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73" r:id="rId2"/>
    <p:sldId id="258" r:id="rId3"/>
    <p:sldId id="257" r:id="rId4"/>
    <p:sldId id="287" r:id="rId5"/>
    <p:sldId id="259" r:id="rId6"/>
    <p:sldId id="261" r:id="rId7"/>
    <p:sldId id="262" r:id="rId8"/>
    <p:sldId id="260" r:id="rId9"/>
    <p:sldId id="263" r:id="rId10"/>
    <p:sldId id="265" r:id="rId11"/>
    <p:sldId id="264" r:id="rId12"/>
    <p:sldId id="266" r:id="rId13"/>
    <p:sldId id="268" r:id="rId14"/>
    <p:sldId id="267" r:id="rId15"/>
    <p:sldId id="269" r:id="rId16"/>
    <p:sldId id="270" r:id="rId17"/>
    <p:sldId id="271" r:id="rId18"/>
    <p:sldId id="272" r:id="rId19"/>
    <p:sldId id="274" r:id="rId20"/>
    <p:sldId id="275" r:id="rId21"/>
    <p:sldId id="282" r:id="rId22"/>
    <p:sldId id="280" r:id="rId23"/>
    <p:sldId id="279" r:id="rId24"/>
    <p:sldId id="276" r:id="rId25"/>
    <p:sldId id="278" r:id="rId26"/>
    <p:sldId id="277" r:id="rId27"/>
    <p:sldId id="286" r:id="rId28"/>
    <p:sldId id="281"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0" autoAdjust="0"/>
    <p:restoredTop sz="94660"/>
  </p:normalViewPr>
  <p:slideViewPr>
    <p:cSldViewPr snapToGrid="0">
      <p:cViewPr>
        <p:scale>
          <a:sx n="75" d="100"/>
          <a:sy n="75" d="100"/>
        </p:scale>
        <p:origin x="2107" y="1171"/>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23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4.3</c:v>
                </c:pt>
                <c:pt idx="1">
                  <c:v>2.5</c:v>
                </c:pt>
                <c:pt idx="2">
                  <c:v>3.5</c:v>
                </c:pt>
                <c:pt idx="3">
                  <c:v>4.5</c:v>
                </c:pt>
                <c:pt idx="4">
                  <c:v>3.2</c:v>
                </c:pt>
                <c:pt idx="5">
                  <c:v>2.5</c:v>
                </c:pt>
              </c:numCache>
            </c:numRef>
          </c:val>
          <c:extLst>
            <c:ext xmlns:c16="http://schemas.microsoft.com/office/drawing/2014/chart" uri="{C3380CC4-5D6E-409C-BE32-E72D297353CC}">
              <c16:uniqueId val="{00000000-A723-4764-A443-E514B84AAED6}"/>
            </c:ext>
          </c:extLst>
        </c:ser>
        <c:ser>
          <c:idx val="1"/>
          <c:order val="1"/>
          <c:tx>
            <c:strRef>
              <c:f>Sheet1!$C$1</c:f>
              <c:strCache>
                <c:ptCount val="1"/>
                <c:pt idx="0">
                  <c:v>Series 2</c:v>
                </c:pt>
              </c:strCache>
            </c:strRef>
          </c:tx>
          <c:spPr>
            <a:solidFill>
              <a:schemeClr val="accent2"/>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0">
                  <c:v>2.4</c:v>
                </c:pt>
                <c:pt idx="1">
                  <c:v>4.4000000000000004</c:v>
                </c:pt>
                <c:pt idx="2">
                  <c:v>1.8</c:v>
                </c:pt>
                <c:pt idx="3">
                  <c:v>2.8</c:v>
                </c:pt>
                <c:pt idx="4">
                  <c:v>4.4000000000000004</c:v>
                </c:pt>
                <c:pt idx="5">
                  <c:v>4.2</c:v>
                </c:pt>
              </c:numCache>
            </c:numRef>
          </c:val>
          <c:extLst>
            <c:ext xmlns:c16="http://schemas.microsoft.com/office/drawing/2014/chart" uri="{C3380CC4-5D6E-409C-BE32-E72D297353CC}">
              <c16:uniqueId val="{00000001-A723-4764-A443-E514B84AAED6}"/>
            </c:ext>
          </c:extLst>
        </c:ser>
        <c:dLbls>
          <c:showLegendKey val="0"/>
          <c:showVal val="0"/>
          <c:showCatName val="0"/>
          <c:showSerName val="0"/>
          <c:showPercent val="0"/>
          <c:showBubbleSize val="0"/>
        </c:dLbls>
        <c:gapWidth val="150"/>
        <c:overlap val="100"/>
        <c:axId val="235192768"/>
        <c:axId val="235193888"/>
      </c:barChart>
      <c:catAx>
        <c:axId val="23519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5193888"/>
        <c:crosses val="autoZero"/>
        <c:auto val="1"/>
        <c:lblAlgn val="ctr"/>
        <c:lblOffset val="100"/>
        <c:noMultiLvlLbl val="0"/>
      </c:catAx>
      <c:valAx>
        <c:axId val="23519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51927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Twitter</c:v>
                </c:pt>
                <c:pt idx="1">
                  <c:v>Facebook</c:v>
                </c:pt>
                <c:pt idx="2">
                  <c:v>Instagram</c:v>
                </c:pt>
                <c:pt idx="3">
                  <c:v>Youtube</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263-42F1-8B9A-C2AD90DECC20}"/>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Twitter</c:v>
                </c:pt>
                <c:pt idx="1">
                  <c:v>Facebook</c:v>
                </c:pt>
                <c:pt idx="2">
                  <c:v>Instagram</c:v>
                </c:pt>
                <c:pt idx="3">
                  <c:v>Youtube</c:v>
                </c:pt>
              </c:strCache>
            </c:strRef>
          </c:cat>
          <c:val>
            <c:numRef>
              <c:f>Sheet1!$C$2:$C$5</c:f>
              <c:numCache>
                <c:formatCode>General</c:formatCode>
                <c:ptCount val="4"/>
              </c:numCache>
            </c:numRef>
          </c:val>
          <c:extLst>
            <c:ext xmlns:c16="http://schemas.microsoft.com/office/drawing/2014/chart" uri="{C3380CC4-5D6E-409C-BE32-E72D297353CC}">
              <c16:uniqueId val="{00000001-6263-42F1-8B9A-C2AD90DECC20}"/>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Twitter</c:v>
                </c:pt>
                <c:pt idx="1">
                  <c:v>Facebook</c:v>
                </c:pt>
                <c:pt idx="2">
                  <c:v>Instagram</c:v>
                </c:pt>
                <c:pt idx="3">
                  <c:v>Youtube</c:v>
                </c:pt>
              </c:strCache>
            </c:strRef>
          </c:cat>
          <c:val>
            <c:numRef>
              <c:f>Sheet1!$D$2:$D$5</c:f>
              <c:numCache>
                <c:formatCode>General</c:formatCode>
                <c:ptCount val="4"/>
              </c:numCache>
            </c:numRef>
          </c:val>
          <c:extLst>
            <c:ext xmlns:c16="http://schemas.microsoft.com/office/drawing/2014/chart" uri="{C3380CC4-5D6E-409C-BE32-E72D297353CC}">
              <c16:uniqueId val="{00000002-6263-42F1-8B9A-C2AD90DECC20}"/>
            </c:ext>
          </c:extLst>
        </c:ser>
        <c:dLbls>
          <c:showLegendKey val="0"/>
          <c:showVal val="0"/>
          <c:showCatName val="0"/>
          <c:showSerName val="0"/>
          <c:showPercent val="0"/>
          <c:showBubbleSize val="0"/>
        </c:dLbls>
        <c:gapWidth val="150"/>
        <c:overlap val="100"/>
        <c:axId val="238193296"/>
        <c:axId val="238193856"/>
      </c:barChart>
      <c:catAx>
        <c:axId val="23819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8193856"/>
        <c:crosses val="autoZero"/>
        <c:auto val="1"/>
        <c:lblAlgn val="ctr"/>
        <c:lblOffset val="100"/>
        <c:noMultiLvlLbl val="0"/>
      </c:catAx>
      <c:valAx>
        <c:axId val="23819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81932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42A-4DD2-85D5-DDEDFFC1A387}"/>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42A-4DD2-85D5-DDEDFFC1A387}"/>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42A-4DD2-85D5-DDEDFFC1A387}"/>
            </c:ext>
          </c:extLst>
        </c:ser>
        <c:dLbls>
          <c:showLegendKey val="0"/>
          <c:showVal val="0"/>
          <c:showCatName val="0"/>
          <c:showSerName val="0"/>
          <c:showPercent val="0"/>
          <c:showBubbleSize val="0"/>
        </c:dLbls>
        <c:gapWidth val="219"/>
        <c:overlap val="-27"/>
        <c:axId val="314057024"/>
        <c:axId val="314058704"/>
      </c:barChart>
      <c:catAx>
        <c:axId val="314057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8704"/>
        <c:crosses val="autoZero"/>
        <c:auto val="1"/>
        <c:lblAlgn val="ctr"/>
        <c:lblOffset val="100"/>
        <c:noMultiLvlLbl val="0"/>
      </c:catAx>
      <c:valAx>
        <c:axId val="31405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673E-7556-4D86-A83F-3DDCD466F896}" type="datetimeFigureOut">
              <a:rPr lang="en-US" smtClean="0"/>
              <a:t>10/30/2018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F81D78-DAE6-4EA6-B6DB-88EA9F5A3FAC}" type="slidenum">
              <a:rPr lang="en-US" smtClean="0"/>
              <a:t>‹#›</a:t>
            </a:fld>
            <a:endParaRPr lang="en-US"/>
          </a:p>
        </p:txBody>
      </p:sp>
    </p:spTree>
    <p:extLst>
      <p:ext uri="{BB962C8B-B14F-4D97-AF65-F5344CB8AC3E}">
        <p14:creationId xmlns:p14="http://schemas.microsoft.com/office/powerpoint/2010/main" val="29694568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4558780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9173907" y="1120672"/>
            <a:ext cx="2211874" cy="3403635"/>
          </a:xfrm>
        </p:spPr>
        <p:txBody>
          <a:bodyPr/>
          <a:lstStyle/>
          <a:p>
            <a:endParaRPr lang="en-US"/>
          </a:p>
        </p:txBody>
      </p:sp>
      <p:sp>
        <p:nvSpPr>
          <p:cNvPr id="15" name="Picture Placeholder 3"/>
          <p:cNvSpPr>
            <a:spLocks noGrp="1"/>
          </p:cNvSpPr>
          <p:nvPr>
            <p:ph type="pic" sz="quarter" idx="11"/>
          </p:nvPr>
        </p:nvSpPr>
        <p:spPr>
          <a:xfrm>
            <a:off x="6696216" y="1120671"/>
            <a:ext cx="2211874" cy="3403635"/>
          </a:xfrm>
        </p:spPr>
        <p:txBody>
          <a:bodyPr/>
          <a:lstStyle/>
          <a:p>
            <a:endParaRPr lang="en-US"/>
          </a:p>
        </p:txBody>
      </p:sp>
      <p:sp>
        <p:nvSpPr>
          <p:cNvPr id="16" name="Picture Placeholder 3"/>
          <p:cNvSpPr>
            <a:spLocks noGrp="1"/>
          </p:cNvSpPr>
          <p:nvPr>
            <p:ph type="pic" sz="quarter" idx="12"/>
          </p:nvPr>
        </p:nvSpPr>
        <p:spPr>
          <a:xfrm>
            <a:off x="4218525" y="1120670"/>
            <a:ext cx="2211874" cy="3403635"/>
          </a:xfrm>
        </p:spPr>
        <p:txBody>
          <a:bodyPr/>
          <a:lstStyle/>
          <a:p>
            <a:endParaRPr lang="en-US"/>
          </a:p>
        </p:txBody>
      </p:sp>
      <p:sp>
        <p:nvSpPr>
          <p:cNvPr id="13" name="Rectangle 12"/>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40464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6" name="Rectangle 15"/>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78249" y="6419819"/>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8" name="Picture Placeholder 7"/>
          <p:cNvSpPr>
            <a:spLocks noGrp="1"/>
          </p:cNvSpPr>
          <p:nvPr>
            <p:ph type="pic" sz="quarter" idx="10"/>
          </p:nvPr>
        </p:nvSpPr>
        <p:spPr>
          <a:xfrm>
            <a:off x="3515027" y="1600923"/>
            <a:ext cx="1828077" cy="1828077"/>
          </a:xfrm>
        </p:spPr>
        <p:txBody>
          <a:bodyPr/>
          <a:lstStyle/>
          <a:p>
            <a:endParaRPr lang="en-US"/>
          </a:p>
        </p:txBody>
      </p:sp>
      <p:sp>
        <p:nvSpPr>
          <p:cNvPr id="17" name="Picture Placeholder 7"/>
          <p:cNvSpPr>
            <a:spLocks noGrp="1"/>
          </p:cNvSpPr>
          <p:nvPr>
            <p:ph type="pic" sz="quarter" idx="11"/>
          </p:nvPr>
        </p:nvSpPr>
        <p:spPr>
          <a:xfrm>
            <a:off x="5538845" y="1600923"/>
            <a:ext cx="1828077" cy="1828077"/>
          </a:xfrm>
        </p:spPr>
        <p:txBody>
          <a:bodyPr/>
          <a:lstStyle/>
          <a:p>
            <a:endParaRPr lang="en-US"/>
          </a:p>
        </p:txBody>
      </p:sp>
      <p:sp>
        <p:nvSpPr>
          <p:cNvPr id="18" name="Picture Placeholder 7"/>
          <p:cNvSpPr>
            <a:spLocks noGrp="1"/>
          </p:cNvSpPr>
          <p:nvPr>
            <p:ph type="pic" sz="quarter" idx="12"/>
          </p:nvPr>
        </p:nvSpPr>
        <p:spPr>
          <a:xfrm>
            <a:off x="7562663" y="1600923"/>
            <a:ext cx="1828077" cy="1828077"/>
          </a:xfrm>
        </p:spPr>
        <p:txBody>
          <a:bodyPr/>
          <a:lstStyle/>
          <a:p>
            <a:endParaRPr lang="en-US"/>
          </a:p>
        </p:txBody>
      </p:sp>
      <p:sp>
        <p:nvSpPr>
          <p:cNvPr id="19" name="Picture Placeholder 7"/>
          <p:cNvSpPr>
            <a:spLocks noGrp="1"/>
          </p:cNvSpPr>
          <p:nvPr>
            <p:ph type="pic" sz="quarter" idx="13"/>
          </p:nvPr>
        </p:nvSpPr>
        <p:spPr>
          <a:xfrm>
            <a:off x="9586482" y="1600923"/>
            <a:ext cx="1828077" cy="1828077"/>
          </a:xfrm>
        </p:spPr>
        <p:txBody>
          <a:bodyPr/>
          <a:lstStyle/>
          <a:p>
            <a:endParaRPr lang="en-US"/>
          </a:p>
        </p:txBody>
      </p:sp>
      <p:sp>
        <p:nvSpPr>
          <p:cNvPr id="20"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21" name="Picture Placeholder 7"/>
          <p:cNvSpPr>
            <a:spLocks noGrp="1"/>
          </p:cNvSpPr>
          <p:nvPr>
            <p:ph type="pic" sz="quarter" idx="14"/>
          </p:nvPr>
        </p:nvSpPr>
        <p:spPr>
          <a:xfrm>
            <a:off x="3515027" y="3991336"/>
            <a:ext cx="1828077" cy="1828077"/>
          </a:xfrm>
        </p:spPr>
        <p:txBody>
          <a:bodyPr/>
          <a:lstStyle/>
          <a:p>
            <a:endParaRPr lang="en-US"/>
          </a:p>
        </p:txBody>
      </p:sp>
      <p:sp>
        <p:nvSpPr>
          <p:cNvPr id="22" name="Picture Placeholder 7"/>
          <p:cNvSpPr>
            <a:spLocks noGrp="1"/>
          </p:cNvSpPr>
          <p:nvPr>
            <p:ph type="pic" sz="quarter" idx="15"/>
          </p:nvPr>
        </p:nvSpPr>
        <p:spPr>
          <a:xfrm>
            <a:off x="5538845" y="3991336"/>
            <a:ext cx="1828077" cy="1828077"/>
          </a:xfrm>
        </p:spPr>
        <p:txBody>
          <a:bodyPr/>
          <a:lstStyle/>
          <a:p>
            <a:endParaRPr lang="en-US"/>
          </a:p>
        </p:txBody>
      </p:sp>
      <p:sp>
        <p:nvSpPr>
          <p:cNvPr id="23" name="Picture Placeholder 7"/>
          <p:cNvSpPr>
            <a:spLocks noGrp="1"/>
          </p:cNvSpPr>
          <p:nvPr>
            <p:ph type="pic" sz="quarter" idx="16"/>
          </p:nvPr>
        </p:nvSpPr>
        <p:spPr>
          <a:xfrm>
            <a:off x="7562663" y="3991336"/>
            <a:ext cx="1828077" cy="1828077"/>
          </a:xfrm>
        </p:spPr>
        <p:txBody>
          <a:bodyPr/>
          <a:lstStyle/>
          <a:p>
            <a:endParaRPr lang="en-US"/>
          </a:p>
        </p:txBody>
      </p:sp>
      <p:sp>
        <p:nvSpPr>
          <p:cNvPr id="24" name="Picture Placeholder 7"/>
          <p:cNvSpPr>
            <a:spLocks noGrp="1"/>
          </p:cNvSpPr>
          <p:nvPr>
            <p:ph type="pic" sz="quarter" idx="17"/>
          </p:nvPr>
        </p:nvSpPr>
        <p:spPr>
          <a:xfrm>
            <a:off x="9586482" y="3991336"/>
            <a:ext cx="1828077" cy="1828077"/>
          </a:xfrm>
        </p:spPr>
        <p:txBody>
          <a:bodyPr/>
          <a:lstStyle/>
          <a:p>
            <a:endParaRPr lang="en-US"/>
          </a:p>
        </p:txBody>
      </p:sp>
      <p:sp>
        <p:nvSpPr>
          <p:cNvPr id="25" name="Rectangle 2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6256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0"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
          <p:cNvSpPr>
            <a:spLocks noGrp="1"/>
          </p:cNvSpPr>
          <p:nvPr>
            <p:ph type="pic" sz="quarter" idx="11"/>
          </p:nvPr>
        </p:nvSpPr>
        <p:spPr>
          <a:xfrm>
            <a:off x="4059358" y="4109013"/>
            <a:ext cx="3684105" cy="2415611"/>
          </a:xfrm>
        </p:spPr>
        <p:txBody>
          <a:bodyPr/>
          <a:lstStyle/>
          <a:p>
            <a:endParaRPr lang="en-US" dirty="0"/>
          </a:p>
        </p:txBody>
      </p:sp>
      <p:sp>
        <p:nvSpPr>
          <p:cNvPr id="20"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1542645"/>
            <a:ext cx="3532079" cy="4981979"/>
          </a:xfrm>
        </p:spPr>
        <p:txBody>
          <a:bodyPr/>
          <a:lstStyle/>
          <a:p>
            <a:endParaRPr lang="en-US"/>
          </a:p>
        </p:txBody>
      </p:sp>
      <p:sp>
        <p:nvSpPr>
          <p:cNvPr id="35" name="Picture Placeholder 34"/>
          <p:cNvSpPr>
            <a:spLocks noGrp="1"/>
          </p:cNvSpPr>
          <p:nvPr>
            <p:ph type="pic" sz="quarter" idx="12"/>
          </p:nvPr>
        </p:nvSpPr>
        <p:spPr>
          <a:xfrm>
            <a:off x="7925301" y="3599727"/>
            <a:ext cx="3931737" cy="2924897"/>
          </a:xfrm>
        </p:spPr>
        <p:txBody>
          <a:bodyPr/>
          <a:lstStyle/>
          <a:p>
            <a:endParaRPr lang="en-US"/>
          </a:p>
        </p:txBody>
      </p:sp>
      <p:sp>
        <p:nvSpPr>
          <p:cNvPr id="37" name="Picture Placeholder 36"/>
          <p:cNvSpPr>
            <a:spLocks noGrp="1"/>
          </p:cNvSpPr>
          <p:nvPr>
            <p:ph type="pic" sz="quarter" idx="13"/>
          </p:nvPr>
        </p:nvSpPr>
        <p:spPr>
          <a:xfrm>
            <a:off x="7925299" y="1542645"/>
            <a:ext cx="3931739" cy="1886354"/>
          </a:xfrm>
        </p:spPr>
        <p:txBody>
          <a:bodyPr/>
          <a:lstStyle/>
          <a:p>
            <a:endParaRPr lang="en-US"/>
          </a:p>
        </p:txBody>
      </p:sp>
    </p:spTree>
    <p:extLst>
      <p:ext uri="{BB962C8B-B14F-4D97-AF65-F5344CB8AC3E}">
        <p14:creationId xmlns:p14="http://schemas.microsoft.com/office/powerpoint/2010/main" val="34707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6"/>
          </p:nvPr>
        </p:nvSpPr>
        <p:spPr>
          <a:xfrm>
            <a:off x="345440" y="333375"/>
            <a:ext cx="11521440" cy="6191250"/>
          </a:xfrm>
        </p:spPr>
        <p:txBody>
          <a:bodyPr/>
          <a:lstStyle/>
          <a:p>
            <a:endParaRPr lang="en-US"/>
          </a:p>
        </p:txBody>
      </p:sp>
      <p:sp>
        <p:nvSpPr>
          <p:cNvPr id="3" name="Picture Placeholder 2"/>
          <p:cNvSpPr>
            <a:spLocks noGrp="1"/>
          </p:cNvSpPr>
          <p:nvPr>
            <p:ph type="pic" sz="quarter" idx="12"/>
          </p:nvPr>
        </p:nvSpPr>
        <p:spPr>
          <a:xfrm>
            <a:off x="856647" y="2222822"/>
            <a:ext cx="2373031" cy="3714750"/>
          </a:xfrm>
        </p:spPr>
        <p:txBody>
          <a:bodyPr/>
          <a:lstStyle/>
          <a:p>
            <a:endParaRPr lang="en-US"/>
          </a:p>
        </p:txBody>
      </p:sp>
      <p:sp>
        <p:nvSpPr>
          <p:cNvPr id="25" name="Picture Placeholder 2"/>
          <p:cNvSpPr>
            <a:spLocks noGrp="1"/>
          </p:cNvSpPr>
          <p:nvPr>
            <p:ph type="pic" sz="quarter" idx="13"/>
          </p:nvPr>
        </p:nvSpPr>
        <p:spPr>
          <a:xfrm>
            <a:off x="3558538" y="1030630"/>
            <a:ext cx="2373031" cy="3714750"/>
          </a:xfrm>
        </p:spPr>
        <p:txBody>
          <a:bodyPr/>
          <a:lstStyle/>
          <a:p>
            <a:endParaRPr lang="en-US"/>
          </a:p>
        </p:txBody>
      </p:sp>
      <p:sp>
        <p:nvSpPr>
          <p:cNvPr id="26" name="Picture Placeholder 2"/>
          <p:cNvSpPr>
            <a:spLocks noGrp="1"/>
          </p:cNvSpPr>
          <p:nvPr>
            <p:ph type="pic" sz="quarter" idx="14"/>
          </p:nvPr>
        </p:nvSpPr>
        <p:spPr>
          <a:xfrm>
            <a:off x="6260429" y="2222822"/>
            <a:ext cx="2373031" cy="3714750"/>
          </a:xfrm>
        </p:spPr>
        <p:txBody>
          <a:bodyPr/>
          <a:lstStyle/>
          <a:p>
            <a:endParaRPr lang="en-US"/>
          </a:p>
        </p:txBody>
      </p:sp>
      <p:sp>
        <p:nvSpPr>
          <p:cNvPr id="27" name="Picture Placeholder 2"/>
          <p:cNvSpPr>
            <a:spLocks noGrp="1"/>
          </p:cNvSpPr>
          <p:nvPr>
            <p:ph type="pic" sz="quarter" idx="15"/>
          </p:nvPr>
        </p:nvSpPr>
        <p:spPr>
          <a:xfrm>
            <a:off x="8962320" y="1030630"/>
            <a:ext cx="2373031" cy="3714750"/>
          </a:xfrm>
        </p:spPr>
        <p:txBody>
          <a:bodyPr/>
          <a:lstStyle/>
          <a:p>
            <a:endParaRPr lang="en-US"/>
          </a:p>
        </p:txBody>
      </p:sp>
    </p:spTree>
    <p:extLst>
      <p:ext uri="{BB962C8B-B14F-4D97-AF65-F5344CB8AC3E}">
        <p14:creationId xmlns:p14="http://schemas.microsoft.com/office/powerpoint/2010/main" val="14447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345441" y="333375"/>
            <a:ext cx="5750560" cy="619125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6980749" y="1622144"/>
            <a:ext cx="6980963"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8541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Rectangle 7"/>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78249" y="6419819"/>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36202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7"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1191802" y="1674689"/>
            <a:ext cx="5424755" cy="3421294"/>
          </a:xfrm>
        </p:spPr>
        <p:txBody>
          <a:bodyPr/>
          <a:lstStyle/>
          <a:p>
            <a:endParaRPr lang="en-US"/>
          </a:p>
        </p:txBody>
      </p:sp>
    </p:spTree>
    <p:extLst>
      <p:ext uri="{BB962C8B-B14F-4D97-AF65-F5344CB8AC3E}">
        <p14:creationId xmlns:p14="http://schemas.microsoft.com/office/powerpoint/2010/main" val="341059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4" name="Picture Placeholder 3"/>
          <p:cNvSpPr>
            <a:spLocks noGrp="1"/>
          </p:cNvSpPr>
          <p:nvPr>
            <p:ph type="pic" sz="quarter" idx="10"/>
          </p:nvPr>
        </p:nvSpPr>
        <p:spPr>
          <a:xfrm>
            <a:off x="4497038" y="2007108"/>
            <a:ext cx="2285155" cy="2842246"/>
          </a:xfrm>
        </p:spPr>
        <p:txBody>
          <a:bodyPr/>
          <a:lstStyle/>
          <a:p>
            <a:endParaRPr lang="en-US"/>
          </a:p>
        </p:txBody>
      </p:sp>
    </p:spTree>
    <p:extLst>
      <p:ext uri="{BB962C8B-B14F-4D97-AF65-F5344CB8AC3E}">
        <p14:creationId xmlns:p14="http://schemas.microsoft.com/office/powerpoint/2010/main" val="39060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34963" y="333375"/>
            <a:ext cx="11522075" cy="4533266"/>
          </a:xfrm>
        </p:spPr>
        <p:txBody>
          <a:bodyPr/>
          <a:lstStyle/>
          <a:p>
            <a:endParaRPr lang="en-US"/>
          </a:p>
        </p:txBody>
      </p:sp>
      <p:sp>
        <p:nvSpPr>
          <p:cNvPr id="4" name="Picture Placeholder 3"/>
          <p:cNvSpPr>
            <a:spLocks noGrp="1"/>
          </p:cNvSpPr>
          <p:nvPr>
            <p:ph type="pic" sz="quarter" idx="11"/>
          </p:nvPr>
        </p:nvSpPr>
        <p:spPr>
          <a:xfrm>
            <a:off x="6841592" y="333374"/>
            <a:ext cx="5015445" cy="6191250"/>
          </a:xfrm>
          <a:solidFill>
            <a:schemeClr val="accent1"/>
          </a:solidFill>
        </p:spPr>
        <p:txBody>
          <a:bodyPr/>
          <a:lstStyle/>
          <a:p>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80330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4" name="Picture Placeholder 3"/>
          <p:cNvSpPr>
            <a:spLocks noGrp="1"/>
          </p:cNvSpPr>
          <p:nvPr>
            <p:ph type="pic" sz="quarter" idx="10"/>
          </p:nvPr>
        </p:nvSpPr>
        <p:spPr>
          <a:xfrm>
            <a:off x="345440" y="333374"/>
            <a:ext cx="11511598" cy="3929867"/>
          </a:xfrm>
        </p:spPr>
        <p:txBody>
          <a:bodyPr/>
          <a:lstStyle/>
          <a:p>
            <a:endParaRPr lang="en-US"/>
          </a:p>
        </p:txBody>
      </p:sp>
      <p:sp>
        <p:nvSpPr>
          <p:cNvPr id="3" name="Picture Placeholder 2"/>
          <p:cNvSpPr>
            <a:spLocks noGrp="1"/>
          </p:cNvSpPr>
          <p:nvPr>
            <p:ph type="pic" sz="quarter" idx="11"/>
          </p:nvPr>
        </p:nvSpPr>
        <p:spPr>
          <a:xfrm>
            <a:off x="2605519" y="1654139"/>
            <a:ext cx="2095946" cy="2095946"/>
          </a:xfrm>
          <a:prstGeom prst="ellipse">
            <a:avLst/>
          </a:prstGeom>
        </p:spPr>
        <p:txBody>
          <a:bodyPr/>
          <a:lstStyle/>
          <a:p>
            <a:endParaRPr lang="en-US"/>
          </a:p>
        </p:txBody>
      </p:sp>
    </p:spTree>
    <p:extLst>
      <p:ext uri="{BB962C8B-B14F-4D97-AF65-F5344CB8AC3E}">
        <p14:creationId xmlns:p14="http://schemas.microsoft.com/office/powerpoint/2010/main" val="4423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4857050" y="1503680"/>
            <a:ext cx="2477900" cy="2477901"/>
          </a:xfrm>
        </p:spPr>
        <p:txBody>
          <a:bodyPr/>
          <a:lstStyle/>
          <a:p>
            <a:endParaRPr lang="en-US"/>
          </a:p>
        </p:txBody>
      </p:sp>
    </p:spTree>
    <p:extLst>
      <p:ext uri="{BB962C8B-B14F-4D97-AF65-F5344CB8AC3E}">
        <p14:creationId xmlns:p14="http://schemas.microsoft.com/office/powerpoint/2010/main" val="422955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8593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728632" y="1155442"/>
            <a:ext cx="4922815"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13220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45440" y="333375"/>
            <a:ext cx="11511598" cy="6191250"/>
          </a:xfrm>
        </p:spPr>
        <p:txBody>
          <a:bodyPr/>
          <a:lstStyle/>
          <a:p>
            <a:endParaRPr lang="en-US"/>
          </a:p>
        </p:txBody>
      </p:sp>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37576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24" name="Picture Placeholder 23"/>
          <p:cNvSpPr>
            <a:spLocks noGrp="1"/>
          </p:cNvSpPr>
          <p:nvPr>
            <p:ph type="pic" sz="quarter" idx="10"/>
          </p:nvPr>
        </p:nvSpPr>
        <p:spPr>
          <a:xfrm>
            <a:off x="3770830" y="1525596"/>
            <a:ext cx="2198688" cy="2198687"/>
          </a:xfrm>
        </p:spPr>
        <p:txBody>
          <a:bodyPr/>
          <a:lstStyle/>
          <a:p>
            <a:endParaRPr lang="en-US"/>
          </a:p>
        </p:txBody>
      </p:sp>
      <p:sp>
        <p:nvSpPr>
          <p:cNvPr id="26" name="Picture Placeholder 23"/>
          <p:cNvSpPr>
            <a:spLocks noGrp="1"/>
          </p:cNvSpPr>
          <p:nvPr>
            <p:ph type="pic" sz="quarter" idx="11"/>
          </p:nvPr>
        </p:nvSpPr>
        <p:spPr>
          <a:xfrm>
            <a:off x="3770830" y="3981120"/>
            <a:ext cx="2198688" cy="2198687"/>
          </a:xfrm>
        </p:spPr>
        <p:txBody>
          <a:bodyPr/>
          <a:lstStyle/>
          <a:p>
            <a:endParaRPr lang="en-US"/>
          </a:p>
        </p:txBody>
      </p:sp>
      <p:sp>
        <p:nvSpPr>
          <p:cNvPr id="27" name="Picture Placeholder 23"/>
          <p:cNvSpPr>
            <a:spLocks noGrp="1"/>
          </p:cNvSpPr>
          <p:nvPr>
            <p:ph type="pic" sz="quarter" idx="12"/>
          </p:nvPr>
        </p:nvSpPr>
        <p:spPr>
          <a:xfrm>
            <a:off x="6232960" y="1525596"/>
            <a:ext cx="2198688" cy="2198687"/>
          </a:xfrm>
        </p:spPr>
        <p:txBody>
          <a:bodyPr/>
          <a:lstStyle/>
          <a:p>
            <a:endParaRPr lang="en-US"/>
          </a:p>
        </p:txBody>
      </p:sp>
      <p:sp>
        <p:nvSpPr>
          <p:cNvPr id="28" name="Picture Placeholder 23"/>
          <p:cNvSpPr>
            <a:spLocks noGrp="1"/>
          </p:cNvSpPr>
          <p:nvPr>
            <p:ph type="pic" sz="quarter" idx="13"/>
          </p:nvPr>
        </p:nvSpPr>
        <p:spPr>
          <a:xfrm>
            <a:off x="6232960" y="3981371"/>
            <a:ext cx="2198688" cy="2198687"/>
          </a:xfrm>
        </p:spPr>
        <p:txBody>
          <a:bodyPr/>
          <a:lstStyle/>
          <a:p>
            <a:endParaRPr lang="en-US"/>
          </a:p>
        </p:txBody>
      </p:sp>
      <p:sp>
        <p:nvSpPr>
          <p:cNvPr id="34"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38400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45440" y="333375"/>
            <a:ext cx="6191250" cy="619125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6934223" y="640637"/>
            <a:ext cx="4922815" cy="884555"/>
          </a:xfrm>
        </p:spPr>
        <p:txBody>
          <a:bodyPr anchor="ctr">
            <a:normAutofit/>
          </a:bodyPr>
          <a:lstStyle>
            <a:lvl1pPr algn="l">
              <a:defRPr sz="4000" b="1" baseline="0"/>
            </a:lvl1pPr>
          </a:lstStyle>
          <a:p>
            <a:r>
              <a:rPr lang="en-US" dirty="0"/>
              <a:t>YOUR TITLE HERE</a:t>
            </a:r>
            <a:endParaRPr lang="en-ID" dirty="0"/>
          </a:p>
        </p:txBody>
      </p:sp>
      <p:sp>
        <p:nvSpPr>
          <p:cNvPr id="17" name="Rectangle 16"/>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7575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3428999"/>
            <a:ext cx="11511598" cy="3095625"/>
          </a:xfrm>
        </p:spPr>
        <p:txBody>
          <a:bodyPr/>
          <a:lstStyle/>
          <a:p>
            <a:endParaRPr lang="en-US"/>
          </a:p>
        </p:txBody>
      </p:sp>
    </p:spTree>
    <p:extLst>
      <p:ext uri="{BB962C8B-B14F-4D97-AF65-F5344CB8AC3E}">
        <p14:creationId xmlns:p14="http://schemas.microsoft.com/office/powerpoint/2010/main" val="18959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345441" y="324485"/>
            <a:ext cx="11511597" cy="6200140"/>
          </a:xfrm>
        </p:spPr>
        <p:txBody>
          <a:bodyPr/>
          <a:lstStyle/>
          <a:p>
            <a:endParaRPr lang="en-US"/>
          </a:p>
        </p:txBody>
      </p:sp>
      <p:sp>
        <p:nvSpPr>
          <p:cNvPr id="14" name="Picture Placeholder 13"/>
          <p:cNvSpPr>
            <a:spLocks noGrp="1"/>
          </p:cNvSpPr>
          <p:nvPr>
            <p:ph type="pic" sz="quarter" idx="10"/>
          </p:nvPr>
        </p:nvSpPr>
        <p:spPr>
          <a:xfrm>
            <a:off x="6750121" y="1050532"/>
            <a:ext cx="5106917" cy="4756935"/>
          </a:xfrm>
        </p:spPr>
        <p:txBody>
          <a:bodyPr/>
          <a:lstStyle/>
          <a:p>
            <a:endParaRPr lang="en-US"/>
          </a:p>
        </p:txBody>
      </p:sp>
    </p:spTree>
    <p:extLst>
      <p:ext uri="{BB962C8B-B14F-4D97-AF65-F5344CB8AC3E}">
        <p14:creationId xmlns:p14="http://schemas.microsoft.com/office/powerpoint/2010/main" val="296982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1360805"/>
            <a:ext cx="11521440" cy="3106450"/>
          </a:xfrm>
        </p:spPr>
        <p:txBody>
          <a:bodyPr/>
          <a:lstStyle/>
          <a:p>
            <a:endParaRPr lang="en-US"/>
          </a:p>
        </p:txBody>
      </p:sp>
      <p:sp>
        <p:nvSpPr>
          <p:cNvPr id="9" name="Rectangle 8"/>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15021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2160" userDrawn="1">
          <p15:clr>
            <a:srgbClr val="FBAE40"/>
          </p15:clr>
        </p15:guide>
        <p15:guide id="5"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4224000" y="333375"/>
            <a:ext cx="3744000" cy="6191250"/>
          </a:xfrm>
        </p:spPr>
        <p:txBody>
          <a:bodyPr/>
          <a:lstStyle/>
          <a:p>
            <a:endParaRPr lang="en-US"/>
          </a:p>
        </p:txBody>
      </p:sp>
      <p:sp>
        <p:nvSpPr>
          <p:cNvPr id="12" name="Rectangle 11"/>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249171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3" name="Rectangle 12"/>
          <p:cNvSpPr/>
          <p:nvPr userDrawn="1"/>
        </p:nvSpPr>
        <p:spPr>
          <a:xfrm>
            <a:off x="345440" y="324485"/>
            <a:ext cx="11521440" cy="620014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45440" y="324485"/>
            <a:ext cx="4606703" cy="620014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5192096" y="1061878"/>
            <a:ext cx="6980963"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3111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14" name="Picture Placeholder 2"/>
          <p:cNvSpPr>
            <a:spLocks noGrp="1"/>
          </p:cNvSpPr>
          <p:nvPr>
            <p:ph type="pic" sz="quarter" idx="10"/>
          </p:nvPr>
        </p:nvSpPr>
        <p:spPr>
          <a:xfrm>
            <a:off x="345440" y="1360805"/>
            <a:ext cx="11521440" cy="5174644"/>
          </a:xfrm>
        </p:spPr>
        <p:txBody>
          <a:bodyPr/>
          <a:lstStyle/>
          <a:p>
            <a:endParaRPr lang="en-US"/>
          </a:p>
        </p:txBody>
      </p:sp>
    </p:spTree>
    <p:extLst>
      <p:ext uri="{BB962C8B-B14F-4D97-AF65-F5344CB8AC3E}">
        <p14:creationId xmlns:p14="http://schemas.microsoft.com/office/powerpoint/2010/main" val="12612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1013106" y="1460430"/>
            <a:ext cx="2690719" cy="3332498"/>
          </a:xfrm>
        </p:spPr>
        <p:txBody>
          <a:bodyPr/>
          <a:lstStyle/>
          <a:p>
            <a:endParaRPr lang="en-US" dirty="0"/>
          </a:p>
        </p:txBody>
      </p:sp>
      <p:sp>
        <p:nvSpPr>
          <p:cNvPr id="13" name="Picture Placeholder 2"/>
          <p:cNvSpPr>
            <a:spLocks noGrp="1"/>
          </p:cNvSpPr>
          <p:nvPr>
            <p:ph type="pic" sz="quarter" idx="11"/>
          </p:nvPr>
        </p:nvSpPr>
        <p:spPr>
          <a:xfrm>
            <a:off x="4750640" y="1460430"/>
            <a:ext cx="2690719" cy="3332498"/>
          </a:xfrm>
        </p:spPr>
        <p:txBody>
          <a:bodyPr/>
          <a:lstStyle/>
          <a:p>
            <a:endParaRPr lang="en-US" dirty="0"/>
          </a:p>
        </p:txBody>
      </p:sp>
      <p:sp>
        <p:nvSpPr>
          <p:cNvPr id="14" name="Picture Placeholder 2"/>
          <p:cNvSpPr>
            <a:spLocks noGrp="1"/>
          </p:cNvSpPr>
          <p:nvPr>
            <p:ph type="pic" sz="quarter" idx="12"/>
          </p:nvPr>
        </p:nvSpPr>
        <p:spPr>
          <a:xfrm>
            <a:off x="8488174" y="1460430"/>
            <a:ext cx="2690719" cy="3332498"/>
          </a:xfrm>
        </p:spPr>
        <p:txBody>
          <a:bodyPr/>
          <a:lstStyle/>
          <a:p>
            <a:endParaRPr lang="en-US"/>
          </a:p>
        </p:txBody>
      </p:sp>
      <p:sp>
        <p:nvSpPr>
          <p:cNvPr id="15" name="Rectangle 1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2007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4" name="Rectangle 13"/>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11"/>
          </p:nvPr>
        </p:nvSpPr>
        <p:spPr>
          <a:xfrm>
            <a:off x="4413675" y="1582256"/>
            <a:ext cx="3364651" cy="4572654"/>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15" name="Rectangle 1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20355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10563-7BBC-4AFF-8B96-196F12E702D7}" type="datetimeFigureOut">
              <a:rPr lang="en-US" smtClean="0"/>
              <a:t>10/30/2018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EA9ED-0CCA-47A4-BD1C-0069970D51CD}" type="slidenum">
              <a:rPr lang="en-US" smtClean="0"/>
              <a:t>‹#›</a:t>
            </a:fld>
            <a:endParaRPr lang="en-US"/>
          </a:p>
        </p:txBody>
      </p:sp>
    </p:spTree>
    <p:extLst>
      <p:ext uri="{BB962C8B-B14F-4D97-AF65-F5344CB8AC3E}">
        <p14:creationId xmlns:p14="http://schemas.microsoft.com/office/powerpoint/2010/main" val="40823174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5" r:id="rId4"/>
    <p:sldLayoutId id="2147483652" r:id="rId5"/>
    <p:sldLayoutId id="2147483654" r:id="rId6"/>
    <p:sldLayoutId id="2147483655" r:id="rId7"/>
    <p:sldLayoutId id="2147483653" r:id="rId8"/>
    <p:sldLayoutId id="2147483657" r:id="rId9"/>
    <p:sldLayoutId id="2147483656" r:id="rId10"/>
    <p:sldLayoutId id="2147483658" r:id="rId11"/>
    <p:sldLayoutId id="2147483660" r:id="rId12"/>
    <p:sldLayoutId id="2147483659" r:id="rId13"/>
    <p:sldLayoutId id="2147483661" r:id="rId14"/>
    <p:sldLayoutId id="2147483662" r:id="rId15"/>
    <p:sldLayoutId id="2147483663" r:id="rId16"/>
    <p:sldLayoutId id="2147483664" r:id="rId17"/>
    <p:sldLayoutId id="2147483666" r:id="rId18"/>
    <p:sldLayoutId id="2147483670" r:id="rId19"/>
    <p:sldLayoutId id="2147483671" r:id="rId20"/>
    <p:sldLayoutId id="2147483674" r:id="rId21"/>
    <p:sldLayoutId id="2147483667" r:id="rId22"/>
    <p:sldLayoutId id="2147483668" r:id="rId23"/>
    <p:sldLayoutId id="2147483669"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AD8E5A0-B631-4A90-B9D2-A71FA20FBC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11" name="Rectangle 10"/>
          <p:cNvSpPr/>
          <p:nvPr/>
        </p:nvSpPr>
        <p:spPr>
          <a:xfrm>
            <a:off x="0" y="0"/>
            <a:ext cx="12192000" cy="6857999"/>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08972" y="2547895"/>
            <a:ext cx="6413935" cy="1569660"/>
          </a:xfrm>
          <a:prstGeom prst="rect">
            <a:avLst/>
          </a:prstGeom>
          <a:noFill/>
        </p:spPr>
        <p:txBody>
          <a:bodyPr wrap="none" rtlCol="0">
            <a:spAutoFit/>
          </a:bodyPr>
          <a:lstStyle/>
          <a:p>
            <a:pPr algn="ctr"/>
            <a:r>
              <a:rPr lang="en-US" sz="9600" dirty="0">
                <a:solidFill>
                  <a:schemeClr val="accent1"/>
                </a:solidFill>
                <a:latin typeface="+mj-lt"/>
              </a:rPr>
              <a:t>SPORTIFY</a:t>
            </a:r>
          </a:p>
        </p:txBody>
      </p:sp>
      <p:sp>
        <p:nvSpPr>
          <p:cNvPr id="7" name="TextBox 6"/>
          <p:cNvSpPr txBox="1"/>
          <p:nvPr/>
        </p:nvSpPr>
        <p:spPr>
          <a:xfrm>
            <a:off x="3895244" y="3909994"/>
            <a:ext cx="4841390" cy="400110"/>
          </a:xfrm>
          <a:prstGeom prst="rect">
            <a:avLst/>
          </a:prstGeom>
          <a:noFill/>
        </p:spPr>
        <p:txBody>
          <a:bodyPr wrap="none" rtlCol="0">
            <a:spAutoFit/>
          </a:bodyPr>
          <a:lstStyle/>
          <a:p>
            <a:pPr algn="ctr"/>
            <a:r>
              <a:rPr lang="en-US" sz="2000" dirty="0">
                <a:solidFill>
                  <a:schemeClr val="accent1"/>
                </a:solidFill>
              </a:rPr>
              <a:t>SPORT POWERPOINT PRESENTATION</a:t>
            </a:r>
          </a:p>
        </p:txBody>
      </p:sp>
    </p:spTree>
    <p:extLst>
      <p:ext uri="{BB962C8B-B14F-4D97-AF65-F5344CB8AC3E}">
        <p14:creationId xmlns:p14="http://schemas.microsoft.com/office/powerpoint/2010/main" val="33474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PROFILE </a:t>
            </a:r>
            <a:r>
              <a:rPr lang="en-US" dirty="0">
                <a:solidFill>
                  <a:schemeClr val="accent1"/>
                </a:solidFill>
              </a:rPr>
              <a:t>TEAM</a:t>
            </a:r>
          </a:p>
        </p:txBody>
      </p:sp>
      <p:sp>
        <p:nvSpPr>
          <p:cNvPr id="143" name="TextBox 142"/>
          <p:cNvSpPr txBox="1"/>
          <p:nvPr/>
        </p:nvSpPr>
        <p:spPr>
          <a:xfrm>
            <a:off x="768053" y="4216224"/>
            <a:ext cx="963725" cy="307777"/>
          </a:xfrm>
          <a:prstGeom prst="rect">
            <a:avLst/>
          </a:prstGeom>
          <a:noFill/>
        </p:spPr>
        <p:txBody>
          <a:bodyPr wrap="none" rtlCol="0">
            <a:spAutoFit/>
          </a:bodyPr>
          <a:lstStyle/>
          <a:p>
            <a:r>
              <a:rPr lang="en-US" sz="1400" dirty="0">
                <a:latin typeface="+mj-lt"/>
              </a:rPr>
              <a:t>Strength</a:t>
            </a:r>
          </a:p>
        </p:txBody>
      </p:sp>
      <p:grpSp>
        <p:nvGrpSpPr>
          <p:cNvPr id="144" name="Group 143"/>
          <p:cNvGrpSpPr/>
          <p:nvPr/>
        </p:nvGrpSpPr>
        <p:grpSpPr>
          <a:xfrm>
            <a:off x="768053" y="4574800"/>
            <a:ext cx="3356997" cy="100939"/>
            <a:chOff x="7424478" y="2532539"/>
            <a:chExt cx="4389997" cy="93155"/>
          </a:xfrm>
        </p:grpSpPr>
        <p:sp>
          <p:nvSpPr>
            <p:cNvPr id="145" name="Rectangle 144"/>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49" name="Rectangle 148"/>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50" name="Rectangle 149"/>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054403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54" name="Rectangle 153"/>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55" name="TextBox 154"/>
          <p:cNvSpPr txBox="1"/>
          <p:nvPr/>
        </p:nvSpPr>
        <p:spPr>
          <a:xfrm>
            <a:off x="768053" y="5442197"/>
            <a:ext cx="1176925" cy="307777"/>
          </a:xfrm>
          <a:prstGeom prst="rect">
            <a:avLst/>
          </a:prstGeom>
          <a:noFill/>
        </p:spPr>
        <p:txBody>
          <a:bodyPr wrap="none" rtlCol="0">
            <a:spAutoFit/>
          </a:bodyPr>
          <a:lstStyle/>
          <a:p>
            <a:r>
              <a:rPr lang="en-US" sz="1400" dirty="0">
                <a:latin typeface="+mj-lt"/>
              </a:rPr>
              <a:t>Experience</a:t>
            </a:r>
          </a:p>
        </p:txBody>
      </p:sp>
      <p:grpSp>
        <p:nvGrpSpPr>
          <p:cNvPr id="156" name="Group 155"/>
          <p:cNvGrpSpPr/>
          <p:nvPr/>
        </p:nvGrpSpPr>
        <p:grpSpPr>
          <a:xfrm>
            <a:off x="768053" y="5800773"/>
            <a:ext cx="3356997" cy="100939"/>
            <a:chOff x="7424478" y="2532539"/>
            <a:chExt cx="4389997" cy="93155"/>
          </a:xfrm>
        </p:grpSpPr>
        <p:sp>
          <p:nvSpPr>
            <p:cNvPr id="157" name="Rectangle 156"/>
            <p:cNvSpPr/>
            <p:nvPr/>
          </p:nvSpPr>
          <p:spPr>
            <a:xfrm>
              <a:off x="7424478" y="2532539"/>
              <a:ext cx="378778"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1" name="Rectangle 160"/>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2" name="Rectangle 161"/>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1009714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4" name="Rectangle 163"/>
            <p:cNvSpPr/>
            <p:nvPr/>
          </p:nvSpPr>
          <p:spPr>
            <a:xfrm>
              <a:off x="10544037"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6" name="Rectangle 165"/>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67" name="TextBox 166"/>
          <p:cNvSpPr txBox="1"/>
          <p:nvPr/>
        </p:nvSpPr>
        <p:spPr>
          <a:xfrm>
            <a:off x="768053" y="4829210"/>
            <a:ext cx="764953" cy="307777"/>
          </a:xfrm>
          <a:prstGeom prst="rect">
            <a:avLst/>
          </a:prstGeom>
          <a:noFill/>
        </p:spPr>
        <p:txBody>
          <a:bodyPr wrap="none" rtlCol="0">
            <a:spAutoFit/>
          </a:bodyPr>
          <a:lstStyle/>
          <a:p>
            <a:r>
              <a:rPr lang="en-US" sz="1400" dirty="0">
                <a:latin typeface="+mj-lt"/>
              </a:rPr>
              <a:t>Power</a:t>
            </a:r>
          </a:p>
        </p:txBody>
      </p:sp>
      <p:grpSp>
        <p:nvGrpSpPr>
          <p:cNvPr id="168" name="Group 167"/>
          <p:cNvGrpSpPr/>
          <p:nvPr/>
        </p:nvGrpSpPr>
        <p:grpSpPr>
          <a:xfrm>
            <a:off x="768053" y="5187786"/>
            <a:ext cx="3356997" cy="100939"/>
            <a:chOff x="7424478" y="2532539"/>
            <a:chExt cx="4389997" cy="93155"/>
          </a:xfrm>
        </p:grpSpPr>
        <p:sp>
          <p:nvSpPr>
            <p:cNvPr id="169" name="Rectangle 168"/>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3" name="Rectangle 172"/>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4" name="Rectangle 173"/>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1054403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10990928"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8" name="Rectangle 177"/>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85" name="TextBox 184"/>
          <p:cNvSpPr txBox="1"/>
          <p:nvPr/>
        </p:nvSpPr>
        <p:spPr>
          <a:xfrm>
            <a:off x="768053" y="1672895"/>
            <a:ext cx="2217274" cy="523220"/>
          </a:xfrm>
          <a:prstGeom prst="rect">
            <a:avLst/>
          </a:prstGeom>
          <a:noFill/>
        </p:spPr>
        <p:txBody>
          <a:bodyPr wrap="none" rtlCol="0">
            <a:spAutoFit/>
          </a:bodyPr>
          <a:lstStyle/>
          <a:p>
            <a:r>
              <a:rPr lang="en-US" sz="2800" dirty="0">
                <a:latin typeface="+mj-lt"/>
              </a:rPr>
              <a:t>Andre Silva</a:t>
            </a:r>
          </a:p>
        </p:txBody>
      </p:sp>
      <p:sp>
        <p:nvSpPr>
          <p:cNvPr id="190" name="TextBox 189"/>
          <p:cNvSpPr txBox="1"/>
          <p:nvPr/>
        </p:nvSpPr>
        <p:spPr>
          <a:xfrm>
            <a:off x="768053" y="2079012"/>
            <a:ext cx="889987" cy="338554"/>
          </a:xfrm>
          <a:prstGeom prst="rect">
            <a:avLst/>
          </a:prstGeom>
          <a:noFill/>
        </p:spPr>
        <p:txBody>
          <a:bodyPr wrap="none" rtlCol="0">
            <a:spAutoFit/>
          </a:bodyPr>
          <a:lstStyle/>
          <a:p>
            <a:r>
              <a:rPr lang="en-US" sz="1600" dirty="0"/>
              <a:t>Trainer</a:t>
            </a:r>
          </a:p>
        </p:txBody>
      </p:sp>
      <p:sp>
        <p:nvSpPr>
          <p:cNvPr id="191" name="TextBox 190"/>
          <p:cNvSpPr txBox="1"/>
          <p:nvPr/>
        </p:nvSpPr>
        <p:spPr>
          <a:xfrm>
            <a:off x="768053" y="2417566"/>
            <a:ext cx="3102251" cy="1708160"/>
          </a:xfrm>
          <a:prstGeom prst="rect">
            <a:avLst/>
          </a:prstGeom>
          <a:noFill/>
        </p:spPr>
        <p:txBody>
          <a:bodyPr wrap="square" rtlCol="0">
            <a:spAutoFit/>
          </a:bodyPr>
          <a:lstStyle/>
          <a:p>
            <a:pPr algn="just">
              <a:lnSpc>
                <a:spcPct val="150000"/>
              </a:lnSpc>
            </a:pPr>
            <a:r>
              <a:rPr lang="en-US" sz="1400" dirty="0"/>
              <a:t>A wonderful serenity has taken possession of my entire soul, like these sweet mornings of spring which I enjoy with my whole heart.</a:t>
            </a:r>
          </a:p>
        </p:txBody>
      </p:sp>
      <p:sp>
        <p:nvSpPr>
          <p:cNvPr id="194" name="Rectangle 193"/>
          <p:cNvSpPr/>
          <p:nvPr/>
        </p:nvSpPr>
        <p:spPr>
          <a:xfrm>
            <a:off x="8321696" y="2084793"/>
            <a:ext cx="3535341" cy="3567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p:cNvSpPr txBox="1"/>
          <p:nvPr/>
        </p:nvSpPr>
        <p:spPr>
          <a:xfrm>
            <a:off x="8615854" y="2437422"/>
            <a:ext cx="2947025" cy="2862322"/>
          </a:xfrm>
          <a:prstGeom prst="rect">
            <a:avLst/>
          </a:prstGeom>
          <a:noFill/>
        </p:spPr>
        <p:txBody>
          <a:bodyPr wrap="square" rtlCol="0">
            <a:spAutoFit/>
          </a:bodyPr>
          <a:lstStyle/>
          <a:p>
            <a:r>
              <a:rPr lang="en-US" sz="3600" dirty="0">
                <a:solidFill>
                  <a:schemeClr val="bg2"/>
                </a:solidFill>
                <a:latin typeface="+mj-lt"/>
              </a:rPr>
              <a:t>“ Winners never quit and quitters never win ”</a:t>
            </a:r>
          </a:p>
        </p:txBody>
      </p:sp>
      <p:pic>
        <p:nvPicPr>
          <p:cNvPr id="4" name="Picture Placeholder 3">
            <a:extLst>
              <a:ext uri="{FF2B5EF4-FFF2-40B4-BE49-F238E27FC236}">
                <a16:creationId xmlns:a16="http://schemas.microsoft.com/office/drawing/2014/main" id="{B38B0982-6164-4F6F-B9FB-7CFAA8CE973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717" b="4717"/>
          <a:stretch>
            <a:fillRect/>
          </a:stretch>
        </p:blipFill>
        <p:spPr/>
      </p:pic>
    </p:spTree>
    <p:extLst>
      <p:ext uri="{BB962C8B-B14F-4D97-AF65-F5344CB8AC3E}">
        <p14:creationId xmlns:p14="http://schemas.microsoft.com/office/powerpoint/2010/main" val="1748580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wipe(left)">
                                      <p:cBhvr>
                                        <p:cTn id="11" dur="500"/>
                                        <p:tgtEl>
                                          <p:spTgt spid="18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wipe(left)">
                                      <p:cBhvr>
                                        <p:cTn id="15" dur="500"/>
                                        <p:tgtEl>
                                          <p:spTgt spid="19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fade">
                                      <p:cBhvr>
                                        <p:cTn id="19" dur="500"/>
                                        <p:tgtEl>
                                          <p:spTgt spid="1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500"/>
                                        <p:tgtEl>
                                          <p:spTgt spid="14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wipe(left)">
                                      <p:cBhvr>
                                        <p:cTn id="27" dur="500"/>
                                        <p:tgtEl>
                                          <p:spTgt spid="14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500"/>
                                        <p:tgtEl>
                                          <p:spTgt spid="16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8"/>
                                        </p:tgtEl>
                                        <p:attrNameLst>
                                          <p:attrName>style.visibility</p:attrName>
                                        </p:attrNameLst>
                                      </p:cBhvr>
                                      <p:to>
                                        <p:strVal val="visible"/>
                                      </p:to>
                                    </p:set>
                                    <p:animEffect transition="in" filter="wipe(left)">
                                      <p:cBhvr>
                                        <p:cTn id="35" dur="500"/>
                                        <p:tgtEl>
                                          <p:spTgt spid="16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500"/>
                                        <p:tgtEl>
                                          <p:spTgt spid="15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56"/>
                                        </p:tgtEl>
                                        <p:attrNameLst>
                                          <p:attrName>style.visibility</p:attrName>
                                        </p:attrNameLst>
                                      </p:cBhvr>
                                      <p:to>
                                        <p:strVal val="visible"/>
                                      </p:to>
                                    </p:set>
                                    <p:animEffect transition="in" filter="wipe(left)">
                                      <p:cBhvr>
                                        <p:cTn id="43" dur="500"/>
                                        <p:tgtEl>
                                          <p:spTgt spid="156"/>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194"/>
                                        </p:tgtEl>
                                        <p:attrNameLst>
                                          <p:attrName>style.visibility</p:attrName>
                                        </p:attrNameLst>
                                      </p:cBhvr>
                                      <p:to>
                                        <p:strVal val="visible"/>
                                      </p:to>
                                    </p:set>
                                    <p:animEffect transition="in" filter="wipe(right)">
                                      <p:cBhvr>
                                        <p:cTn id="47" dur="500"/>
                                        <p:tgtEl>
                                          <p:spTgt spid="19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5"/>
                                        </p:tgtEl>
                                        <p:attrNameLst>
                                          <p:attrName>style.visibility</p:attrName>
                                        </p:attrNameLst>
                                      </p:cBhvr>
                                      <p:to>
                                        <p:strVal val="visible"/>
                                      </p:to>
                                    </p:set>
                                    <p:animEffect transition="in" filter="fade">
                                      <p:cBhvr>
                                        <p:cTn id="51"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3" grpId="0"/>
      <p:bldP spid="155" grpId="0"/>
      <p:bldP spid="167" grpId="0"/>
      <p:bldP spid="185" grpId="0"/>
      <p:bldP spid="190" grpId="0"/>
      <p:bldP spid="191" grpId="0"/>
      <p:bldP spid="194" grpId="0" animBg="1"/>
      <p:bldP spid="1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18525"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96216"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73907"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46044" y="4590183"/>
            <a:ext cx="1556836" cy="400110"/>
          </a:xfrm>
          <a:prstGeom prst="rect">
            <a:avLst/>
          </a:prstGeom>
          <a:noFill/>
        </p:spPr>
        <p:txBody>
          <a:bodyPr wrap="none" rtlCol="0">
            <a:spAutoFit/>
          </a:bodyPr>
          <a:lstStyle/>
          <a:p>
            <a:pPr algn="ctr"/>
            <a:r>
              <a:rPr lang="en-US" sz="2000" dirty="0">
                <a:solidFill>
                  <a:schemeClr val="bg2"/>
                </a:solidFill>
                <a:latin typeface="+mj-lt"/>
              </a:rPr>
              <a:t>Alex Fraud</a:t>
            </a:r>
          </a:p>
        </p:txBody>
      </p:sp>
      <p:sp>
        <p:nvSpPr>
          <p:cNvPr id="25" name="TextBox 24"/>
          <p:cNvSpPr txBox="1"/>
          <p:nvPr/>
        </p:nvSpPr>
        <p:spPr>
          <a:xfrm>
            <a:off x="6955609" y="4590183"/>
            <a:ext cx="1693092" cy="400110"/>
          </a:xfrm>
          <a:prstGeom prst="rect">
            <a:avLst/>
          </a:prstGeom>
          <a:noFill/>
        </p:spPr>
        <p:txBody>
          <a:bodyPr wrap="none" rtlCol="0">
            <a:spAutoFit/>
          </a:bodyPr>
          <a:lstStyle/>
          <a:p>
            <a:pPr algn="ctr"/>
            <a:r>
              <a:rPr lang="en-US" sz="2000" dirty="0">
                <a:solidFill>
                  <a:schemeClr val="bg2"/>
                </a:solidFill>
                <a:latin typeface="+mj-lt"/>
              </a:rPr>
              <a:t>Sonya Glam</a:t>
            </a:r>
          </a:p>
        </p:txBody>
      </p:sp>
      <p:sp>
        <p:nvSpPr>
          <p:cNvPr id="26" name="TextBox 25"/>
          <p:cNvSpPr txBox="1"/>
          <p:nvPr/>
        </p:nvSpPr>
        <p:spPr>
          <a:xfrm>
            <a:off x="9418072" y="4590183"/>
            <a:ext cx="1723549" cy="400110"/>
          </a:xfrm>
          <a:prstGeom prst="rect">
            <a:avLst/>
          </a:prstGeom>
          <a:noFill/>
        </p:spPr>
        <p:txBody>
          <a:bodyPr wrap="none" rtlCol="0">
            <a:spAutoFit/>
          </a:bodyPr>
          <a:lstStyle/>
          <a:p>
            <a:pPr algn="ctr"/>
            <a:r>
              <a:rPr lang="en-US" sz="2000" dirty="0">
                <a:solidFill>
                  <a:schemeClr val="bg2"/>
                </a:solidFill>
                <a:latin typeface="+mj-lt"/>
              </a:rPr>
              <a:t>David Lucas</a:t>
            </a:r>
          </a:p>
        </p:txBody>
      </p:sp>
      <p:sp>
        <p:nvSpPr>
          <p:cNvPr id="27" name="TextBox 26"/>
          <p:cNvSpPr txBox="1"/>
          <p:nvPr/>
        </p:nvSpPr>
        <p:spPr>
          <a:xfrm>
            <a:off x="4159596" y="5056171"/>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8" name="TextBox 27"/>
          <p:cNvSpPr txBox="1"/>
          <p:nvPr/>
        </p:nvSpPr>
        <p:spPr>
          <a:xfrm>
            <a:off x="6632434" y="5056171"/>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9" name="TextBox 28"/>
          <p:cNvSpPr txBox="1"/>
          <p:nvPr/>
        </p:nvSpPr>
        <p:spPr>
          <a:xfrm>
            <a:off x="9110125" y="5057285"/>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0" name="Rectangle 19"/>
          <p:cNvSpPr/>
          <p:nvPr/>
        </p:nvSpPr>
        <p:spPr>
          <a:xfrm>
            <a:off x="334963" y="1590035"/>
            <a:ext cx="3268224" cy="1323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1273" y="1590036"/>
            <a:ext cx="2771913" cy="1323439"/>
          </a:xfrm>
          <a:prstGeom prst="rect">
            <a:avLst/>
          </a:prstGeom>
          <a:noFill/>
        </p:spPr>
        <p:txBody>
          <a:bodyPr wrap="none" rtlCol="0">
            <a:spAutoFit/>
          </a:bodyPr>
          <a:lstStyle/>
          <a:p>
            <a:r>
              <a:rPr lang="en-US" sz="4000" dirty="0">
                <a:solidFill>
                  <a:schemeClr val="bg2"/>
                </a:solidFill>
                <a:latin typeface="+mj-lt"/>
              </a:rPr>
              <a:t>OUR BEST</a:t>
            </a:r>
          </a:p>
          <a:p>
            <a:r>
              <a:rPr lang="en-US" sz="4000" dirty="0">
                <a:solidFill>
                  <a:schemeClr val="bg2"/>
                </a:solidFill>
                <a:latin typeface="+mj-lt"/>
              </a:rPr>
              <a:t>TEAM</a:t>
            </a:r>
          </a:p>
        </p:txBody>
      </p:sp>
      <p:sp>
        <p:nvSpPr>
          <p:cNvPr id="30" name="TextBox 29"/>
          <p:cNvSpPr txBox="1"/>
          <p:nvPr/>
        </p:nvSpPr>
        <p:spPr>
          <a:xfrm>
            <a:off x="830989" y="2913475"/>
            <a:ext cx="2772197" cy="2354491"/>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a:t>
            </a:r>
          </a:p>
        </p:txBody>
      </p:sp>
      <p:pic>
        <p:nvPicPr>
          <p:cNvPr id="10" name="Picture Placeholder 9">
            <a:extLst>
              <a:ext uri="{FF2B5EF4-FFF2-40B4-BE49-F238E27FC236}">
                <a16:creationId xmlns:a16="http://schemas.microsoft.com/office/drawing/2014/main" id="{E7EC9BAE-66B7-4494-84EA-99C8E80E4801}"/>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236" r="1236"/>
          <a:stretch>
            <a:fillRect/>
          </a:stretch>
        </p:blipFill>
        <p:spPr/>
      </p:pic>
      <p:pic>
        <p:nvPicPr>
          <p:cNvPr id="8" name="Picture Placeholder 7">
            <a:extLst>
              <a:ext uri="{FF2B5EF4-FFF2-40B4-BE49-F238E27FC236}">
                <a16:creationId xmlns:a16="http://schemas.microsoft.com/office/drawing/2014/main" id="{DBFA8994-FAE4-4E77-8107-7FC778322614}"/>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271" r="1271"/>
          <a:stretch>
            <a:fillRect/>
          </a:stretch>
        </p:blipFill>
        <p:spPr/>
      </p:pic>
      <p:pic>
        <p:nvPicPr>
          <p:cNvPr id="6" name="Picture Placeholder 5">
            <a:extLst>
              <a:ext uri="{FF2B5EF4-FFF2-40B4-BE49-F238E27FC236}">
                <a16:creationId xmlns:a16="http://schemas.microsoft.com/office/drawing/2014/main" id="{E3C90EA8-EB06-4780-A9E1-236CD2862B9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271" r="1271"/>
          <a:stretch>
            <a:fillRect/>
          </a:stretch>
        </p:blipFill>
        <p:spPr/>
      </p:pic>
    </p:spTree>
    <p:extLst>
      <p:ext uri="{BB962C8B-B14F-4D97-AF65-F5344CB8AC3E}">
        <p14:creationId xmlns:p14="http://schemas.microsoft.com/office/powerpoint/2010/main" val="2909574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150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28" grpId="0"/>
      <p:bldP spid="29" grpId="0"/>
      <p:bldP spid="20" grpId="0" animBg="1"/>
      <p:bldP spid="1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t>OUR BEST </a:t>
            </a:r>
            <a:r>
              <a:rPr lang="en-US" dirty="0">
                <a:solidFill>
                  <a:schemeClr val="accent1"/>
                </a:solidFill>
              </a:rPr>
              <a:t>TEAM</a:t>
            </a:r>
          </a:p>
        </p:txBody>
      </p:sp>
      <p:sp>
        <p:nvSpPr>
          <p:cNvPr id="60" name="Rectangle 59"/>
          <p:cNvSpPr/>
          <p:nvPr/>
        </p:nvSpPr>
        <p:spPr>
          <a:xfrm>
            <a:off x="334963" y="1976352"/>
            <a:ext cx="2984322" cy="1077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34963" y="4366764"/>
            <a:ext cx="2984322" cy="1077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53473" y="1976352"/>
            <a:ext cx="2691763" cy="1077218"/>
          </a:xfrm>
          <a:prstGeom prst="rect">
            <a:avLst/>
          </a:prstGeom>
          <a:noFill/>
        </p:spPr>
        <p:txBody>
          <a:bodyPr wrap="none" rtlCol="0">
            <a:spAutoFit/>
          </a:bodyPr>
          <a:lstStyle/>
          <a:p>
            <a:r>
              <a:rPr lang="en-US" sz="3200" dirty="0">
                <a:solidFill>
                  <a:schemeClr val="bg2"/>
                </a:solidFill>
                <a:latin typeface="+mj-lt"/>
              </a:rPr>
              <a:t>MARKETING</a:t>
            </a:r>
          </a:p>
          <a:p>
            <a:r>
              <a:rPr lang="en-US" sz="3200" dirty="0">
                <a:solidFill>
                  <a:schemeClr val="bg2"/>
                </a:solidFill>
                <a:latin typeface="+mj-lt"/>
              </a:rPr>
              <a:t>TEAM</a:t>
            </a:r>
          </a:p>
        </p:txBody>
      </p:sp>
      <p:sp>
        <p:nvSpPr>
          <p:cNvPr id="63" name="TextBox 62"/>
          <p:cNvSpPr txBox="1"/>
          <p:nvPr/>
        </p:nvSpPr>
        <p:spPr>
          <a:xfrm>
            <a:off x="553473" y="4366764"/>
            <a:ext cx="2196435" cy="1077218"/>
          </a:xfrm>
          <a:prstGeom prst="rect">
            <a:avLst/>
          </a:prstGeom>
          <a:noFill/>
        </p:spPr>
        <p:txBody>
          <a:bodyPr wrap="none" rtlCol="0">
            <a:spAutoFit/>
          </a:bodyPr>
          <a:lstStyle/>
          <a:p>
            <a:r>
              <a:rPr lang="en-US" sz="3200" dirty="0">
                <a:solidFill>
                  <a:schemeClr val="bg2"/>
                </a:solidFill>
                <a:latin typeface="+mj-lt"/>
              </a:rPr>
              <a:t>ACCOUNT</a:t>
            </a:r>
          </a:p>
          <a:p>
            <a:r>
              <a:rPr lang="en-US" sz="3200" dirty="0">
                <a:solidFill>
                  <a:schemeClr val="bg2"/>
                </a:solidFill>
                <a:latin typeface="+mj-lt"/>
              </a:rPr>
              <a:t>TEAM</a:t>
            </a:r>
          </a:p>
        </p:txBody>
      </p:sp>
      <p:sp>
        <p:nvSpPr>
          <p:cNvPr id="78" name="TextBox 77"/>
          <p:cNvSpPr txBox="1"/>
          <p:nvPr/>
        </p:nvSpPr>
        <p:spPr>
          <a:xfrm>
            <a:off x="3722782" y="3429000"/>
            <a:ext cx="1412566" cy="338554"/>
          </a:xfrm>
          <a:prstGeom prst="rect">
            <a:avLst/>
          </a:prstGeom>
          <a:noFill/>
        </p:spPr>
        <p:txBody>
          <a:bodyPr wrap="none" rtlCol="0">
            <a:spAutoFit/>
          </a:bodyPr>
          <a:lstStyle/>
          <a:p>
            <a:pPr algn="ctr"/>
            <a:r>
              <a:rPr lang="en-US" sz="1600" dirty="0">
                <a:latin typeface="+mj-lt"/>
              </a:rPr>
              <a:t>Mark </a:t>
            </a:r>
            <a:r>
              <a:rPr lang="en-US" sz="1600" dirty="0" err="1">
                <a:latin typeface="+mj-lt"/>
              </a:rPr>
              <a:t>Hopps</a:t>
            </a:r>
            <a:endParaRPr lang="en-US" sz="1600" dirty="0">
              <a:latin typeface="+mj-lt"/>
            </a:endParaRPr>
          </a:p>
        </p:txBody>
      </p:sp>
      <p:sp>
        <p:nvSpPr>
          <p:cNvPr id="79" name="TextBox 78"/>
          <p:cNvSpPr txBox="1"/>
          <p:nvPr/>
        </p:nvSpPr>
        <p:spPr>
          <a:xfrm>
            <a:off x="5847592" y="3429000"/>
            <a:ext cx="1210589" cy="338554"/>
          </a:xfrm>
          <a:prstGeom prst="rect">
            <a:avLst/>
          </a:prstGeom>
          <a:noFill/>
        </p:spPr>
        <p:txBody>
          <a:bodyPr wrap="none" rtlCol="0">
            <a:spAutoFit/>
          </a:bodyPr>
          <a:lstStyle/>
          <a:p>
            <a:pPr algn="ctr"/>
            <a:r>
              <a:rPr lang="en-US" sz="1600" dirty="0" err="1">
                <a:latin typeface="+mj-lt"/>
              </a:rPr>
              <a:t>Lita</a:t>
            </a:r>
            <a:r>
              <a:rPr lang="en-US" sz="1600" dirty="0">
                <a:latin typeface="+mj-lt"/>
              </a:rPr>
              <a:t> </a:t>
            </a:r>
            <a:r>
              <a:rPr lang="en-US" sz="1600" dirty="0" err="1">
                <a:latin typeface="+mj-lt"/>
              </a:rPr>
              <a:t>Trase</a:t>
            </a:r>
            <a:endParaRPr lang="en-US" sz="1600" dirty="0">
              <a:latin typeface="+mj-lt"/>
            </a:endParaRPr>
          </a:p>
        </p:txBody>
      </p:sp>
      <p:sp>
        <p:nvSpPr>
          <p:cNvPr id="80" name="TextBox 79"/>
          <p:cNvSpPr txBox="1"/>
          <p:nvPr/>
        </p:nvSpPr>
        <p:spPr>
          <a:xfrm>
            <a:off x="7642177" y="3429000"/>
            <a:ext cx="1669048" cy="338554"/>
          </a:xfrm>
          <a:prstGeom prst="rect">
            <a:avLst/>
          </a:prstGeom>
          <a:noFill/>
        </p:spPr>
        <p:txBody>
          <a:bodyPr wrap="none" rtlCol="0">
            <a:spAutoFit/>
          </a:bodyPr>
          <a:lstStyle/>
          <a:p>
            <a:pPr algn="ctr"/>
            <a:r>
              <a:rPr lang="en-US" sz="1600" dirty="0">
                <a:latin typeface="+mj-lt"/>
              </a:rPr>
              <a:t>Karina Morgan</a:t>
            </a:r>
          </a:p>
        </p:txBody>
      </p:sp>
      <p:sp>
        <p:nvSpPr>
          <p:cNvPr id="81" name="TextBox 80"/>
          <p:cNvSpPr txBox="1"/>
          <p:nvPr/>
        </p:nvSpPr>
        <p:spPr>
          <a:xfrm>
            <a:off x="9746147" y="3429000"/>
            <a:ext cx="1508747" cy="338554"/>
          </a:xfrm>
          <a:prstGeom prst="rect">
            <a:avLst/>
          </a:prstGeom>
          <a:noFill/>
        </p:spPr>
        <p:txBody>
          <a:bodyPr wrap="none" rtlCol="0">
            <a:spAutoFit/>
          </a:bodyPr>
          <a:lstStyle/>
          <a:p>
            <a:pPr algn="ctr"/>
            <a:r>
              <a:rPr lang="en-US" sz="1600" dirty="0">
                <a:latin typeface="+mj-lt"/>
              </a:rPr>
              <a:t>Natalie </a:t>
            </a:r>
            <a:r>
              <a:rPr lang="en-US" sz="1600" dirty="0" err="1">
                <a:latin typeface="+mj-lt"/>
              </a:rPr>
              <a:t>Carin</a:t>
            </a:r>
            <a:endParaRPr lang="en-US" sz="1600" dirty="0">
              <a:latin typeface="+mj-lt"/>
            </a:endParaRPr>
          </a:p>
        </p:txBody>
      </p:sp>
      <p:sp>
        <p:nvSpPr>
          <p:cNvPr id="82" name="TextBox 81"/>
          <p:cNvSpPr txBox="1"/>
          <p:nvPr/>
        </p:nvSpPr>
        <p:spPr>
          <a:xfrm>
            <a:off x="3697938" y="5819413"/>
            <a:ext cx="1462260" cy="338554"/>
          </a:xfrm>
          <a:prstGeom prst="rect">
            <a:avLst/>
          </a:prstGeom>
          <a:noFill/>
        </p:spPr>
        <p:txBody>
          <a:bodyPr wrap="none" rtlCol="0">
            <a:spAutoFit/>
          </a:bodyPr>
          <a:lstStyle/>
          <a:p>
            <a:pPr algn="ctr"/>
            <a:r>
              <a:rPr lang="en-US" sz="1600" dirty="0">
                <a:latin typeface="+mj-lt"/>
              </a:rPr>
              <a:t>Salma Marin</a:t>
            </a:r>
          </a:p>
        </p:txBody>
      </p:sp>
      <p:sp>
        <p:nvSpPr>
          <p:cNvPr id="83" name="TextBox 82"/>
          <p:cNvSpPr txBox="1"/>
          <p:nvPr/>
        </p:nvSpPr>
        <p:spPr>
          <a:xfrm>
            <a:off x="5584699" y="5819413"/>
            <a:ext cx="1736374" cy="338554"/>
          </a:xfrm>
          <a:prstGeom prst="rect">
            <a:avLst/>
          </a:prstGeom>
          <a:noFill/>
        </p:spPr>
        <p:txBody>
          <a:bodyPr wrap="none" rtlCol="0">
            <a:spAutoFit/>
          </a:bodyPr>
          <a:lstStyle/>
          <a:p>
            <a:pPr algn="ctr"/>
            <a:r>
              <a:rPr lang="en-US" sz="1600" dirty="0">
                <a:latin typeface="+mj-lt"/>
              </a:rPr>
              <a:t>Angel Christine</a:t>
            </a:r>
          </a:p>
        </p:txBody>
      </p:sp>
      <p:sp>
        <p:nvSpPr>
          <p:cNvPr id="84" name="TextBox 83"/>
          <p:cNvSpPr txBox="1"/>
          <p:nvPr/>
        </p:nvSpPr>
        <p:spPr>
          <a:xfrm>
            <a:off x="7760803" y="5819413"/>
            <a:ext cx="1431802" cy="338554"/>
          </a:xfrm>
          <a:prstGeom prst="rect">
            <a:avLst/>
          </a:prstGeom>
          <a:noFill/>
        </p:spPr>
        <p:txBody>
          <a:bodyPr wrap="none" rtlCol="0">
            <a:spAutoFit/>
          </a:bodyPr>
          <a:lstStyle/>
          <a:p>
            <a:pPr algn="ctr"/>
            <a:r>
              <a:rPr lang="en-US" sz="1600" dirty="0">
                <a:latin typeface="+mj-lt"/>
              </a:rPr>
              <a:t>Adam Finch </a:t>
            </a:r>
          </a:p>
        </p:txBody>
      </p:sp>
      <p:sp>
        <p:nvSpPr>
          <p:cNvPr id="85" name="TextBox 84"/>
          <p:cNvSpPr txBox="1"/>
          <p:nvPr/>
        </p:nvSpPr>
        <p:spPr>
          <a:xfrm>
            <a:off x="9699663" y="5819413"/>
            <a:ext cx="1601722" cy="338554"/>
          </a:xfrm>
          <a:prstGeom prst="rect">
            <a:avLst/>
          </a:prstGeom>
          <a:noFill/>
        </p:spPr>
        <p:txBody>
          <a:bodyPr wrap="none" rtlCol="0">
            <a:spAutoFit/>
          </a:bodyPr>
          <a:lstStyle/>
          <a:p>
            <a:pPr algn="ctr"/>
            <a:r>
              <a:rPr lang="en-US" sz="1600" dirty="0">
                <a:latin typeface="+mj-lt"/>
              </a:rPr>
              <a:t>Tania Laurent</a:t>
            </a:r>
          </a:p>
        </p:txBody>
      </p:sp>
      <p:pic>
        <p:nvPicPr>
          <p:cNvPr id="11" name="Picture Placeholder 10">
            <a:extLst>
              <a:ext uri="{FF2B5EF4-FFF2-40B4-BE49-F238E27FC236}">
                <a16:creationId xmlns:a16="http://schemas.microsoft.com/office/drawing/2014/main" id="{BF398392-1484-44EC-AC61-EAF054B365E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19" name="Picture Placeholder 18">
            <a:extLst>
              <a:ext uri="{FF2B5EF4-FFF2-40B4-BE49-F238E27FC236}">
                <a16:creationId xmlns:a16="http://schemas.microsoft.com/office/drawing/2014/main" id="{D283FB1E-E9B9-4BC9-AC53-F8222F0EFA0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p:pic>
      <p:pic>
        <p:nvPicPr>
          <p:cNvPr id="21" name="Picture Placeholder 20">
            <a:extLst>
              <a:ext uri="{FF2B5EF4-FFF2-40B4-BE49-F238E27FC236}">
                <a16:creationId xmlns:a16="http://schemas.microsoft.com/office/drawing/2014/main" id="{B4FF544D-4B18-4935-B37D-3BE5E307F22B}"/>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DAD05164-12D5-4037-B1A1-F978BD3C903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15" name="Picture Placeholder 14">
            <a:extLst>
              <a:ext uri="{FF2B5EF4-FFF2-40B4-BE49-F238E27FC236}">
                <a16:creationId xmlns:a16="http://schemas.microsoft.com/office/drawing/2014/main" id="{49FF0BAE-CCD8-4751-B40F-A161F944AF46}"/>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23" name="Picture Placeholder 22">
            <a:extLst>
              <a:ext uri="{FF2B5EF4-FFF2-40B4-BE49-F238E27FC236}">
                <a16:creationId xmlns:a16="http://schemas.microsoft.com/office/drawing/2014/main" id="{5B44A0B1-96EF-4844-9A99-51AFA0E38627}"/>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25" name="Picture Placeholder 24">
            <a:extLst>
              <a:ext uri="{FF2B5EF4-FFF2-40B4-BE49-F238E27FC236}">
                <a16:creationId xmlns:a16="http://schemas.microsoft.com/office/drawing/2014/main" id="{2A4DD421-79C9-4F7B-B3D8-FE0668CFBE80}"/>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17" name="Picture Placeholder 16">
            <a:extLst>
              <a:ext uri="{FF2B5EF4-FFF2-40B4-BE49-F238E27FC236}">
                <a16:creationId xmlns:a16="http://schemas.microsoft.com/office/drawing/2014/main" id="{0869A3F8-E361-449A-9ED4-B8B551320DB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43" r="43"/>
          <a:stretch>
            <a:fillRect/>
          </a:stretch>
        </p:blipFill>
        <p:spPr/>
      </p:pic>
    </p:spTree>
    <p:extLst>
      <p:ext uri="{BB962C8B-B14F-4D97-AF65-F5344CB8AC3E}">
        <p14:creationId xmlns:p14="http://schemas.microsoft.com/office/powerpoint/2010/main" val="2081391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wipe(left)">
                                      <p:cBhvr>
                                        <p:cTn id="13" dur="500"/>
                                        <p:tgtEl>
                                          <p:spTgt spid="6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22" presetClass="entr" presetSubtype="8" fill="hold" grpId="0" nodeType="withEffect">
                                  <p:stCondLst>
                                    <p:cond delay="200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par>
                                <p:cTn id="26" presetID="22" presetClass="entr" presetSubtype="8" fill="hold" grpId="0" nodeType="withEffect">
                                  <p:stCondLst>
                                    <p:cond delay="3000"/>
                                  </p:stCondLst>
                                  <p:childTnLst>
                                    <p:set>
                                      <p:cBhvr>
                                        <p:cTn id="27" dur="1" fill="hold">
                                          <p:stCondLst>
                                            <p:cond delay="0"/>
                                          </p:stCondLst>
                                        </p:cTn>
                                        <p:tgtEl>
                                          <p:spTgt spid="79"/>
                                        </p:tgtEl>
                                        <p:attrNameLst>
                                          <p:attrName>style.visibility</p:attrName>
                                        </p:attrNameLst>
                                      </p:cBhvr>
                                      <p:to>
                                        <p:strVal val="visible"/>
                                      </p:to>
                                    </p:set>
                                    <p:animEffect transition="in" filter="wipe(left)">
                                      <p:cBhvr>
                                        <p:cTn id="28" dur="500"/>
                                        <p:tgtEl>
                                          <p:spTgt spid="79"/>
                                        </p:tgtEl>
                                      </p:cBhvr>
                                    </p:animEffect>
                                  </p:childTnLst>
                                </p:cTn>
                              </p:par>
                              <p:par>
                                <p:cTn id="29" presetID="22" presetClass="entr" presetSubtype="8" fill="hold" grpId="0" nodeType="withEffect">
                                  <p:stCondLst>
                                    <p:cond delay="300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80"/>
                                        </p:tgtEl>
                                        <p:attrNameLst>
                                          <p:attrName>style.visibility</p:attrName>
                                        </p:attrNameLst>
                                      </p:cBhvr>
                                      <p:to>
                                        <p:strVal val="visible"/>
                                      </p:to>
                                    </p:set>
                                    <p:animEffect transition="in" filter="wipe(left)">
                                      <p:cBhvr>
                                        <p:cTn id="34" dur="500"/>
                                        <p:tgtEl>
                                          <p:spTgt spid="80"/>
                                        </p:tgtEl>
                                      </p:cBhvr>
                                    </p:animEffect>
                                  </p:childTnLst>
                                </p:cTn>
                              </p:par>
                              <p:par>
                                <p:cTn id="35" presetID="22" presetClass="entr" presetSubtype="8" fill="hold" grpId="0" nodeType="withEffect">
                                  <p:stCondLst>
                                    <p:cond delay="4000"/>
                                  </p:stCondLst>
                                  <p:childTnLst>
                                    <p:set>
                                      <p:cBhvr>
                                        <p:cTn id="36" dur="1" fill="hold">
                                          <p:stCondLst>
                                            <p:cond delay="0"/>
                                          </p:stCondLst>
                                        </p:cTn>
                                        <p:tgtEl>
                                          <p:spTgt spid="84"/>
                                        </p:tgtEl>
                                        <p:attrNameLst>
                                          <p:attrName>style.visibility</p:attrName>
                                        </p:attrNameLst>
                                      </p:cBhvr>
                                      <p:to>
                                        <p:strVal val="visible"/>
                                      </p:to>
                                    </p:set>
                                    <p:animEffect transition="in" filter="wipe(left)">
                                      <p:cBhvr>
                                        <p:cTn id="37" dur="500"/>
                                        <p:tgtEl>
                                          <p:spTgt spid="84"/>
                                        </p:tgtEl>
                                      </p:cBhvr>
                                    </p:animEffect>
                                  </p:childTnLst>
                                </p:cTn>
                              </p:par>
                              <p:par>
                                <p:cTn id="38" presetID="22" presetClass="entr" presetSubtype="8" fill="hold" grpId="0" nodeType="withEffect">
                                  <p:stCondLst>
                                    <p:cond delay="500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par>
                                <p:cTn id="41" presetID="22" presetClass="entr" presetSubtype="8" fill="hold" grpId="0" nodeType="withEffect">
                                  <p:stCondLst>
                                    <p:cond delay="500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0" grpId="0" animBg="1"/>
      <p:bldP spid="61" grpId="0" animBg="1"/>
      <p:bldP spid="62" grpId="0"/>
      <p:bldP spid="63" grpId="0"/>
      <p:bldP spid="78" grpId="0"/>
      <p:bldP spid="79" grpId="0"/>
      <p:bldP spid="80" grpId="0"/>
      <p:bldP spid="81" grpId="0"/>
      <p:bldP spid="82" grpId="0"/>
      <p:bldP spid="83" grpId="0"/>
      <p:bldP spid="84"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OUR </a:t>
            </a:r>
            <a:r>
              <a:rPr lang="en-US" dirty="0">
                <a:solidFill>
                  <a:schemeClr val="accent1"/>
                </a:solidFill>
              </a:rPr>
              <a:t>PORTFOLIO</a:t>
            </a:r>
          </a:p>
        </p:txBody>
      </p:sp>
      <p:sp>
        <p:nvSpPr>
          <p:cNvPr id="19" name="Rectangle 18"/>
          <p:cNvSpPr/>
          <p:nvPr/>
        </p:nvSpPr>
        <p:spPr>
          <a:xfrm>
            <a:off x="4059355" y="1542644"/>
            <a:ext cx="3684106" cy="2384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73211" y="1774475"/>
            <a:ext cx="3456395" cy="584775"/>
          </a:xfrm>
          <a:prstGeom prst="rect">
            <a:avLst/>
          </a:prstGeom>
          <a:noFill/>
        </p:spPr>
        <p:txBody>
          <a:bodyPr wrap="none" rtlCol="0">
            <a:spAutoFit/>
          </a:bodyPr>
          <a:lstStyle/>
          <a:p>
            <a:pPr algn="ctr"/>
            <a:r>
              <a:rPr lang="en-US" sz="3200" dirty="0">
                <a:solidFill>
                  <a:schemeClr val="bg2"/>
                </a:solidFill>
                <a:latin typeface="+mj-lt"/>
              </a:rPr>
              <a:t>Best of the Best</a:t>
            </a:r>
          </a:p>
        </p:txBody>
      </p:sp>
      <p:sp>
        <p:nvSpPr>
          <p:cNvPr id="23" name="TextBox 22"/>
          <p:cNvSpPr txBox="1"/>
          <p:nvPr/>
        </p:nvSpPr>
        <p:spPr>
          <a:xfrm>
            <a:off x="4233811" y="2310349"/>
            <a:ext cx="3335191" cy="1384995"/>
          </a:xfrm>
          <a:prstGeom prst="rect">
            <a:avLst/>
          </a:prstGeom>
          <a:noFill/>
        </p:spPr>
        <p:txBody>
          <a:bodyPr wrap="square" rtlCol="0">
            <a:spAutoFit/>
          </a:bodyPr>
          <a:lstStyle/>
          <a:p>
            <a:pPr algn="ctr">
              <a:lnSpc>
                <a:spcPct val="150000"/>
              </a:lnSpc>
            </a:pPr>
            <a:r>
              <a:rPr lang="en-US" sz="1400" dirty="0">
                <a:solidFill>
                  <a:schemeClr val="bg2"/>
                </a:solidFill>
              </a:rPr>
              <a:t>A wonderful serenity has taken possession of my entire soul, like these sweet mornings of spring which I enjoy with my whole heart. </a:t>
            </a:r>
          </a:p>
        </p:txBody>
      </p:sp>
      <p:sp>
        <p:nvSpPr>
          <p:cNvPr id="10" name="Rectangle 9"/>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361087" y="6303433"/>
            <a:ext cx="948075" cy="400110"/>
          </a:xfrm>
          <a:prstGeom prst="rect">
            <a:avLst/>
          </a:prstGeom>
        </p:spPr>
        <p:txBody>
          <a:bodyPr wrap="square">
            <a:spAutoFit/>
          </a:bodyPr>
          <a:lstStyle/>
          <a:p>
            <a:pPr algn="ctr"/>
            <a:r>
              <a:rPr lang="en-US" sz="2000" b="0" dirty="0">
                <a:solidFill>
                  <a:schemeClr val="bg2"/>
                </a:solidFill>
                <a:latin typeface="+mj-lt"/>
              </a:rPr>
              <a:t>13</a:t>
            </a:r>
          </a:p>
        </p:txBody>
      </p:sp>
      <p:pic>
        <p:nvPicPr>
          <p:cNvPr id="7" name="Picture Placeholder 6">
            <a:extLst>
              <a:ext uri="{FF2B5EF4-FFF2-40B4-BE49-F238E27FC236}">
                <a16:creationId xmlns:a16="http://schemas.microsoft.com/office/drawing/2014/main" id="{5B06EE35-0F3B-4F95-871A-361F0DE1E43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547" r="14547"/>
          <a:stretch>
            <a:fillRect/>
          </a:stretch>
        </p:blipFill>
        <p:spPr/>
      </p:pic>
      <p:pic>
        <p:nvPicPr>
          <p:cNvPr id="9" name="Picture Placeholder 8">
            <a:extLst>
              <a:ext uri="{FF2B5EF4-FFF2-40B4-BE49-F238E27FC236}">
                <a16:creationId xmlns:a16="http://schemas.microsoft.com/office/drawing/2014/main" id="{B6473E8C-44C4-4049-9EA0-6A6093C9B99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7212" b="17212"/>
          <a:stretch>
            <a:fillRect/>
          </a:stretch>
        </p:blipFill>
        <p:spPr/>
      </p:pic>
      <p:pic>
        <p:nvPicPr>
          <p:cNvPr id="14" name="Picture Placeholder 13">
            <a:extLst>
              <a:ext uri="{FF2B5EF4-FFF2-40B4-BE49-F238E27FC236}">
                <a16:creationId xmlns:a16="http://schemas.microsoft.com/office/drawing/2014/main" id="{B5A9ACF4-BCA1-4AFE-9671-A25F46D72C0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818" b="12818"/>
          <a:stretch>
            <a:fillRect/>
          </a:stretch>
        </p:blipFill>
        <p:spPr/>
      </p:pic>
      <p:pic>
        <p:nvPicPr>
          <p:cNvPr id="16" name="Picture Placeholder 15">
            <a:extLst>
              <a:ext uri="{FF2B5EF4-FFF2-40B4-BE49-F238E27FC236}">
                <a16:creationId xmlns:a16="http://schemas.microsoft.com/office/drawing/2014/main" id="{EC034DCA-A11C-4262-B7C3-EE5A2F9F493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6019" b="26019"/>
          <a:stretch>
            <a:fillRect/>
          </a:stretch>
        </p:blipFill>
        <p:spPr/>
      </p:pic>
    </p:spTree>
    <p:extLst>
      <p:ext uri="{BB962C8B-B14F-4D97-AF65-F5344CB8AC3E}">
        <p14:creationId xmlns:p14="http://schemas.microsoft.com/office/powerpoint/2010/main" val="403353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2" grpId="0"/>
      <p:bldP spid="23" grpId="0"/>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F4A34B4C-74F6-4390-A917-94E71835759A}"/>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32086" b="32086"/>
          <a:stretch>
            <a:fillRect/>
          </a:stretch>
        </p:blipFill>
        <p:spPr/>
      </p:pic>
      <p:sp>
        <p:nvSpPr>
          <p:cNvPr id="17" name="Rectangle 16"/>
          <p:cNvSpPr/>
          <p:nvPr/>
        </p:nvSpPr>
        <p:spPr>
          <a:xfrm>
            <a:off x="345441" y="324485"/>
            <a:ext cx="11521440" cy="621096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56647" y="1030630"/>
            <a:ext cx="1250663" cy="400110"/>
          </a:xfrm>
          <a:prstGeom prst="rect">
            <a:avLst/>
          </a:prstGeom>
          <a:noFill/>
        </p:spPr>
        <p:txBody>
          <a:bodyPr wrap="none" rtlCol="0">
            <a:spAutoFit/>
          </a:bodyPr>
          <a:lstStyle/>
          <a:p>
            <a:r>
              <a:rPr lang="en-US" sz="2000" dirty="0">
                <a:solidFill>
                  <a:schemeClr val="accent1"/>
                </a:solidFill>
                <a:latin typeface="+mj-lt"/>
              </a:rPr>
              <a:t>01.Tittle</a:t>
            </a:r>
          </a:p>
        </p:txBody>
      </p:sp>
      <p:sp>
        <p:nvSpPr>
          <p:cNvPr id="59" name="TextBox 58"/>
          <p:cNvSpPr txBox="1"/>
          <p:nvPr/>
        </p:nvSpPr>
        <p:spPr>
          <a:xfrm>
            <a:off x="856646" y="129949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2" name="TextBox 61"/>
          <p:cNvSpPr txBox="1"/>
          <p:nvPr/>
        </p:nvSpPr>
        <p:spPr>
          <a:xfrm>
            <a:off x="3558538" y="4745380"/>
            <a:ext cx="1289135" cy="400110"/>
          </a:xfrm>
          <a:prstGeom prst="rect">
            <a:avLst/>
          </a:prstGeom>
          <a:noFill/>
        </p:spPr>
        <p:txBody>
          <a:bodyPr wrap="none" rtlCol="0">
            <a:spAutoFit/>
          </a:bodyPr>
          <a:lstStyle/>
          <a:p>
            <a:r>
              <a:rPr lang="en-US" sz="2000" dirty="0">
                <a:solidFill>
                  <a:schemeClr val="accent1"/>
                </a:solidFill>
                <a:latin typeface="+mj-lt"/>
              </a:rPr>
              <a:t>02.Tittle</a:t>
            </a:r>
          </a:p>
        </p:txBody>
      </p:sp>
      <p:sp>
        <p:nvSpPr>
          <p:cNvPr id="63" name="TextBox 62"/>
          <p:cNvSpPr txBox="1"/>
          <p:nvPr/>
        </p:nvSpPr>
        <p:spPr>
          <a:xfrm>
            <a:off x="3558537" y="501424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5" name="TextBox 64"/>
          <p:cNvSpPr txBox="1"/>
          <p:nvPr/>
        </p:nvSpPr>
        <p:spPr>
          <a:xfrm>
            <a:off x="6260429" y="1030630"/>
            <a:ext cx="1289135" cy="400110"/>
          </a:xfrm>
          <a:prstGeom prst="rect">
            <a:avLst/>
          </a:prstGeom>
          <a:noFill/>
        </p:spPr>
        <p:txBody>
          <a:bodyPr wrap="none" rtlCol="0">
            <a:spAutoFit/>
          </a:bodyPr>
          <a:lstStyle/>
          <a:p>
            <a:r>
              <a:rPr lang="en-US" sz="2000" dirty="0">
                <a:solidFill>
                  <a:schemeClr val="accent1"/>
                </a:solidFill>
                <a:latin typeface="+mj-lt"/>
              </a:rPr>
              <a:t>03.Tittle</a:t>
            </a:r>
          </a:p>
        </p:txBody>
      </p:sp>
      <p:sp>
        <p:nvSpPr>
          <p:cNvPr id="66" name="TextBox 65"/>
          <p:cNvSpPr txBox="1"/>
          <p:nvPr/>
        </p:nvSpPr>
        <p:spPr>
          <a:xfrm>
            <a:off x="6260428" y="129949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8" name="TextBox 67"/>
          <p:cNvSpPr txBox="1"/>
          <p:nvPr/>
        </p:nvSpPr>
        <p:spPr>
          <a:xfrm>
            <a:off x="8962320" y="4745380"/>
            <a:ext cx="1303562" cy="400110"/>
          </a:xfrm>
          <a:prstGeom prst="rect">
            <a:avLst/>
          </a:prstGeom>
          <a:noFill/>
        </p:spPr>
        <p:txBody>
          <a:bodyPr wrap="none" rtlCol="0">
            <a:spAutoFit/>
          </a:bodyPr>
          <a:lstStyle/>
          <a:p>
            <a:r>
              <a:rPr lang="en-US" sz="2000" dirty="0">
                <a:solidFill>
                  <a:schemeClr val="accent1"/>
                </a:solidFill>
                <a:latin typeface="+mj-lt"/>
              </a:rPr>
              <a:t>04.Tittle</a:t>
            </a:r>
          </a:p>
        </p:txBody>
      </p:sp>
      <p:sp>
        <p:nvSpPr>
          <p:cNvPr id="69" name="TextBox 68"/>
          <p:cNvSpPr txBox="1"/>
          <p:nvPr/>
        </p:nvSpPr>
        <p:spPr>
          <a:xfrm>
            <a:off x="8962319" y="501424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18" name="Rectangle 17"/>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14</a:t>
            </a:r>
            <a:endParaRPr lang="en-US" sz="2000" b="0" dirty="0">
              <a:solidFill>
                <a:schemeClr val="bg2"/>
              </a:solidFill>
              <a:latin typeface="+mj-lt"/>
            </a:endParaRPr>
          </a:p>
        </p:txBody>
      </p:sp>
      <p:pic>
        <p:nvPicPr>
          <p:cNvPr id="10" name="Picture Placeholder 9">
            <a:extLst>
              <a:ext uri="{FF2B5EF4-FFF2-40B4-BE49-F238E27FC236}">
                <a16:creationId xmlns:a16="http://schemas.microsoft.com/office/drawing/2014/main" id="{97F6107C-0EC2-43CC-A4CC-0E4C39056AE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12" name="Picture Placeholder 11">
            <a:extLst>
              <a:ext uri="{FF2B5EF4-FFF2-40B4-BE49-F238E27FC236}">
                <a16:creationId xmlns:a16="http://schemas.microsoft.com/office/drawing/2014/main" id="{AC04FECB-431F-4FFC-BBE5-6CF9E80E10D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14" name="Picture Placeholder 13">
            <a:extLst>
              <a:ext uri="{FF2B5EF4-FFF2-40B4-BE49-F238E27FC236}">
                <a16:creationId xmlns:a16="http://schemas.microsoft.com/office/drawing/2014/main" id="{B7B05BA9-EF41-4F79-8BCC-89CE38A38E1E}"/>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23" name="Picture Placeholder 22">
            <a:extLst>
              <a:ext uri="{FF2B5EF4-FFF2-40B4-BE49-F238E27FC236}">
                <a16:creationId xmlns:a16="http://schemas.microsoft.com/office/drawing/2014/main" id="{0AECD6FF-1CAE-4731-A3B9-9A6E6CD13B5F}"/>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115" r="2115"/>
          <a:stretch>
            <a:fillRect/>
          </a:stretch>
        </p:blipFill>
        <p:spPr/>
      </p:pic>
    </p:spTree>
    <p:extLst>
      <p:ext uri="{BB962C8B-B14F-4D97-AF65-F5344CB8AC3E}">
        <p14:creationId xmlns:p14="http://schemas.microsoft.com/office/powerpoint/2010/main" val="1682641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left)">
                                      <p:cBhvr>
                                        <p:cTn id="4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p:bldP spid="59" grpId="0"/>
      <p:bldP spid="62" grpId="0"/>
      <p:bldP spid="63" grpId="0"/>
      <p:bldP spid="65" grpId="0"/>
      <p:bldP spid="66" grpId="0"/>
      <p:bldP spid="68" grpId="0"/>
      <p:bldP spid="69"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2803E4A-AF87-467A-94EB-1EFCBAD83F5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564" r="3564"/>
          <a:stretch>
            <a:fillRect/>
          </a:stretch>
        </p:blipFill>
        <p:spPr/>
      </p:pic>
      <p:sp>
        <p:nvSpPr>
          <p:cNvPr id="15" name="Title 14"/>
          <p:cNvSpPr>
            <a:spLocks noGrp="1"/>
          </p:cNvSpPr>
          <p:nvPr>
            <p:ph type="title"/>
          </p:nvPr>
        </p:nvSpPr>
        <p:spPr>
          <a:xfrm>
            <a:off x="6980749" y="1622144"/>
            <a:ext cx="4732831" cy="884555"/>
          </a:xfrm>
        </p:spPr>
        <p:txBody>
          <a:bodyPr/>
          <a:lstStyle/>
          <a:p>
            <a:r>
              <a:rPr lang="en-US" dirty="0"/>
              <a:t>BEST </a:t>
            </a:r>
            <a:r>
              <a:rPr lang="en-US" dirty="0">
                <a:solidFill>
                  <a:schemeClr val="accent1"/>
                </a:solidFill>
              </a:rPr>
              <a:t>PROJECT</a:t>
            </a:r>
          </a:p>
        </p:txBody>
      </p:sp>
      <p:sp>
        <p:nvSpPr>
          <p:cNvPr id="11" name="Rectangle 10"/>
          <p:cNvSpPr/>
          <p:nvPr/>
        </p:nvSpPr>
        <p:spPr>
          <a:xfrm>
            <a:off x="6096000" y="333375"/>
            <a:ext cx="520861" cy="619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75139" y="333375"/>
            <a:ext cx="520861" cy="61912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54278" y="333375"/>
            <a:ext cx="520861" cy="619125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3417" y="333375"/>
            <a:ext cx="520861" cy="619125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83329" y="2501692"/>
            <a:ext cx="4249882" cy="1708160"/>
          </a:xfrm>
          <a:prstGeom prst="rect">
            <a:avLst/>
          </a:prstGeom>
          <a:noFill/>
        </p:spPr>
        <p:txBody>
          <a:bodyPr wrap="square" rtlCol="0">
            <a:spAutoFit/>
          </a:bodyPr>
          <a:lstStyle/>
          <a:p>
            <a:pPr algn="just">
              <a:lnSpc>
                <a:spcPct val="150000"/>
              </a:lnSpc>
            </a:pPr>
            <a:r>
              <a:rPr lang="en-US" sz="1400" dirty="0"/>
              <a:t>Far </a:t>
            </a:r>
            <a:r>
              <a:rPr lang="en-US" sz="1400" dirty="0" err="1"/>
              <a:t>far</a:t>
            </a:r>
            <a:r>
              <a:rPr lang="en-US" sz="1400" dirty="0"/>
              <a:t> away, behind the word mountains, far from the countries </a:t>
            </a:r>
            <a:r>
              <a:rPr lang="en-US" sz="1400" dirty="0" err="1"/>
              <a:t>Vokalia</a:t>
            </a:r>
            <a:r>
              <a:rPr lang="en-US" sz="1400" dirty="0"/>
              <a:t> and </a:t>
            </a:r>
            <a:r>
              <a:rPr lang="en-US" sz="1400" dirty="0" err="1"/>
              <a:t>Consonantia</a:t>
            </a:r>
            <a:r>
              <a:rPr lang="en-US" sz="1400" dirty="0"/>
              <a:t>, there live the blind texts. Separated they live in </a:t>
            </a:r>
            <a:r>
              <a:rPr lang="en-US" sz="1400" dirty="0" err="1"/>
              <a:t>Bookmarksgrove</a:t>
            </a:r>
            <a:r>
              <a:rPr lang="en-US" sz="1400" dirty="0"/>
              <a:t> right at the coast of the Semantics, a large language ocean. </a:t>
            </a:r>
          </a:p>
        </p:txBody>
      </p:sp>
      <p:sp>
        <p:nvSpPr>
          <p:cNvPr id="19" name="TextBox 18"/>
          <p:cNvSpPr txBox="1"/>
          <p:nvPr/>
        </p:nvSpPr>
        <p:spPr>
          <a:xfrm>
            <a:off x="6980749" y="4296578"/>
            <a:ext cx="2031325" cy="1015663"/>
          </a:xfrm>
          <a:prstGeom prst="rect">
            <a:avLst/>
          </a:prstGeom>
          <a:noFill/>
        </p:spPr>
        <p:txBody>
          <a:bodyPr wrap="none" rtlCol="0">
            <a:spAutoFit/>
          </a:bodyPr>
          <a:lstStyle/>
          <a:p>
            <a:r>
              <a:rPr lang="en-US" sz="6000" dirty="0">
                <a:solidFill>
                  <a:schemeClr val="accent1"/>
                </a:solidFill>
                <a:latin typeface="+mj-lt"/>
              </a:rPr>
              <a:t>2575</a:t>
            </a:r>
          </a:p>
        </p:txBody>
      </p:sp>
      <p:sp>
        <p:nvSpPr>
          <p:cNvPr id="20" name="TextBox 19"/>
          <p:cNvSpPr txBox="1"/>
          <p:nvPr/>
        </p:nvSpPr>
        <p:spPr>
          <a:xfrm>
            <a:off x="9012074" y="4450466"/>
            <a:ext cx="1196161" cy="707886"/>
          </a:xfrm>
          <a:prstGeom prst="rect">
            <a:avLst/>
          </a:prstGeom>
          <a:noFill/>
        </p:spPr>
        <p:txBody>
          <a:bodyPr wrap="none" rtlCol="0">
            <a:spAutoFit/>
          </a:bodyPr>
          <a:lstStyle/>
          <a:p>
            <a:r>
              <a:rPr lang="en-US" sz="2000" dirty="0">
                <a:latin typeface="+mj-lt"/>
              </a:rPr>
              <a:t>Peoples</a:t>
            </a:r>
          </a:p>
          <a:p>
            <a:r>
              <a:rPr lang="en-US" sz="2000" dirty="0">
                <a:latin typeface="+mj-lt"/>
              </a:rPr>
              <a:t>Liked</a:t>
            </a:r>
          </a:p>
        </p:txBody>
      </p:sp>
    </p:spTree>
    <p:extLst>
      <p:ext uri="{BB962C8B-B14F-4D97-AF65-F5344CB8AC3E}">
        <p14:creationId xmlns:p14="http://schemas.microsoft.com/office/powerpoint/2010/main" val="2141292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P spid="12" grpId="0" animBg="1"/>
      <p:bldP spid="13" grpId="0" animBg="1"/>
      <p:bldP spid="14" grpId="0" animBg="1"/>
      <p:bldP spid="16"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4618" y="333376"/>
            <a:ext cx="2962420" cy="619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75950" y="1152170"/>
            <a:ext cx="5509842" cy="584775"/>
          </a:xfrm>
          <a:prstGeom prst="rect">
            <a:avLst/>
          </a:prstGeom>
          <a:noFill/>
        </p:spPr>
        <p:txBody>
          <a:bodyPr wrap="none" rtlCol="0">
            <a:spAutoFit/>
          </a:bodyPr>
          <a:lstStyle/>
          <a:p>
            <a:r>
              <a:rPr lang="en-US" sz="3200" dirty="0">
                <a:latin typeface="+mj-lt"/>
              </a:rPr>
              <a:t>Sports will always be fun.</a:t>
            </a:r>
          </a:p>
        </p:txBody>
      </p:sp>
      <p:sp>
        <p:nvSpPr>
          <p:cNvPr id="43" name="TextBox 42"/>
          <p:cNvSpPr txBox="1"/>
          <p:nvPr/>
        </p:nvSpPr>
        <p:spPr>
          <a:xfrm>
            <a:off x="975951" y="1736945"/>
            <a:ext cx="5509842" cy="2031325"/>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 She packed her seven </a:t>
            </a:r>
            <a:r>
              <a:rPr lang="en-US" sz="1400" dirty="0" err="1"/>
              <a:t>versalia</a:t>
            </a:r>
            <a:r>
              <a:rPr lang="en-US" sz="1400" dirty="0"/>
              <a:t>, put her initial into the belt and made herself on the way. When she reached the first hills of the Italic Mountains.</a:t>
            </a:r>
          </a:p>
        </p:txBody>
      </p:sp>
      <p:grpSp>
        <p:nvGrpSpPr>
          <p:cNvPr id="45" name="Group 44"/>
          <p:cNvGrpSpPr/>
          <p:nvPr/>
        </p:nvGrpSpPr>
        <p:grpSpPr>
          <a:xfrm>
            <a:off x="975950" y="4683553"/>
            <a:ext cx="5509798" cy="165670"/>
            <a:chOff x="7424478" y="2532539"/>
            <a:chExt cx="4389997" cy="93155"/>
          </a:xfrm>
        </p:grpSpPr>
        <p:sp>
          <p:nvSpPr>
            <p:cNvPr id="46" name="Rectangle 45"/>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0" name="Rectangle 49"/>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1" name="Rectangle 50"/>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54403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990928"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5" name="Rectangle 54"/>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grpSp>
        <p:nvGrpSpPr>
          <p:cNvPr id="57" name="Group 56"/>
          <p:cNvGrpSpPr/>
          <p:nvPr/>
        </p:nvGrpSpPr>
        <p:grpSpPr>
          <a:xfrm>
            <a:off x="975950" y="5540160"/>
            <a:ext cx="5509798" cy="165670"/>
            <a:chOff x="7424478" y="2532539"/>
            <a:chExt cx="4389997" cy="93155"/>
          </a:xfrm>
        </p:grpSpPr>
        <p:sp>
          <p:nvSpPr>
            <p:cNvPr id="58" name="Rectangle 57"/>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2" name="Rectangle 61"/>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3" name="Rectangle 62"/>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54403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7" name="Rectangle 66"/>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69" name="TextBox 68"/>
          <p:cNvSpPr txBox="1"/>
          <p:nvPr/>
        </p:nvSpPr>
        <p:spPr>
          <a:xfrm>
            <a:off x="975950" y="4234317"/>
            <a:ext cx="1451038" cy="400110"/>
          </a:xfrm>
          <a:prstGeom prst="rect">
            <a:avLst/>
          </a:prstGeom>
          <a:noFill/>
        </p:spPr>
        <p:txBody>
          <a:bodyPr wrap="none" rtlCol="0">
            <a:spAutoFit/>
          </a:bodyPr>
          <a:lstStyle/>
          <a:p>
            <a:r>
              <a:rPr lang="en-US" sz="2000" dirty="0" err="1">
                <a:latin typeface="+mj-lt"/>
              </a:rPr>
              <a:t>Powerfull</a:t>
            </a:r>
            <a:endParaRPr lang="en-US" sz="2000" dirty="0">
              <a:latin typeface="+mj-lt"/>
            </a:endParaRPr>
          </a:p>
        </p:txBody>
      </p:sp>
      <p:sp>
        <p:nvSpPr>
          <p:cNvPr id="70" name="TextBox 69"/>
          <p:cNvSpPr txBox="1"/>
          <p:nvPr/>
        </p:nvSpPr>
        <p:spPr>
          <a:xfrm>
            <a:off x="975950" y="5088012"/>
            <a:ext cx="1136850" cy="400110"/>
          </a:xfrm>
          <a:prstGeom prst="rect">
            <a:avLst/>
          </a:prstGeom>
          <a:noFill/>
        </p:spPr>
        <p:txBody>
          <a:bodyPr wrap="none" rtlCol="0">
            <a:spAutoFit/>
          </a:bodyPr>
          <a:lstStyle/>
          <a:p>
            <a:r>
              <a:rPr lang="en-US" sz="2000" dirty="0" err="1">
                <a:latin typeface="+mj-lt"/>
              </a:rPr>
              <a:t>Energic</a:t>
            </a:r>
            <a:endParaRPr lang="en-US" sz="2000" dirty="0">
              <a:latin typeface="+mj-lt"/>
            </a:endParaRPr>
          </a:p>
        </p:txBody>
      </p:sp>
      <p:sp>
        <p:nvSpPr>
          <p:cNvPr id="31" name="Rectangle 30"/>
          <p:cNvSpPr/>
          <p:nvPr/>
        </p:nvSpPr>
        <p:spPr>
          <a:xfrm>
            <a:off x="11478249" y="6148976"/>
            <a:ext cx="713751" cy="709024"/>
          </a:xfrm>
          <a:prstGeom prst="rect">
            <a:avLst/>
          </a:prstGeom>
          <a:solidFill>
            <a:schemeClr val="accent1"/>
          </a:solidFill>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16</a:t>
            </a:r>
            <a:endParaRPr lang="en-US" sz="2000" b="0" dirty="0">
              <a:solidFill>
                <a:schemeClr val="bg2"/>
              </a:solidFill>
              <a:latin typeface="+mj-lt"/>
            </a:endParaRPr>
          </a:p>
        </p:txBody>
      </p:sp>
    </p:spTree>
    <p:extLst>
      <p:ext uri="{BB962C8B-B14F-4D97-AF65-F5344CB8AC3E}">
        <p14:creationId xmlns:p14="http://schemas.microsoft.com/office/powerpoint/2010/main" val="2618770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43" grpId="0"/>
      <p:bldP spid="69" grpId="0"/>
      <p:bldP spid="70" grpId="0"/>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963" y="1680220"/>
            <a:ext cx="11522073" cy="340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LAPTOP </a:t>
            </a:r>
            <a:r>
              <a:rPr lang="en-US" dirty="0">
                <a:solidFill>
                  <a:srgbClr val="FF0000"/>
                </a:solidFill>
              </a:rPr>
              <a:t>MOCKUP</a:t>
            </a:r>
          </a:p>
        </p:txBody>
      </p:sp>
      <p:sp>
        <p:nvSpPr>
          <p:cNvPr id="17" name="TextBox 16"/>
          <p:cNvSpPr txBox="1"/>
          <p:nvPr/>
        </p:nvSpPr>
        <p:spPr>
          <a:xfrm>
            <a:off x="7222687" y="1967813"/>
            <a:ext cx="4176143" cy="584775"/>
          </a:xfrm>
          <a:prstGeom prst="rect">
            <a:avLst/>
          </a:prstGeom>
          <a:noFill/>
        </p:spPr>
        <p:txBody>
          <a:bodyPr wrap="none" rtlCol="0">
            <a:spAutoFit/>
          </a:bodyPr>
          <a:lstStyle/>
          <a:p>
            <a:r>
              <a:rPr lang="en-US" sz="3200" dirty="0">
                <a:solidFill>
                  <a:schemeClr val="bg2"/>
                </a:solidFill>
                <a:latin typeface="+mj-lt"/>
              </a:rPr>
              <a:t>Check Your Results</a:t>
            </a:r>
          </a:p>
        </p:txBody>
      </p:sp>
      <p:sp>
        <p:nvSpPr>
          <p:cNvPr id="18" name="TextBox 17"/>
          <p:cNvSpPr txBox="1"/>
          <p:nvPr/>
        </p:nvSpPr>
        <p:spPr>
          <a:xfrm>
            <a:off x="7222687" y="2552588"/>
            <a:ext cx="4176143" cy="1200329"/>
          </a:xfrm>
          <a:prstGeom prst="rect">
            <a:avLst/>
          </a:prstGeom>
          <a:noFill/>
        </p:spPr>
        <p:txBody>
          <a:bodyPr wrap="square" rtlCol="0">
            <a:spAutoFit/>
          </a:bodyPr>
          <a:lstStyle/>
          <a:p>
            <a:pPr algn="just">
              <a:lnSpc>
                <a:spcPct val="150000"/>
              </a:lnSpc>
            </a:pPr>
            <a:r>
              <a:rPr lang="en-US" sz="1200" dirty="0">
                <a:solidFill>
                  <a:schemeClr val="bg2"/>
                </a:solidFill>
              </a:rPr>
              <a:t>Far </a:t>
            </a:r>
            <a:r>
              <a:rPr lang="en-US" sz="1200" dirty="0" err="1">
                <a:solidFill>
                  <a:schemeClr val="bg2"/>
                </a:solidFill>
              </a:rPr>
              <a:t>far</a:t>
            </a:r>
            <a:r>
              <a:rPr lang="en-US" sz="1200" dirty="0">
                <a:solidFill>
                  <a:schemeClr val="bg2"/>
                </a:solidFill>
              </a:rPr>
              <a:t> away, behind the word mountains, far from the countries </a:t>
            </a:r>
            <a:r>
              <a:rPr lang="en-US" sz="1200" dirty="0" err="1">
                <a:solidFill>
                  <a:schemeClr val="bg2"/>
                </a:solidFill>
              </a:rPr>
              <a:t>Vokalia</a:t>
            </a:r>
            <a:r>
              <a:rPr lang="en-US" sz="1200" dirty="0">
                <a:solidFill>
                  <a:schemeClr val="bg2"/>
                </a:solidFill>
              </a:rPr>
              <a:t> and </a:t>
            </a:r>
            <a:r>
              <a:rPr lang="en-US" sz="1200" dirty="0" err="1">
                <a:solidFill>
                  <a:schemeClr val="bg2"/>
                </a:solidFill>
              </a:rPr>
              <a:t>Consonantia</a:t>
            </a:r>
            <a:r>
              <a:rPr lang="en-US" sz="1200" dirty="0">
                <a:solidFill>
                  <a:schemeClr val="bg2"/>
                </a:solidFill>
              </a:rPr>
              <a:t>, there live the blind texts. Separated they live in </a:t>
            </a:r>
            <a:r>
              <a:rPr lang="en-US" sz="1200" dirty="0" err="1">
                <a:solidFill>
                  <a:schemeClr val="bg2"/>
                </a:solidFill>
              </a:rPr>
              <a:t>Bookmarksgrove</a:t>
            </a:r>
            <a:r>
              <a:rPr lang="en-US" sz="1200" dirty="0">
                <a:solidFill>
                  <a:schemeClr val="bg2"/>
                </a:solidFill>
              </a:rPr>
              <a:t> right at the coast of the Semantics.</a:t>
            </a:r>
          </a:p>
        </p:txBody>
      </p:sp>
      <p:sp>
        <p:nvSpPr>
          <p:cNvPr id="19" name="TextBox 18"/>
          <p:cNvSpPr txBox="1"/>
          <p:nvPr/>
        </p:nvSpPr>
        <p:spPr>
          <a:xfrm>
            <a:off x="7222687" y="3919171"/>
            <a:ext cx="1183337" cy="646331"/>
          </a:xfrm>
          <a:prstGeom prst="rect">
            <a:avLst/>
          </a:prstGeom>
          <a:noFill/>
        </p:spPr>
        <p:txBody>
          <a:bodyPr wrap="none" rtlCol="0">
            <a:spAutoFit/>
          </a:bodyPr>
          <a:lstStyle/>
          <a:p>
            <a:pPr algn="ctr"/>
            <a:r>
              <a:rPr lang="en-US" sz="3600" dirty="0">
                <a:solidFill>
                  <a:schemeClr val="bg2"/>
                </a:solidFill>
                <a:latin typeface="+mj-lt"/>
              </a:rPr>
              <a:t>65%</a:t>
            </a:r>
          </a:p>
        </p:txBody>
      </p:sp>
      <p:sp>
        <p:nvSpPr>
          <p:cNvPr id="20" name="TextBox 19"/>
          <p:cNvSpPr txBox="1"/>
          <p:nvPr/>
        </p:nvSpPr>
        <p:spPr>
          <a:xfrm>
            <a:off x="7374971" y="4394570"/>
            <a:ext cx="878767" cy="400110"/>
          </a:xfrm>
          <a:prstGeom prst="rect">
            <a:avLst/>
          </a:prstGeom>
          <a:noFill/>
        </p:spPr>
        <p:txBody>
          <a:bodyPr wrap="none" rtlCol="0">
            <a:spAutoFit/>
          </a:bodyPr>
          <a:lstStyle/>
          <a:p>
            <a:pPr algn="ctr"/>
            <a:r>
              <a:rPr lang="en-US" sz="2000" dirty="0">
                <a:solidFill>
                  <a:schemeClr val="bg2"/>
                </a:solidFill>
              </a:rPr>
              <a:t>Sport</a:t>
            </a:r>
          </a:p>
        </p:txBody>
      </p:sp>
      <p:sp>
        <p:nvSpPr>
          <p:cNvPr id="21" name="TextBox 20"/>
          <p:cNvSpPr txBox="1"/>
          <p:nvPr/>
        </p:nvSpPr>
        <p:spPr>
          <a:xfrm>
            <a:off x="8707067" y="3919171"/>
            <a:ext cx="1207383" cy="646331"/>
          </a:xfrm>
          <a:prstGeom prst="rect">
            <a:avLst/>
          </a:prstGeom>
          <a:noFill/>
        </p:spPr>
        <p:txBody>
          <a:bodyPr wrap="none" rtlCol="0">
            <a:spAutoFit/>
          </a:bodyPr>
          <a:lstStyle/>
          <a:p>
            <a:pPr algn="ctr"/>
            <a:r>
              <a:rPr lang="en-US" sz="3600" dirty="0">
                <a:solidFill>
                  <a:schemeClr val="bg2"/>
                </a:solidFill>
                <a:latin typeface="+mj-lt"/>
              </a:rPr>
              <a:t>20%</a:t>
            </a:r>
          </a:p>
        </p:txBody>
      </p:sp>
      <p:sp>
        <p:nvSpPr>
          <p:cNvPr id="22" name="TextBox 21"/>
          <p:cNvSpPr txBox="1"/>
          <p:nvPr/>
        </p:nvSpPr>
        <p:spPr>
          <a:xfrm>
            <a:off x="8741530" y="4394570"/>
            <a:ext cx="1138453" cy="400110"/>
          </a:xfrm>
          <a:prstGeom prst="rect">
            <a:avLst/>
          </a:prstGeom>
          <a:noFill/>
        </p:spPr>
        <p:txBody>
          <a:bodyPr wrap="none" rtlCol="0">
            <a:spAutoFit/>
          </a:bodyPr>
          <a:lstStyle/>
          <a:p>
            <a:pPr algn="ctr"/>
            <a:r>
              <a:rPr lang="en-US" sz="2000" dirty="0">
                <a:solidFill>
                  <a:schemeClr val="bg2"/>
                </a:solidFill>
              </a:rPr>
              <a:t>Aerobic</a:t>
            </a:r>
          </a:p>
        </p:txBody>
      </p:sp>
      <p:sp>
        <p:nvSpPr>
          <p:cNvPr id="24" name="TextBox 23"/>
          <p:cNvSpPr txBox="1"/>
          <p:nvPr/>
        </p:nvSpPr>
        <p:spPr>
          <a:xfrm>
            <a:off x="10253163" y="3919171"/>
            <a:ext cx="1107997" cy="646331"/>
          </a:xfrm>
          <a:prstGeom prst="rect">
            <a:avLst/>
          </a:prstGeom>
          <a:noFill/>
        </p:spPr>
        <p:txBody>
          <a:bodyPr wrap="none" rtlCol="0">
            <a:spAutoFit/>
          </a:bodyPr>
          <a:lstStyle/>
          <a:p>
            <a:pPr algn="ctr"/>
            <a:r>
              <a:rPr lang="en-US" sz="3600" dirty="0">
                <a:solidFill>
                  <a:schemeClr val="bg2"/>
                </a:solidFill>
                <a:latin typeface="+mj-lt"/>
              </a:rPr>
              <a:t>15%</a:t>
            </a:r>
          </a:p>
        </p:txBody>
      </p:sp>
      <p:sp>
        <p:nvSpPr>
          <p:cNvPr id="25" name="TextBox 24"/>
          <p:cNvSpPr txBox="1"/>
          <p:nvPr/>
        </p:nvSpPr>
        <p:spPr>
          <a:xfrm>
            <a:off x="10259575" y="4394570"/>
            <a:ext cx="1095173" cy="400110"/>
          </a:xfrm>
          <a:prstGeom prst="rect">
            <a:avLst/>
          </a:prstGeom>
          <a:noFill/>
        </p:spPr>
        <p:txBody>
          <a:bodyPr wrap="none" rtlCol="0">
            <a:spAutoFit/>
          </a:bodyPr>
          <a:lstStyle/>
          <a:p>
            <a:pPr algn="ctr"/>
            <a:r>
              <a:rPr lang="en-US" sz="2000" dirty="0">
                <a:solidFill>
                  <a:schemeClr val="bg2"/>
                </a:solidFill>
              </a:rPr>
              <a:t>Fitness</a:t>
            </a:r>
          </a:p>
        </p:txBody>
      </p:sp>
      <p:sp>
        <p:nvSpPr>
          <p:cNvPr id="29" name="TextBox 28"/>
          <p:cNvSpPr txBox="1"/>
          <p:nvPr/>
        </p:nvSpPr>
        <p:spPr>
          <a:xfrm>
            <a:off x="1399425" y="5740626"/>
            <a:ext cx="9393150" cy="615297"/>
          </a:xfrm>
          <a:prstGeom prst="rect">
            <a:avLst/>
          </a:prstGeom>
          <a:noFill/>
        </p:spPr>
        <p:txBody>
          <a:bodyPr wrap="square" rtlCol="0">
            <a:spAutoFit/>
          </a:bodyPr>
          <a:lstStyle/>
          <a:p>
            <a:pPr algn="ctr">
              <a:lnSpc>
                <a:spcPct val="150000"/>
              </a:lnSpc>
            </a:pPr>
            <a:r>
              <a:rPr lang="en-US" sz="1200" dirty="0"/>
              <a:t>A small river named </a:t>
            </a:r>
            <a:r>
              <a:rPr lang="en-US" sz="1200" dirty="0" err="1"/>
              <a:t>Duden</a:t>
            </a:r>
            <a:r>
              <a:rPr lang="en-US" sz="1200" dirty="0"/>
              <a:t> flows by their place and supplies it with the necessary </a:t>
            </a:r>
            <a:r>
              <a:rPr lang="en-US" sz="1200" dirty="0" err="1"/>
              <a:t>regelialia</a:t>
            </a:r>
            <a:r>
              <a:rPr lang="en-US" sz="1200" dirty="0"/>
              <a:t>. It is a </a:t>
            </a:r>
            <a:r>
              <a:rPr lang="en-US" sz="1200" dirty="0" err="1"/>
              <a:t>paradisematic</a:t>
            </a:r>
            <a:r>
              <a:rPr lang="en-US" sz="1200" dirty="0"/>
              <a:t> country, in which roasted parts of sentences fly into your mouth. Even the all-powerful Pointing.</a:t>
            </a:r>
          </a:p>
        </p:txBody>
      </p:sp>
      <p:pic>
        <p:nvPicPr>
          <p:cNvPr id="7" name="Picture Placeholder 6">
            <a:extLst>
              <a:ext uri="{FF2B5EF4-FFF2-40B4-BE49-F238E27FC236}">
                <a16:creationId xmlns:a16="http://schemas.microsoft.com/office/drawing/2014/main" id="{A746DD20-4E74-4684-A1CD-9645A671AE1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466" b="18466"/>
          <a:stretch>
            <a:fillRect/>
          </a:stretch>
        </p:blipFill>
        <p:spPr/>
      </p:pic>
      <p:pic>
        <p:nvPicPr>
          <p:cNvPr id="5" name="Picture 2" descr="MacBookPro-Mask.png">
            <a:extLst>
              <a:ext uri="{FF2B5EF4-FFF2-40B4-BE49-F238E27FC236}">
                <a16:creationId xmlns:a16="http://schemas.microsoft.com/office/drawing/2014/main" id="{AB643A27-AE07-4971-93B3-53621738E2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3" y="1433541"/>
            <a:ext cx="7141892" cy="4310836"/>
          </a:xfrm>
          <a:prstGeom prst="rect">
            <a:avLst/>
          </a:prstGeom>
          <a:noFill/>
          <a:ln>
            <a:noFill/>
          </a:ln>
          <a:effectLst>
            <a:outerShdw blurRad="127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527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7" grpId="0"/>
      <p:bldP spid="18" grpId="0"/>
      <p:bldP spid="19" grpId="0"/>
      <p:bldP spid="20" grpId="0"/>
      <p:bldP spid="21" grpId="0"/>
      <p:bldP spid="22" grpId="0"/>
      <p:bldP spid="24" grpId="0"/>
      <p:bldP spid="25"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555" y="333374"/>
            <a:ext cx="3423568" cy="6191251"/>
          </a:xfrm>
          <a:prstGeom prst="rect">
            <a:avLst/>
          </a:prstGeom>
        </p:spPr>
      </p:pic>
      <p:sp>
        <p:nvSpPr>
          <p:cNvPr id="9" name="Rectangle 8"/>
          <p:cNvSpPr/>
          <p:nvPr/>
        </p:nvSpPr>
        <p:spPr>
          <a:xfrm>
            <a:off x="7766146" y="900355"/>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641256" y="859621"/>
            <a:ext cx="1474388" cy="338554"/>
          </a:xfrm>
          <a:prstGeom prst="rect">
            <a:avLst/>
          </a:prstGeom>
          <a:noFill/>
        </p:spPr>
        <p:txBody>
          <a:bodyPr wrap="square" rtlCol="0">
            <a:spAutoFit/>
          </a:bodyPr>
          <a:lstStyle/>
          <a:p>
            <a:r>
              <a:rPr lang="en-US" sz="1600" b="1" dirty="0">
                <a:latin typeface="+mj-lt"/>
                <a:ea typeface="Roboto" pitchFamily="2" charset="0"/>
              </a:rPr>
              <a:t>Schedule</a:t>
            </a:r>
          </a:p>
        </p:txBody>
      </p:sp>
      <p:sp>
        <p:nvSpPr>
          <p:cNvPr id="15" name="TextBox 14"/>
          <p:cNvSpPr txBox="1"/>
          <p:nvPr/>
        </p:nvSpPr>
        <p:spPr>
          <a:xfrm>
            <a:off x="8641257" y="1076172"/>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17" name="Rectangle 16"/>
          <p:cNvSpPr/>
          <p:nvPr/>
        </p:nvSpPr>
        <p:spPr>
          <a:xfrm>
            <a:off x="7766146" y="2325469"/>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41256" y="2284735"/>
            <a:ext cx="1474388" cy="338554"/>
          </a:xfrm>
          <a:prstGeom prst="rect">
            <a:avLst/>
          </a:prstGeom>
          <a:noFill/>
        </p:spPr>
        <p:txBody>
          <a:bodyPr wrap="square" rtlCol="0">
            <a:spAutoFit/>
          </a:bodyPr>
          <a:lstStyle/>
          <a:p>
            <a:r>
              <a:rPr lang="en-US" sz="1600" b="1" dirty="0">
                <a:latin typeface="+mj-lt"/>
                <a:ea typeface="Roboto" pitchFamily="2" charset="0"/>
              </a:rPr>
              <a:t>Timer</a:t>
            </a:r>
          </a:p>
        </p:txBody>
      </p:sp>
      <p:sp>
        <p:nvSpPr>
          <p:cNvPr id="20" name="TextBox 19"/>
          <p:cNvSpPr txBox="1"/>
          <p:nvPr/>
        </p:nvSpPr>
        <p:spPr>
          <a:xfrm>
            <a:off x="8641257" y="2501286"/>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1" name="Rectangle 20"/>
          <p:cNvSpPr/>
          <p:nvPr/>
        </p:nvSpPr>
        <p:spPr>
          <a:xfrm>
            <a:off x="7766146" y="3750583"/>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641256" y="3709849"/>
            <a:ext cx="1474388" cy="338554"/>
          </a:xfrm>
          <a:prstGeom prst="rect">
            <a:avLst/>
          </a:prstGeom>
          <a:noFill/>
        </p:spPr>
        <p:txBody>
          <a:bodyPr wrap="square" rtlCol="0">
            <a:spAutoFit/>
          </a:bodyPr>
          <a:lstStyle/>
          <a:p>
            <a:r>
              <a:rPr lang="en-US" sz="1600" b="1" dirty="0">
                <a:latin typeface="+mj-lt"/>
                <a:ea typeface="Roboto" pitchFamily="2" charset="0"/>
              </a:rPr>
              <a:t>Location</a:t>
            </a:r>
          </a:p>
        </p:txBody>
      </p:sp>
      <p:sp>
        <p:nvSpPr>
          <p:cNvPr id="24" name="TextBox 23"/>
          <p:cNvSpPr txBox="1"/>
          <p:nvPr/>
        </p:nvSpPr>
        <p:spPr>
          <a:xfrm>
            <a:off x="8641257" y="3926400"/>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5" name="Rectangle 24"/>
          <p:cNvSpPr/>
          <p:nvPr/>
        </p:nvSpPr>
        <p:spPr>
          <a:xfrm>
            <a:off x="7766146" y="5175696"/>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641256" y="5134962"/>
            <a:ext cx="1474388" cy="338554"/>
          </a:xfrm>
          <a:prstGeom prst="rect">
            <a:avLst/>
          </a:prstGeom>
          <a:noFill/>
        </p:spPr>
        <p:txBody>
          <a:bodyPr wrap="square" rtlCol="0">
            <a:spAutoFit/>
          </a:bodyPr>
          <a:lstStyle/>
          <a:p>
            <a:r>
              <a:rPr lang="en-US" sz="1600" b="1" dirty="0">
                <a:latin typeface="+mj-lt"/>
                <a:ea typeface="Roboto" pitchFamily="2" charset="0"/>
              </a:rPr>
              <a:t>Support</a:t>
            </a:r>
          </a:p>
        </p:txBody>
      </p:sp>
      <p:sp>
        <p:nvSpPr>
          <p:cNvPr id="28" name="TextBox 27"/>
          <p:cNvSpPr txBox="1"/>
          <p:nvPr/>
        </p:nvSpPr>
        <p:spPr>
          <a:xfrm>
            <a:off x="8641257" y="5351513"/>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grpSp>
        <p:nvGrpSpPr>
          <p:cNvPr id="42" name="Group 41"/>
          <p:cNvGrpSpPr/>
          <p:nvPr/>
        </p:nvGrpSpPr>
        <p:grpSpPr>
          <a:xfrm>
            <a:off x="7947940" y="2487080"/>
            <a:ext cx="417826" cy="458193"/>
            <a:chOff x="276226" y="1722438"/>
            <a:chExt cx="3187700" cy="3495675"/>
          </a:xfrm>
          <a:solidFill>
            <a:schemeClr val="bg2"/>
          </a:solidFill>
        </p:grpSpPr>
        <p:sp>
          <p:nvSpPr>
            <p:cNvPr id="40" name="Freeform 6"/>
            <p:cNvSpPr>
              <a:spLocks noEditPoints="1"/>
            </p:cNvSpPr>
            <p:nvPr/>
          </p:nvSpPr>
          <p:spPr bwMode="auto">
            <a:xfrm>
              <a:off x="744538" y="2547938"/>
              <a:ext cx="2251075" cy="2254250"/>
            </a:xfrm>
            <a:custGeom>
              <a:avLst/>
              <a:gdLst>
                <a:gd name="T0" fmla="*/ 1339 w 2838"/>
                <a:gd name="T1" fmla="*/ 1318 h 2839"/>
                <a:gd name="T2" fmla="*/ 1290 w 2838"/>
                <a:gd name="T3" fmla="*/ 1419 h 2839"/>
                <a:gd name="T4" fmla="*/ 1339 w 2838"/>
                <a:gd name="T5" fmla="*/ 1520 h 2839"/>
                <a:gd name="T6" fmla="*/ 1448 w 2838"/>
                <a:gd name="T7" fmla="*/ 1544 h 2839"/>
                <a:gd name="T8" fmla="*/ 1535 w 2838"/>
                <a:gd name="T9" fmla="*/ 1476 h 2839"/>
                <a:gd name="T10" fmla="*/ 1535 w 2838"/>
                <a:gd name="T11" fmla="*/ 1363 h 2839"/>
                <a:gd name="T12" fmla="*/ 1448 w 2838"/>
                <a:gd name="T13" fmla="*/ 1293 h 2839"/>
                <a:gd name="T14" fmla="*/ 1105 w 2838"/>
                <a:gd name="T15" fmla="*/ 302 h 2839"/>
                <a:gd name="T16" fmla="*/ 773 w 2838"/>
                <a:gd name="T17" fmla="*/ 455 h 2839"/>
                <a:gd name="T18" fmla="*/ 507 w 2838"/>
                <a:gd name="T19" fmla="*/ 701 h 2839"/>
                <a:gd name="T20" fmla="*/ 330 w 2838"/>
                <a:gd name="T21" fmla="*/ 1017 h 2839"/>
                <a:gd name="T22" fmla="*/ 515 w 2838"/>
                <a:gd name="T23" fmla="*/ 1290 h 2839"/>
                <a:gd name="T24" fmla="*/ 301 w 2838"/>
                <a:gd name="T25" fmla="*/ 1732 h 2839"/>
                <a:gd name="T26" fmla="*/ 454 w 2838"/>
                <a:gd name="T27" fmla="*/ 2064 h 2839"/>
                <a:gd name="T28" fmla="*/ 700 w 2838"/>
                <a:gd name="T29" fmla="*/ 2330 h 2839"/>
                <a:gd name="T30" fmla="*/ 1017 w 2838"/>
                <a:gd name="T31" fmla="*/ 2509 h 2839"/>
                <a:gd name="T32" fmla="*/ 1290 w 2838"/>
                <a:gd name="T33" fmla="*/ 2322 h 2839"/>
                <a:gd name="T34" fmla="*/ 1733 w 2838"/>
                <a:gd name="T35" fmla="*/ 2537 h 2839"/>
                <a:gd name="T36" fmla="*/ 2065 w 2838"/>
                <a:gd name="T37" fmla="*/ 2383 h 2839"/>
                <a:gd name="T38" fmla="*/ 2331 w 2838"/>
                <a:gd name="T39" fmla="*/ 2138 h 2839"/>
                <a:gd name="T40" fmla="*/ 2508 w 2838"/>
                <a:gd name="T41" fmla="*/ 1820 h 2839"/>
                <a:gd name="T42" fmla="*/ 2323 w 2838"/>
                <a:gd name="T43" fmla="*/ 1548 h 2839"/>
                <a:gd name="T44" fmla="*/ 2536 w 2838"/>
                <a:gd name="T45" fmla="*/ 1104 h 2839"/>
                <a:gd name="T46" fmla="*/ 2380 w 2838"/>
                <a:gd name="T47" fmla="*/ 769 h 2839"/>
                <a:gd name="T48" fmla="*/ 1797 w 2838"/>
                <a:gd name="T49" fmla="*/ 1332 h 2839"/>
                <a:gd name="T50" fmla="*/ 1790 w 2838"/>
                <a:gd name="T51" fmla="*/ 1531 h 2839"/>
                <a:gd name="T52" fmla="*/ 1673 w 2838"/>
                <a:gd name="T53" fmla="*/ 1711 h 2839"/>
                <a:gd name="T54" fmla="*/ 1476 w 2838"/>
                <a:gd name="T55" fmla="*/ 1802 h 2839"/>
                <a:gd name="T56" fmla="*/ 1256 w 2838"/>
                <a:gd name="T57" fmla="*/ 1770 h 2839"/>
                <a:gd name="T58" fmla="*/ 1095 w 2838"/>
                <a:gd name="T59" fmla="*/ 1629 h 2839"/>
                <a:gd name="T60" fmla="*/ 1032 w 2838"/>
                <a:gd name="T61" fmla="*/ 1419 h 2839"/>
                <a:gd name="T62" fmla="*/ 1095 w 2838"/>
                <a:gd name="T63" fmla="*/ 1209 h 2839"/>
                <a:gd name="T64" fmla="*/ 1256 w 2838"/>
                <a:gd name="T65" fmla="*/ 1068 h 2839"/>
                <a:gd name="T66" fmla="*/ 1463 w 2838"/>
                <a:gd name="T67" fmla="*/ 1034 h 2839"/>
                <a:gd name="T68" fmla="*/ 2144 w 2838"/>
                <a:gd name="T69" fmla="*/ 512 h 2839"/>
                <a:gd name="T70" fmla="*/ 1823 w 2838"/>
                <a:gd name="T71" fmla="*/ 331 h 2839"/>
                <a:gd name="T72" fmla="*/ 1548 w 2838"/>
                <a:gd name="T73" fmla="*/ 516 h 2839"/>
                <a:gd name="T74" fmla="*/ 1530 w 2838"/>
                <a:gd name="T75" fmla="*/ 4 h 2839"/>
                <a:gd name="T76" fmla="*/ 1946 w 2838"/>
                <a:gd name="T77" fmla="*/ 101 h 2839"/>
                <a:gd name="T78" fmla="*/ 2307 w 2838"/>
                <a:gd name="T79" fmla="*/ 312 h 2839"/>
                <a:gd name="T80" fmla="*/ 2588 w 2838"/>
                <a:gd name="T81" fmla="*/ 615 h 2839"/>
                <a:gd name="T82" fmla="*/ 2772 w 2838"/>
                <a:gd name="T83" fmla="*/ 992 h 2839"/>
                <a:gd name="T84" fmla="*/ 2838 w 2838"/>
                <a:gd name="T85" fmla="*/ 1419 h 2839"/>
                <a:gd name="T86" fmla="*/ 2772 w 2838"/>
                <a:gd name="T87" fmla="*/ 1847 h 2839"/>
                <a:gd name="T88" fmla="*/ 2588 w 2838"/>
                <a:gd name="T89" fmla="*/ 2223 h 2839"/>
                <a:gd name="T90" fmla="*/ 2307 w 2838"/>
                <a:gd name="T91" fmla="*/ 2526 h 2839"/>
                <a:gd name="T92" fmla="*/ 1946 w 2838"/>
                <a:gd name="T93" fmla="*/ 2737 h 2839"/>
                <a:gd name="T94" fmla="*/ 1530 w 2838"/>
                <a:gd name="T95" fmla="*/ 2835 h 2839"/>
                <a:gd name="T96" fmla="*/ 1093 w 2838"/>
                <a:gd name="T97" fmla="*/ 2801 h 2839"/>
                <a:gd name="T98" fmla="*/ 704 w 2838"/>
                <a:gd name="T99" fmla="*/ 2644 h 2839"/>
                <a:gd name="T100" fmla="*/ 379 w 2838"/>
                <a:gd name="T101" fmla="*/ 2385 h 2839"/>
                <a:gd name="T102" fmla="*/ 144 w 2838"/>
                <a:gd name="T103" fmla="*/ 2043 h 2839"/>
                <a:gd name="T104" fmla="*/ 16 w 2838"/>
                <a:gd name="T105" fmla="*/ 1639 h 2839"/>
                <a:gd name="T106" fmla="*/ 16 w 2838"/>
                <a:gd name="T107" fmla="*/ 1200 h 2839"/>
                <a:gd name="T108" fmla="*/ 144 w 2838"/>
                <a:gd name="T109" fmla="*/ 795 h 2839"/>
                <a:gd name="T110" fmla="*/ 379 w 2838"/>
                <a:gd name="T111" fmla="*/ 454 h 2839"/>
                <a:gd name="T112" fmla="*/ 704 w 2838"/>
                <a:gd name="T113" fmla="*/ 193 h 2839"/>
                <a:gd name="T114" fmla="*/ 1093 w 2838"/>
                <a:gd name="T115" fmla="*/ 37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8" h="2839">
                  <a:moveTo>
                    <a:pt x="1419" y="1290"/>
                  </a:moveTo>
                  <a:lnTo>
                    <a:pt x="1390" y="1293"/>
                  </a:lnTo>
                  <a:lnTo>
                    <a:pt x="1363" y="1304"/>
                  </a:lnTo>
                  <a:lnTo>
                    <a:pt x="1339" y="1318"/>
                  </a:lnTo>
                  <a:lnTo>
                    <a:pt x="1319" y="1338"/>
                  </a:lnTo>
                  <a:lnTo>
                    <a:pt x="1303" y="1363"/>
                  </a:lnTo>
                  <a:lnTo>
                    <a:pt x="1294" y="1389"/>
                  </a:lnTo>
                  <a:lnTo>
                    <a:pt x="1290" y="1419"/>
                  </a:lnTo>
                  <a:lnTo>
                    <a:pt x="1294" y="1448"/>
                  </a:lnTo>
                  <a:lnTo>
                    <a:pt x="1303" y="1476"/>
                  </a:lnTo>
                  <a:lnTo>
                    <a:pt x="1319" y="1500"/>
                  </a:lnTo>
                  <a:lnTo>
                    <a:pt x="1339" y="1520"/>
                  </a:lnTo>
                  <a:lnTo>
                    <a:pt x="1363" y="1535"/>
                  </a:lnTo>
                  <a:lnTo>
                    <a:pt x="1390" y="1544"/>
                  </a:lnTo>
                  <a:lnTo>
                    <a:pt x="1419" y="1548"/>
                  </a:lnTo>
                  <a:lnTo>
                    <a:pt x="1448" y="1544"/>
                  </a:lnTo>
                  <a:lnTo>
                    <a:pt x="1475" y="1535"/>
                  </a:lnTo>
                  <a:lnTo>
                    <a:pt x="1499" y="1520"/>
                  </a:lnTo>
                  <a:lnTo>
                    <a:pt x="1519" y="1500"/>
                  </a:lnTo>
                  <a:lnTo>
                    <a:pt x="1535" y="1476"/>
                  </a:lnTo>
                  <a:lnTo>
                    <a:pt x="1544" y="1448"/>
                  </a:lnTo>
                  <a:lnTo>
                    <a:pt x="1548" y="1419"/>
                  </a:lnTo>
                  <a:lnTo>
                    <a:pt x="1544" y="1389"/>
                  </a:lnTo>
                  <a:lnTo>
                    <a:pt x="1535" y="1363"/>
                  </a:lnTo>
                  <a:lnTo>
                    <a:pt x="1519" y="1338"/>
                  </a:lnTo>
                  <a:lnTo>
                    <a:pt x="1499" y="1318"/>
                  </a:lnTo>
                  <a:lnTo>
                    <a:pt x="1475" y="1304"/>
                  </a:lnTo>
                  <a:lnTo>
                    <a:pt x="1448" y="1293"/>
                  </a:lnTo>
                  <a:lnTo>
                    <a:pt x="1419" y="1290"/>
                  </a:lnTo>
                  <a:close/>
                  <a:moveTo>
                    <a:pt x="1290" y="266"/>
                  </a:moveTo>
                  <a:lnTo>
                    <a:pt x="1196" y="279"/>
                  </a:lnTo>
                  <a:lnTo>
                    <a:pt x="1105" y="302"/>
                  </a:lnTo>
                  <a:lnTo>
                    <a:pt x="1017" y="330"/>
                  </a:lnTo>
                  <a:lnTo>
                    <a:pt x="932" y="366"/>
                  </a:lnTo>
                  <a:lnTo>
                    <a:pt x="850" y="407"/>
                  </a:lnTo>
                  <a:lnTo>
                    <a:pt x="773" y="455"/>
                  </a:lnTo>
                  <a:lnTo>
                    <a:pt x="700" y="508"/>
                  </a:lnTo>
                  <a:lnTo>
                    <a:pt x="632" y="567"/>
                  </a:lnTo>
                  <a:lnTo>
                    <a:pt x="567" y="631"/>
                  </a:lnTo>
                  <a:lnTo>
                    <a:pt x="507" y="701"/>
                  </a:lnTo>
                  <a:lnTo>
                    <a:pt x="454" y="773"/>
                  </a:lnTo>
                  <a:lnTo>
                    <a:pt x="406" y="851"/>
                  </a:lnTo>
                  <a:lnTo>
                    <a:pt x="365" y="933"/>
                  </a:lnTo>
                  <a:lnTo>
                    <a:pt x="330" y="1017"/>
                  </a:lnTo>
                  <a:lnTo>
                    <a:pt x="301" y="1105"/>
                  </a:lnTo>
                  <a:lnTo>
                    <a:pt x="279" y="1197"/>
                  </a:lnTo>
                  <a:lnTo>
                    <a:pt x="265" y="1290"/>
                  </a:lnTo>
                  <a:lnTo>
                    <a:pt x="515" y="1290"/>
                  </a:lnTo>
                  <a:lnTo>
                    <a:pt x="515" y="1548"/>
                  </a:lnTo>
                  <a:lnTo>
                    <a:pt x="265" y="1548"/>
                  </a:lnTo>
                  <a:lnTo>
                    <a:pt x="279" y="1641"/>
                  </a:lnTo>
                  <a:lnTo>
                    <a:pt x="301" y="1732"/>
                  </a:lnTo>
                  <a:lnTo>
                    <a:pt x="330" y="1822"/>
                  </a:lnTo>
                  <a:lnTo>
                    <a:pt x="365" y="1906"/>
                  </a:lnTo>
                  <a:lnTo>
                    <a:pt x="406" y="1987"/>
                  </a:lnTo>
                  <a:lnTo>
                    <a:pt x="454" y="2064"/>
                  </a:lnTo>
                  <a:lnTo>
                    <a:pt x="507" y="2138"/>
                  </a:lnTo>
                  <a:lnTo>
                    <a:pt x="567" y="2207"/>
                  </a:lnTo>
                  <a:lnTo>
                    <a:pt x="632" y="2271"/>
                  </a:lnTo>
                  <a:lnTo>
                    <a:pt x="700" y="2330"/>
                  </a:lnTo>
                  <a:lnTo>
                    <a:pt x="773" y="2383"/>
                  </a:lnTo>
                  <a:lnTo>
                    <a:pt x="850" y="2431"/>
                  </a:lnTo>
                  <a:lnTo>
                    <a:pt x="932" y="2473"/>
                  </a:lnTo>
                  <a:lnTo>
                    <a:pt x="1017" y="2509"/>
                  </a:lnTo>
                  <a:lnTo>
                    <a:pt x="1105" y="2537"/>
                  </a:lnTo>
                  <a:lnTo>
                    <a:pt x="1196" y="2558"/>
                  </a:lnTo>
                  <a:lnTo>
                    <a:pt x="1290" y="2573"/>
                  </a:lnTo>
                  <a:lnTo>
                    <a:pt x="1290" y="2322"/>
                  </a:lnTo>
                  <a:lnTo>
                    <a:pt x="1548" y="2322"/>
                  </a:lnTo>
                  <a:lnTo>
                    <a:pt x="1548" y="2573"/>
                  </a:lnTo>
                  <a:lnTo>
                    <a:pt x="1642" y="2558"/>
                  </a:lnTo>
                  <a:lnTo>
                    <a:pt x="1733" y="2537"/>
                  </a:lnTo>
                  <a:lnTo>
                    <a:pt x="1821" y="2509"/>
                  </a:lnTo>
                  <a:lnTo>
                    <a:pt x="1906" y="2473"/>
                  </a:lnTo>
                  <a:lnTo>
                    <a:pt x="1988" y="2431"/>
                  </a:lnTo>
                  <a:lnTo>
                    <a:pt x="2065" y="2383"/>
                  </a:lnTo>
                  <a:lnTo>
                    <a:pt x="2138" y="2330"/>
                  </a:lnTo>
                  <a:lnTo>
                    <a:pt x="2206" y="2271"/>
                  </a:lnTo>
                  <a:lnTo>
                    <a:pt x="2271" y="2207"/>
                  </a:lnTo>
                  <a:lnTo>
                    <a:pt x="2331" y="2138"/>
                  </a:lnTo>
                  <a:lnTo>
                    <a:pt x="2384" y="2064"/>
                  </a:lnTo>
                  <a:lnTo>
                    <a:pt x="2432" y="1987"/>
                  </a:lnTo>
                  <a:lnTo>
                    <a:pt x="2473" y="1906"/>
                  </a:lnTo>
                  <a:lnTo>
                    <a:pt x="2508" y="1820"/>
                  </a:lnTo>
                  <a:lnTo>
                    <a:pt x="2537" y="1732"/>
                  </a:lnTo>
                  <a:lnTo>
                    <a:pt x="2559" y="1641"/>
                  </a:lnTo>
                  <a:lnTo>
                    <a:pt x="2573" y="1548"/>
                  </a:lnTo>
                  <a:lnTo>
                    <a:pt x="2323" y="1548"/>
                  </a:lnTo>
                  <a:lnTo>
                    <a:pt x="2323" y="1290"/>
                  </a:lnTo>
                  <a:lnTo>
                    <a:pt x="2573" y="1290"/>
                  </a:lnTo>
                  <a:lnTo>
                    <a:pt x="2559" y="1196"/>
                  </a:lnTo>
                  <a:lnTo>
                    <a:pt x="2536" y="1104"/>
                  </a:lnTo>
                  <a:lnTo>
                    <a:pt x="2508" y="1014"/>
                  </a:lnTo>
                  <a:lnTo>
                    <a:pt x="2472" y="929"/>
                  </a:lnTo>
                  <a:lnTo>
                    <a:pt x="2429" y="846"/>
                  </a:lnTo>
                  <a:lnTo>
                    <a:pt x="2380" y="769"/>
                  </a:lnTo>
                  <a:lnTo>
                    <a:pt x="2327" y="695"/>
                  </a:lnTo>
                  <a:lnTo>
                    <a:pt x="1769" y="1252"/>
                  </a:lnTo>
                  <a:lnTo>
                    <a:pt x="1785" y="1292"/>
                  </a:lnTo>
                  <a:lnTo>
                    <a:pt x="1797" y="1332"/>
                  </a:lnTo>
                  <a:lnTo>
                    <a:pt x="1803" y="1375"/>
                  </a:lnTo>
                  <a:lnTo>
                    <a:pt x="1806" y="1419"/>
                  </a:lnTo>
                  <a:lnTo>
                    <a:pt x="1802" y="1476"/>
                  </a:lnTo>
                  <a:lnTo>
                    <a:pt x="1790" y="1531"/>
                  </a:lnTo>
                  <a:lnTo>
                    <a:pt x="1770" y="1583"/>
                  </a:lnTo>
                  <a:lnTo>
                    <a:pt x="1743" y="1629"/>
                  </a:lnTo>
                  <a:lnTo>
                    <a:pt x="1711" y="1673"/>
                  </a:lnTo>
                  <a:lnTo>
                    <a:pt x="1673" y="1711"/>
                  </a:lnTo>
                  <a:lnTo>
                    <a:pt x="1630" y="1744"/>
                  </a:lnTo>
                  <a:lnTo>
                    <a:pt x="1582" y="1770"/>
                  </a:lnTo>
                  <a:lnTo>
                    <a:pt x="1531" y="1790"/>
                  </a:lnTo>
                  <a:lnTo>
                    <a:pt x="1476" y="1802"/>
                  </a:lnTo>
                  <a:lnTo>
                    <a:pt x="1419" y="1806"/>
                  </a:lnTo>
                  <a:lnTo>
                    <a:pt x="1362" y="1802"/>
                  </a:lnTo>
                  <a:lnTo>
                    <a:pt x="1307" y="1790"/>
                  </a:lnTo>
                  <a:lnTo>
                    <a:pt x="1256" y="1770"/>
                  </a:lnTo>
                  <a:lnTo>
                    <a:pt x="1208" y="1744"/>
                  </a:lnTo>
                  <a:lnTo>
                    <a:pt x="1165" y="1711"/>
                  </a:lnTo>
                  <a:lnTo>
                    <a:pt x="1127" y="1673"/>
                  </a:lnTo>
                  <a:lnTo>
                    <a:pt x="1095" y="1629"/>
                  </a:lnTo>
                  <a:lnTo>
                    <a:pt x="1068" y="1583"/>
                  </a:lnTo>
                  <a:lnTo>
                    <a:pt x="1048" y="1531"/>
                  </a:lnTo>
                  <a:lnTo>
                    <a:pt x="1036" y="1476"/>
                  </a:lnTo>
                  <a:lnTo>
                    <a:pt x="1032" y="1419"/>
                  </a:lnTo>
                  <a:lnTo>
                    <a:pt x="1036" y="1363"/>
                  </a:lnTo>
                  <a:lnTo>
                    <a:pt x="1048" y="1308"/>
                  </a:lnTo>
                  <a:lnTo>
                    <a:pt x="1068" y="1256"/>
                  </a:lnTo>
                  <a:lnTo>
                    <a:pt x="1095" y="1209"/>
                  </a:lnTo>
                  <a:lnTo>
                    <a:pt x="1127" y="1165"/>
                  </a:lnTo>
                  <a:lnTo>
                    <a:pt x="1165" y="1128"/>
                  </a:lnTo>
                  <a:lnTo>
                    <a:pt x="1208" y="1094"/>
                  </a:lnTo>
                  <a:lnTo>
                    <a:pt x="1256" y="1068"/>
                  </a:lnTo>
                  <a:lnTo>
                    <a:pt x="1307" y="1049"/>
                  </a:lnTo>
                  <a:lnTo>
                    <a:pt x="1362" y="1036"/>
                  </a:lnTo>
                  <a:lnTo>
                    <a:pt x="1419" y="1032"/>
                  </a:lnTo>
                  <a:lnTo>
                    <a:pt x="1463" y="1034"/>
                  </a:lnTo>
                  <a:lnTo>
                    <a:pt x="1506" y="1042"/>
                  </a:lnTo>
                  <a:lnTo>
                    <a:pt x="1547" y="1054"/>
                  </a:lnTo>
                  <a:lnTo>
                    <a:pt x="1586" y="1070"/>
                  </a:lnTo>
                  <a:lnTo>
                    <a:pt x="2144" y="512"/>
                  </a:lnTo>
                  <a:lnTo>
                    <a:pt x="2069" y="458"/>
                  </a:lnTo>
                  <a:lnTo>
                    <a:pt x="1992" y="410"/>
                  </a:lnTo>
                  <a:lnTo>
                    <a:pt x="1909" y="367"/>
                  </a:lnTo>
                  <a:lnTo>
                    <a:pt x="1823" y="331"/>
                  </a:lnTo>
                  <a:lnTo>
                    <a:pt x="1735" y="302"/>
                  </a:lnTo>
                  <a:lnTo>
                    <a:pt x="1643" y="280"/>
                  </a:lnTo>
                  <a:lnTo>
                    <a:pt x="1548" y="266"/>
                  </a:lnTo>
                  <a:lnTo>
                    <a:pt x="1548" y="516"/>
                  </a:lnTo>
                  <a:lnTo>
                    <a:pt x="1290" y="516"/>
                  </a:lnTo>
                  <a:lnTo>
                    <a:pt x="1290" y="266"/>
                  </a:lnTo>
                  <a:close/>
                  <a:moveTo>
                    <a:pt x="1419" y="0"/>
                  </a:moveTo>
                  <a:lnTo>
                    <a:pt x="1530" y="4"/>
                  </a:lnTo>
                  <a:lnTo>
                    <a:pt x="1638" y="17"/>
                  </a:lnTo>
                  <a:lnTo>
                    <a:pt x="1745" y="37"/>
                  </a:lnTo>
                  <a:lnTo>
                    <a:pt x="1847" y="65"/>
                  </a:lnTo>
                  <a:lnTo>
                    <a:pt x="1946" y="101"/>
                  </a:lnTo>
                  <a:lnTo>
                    <a:pt x="2042" y="144"/>
                  </a:lnTo>
                  <a:lnTo>
                    <a:pt x="2134" y="193"/>
                  </a:lnTo>
                  <a:lnTo>
                    <a:pt x="2222" y="250"/>
                  </a:lnTo>
                  <a:lnTo>
                    <a:pt x="2307" y="312"/>
                  </a:lnTo>
                  <a:lnTo>
                    <a:pt x="2385" y="380"/>
                  </a:lnTo>
                  <a:lnTo>
                    <a:pt x="2459" y="454"/>
                  </a:lnTo>
                  <a:lnTo>
                    <a:pt x="2527" y="532"/>
                  </a:lnTo>
                  <a:lnTo>
                    <a:pt x="2588" y="615"/>
                  </a:lnTo>
                  <a:lnTo>
                    <a:pt x="2644" y="703"/>
                  </a:lnTo>
                  <a:lnTo>
                    <a:pt x="2694" y="795"/>
                  </a:lnTo>
                  <a:lnTo>
                    <a:pt x="2736" y="891"/>
                  </a:lnTo>
                  <a:lnTo>
                    <a:pt x="2772" y="992"/>
                  </a:lnTo>
                  <a:lnTo>
                    <a:pt x="2800" y="1094"/>
                  </a:lnTo>
                  <a:lnTo>
                    <a:pt x="2822" y="1200"/>
                  </a:lnTo>
                  <a:lnTo>
                    <a:pt x="2834" y="1308"/>
                  </a:lnTo>
                  <a:lnTo>
                    <a:pt x="2838" y="1419"/>
                  </a:lnTo>
                  <a:lnTo>
                    <a:pt x="2834" y="1529"/>
                  </a:lnTo>
                  <a:lnTo>
                    <a:pt x="2822" y="1639"/>
                  </a:lnTo>
                  <a:lnTo>
                    <a:pt x="2800" y="1744"/>
                  </a:lnTo>
                  <a:lnTo>
                    <a:pt x="2772" y="1847"/>
                  </a:lnTo>
                  <a:lnTo>
                    <a:pt x="2736" y="1947"/>
                  </a:lnTo>
                  <a:lnTo>
                    <a:pt x="2694" y="2043"/>
                  </a:lnTo>
                  <a:lnTo>
                    <a:pt x="2644" y="2135"/>
                  </a:lnTo>
                  <a:lnTo>
                    <a:pt x="2588" y="2223"/>
                  </a:lnTo>
                  <a:lnTo>
                    <a:pt x="2527" y="2306"/>
                  </a:lnTo>
                  <a:lnTo>
                    <a:pt x="2459" y="2385"/>
                  </a:lnTo>
                  <a:lnTo>
                    <a:pt x="2385" y="2458"/>
                  </a:lnTo>
                  <a:lnTo>
                    <a:pt x="2307" y="2526"/>
                  </a:lnTo>
                  <a:lnTo>
                    <a:pt x="2222" y="2588"/>
                  </a:lnTo>
                  <a:lnTo>
                    <a:pt x="2134" y="2644"/>
                  </a:lnTo>
                  <a:lnTo>
                    <a:pt x="2042" y="2694"/>
                  </a:lnTo>
                  <a:lnTo>
                    <a:pt x="1946" y="2737"/>
                  </a:lnTo>
                  <a:lnTo>
                    <a:pt x="1847" y="2772"/>
                  </a:lnTo>
                  <a:lnTo>
                    <a:pt x="1745" y="2801"/>
                  </a:lnTo>
                  <a:lnTo>
                    <a:pt x="1638" y="2821"/>
                  </a:lnTo>
                  <a:lnTo>
                    <a:pt x="1530" y="2835"/>
                  </a:lnTo>
                  <a:lnTo>
                    <a:pt x="1419" y="2839"/>
                  </a:lnTo>
                  <a:lnTo>
                    <a:pt x="1308" y="2835"/>
                  </a:lnTo>
                  <a:lnTo>
                    <a:pt x="1200" y="2821"/>
                  </a:lnTo>
                  <a:lnTo>
                    <a:pt x="1093" y="2801"/>
                  </a:lnTo>
                  <a:lnTo>
                    <a:pt x="991" y="2772"/>
                  </a:lnTo>
                  <a:lnTo>
                    <a:pt x="892" y="2737"/>
                  </a:lnTo>
                  <a:lnTo>
                    <a:pt x="796" y="2694"/>
                  </a:lnTo>
                  <a:lnTo>
                    <a:pt x="704" y="2644"/>
                  </a:lnTo>
                  <a:lnTo>
                    <a:pt x="616" y="2588"/>
                  </a:lnTo>
                  <a:lnTo>
                    <a:pt x="531" y="2526"/>
                  </a:lnTo>
                  <a:lnTo>
                    <a:pt x="453" y="2458"/>
                  </a:lnTo>
                  <a:lnTo>
                    <a:pt x="379" y="2385"/>
                  </a:lnTo>
                  <a:lnTo>
                    <a:pt x="311" y="2306"/>
                  </a:lnTo>
                  <a:lnTo>
                    <a:pt x="250" y="2223"/>
                  </a:lnTo>
                  <a:lnTo>
                    <a:pt x="194" y="2135"/>
                  </a:lnTo>
                  <a:lnTo>
                    <a:pt x="144" y="2043"/>
                  </a:lnTo>
                  <a:lnTo>
                    <a:pt x="102" y="1947"/>
                  </a:lnTo>
                  <a:lnTo>
                    <a:pt x="66" y="1847"/>
                  </a:lnTo>
                  <a:lnTo>
                    <a:pt x="38" y="1744"/>
                  </a:lnTo>
                  <a:lnTo>
                    <a:pt x="16" y="1639"/>
                  </a:lnTo>
                  <a:lnTo>
                    <a:pt x="4" y="1529"/>
                  </a:lnTo>
                  <a:lnTo>
                    <a:pt x="0" y="1419"/>
                  </a:lnTo>
                  <a:lnTo>
                    <a:pt x="4" y="1308"/>
                  </a:lnTo>
                  <a:lnTo>
                    <a:pt x="16" y="1200"/>
                  </a:lnTo>
                  <a:lnTo>
                    <a:pt x="38" y="1094"/>
                  </a:lnTo>
                  <a:lnTo>
                    <a:pt x="66" y="992"/>
                  </a:lnTo>
                  <a:lnTo>
                    <a:pt x="102" y="891"/>
                  </a:lnTo>
                  <a:lnTo>
                    <a:pt x="144" y="795"/>
                  </a:lnTo>
                  <a:lnTo>
                    <a:pt x="194" y="703"/>
                  </a:lnTo>
                  <a:lnTo>
                    <a:pt x="250" y="615"/>
                  </a:lnTo>
                  <a:lnTo>
                    <a:pt x="311" y="532"/>
                  </a:lnTo>
                  <a:lnTo>
                    <a:pt x="379" y="454"/>
                  </a:lnTo>
                  <a:lnTo>
                    <a:pt x="453" y="380"/>
                  </a:lnTo>
                  <a:lnTo>
                    <a:pt x="531" y="312"/>
                  </a:lnTo>
                  <a:lnTo>
                    <a:pt x="616" y="250"/>
                  </a:lnTo>
                  <a:lnTo>
                    <a:pt x="704" y="193"/>
                  </a:lnTo>
                  <a:lnTo>
                    <a:pt x="796" y="144"/>
                  </a:lnTo>
                  <a:lnTo>
                    <a:pt x="892" y="101"/>
                  </a:lnTo>
                  <a:lnTo>
                    <a:pt x="991" y="65"/>
                  </a:lnTo>
                  <a:lnTo>
                    <a:pt x="1093" y="37"/>
                  </a:lnTo>
                  <a:lnTo>
                    <a:pt x="1200" y="17"/>
                  </a:lnTo>
                  <a:lnTo>
                    <a:pt x="1308" y="4"/>
                  </a:lnTo>
                  <a:lnTo>
                    <a:pt x="14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noEditPoints="1"/>
            </p:cNvSpPr>
            <p:nvPr/>
          </p:nvSpPr>
          <p:spPr bwMode="auto">
            <a:xfrm>
              <a:off x="276226" y="1722438"/>
              <a:ext cx="3187700" cy="3495675"/>
            </a:xfrm>
            <a:custGeom>
              <a:avLst/>
              <a:gdLst>
                <a:gd name="T0" fmla="*/ 3406 w 4014"/>
                <a:gd name="T1" fmla="*/ 1122 h 4404"/>
                <a:gd name="T2" fmla="*/ 547 w 4014"/>
                <a:gd name="T3" fmla="*/ 818 h 4404"/>
                <a:gd name="T4" fmla="*/ 670 w 4014"/>
                <a:gd name="T5" fmla="*/ 1061 h 4404"/>
                <a:gd name="T6" fmla="*/ 1887 w 4014"/>
                <a:gd name="T7" fmla="*/ 787 h 4404"/>
                <a:gd name="T8" fmla="*/ 1434 w 4014"/>
                <a:gd name="T9" fmla="*/ 883 h 4404"/>
                <a:gd name="T10" fmla="*/ 1035 w 4014"/>
                <a:gd name="T11" fmla="*/ 1093 h 4404"/>
                <a:gd name="T12" fmla="*/ 708 w 4014"/>
                <a:gd name="T13" fmla="*/ 1399 h 4404"/>
                <a:gd name="T14" fmla="*/ 473 w 4014"/>
                <a:gd name="T15" fmla="*/ 1782 h 4404"/>
                <a:gd name="T16" fmla="*/ 347 w 4014"/>
                <a:gd name="T17" fmla="*/ 2223 h 4404"/>
                <a:gd name="T18" fmla="*/ 347 w 4014"/>
                <a:gd name="T19" fmla="*/ 2698 h 4404"/>
                <a:gd name="T20" fmla="*/ 473 w 4014"/>
                <a:gd name="T21" fmla="*/ 3142 h 4404"/>
                <a:gd name="T22" fmla="*/ 708 w 4014"/>
                <a:gd name="T23" fmla="*/ 3526 h 4404"/>
                <a:gd name="T24" fmla="*/ 1035 w 4014"/>
                <a:gd name="T25" fmla="*/ 3833 h 4404"/>
                <a:gd name="T26" fmla="*/ 1434 w 4014"/>
                <a:gd name="T27" fmla="*/ 4045 h 4404"/>
                <a:gd name="T28" fmla="*/ 1887 w 4014"/>
                <a:gd name="T29" fmla="*/ 4141 h 4404"/>
                <a:gd name="T30" fmla="*/ 2359 w 4014"/>
                <a:gd name="T31" fmla="*/ 4109 h 4404"/>
                <a:gd name="T32" fmla="*/ 2788 w 4014"/>
                <a:gd name="T33" fmla="*/ 3952 h 4404"/>
                <a:gd name="T34" fmla="*/ 3152 w 4014"/>
                <a:gd name="T35" fmla="*/ 3691 h 4404"/>
                <a:gd name="T36" fmla="*/ 3435 w 4014"/>
                <a:gd name="T37" fmla="*/ 3343 h 4404"/>
                <a:gd name="T38" fmla="*/ 3619 w 4014"/>
                <a:gd name="T39" fmla="*/ 2927 h 4404"/>
                <a:gd name="T40" fmla="*/ 3685 w 4014"/>
                <a:gd name="T41" fmla="*/ 2460 h 4404"/>
                <a:gd name="T42" fmla="*/ 3619 w 4014"/>
                <a:gd name="T43" fmla="*/ 1996 h 4404"/>
                <a:gd name="T44" fmla="*/ 3435 w 4014"/>
                <a:gd name="T45" fmla="*/ 1581 h 4404"/>
                <a:gd name="T46" fmla="*/ 3152 w 4014"/>
                <a:gd name="T47" fmla="*/ 1236 h 4404"/>
                <a:gd name="T48" fmla="*/ 2788 w 4014"/>
                <a:gd name="T49" fmla="*/ 976 h 4404"/>
                <a:gd name="T50" fmla="*/ 2359 w 4014"/>
                <a:gd name="T51" fmla="*/ 819 h 4404"/>
                <a:gd name="T52" fmla="*/ 1878 w 4014"/>
                <a:gd name="T53" fmla="*/ 258 h 4404"/>
                <a:gd name="T54" fmla="*/ 2071 w 4014"/>
                <a:gd name="T55" fmla="*/ 526 h 4404"/>
                <a:gd name="T56" fmla="*/ 1362 w 4014"/>
                <a:gd name="T57" fmla="*/ 0 h 4404"/>
                <a:gd name="T58" fmla="*/ 2394 w 4014"/>
                <a:gd name="T59" fmla="*/ 563 h 4404"/>
                <a:gd name="T60" fmla="*/ 2797 w 4014"/>
                <a:gd name="T61" fmla="*/ 693 h 4404"/>
                <a:gd name="T62" fmla="*/ 3467 w 4014"/>
                <a:gd name="T63" fmla="*/ 452 h 4404"/>
                <a:gd name="T64" fmla="*/ 3735 w 4014"/>
                <a:gd name="T65" fmla="*/ 1587 h 4404"/>
                <a:gd name="T66" fmla="*/ 3890 w 4014"/>
                <a:gd name="T67" fmla="*/ 2008 h 4404"/>
                <a:gd name="T68" fmla="*/ 3942 w 4014"/>
                <a:gd name="T69" fmla="*/ 2460 h 4404"/>
                <a:gd name="T70" fmla="*/ 3878 w 4014"/>
                <a:gd name="T71" fmla="*/ 2956 h 4404"/>
                <a:gd name="T72" fmla="*/ 3698 w 4014"/>
                <a:gd name="T73" fmla="*/ 3406 h 4404"/>
                <a:gd name="T74" fmla="*/ 3416 w 4014"/>
                <a:gd name="T75" fmla="*/ 3791 h 4404"/>
                <a:gd name="T76" fmla="*/ 3051 w 4014"/>
                <a:gd name="T77" fmla="*/ 4096 h 4404"/>
                <a:gd name="T78" fmla="*/ 2618 w 4014"/>
                <a:gd name="T79" fmla="*/ 4305 h 4404"/>
                <a:gd name="T80" fmla="*/ 2134 w 4014"/>
                <a:gd name="T81" fmla="*/ 4400 h 4404"/>
                <a:gd name="T82" fmla="*/ 1632 w 4014"/>
                <a:gd name="T83" fmla="*/ 4368 h 4404"/>
                <a:gd name="T84" fmla="*/ 1171 w 4014"/>
                <a:gd name="T85" fmla="*/ 4213 h 4404"/>
                <a:gd name="T86" fmla="*/ 771 w 4014"/>
                <a:gd name="T87" fmla="*/ 3954 h 4404"/>
                <a:gd name="T88" fmla="*/ 445 w 4014"/>
                <a:gd name="T89" fmla="*/ 3607 h 4404"/>
                <a:gd name="T90" fmla="*/ 212 w 4014"/>
                <a:gd name="T91" fmla="*/ 3188 h 4404"/>
                <a:gd name="T92" fmla="*/ 88 w 4014"/>
                <a:gd name="T93" fmla="*/ 2713 h 4404"/>
                <a:gd name="T94" fmla="*/ 85 w 4014"/>
                <a:gd name="T95" fmla="*/ 2231 h 4404"/>
                <a:gd name="T96" fmla="*/ 189 w 4014"/>
                <a:gd name="T97" fmla="*/ 1792 h 4404"/>
                <a:gd name="T98" fmla="*/ 392 w 4014"/>
                <a:gd name="T99" fmla="*/ 1392 h 4404"/>
                <a:gd name="T100" fmla="*/ 1030 w 4014"/>
                <a:gd name="T101" fmla="*/ 789 h 4404"/>
                <a:gd name="T102" fmla="*/ 1414 w 4014"/>
                <a:gd name="T103" fmla="*/ 617 h 4404"/>
                <a:gd name="T104" fmla="*/ 1362 w 4014"/>
                <a:gd name="T105" fmla="*/ 258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14" h="4404">
                  <a:moveTo>
                    <a:pt x="3467" y="818"/>
                  </a:moveTo>
                  <a:lnTo>
                    <a:pt x="3282" y="1004"/>
                  </a:lnTo>
                  <a:lnTo>
                    <a:pt x="3346" y="1062"/>
                  </a:lnTo>
                  <a:lnTo>
                    <a:pt x="3406" y="1122"/>
                  </a:lnTo>
                  <a:lnTo>
                    <a:pt x="3464" y="1186"/>
                  </a:lnTo>
                  <a:lnTo>
                    <a:pt x="3650" y="1001"/>
                  </a:lnTo>
                  <a:lnTo>
                    <a:pt x="3467" y="818"/>
                  </a:lnTo>
                  <a:close/>
                  <a:moveTo>
                    <a:pt x="547" y="818"/>
                  </a:moveTo>
                  <a:lnTo>
                    <a:pt x="364" y="1001"/>
                  </a:lnTo>
                  <a:lnTo>
                    <a:pt x="550" y="1186"/>
                  </a:lnTo>
                  <a:lnTo>
                    <a:pt x="610" y="1121"/>
                  </a:lnTo>
                  <a:lnTo>
                    <a:pt x="670" y="1061"/>
                  </a:lnTo>
                  <a:lnTo>
                    <a:pt x="732" y="1004"/>
                  </a:lnTo>
                  <a:lnTo>
                    <a:pt x="547" y="818"/>
                  </a:lnTo>
                  <a:close/>
                  <a:moveTo>
                    <a:pt x="2007" y="783"/>
                  </a:moveTo>
                  <a:lnTo>
                    <a:pt x="1887" y="787"/>
                  </a:lnTo>
                  <a:lnTo>
                    <a:pt x="1769" y="799"/>
                  </a:lnTo>
                  <a:lnTo>
                    <a:pt x="1655" y="819"/>
                  </a:lnTo>
                  <a:lnTo>
                    <a:pt x="1543" y="847"/>
                  </a:lnTo>
                  <a:lnTo>
                    <a:pt x="1434" y="883"/>
                  </a:lnTo>
                  <a:lnTo>
                    <a:pt x="1329" y="926"/>
                  </a:lnTo>
                  <a:lnTo>
                    <a:pt x="1226" y="976"/>
                  </a:lnTo>
                  <a:lnTo>
                    <a:pt x="1129" y="1032"/>
                  </a:lnTo>
                  <a:lnTo>
                    <a:pt x="1035" y="1093"/>
                  </a:lnTo>
                  <a:lnTo>
                    <a:pt x="946" y="1162"/>
                  </a:lnTo>
                  <a:lnTo>
                    <a:pt x="862" y="1236"/>
                  </a:lnTo>
                  <a:lnTo>
                    <a:pt x="783" y="1315"/>
                  </a:lnTo>
                  <a:lnTo>
                    <a:pt x="708" y="1399"/>
                  </a:lnTo>
                  <a:lnTo>
                    <a:pt x="640" y="1488"/>
                  </a:lnTo>
                  <a:lnTo>
                    <a:pt x="579" y="1581"/>
                  </a:lnTo>
                  <a:lnTo>
                    <a:pt x="523" y="1680"/>
                  </a:lnTo>
                  <a:lnTo>
                    <a:pt x="473" y="1782"/>
                  </a:lnTo>
                  <a:lnTo>
                    <a:pt x="431" y="1887"/>
                  </a:lnTo>
                  <a:lnTo>
                    <a:pt x="395" y="1996"/>
                  </a:lnTo>
                  <a:lnTo>
                    <a:pt x="367" y="2109"/>
                  </a:lnTo>
                  <a:lnTo>
                    <a:pt x="347" y="2223"/>
                  </a:lnTo>
                  <a:lnTo>
                    <a:pt x="333" y="2341"/>
                  </a:lnTo>
                  <a:lnTo>
                    <a:pt x="329" y="2460"/>
                  </a:lnTo>
                  <a:lnTo>
                    <a:pt x="333" y="2580"/>
                  </a:lnTo>
                  <a:lnTo>
                    <a:pt x="347" y="2698"/>
                  </a:lnTo>
                  <a:lnTo>
                    <a:pt x="367" y="2813"/>
                  </a:lnTo>
                  <a:lnTo>
                    <a:pt x="395" y="2927"/>
                  </a:lnTo>
                  <a:lnTo>
                    <a:pt x="431" y="3036"/>
                  </a:lnTo>
                  <a:lnTo>
                    <a:pt x="473" y="3142"/>
                  </a:lnTo>
                  <a:lnTo>
                    <a:pt x="523" y="3244"/>
                  </a:lnTo>
                  <a:lnTo>
                    <a:pt x="579" y="3343"/>
                  </a:lnTo>
                  <a:lnTo>
                    <a:pt x="640" y="3436"/>
                  </a:lnTo>
                  <a:lnTo>
                    <a:pt x="708" y="3526"/>
                  </a:lnTo>
                  <a:lnTo>
                    <a:pt x="783" y="3611"/>
                  </a:lnTo>
                  <a:lnTo>
                    <a:pt x="862" y="3691"/>
                  </a:lnTo>
                  <a:lnTo>
                    <a:pt x="946" y="3765"/>
                  </a:lnTo>
                  <a:lnTo>
                    <a:pt x="1035" y="3833"/>
                  </a:lnTo>
                  <a:lnTo>
                    <a:pt x="1129" y="3896"/>
                  </a:lnTo>
                  <a:lnTo>
                    <a:pt x="1226" y="3952"/>
                  </a:lnTo>
                  <a:lnTo>
                    <a:pt x="1329" y="4002"/>
                  </a:lnTo>
                  <a:lnTo>
                    <a:pt x="1434" y="4045"/>
                  </a:lnTo>
                  <a:lnTo>
                    <a:pt x="1543" y="4081"/>
                  </a:lnTo>
                  <a:lnTo>
                    <a:pt x="1655" y="4109"/>
                  </a:lnTo>
                  <a:lnTo>
                    <a:pt x="1769" y="4129"/>
                  </a:lnTo>
                  <a:lnTo>
                    <a:pt x="1887" y="4141"/>
                  </a:lnTo>
                  <a:lnTo>
                    <a:pt x="2007" y="4146"/>
                  </a:lnTo>
                  <a:lnTo>
                    <a:pt x="2127" y="4141"/>
                  </a:lnTo>
                  <a:lnTo>
                    <a:pt x="2245" y="4129"/>
                  </a:lnTo>
                  <a:lnTo>
                    <a:pt x="2359" y="4109"/>
                  </a:lnTo>
                  <a:lnTo>
                    <a:pt x="2471" y="4081"/>
                  </a:lnTo>
                  <a:lnTo>
                    <a:pt x="2580" y="4045"/>
                  </a:lnTo>
                  <a:lnTo>
                    <a:pt x="2685" y="4002"/>
                  </a:lnTo>
                  <a:lnTo>
                    <a:pt x="2788" y="3952"/>
                  </a:lnTo>
                  <a:lnTo>
                    <a:pt x="2885" y="3896"/>
                  </a:lnTo>
                  <a:lnTo>
                    <a:pt x="2979" y="3833"/>
                  </a:lnTo>
                  <a:lnTo>
                    <a:pt x="3068" y="3765"/>
                  </a:lnTo>
                  <a:lnTo>
                    <a:pt x="3152" y="3691"/>
                  </a:lnTo>
                  <a:lnTo>
                    <a:pt x="3231" y="3611"/>
                  </a:lnTo>
                  <a:lnTo>
                    <a:pt x="3306" y="3526"/>
                  </a:lnTo>
                  <a:lnTo>
                    <a:pt x="3374" y="3436"/>
                  </a:lnTo>
                  <a:lnTo>
                    <a:pt x="3435" y="3343"/>
                  </a:lnTo>
                  <a:lnTo>
                    <a:pt x="3491" y="3244"/>
                  </a:lnTo>
                  <a:lnTo>
                    <a:pt x="3541" y="3142"/>
                  </a:lnTo>
                  <a:lnTo>
                    <a:pt x="3583" y="3036"/>
                  </a:lnTo>
                  <a:lnTo>
                    <a:pt x="3619" y="2927"/>
                  </a:lnTo>
                  <a:lnTo>
                    <a:pt x="3647" y="2813"/>
                  </a:lnTo>
                  <a:lnTo>
                    <a:pt x="3667" y="2698"/>
                  </a:lnTo>
                  <a:lnTo>
                    <a:pt x="3681" y="2580"/>
                  </a:lnTo>
                  <a:lnTo>
                    <a:pt x="3685" y="2460"/>
                  </a:lnTo>
                  <a:lnTo>
                    <a:pt x="3681" y="2341"/>
                  </a:lnTo>
                  <a:lnTo>
                    <a:pt x="3667" y="2223"/>
                  </a:lnTo>
                  <a:lnTo>
                    <a:pt x="3647" y="2109"/>
                  </a:lnTo>
                  <a:lnTo>
                    <a:pt x="3619" y="1996"/>
                  </a:lnTo>
                  <a:lnTo>
                    <a:pt x="3583" y="1887"/>
                  </a:lnTo>
                  <a:lnTo>
                    <a:pt x="3541" y="1782"/>
                  </a:lnTo>
                  <a:lnTo>
                    <a:pt x="3491" y="1680"/>
                  </a:lnTo>
                  <a:lnTo>
                    <a:pt x="3435" y="1581"/>
                  </a:lnTo>
                  <a:lnTo>
                    <a:pt x="3374" y="1488"/>
                  </a:lnTo>
                  <a:lnTo>
                    <a:pt x="3306" y="1399"/>
                  </a:lnTo>
                  <a:lnTo>
                    <a:pt x="3231" y="1315"/>
                  </a:lnTo>
                  <a:lnTo>
                    <a:pt x="3152" y="1236"/>
                  </a:lnTo>
                  <a:lnTo>
                    <a:pt x="3068" y="1162"/>
                  </a:lnTo>
                  <a:lnTo>
                    <a:pt x="2979" y="1093"/>
                  </a:lnTo>
                  <a:lnTo>
                    <a:pt x="2885" y="1032"/>
                  </a:lnTo>
                  <a:lnTo>
                    <a:pt x="2788" y="976"/>
                  </a:lnTo>
                  <a:lnTo>
                    <a:pt x="2685" y="926"/>
                  </a:lnTo>
                  <a:lnTo>
                    <a:pt x="2580" y="883"/>
                  </a:lnTo>
                  <a:lnTo>
                    <a:pt x="2471" y="847"/>
                  </a:lnTo>
                  <a:lnTo>
                    <a:pt x="2359" y="819"/>
                  </a:lnTo>
                  <a:lnTo>
                    <a:pt x="2245" y="799"/>
                  </a:lnTo>
                  <a:lnTo>
                    <a:pt x="2127" y="787"/>
                  </a:lnTo>
                  <a:lnTo>
                    <a:pt x="2007" y="783"/>
                  </a:lnTo>
                  <a:close/>
                  <a:moveTo>
                    <a:pt x="1878" y="258"/>
                  </a:moveTo>
                  <a:lnTo>
                    <a:pt x="1878" y="528"/>
                  </a:lnTo>
                  <a:lnTo>
                    <a:pt x="1943" y="526"/>
                  </a:lnTo>
                  <a:lnTo>
                    <a:pt x="2007" y="524"/>
                  </a:lnTo>
                  <a:lnTo>
                    <a:pt x="2071" y="526"/>
                  </a:lnTo>
                  <a:lnTo>
                    <a:pt x="2136" y="528"/>
                  </a:lnTo>
                  <a:lnTo>
                    <a:pt x="2136" y="258"/>
                  </a:lnTo>
                  <a:lnTo>
                    <a:pt x="1878" y="258"/>
                  </a:lnTo>
                  <a:close/>
                  <a:moveTo>
                    <a:pt x="1362" y="0"/>
                  </a:moveTo>
                  <a:lnTo>
                    <a:pt x="2652" y="0"/>
                  </a:lnTo>
                  <a:lnTo>
                    <a:pt x="2652" y="258"/>
                  </a:lnTo>
                  <a:lnTo>
                    <a:pt x="2394" y="258"/>
                  </a:lnTo>
                  <a:lnTo>
                    <a:pt x="2394" y="563"/>
                  </a:lnTo>
                  <a:lnTo>
                    <a:pt x="2498" y="587"/>
                  </a:lnTo>
                  <a:lnTo>
                    <a:pt x="2600" y="617"/>
                  </a:lnTo>
                  <a:lnTo>
                    <a:pt x="2698" y="651"/>
                  </a:lnTo>
                  <a:lnTo>
                    <a:pt x="2797" y="693"/>
                  </a:lnTo>
                  <a:lnTo>
                    <a:pt x="2892" y="738"/>
                  </a:lnTo>
                  <a:lnTo>
                    <a:pt x="2984" y="789"/>
                  </a:lnTo>
                  <a:lnTo>
                    <a:pt x="3075" y="845"/>
                  </a:lnTo>
                  <a:lnTo>
                    <a:pt x="3467" y="452"/>
                  </a:lnTo>
                  <a:lnTo>
                    <a:pt x="4014" y="1001"/>
                  </a:lnTo>
                  <a:lnTo>
                    <a:pt x="3622" y="1392"/>
                  </a:lnTo>
                  <a:lnTo>
                    <a:pt x="3682" y="1488"/>
                  </a:lnTo>
                  <a:lnTo>
                    <a:pt x="3735" y="1587"/>
                  </a:lnTo>
                  <a:lnTo>
                    <a:pt x="3783" y="1688"/>
                  </a:lnTo>
                  <a:lnTo>
                    <a:pt x="3825" y="1792"/>
                  </a:lnTo>
                  <a:lnTo>
                    <a:pt x="3861" y="1899"/>
                  </a:lnTo>
                  <a:lnTo>
                    <a:pt x="3890" y="2008"/>
                  </a:lnTo>
                  <a:lnTo>
                    <a:pt x="3913" y="2119"/>
                  </a:lnTo>
                  <a:lnTo>
                    <a:pt x="3929" y="2231"/>
                  </a:lnTo>
                  <a:lnTo>
                    <a:pt x="3940" y="2345"/>
                  </a:lnTo>
                  <a:lnTo>
                    <a:pt x="3942" y="2460"/>
                  </a:lnTo>
                  <a:lnTo>
                    <a:pt x="3938" y="2588"/>
                  </a:lnTo>
                  <a:lnTo>
                    <a:pt x="3926" y="2713"/>
                  </a:lnTo>
                  <a:lnTo>
                    <a:pt x="3906" y="2836"/>
                  </a:lnTo>
                  <a:lnTo>
                    <a:pt x="3878" y="2956"/>
                  </a:lnTo>
                  <a:lnTo>
                    <a:pt x="3843" y="3073"/>
                  </a:lnTo>
                  <a:lnTo>
                    <a:pt x="3802" y="3188"/>
                  </a:lnTo>
                  <a:lnTo>
                    <a:pt x="3753" y="3299"/>
                  </a:lnTo>
                  <a:lnTo>
                    <a:pt x="3698" y="3406"/>
                  </a:lnTo>
                  <a:lnTo>
                    <a:pt x="3637" y="3509"/>
                  </a:lnTo>
                  <a:lnTo>
                    <a:pt x="3569" y="3607"/>
                  </a:lnTo>
                  <a:lnTo>
                    <a:pt x="3495" y="3702"/>
                  </a:lnTo>
                  <a:lnTo>
                    <a:pt x="3416" y="3791"/>
                  </a:lnTo>
                  <a:lnTo>
                    <a:pt x="3332" y="3876"/>
                  </a:lnTo>
                  <a:lnTo>
                    <a:pt x="3243" y="3954"/>
                  </a:lnTo>
                  <a:lnTo>
                    <a:pt x="3149" y="4029"/>
                  </a:lnTo>
                  <a:lnTo>
                    <a:pt x="3051" y="4096"/>
                  </a:lnTo>
                  <a:lnTo>
                    <a:pt x="2948" y="4158"/>
                  </a:lnTo>
                  <a:lnTo>
                    <a:pt x="2842" y="4213"/>
                  </a:lnTo>
                  <a:lnTo>
                    <a:pt x="2732" y="4263"/>
                  </a:lnTo>
                  <a:lnTo>
                    <a:pt x="2618" y="4305"/>
                  </a:lnTo>
                  <a:lnTo>
                    <a:pt x="2501" y="4340"/>
                  </a:lnTo>
                  <a:lnTo>
                    <a:pt x="2382" y="4368"/>
                  </a:lnTo>
                  <a:lnTo>
                    <a:pt x="2259" y="4388"/>
                  </a:lnTo>
                  <a:lnTo>
                    <a:pt x="2134" y="4400"/>
                  </a:lnTo>
                  <a:lnTo>
                    <a:pt x="2007" y="4404"/>
                  </a:lnTo>
                  <a:lnTo>
                    <a:pt x="1880" y="4400"/>
                  </a:lnTo>
                  <a:lnTo>
                    <a:pt x="1755" y="4388"/>
                  </a:lnTo>
                  <a:lnTo>
                    <a:pt x="1632" y="4368"/>
                  </a:lnTo>
                  <a:lnTo>
                    <a:pt x="1513" y="4340"/>
                  </a:lnTo>
                  <a:lnTo>
                    <a:pt x="1396" y="4305"/>
                  </a:lnTo>
                  <a:lnTo>
                    <a:pt x="1282" y="4263"/>
                  </a:lnTo>
                  <a:lnTo>
                    <a:pt x="1171" y="4213"/>
                  </a:lnTo>
                  <a:lnTo>
                    <a:pt x="1066" y="4158"/>
                  </a:lnTo>
                  <a:lnTo>
                    <a:pt x="963" y="4096"/>
                  </a:lnTo>
                  <a:lnTo>
                    <a:pt x="865" y="4029"/>
                  </a:lnTo>
                  <a:lnTo>
                    <a:pt x="771" y="3954"/>
                  </a:lnTo>
                  <a:lnTo>
                    <a:pt x="682" y="3876"/>
                  </a:lnTo>
                  <a:lnTo>
                    <a:pt x="598" y="3791"/>
                  </a:lnTo>
                  <a:lnTo>
                    <a:pt x="519" y="3702"/>
                  </a:lnTo>
                  <a:lnTo>
                    <a:pt x="445" y="3607"/>
                  </a:lnTo>
                  <a:lnTo>
                    <a:pt x="377" y="3509"/>
                  </a:lnTo>
                  <a:lnTo>
                    <a:pt x="316" y="3406"/>
                  </a:lnTo>
                  <a:lnTo>
                    <a:pt x="261" y="3299"/>
                  </a:lnTo>
                  <a:lnTo>
                    <a:pt x="212" y="3188"/>
                  </a:lnTo>
                  <a:lnTo>
                    <a:pt x="171" y="3073"/>
                  </a:lnTo>
                  <a:lnTo>
                    <a:pt x="136" y="2956"/>
                  </a:lnTo>
                  <a:lnTo>
                    <a:pt x="108" y="2836"/>
                  </a:lnTo>
                  <a:lnTo>
                    <a:pt x="88" y="2713"/>
                  </a:lnTo>
                  <a:lnTo>
                    <a:pt x="76" y="2588"/>
                  </a:lnTo>
                  <a:lnTo>
                    <a:pt x="72" y="2460"/>
                  </a:lnTo>
                  <a:lnTo>
                    <a:pt x="74" y="2345"/>
                  </a:lnTo>
                  <a:lnTo>
                    <a:pt x="85" y="2231"/>
                  </a:lnTo>
                  <a:lnTo>
                    <a:pt x="101" y="2119"/>
                  </a:lnTo>
                  <a:lnTo>
                    <a:pt x="124" y="2008"/>
                  </a:lnTo>
                  <a:lnTo>
                    <a:pt x="153" y="1899"/>
                  </a:lnTo>
                  <a:lnTo>
                    <a:pt x="189" y="1792"/>
                  </a:lnTo>
                  <a:lnTo>
                    <a:pt x="231" y="1688"/>
                  </a:lnTo>
                  <a:lnTo>
                    <a:pt x="279" y="1587"/>
                  </a:lnTo>
                  <a:lnTo>
                    <a:pt x="332" y="1488"/>
                  </a:lnTo>
                  <a:lnTo>
                    <a:pt x="392" y="1392"/>
                  </a:lnTo>
                  <a:lnTo>
                    <a:pt x="0" y="1001"/>
                  </a:lnTo>
                  <a:lnTo>
                    <a:pt x="547" y="452"/>
                  </a:lnTo>
                  <a:lnTo>
                    <a:pt x="939" y="845"/>
                  </a:lnTo>
                  <a:lnTo>
                    <a:pt x="1030" y="789"/>
                  </a:lnTo>
                  <a:lnTo>
                    <a:pt x="1122" y="738"/>
                  </a:lnTo>
                  <a:lnTo>
                    <a:pt x="1217" y="693"/>
                  </a:lnTo>
                  <a:lnTo>
                    <a:pt x="1316" y="651"/>
                  </a:lnTo>
                  <a:lnTo>
                    <a:pt x="1414" y="617"/>
                  </a:lnTo>
                  <a:lnTo>
                    <a:pt x="1516" y="587"/>
                  </a:lnTo>
                  <a:lnTo>
                    <a:pt x="1620" y="563"/>
                  </a:lnTo>
                  <a:lnTo>
                    <a:pt x="1620" y="258"/>
                  </a:lnTo>
                  <a:lnTo>
                    <a:pt x="1362" y="258"/>
                  </a:lnTo>
                  <a:lnTo>
                    <a:pt x="1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Freeform 12"/>
          <p:cNvSpPr>
            <a:spLocks noEditPoints="1"/>
          </p:cNvSpPr>
          <p:nvPr/>
        </p:nvSpPr>
        <p:spPr bwMode="auto">
          <a:xfrm>
            <a:off x="7947846" y="1066126"/>
            <a:ext cx="418015" cy="449873"/>
          </a:xfrm>
          <a:custGeom>
            <a:avLst/>
            <a:gdLst>
              <a:gd name="T0" fmla="*/ 3197 w 3463"/>
              <a:gd name="T1" fmla="*/ 2864 h 3729"/>
              <a:gd name="T2" fmla="*/ 2464 w 3463"/>
              <a:gd name="T3" fmla="*/ 3463 h 3729"/>
              <a:gd name="T4" fmla="*/ 999 w 3463"/>
              <a:gd name="T5" fmla="*/ 3463 h 3729"/>
              <a:gd name="T6" fmla="*/ 266 w 3463"/>
              <a:gd name="T7" fmla="*/ 2864 h 3729"/>
              <a:gd name="T8" fmla="*/ 266 w 3463"/>
              <a:gd name="T9" fmla="*/ 2864 h 3729"/>
              <a:gd name="T10" fmla="*/ 3197 w 3463"/>
              <a:gd name="T11" fmla="*/ 2064 h 3729"/>
              <a:gd name="T12" fmla="*/ 2464 w 3463"/>
              <a:gd name="T13" fmla="*/ 2730 h 3729"/>
              <a:gd name="T14" fmla="*/ 999 w 3463"/>
              <a:gd name="T15" fmla="*/ 2730 h 3729"/>
              <a:gd name="T16" fmla="*/ 266 w 3463"/>
              <a:gd name="T17" fmla="*/ 2064 h 3729"/>
              <a:gd name="T18" fmla="*/ 266 w 3463"/>
              <a:gd name="T19" fmla="*/ 2064 h 3729"/>
              <a:gd name="T20" fmla="*/ 3197 w 3463"/>
              <a:gd name="T21" fmla="*/ 1331 h 3729"/>
              <a:gd name="T22" fmla="*/ 2464 w 3463"/>
              <a:gd name="T23" fmla="*/ 1931 h 3729"/>
              <a:gd name="T24" fmla="*/ 999 w 3463"/>
              <a:gd name="T25" fmla="*/ 1931 h 3729"/>
              <a:gd name="T26" fmla="*/ 266 w 3463"/>
              <a:gd name="T27" fmla="*/ 1331 h 3729"/>
              <a:gd name="T28" fmla="*/ 266 w 3463"/>
              <a:gd name="T29" fmla="*/ 1331 h 3729"/>
              <a:gd name="T30" fmla="*/ 2417 w 3463"/>
              <a:gd name="T31" fmla="*/ 285 h 3729"/>
              <a:gd name="T32" fmla="*/ 2398 w 3463"/>
              <a:gd name="T33" fmla="*/ 932 h 3729"/>
              <a:gd name="T34" fmla="*/ 2431 w 3463"/>
              <a:gd name="T35" fmla="*/ 990 h 3729"/>
              <a:gd name="T36" fmla="*/ 2615 w 3463"/>
              <a:gd name="T37" fmla="*/ 997 h 3729"/>
              <a:gd name="T38" fmla="*/ 2661 w 3463"/>
              <a:gd name="T39" fmla="*/ 949 h 3729"/>
              <a:gd name="T40" fmla="*/ 2655 w 3463"/>
              <a:gd name="T41" fmla="*/ 299 h 3729"/>
              <a:gd name="T42" fmla="*/ 2597 w 3463"/>
              <a:gd name="T43" fmla="*/ 266 h 3729"/>
              <a:gd name="T44" fmla="*/ 832 w 3463"/>
              <a:gd name="T45" fmla="*/ 275 h 3729"/>
              <a:gd name="T46" fmla="*/ 799 w 3463"/>
              <a:gd name="T47" fmla="*/ 332 h 3729"/>
              <a:gd name="T48" fmla="*/ 819 w 3463"/>
              <a:gd name="T49" fmla="*/ 978 h 3729"/>
              <a:gd name="T50" fmla="*/ 999 w 3463"/>
              <a:gd name="T51" fmla="*/ 998 h 3729"/>
              <a:gd name="T52" fmla="*/ 1056 w 3463"/>
              <a:gd name="T53" fmla="*/ 965 h 3729"/>
              <a:gd name="T54" fmla="*/ 1063 w 3463"/>
              <a:gd name="T55" fmla="*/ 315 h 3729"/>
              <a:gd name="T56" fmla="*/ 1016 w 3463"/>
              <a:gd name="T57" fmla="*/ 268 h 3729"/>
              <a:gd name="T58" fmla="*/ 999 w 3463"/>
              <a:gd name="T59" fmla="*/ 0 h 3729"/>
              <a:gd name="T60" fmla="*/ 1165 w 3463"/>
              <a:gd name="T61" fmla="*/ 43 h 3729"/>
              <a:gd name="T62" fmla="*/ 1288 w 3463"/>
              <a:gd name="T63" fmla="*/ 167 h 3729"/>
              <a:gd name="T64" fmla="*/ 1331 w 3463"/>
              <a:gd name="T65" fmla="*/ 332 h 3729"/>
              <a:gd name="T66" fmla="*/ 2134 w 3463"/>
              <a:gd name="T67" fmla="*/ 288 h 3729"/>
              <a:gd name="T68" fmla="*/ 2199 w 3463"/>
              <a:gd name="T69" fmla="*/ 131 h 3729"/>
              <a:gd name="T70" fmla="*/ 2336 w 3463"/>
              <a:gd name="T71" fmla="*/ 24 h 3729"/>
              <a:gd name="T72" fmla="*/ 2597 w 3463"/>
              <a:gd name="T73" fmla="*/ 0 h 3729"/>
              <a:gd name="T74" fmla="*/ 2763 w 3463"/>
              <a:gd name="T75" fmla="*/ 43 h 3729"/>
              <a:gd name="T76" fmla="*/ 2886 w 3463"/>
              <a:gd name="T77" fmla="*/ 167 h 3729"/>
              <a:gd name="T78" fmla="*/ 2930 w 3463"/>
              <a:gd name="T79" fmla="*/ 332 h 3729"/>
              <a:gd name="T80" fmla="*/ 3278 w 3463"/>
              <a:gd name="T81" fmla="*/ 544 h 3729"/>
              <a:gd name="T82" fmla="*/ 3413 w 3463"/>
              <a:gd name="T83" fmla="*/ 644 h 3729"/>
              <a:gd name="T84" fmla="*/ 3463 w 3463"/>
              <a:gd name="T85" fmla="*/ 799 h 3729"/>
              <a:gd name="T86" fmla="*/ 3434 w 3463"/>
              <a:gd name="T87" fmla="*/ 3582 h 3729"/>
              <a:gd name="T88" fmla="*/ 3316 w 3463"/>
              <a:gd name="T89" fmla="*/ 3700 h 3729"/>
              <a:gd name="T90" fmla="*/ 266 w 3463"/>
              <a:gd name="T91" fmla="*/ 3729 h 3729"/>
              <a:gd name="T92" fmla="*/ 112 w 3463"/>
              <a:gd name="T93" fmla="*/ 3679 h 3729"/>
              <a:gd name="T94" fmla="*/ 13 w 3463"/>
              <a:gd name="T95" fmla="*/ 3544 h 3729"/>
              <a:gd name="T96" fmla="*/ 3 w 3463"/>
              <a:gd name="T97" fmla="*/ 757 h 3729"/>
              <a:gd name="T98" fmla="*/ 79 w 3463"/>
              <a:gd name="T99" fmla="*/ 611 h 3729"/>
              <a:gd name="T100" fmla="*/ 224 w 3463"/>
              <a:gd name="T101" fmla="*/ 535 h 3729"/>
              <a:gd name="T102" fmla="*/ 535 w 3463"/>
              <a:gd name="T103" fmla="*/ 288 h 3729"/>
              <a:gd name="T104" fmla="*/ 601 w 3463"/>
              <a:gd name="T105" fmla="*/ 131 h 3729"/>
              <a:gd name="T106" fmla="*/ 738 w 3463"/>
              <a:gd name="T107" fmla="*/ 24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3" h="3729">
                <a:moveTo>
                  <a:pt x="2597" y="2864"/>
                </a:moveTo>
                <a:lnTo>
                  <a:pt x="2597" y="3463"/>
                </a:lnTo>
                <a:lnTo>
                  <a:pt x="3197" y="3463"/>
                </a:lnTo>
                <a:lnTo>
                  <a:pt x="3197" y="2864"/>
                </a:lnTo>
                <a:lnTo>
                  <a:pt x="2597" y="2864"/>
                </a:lnTo>
                <a:close/>
                <a:moveTo>
                  <a:pt x="1798" y="2864"/>
                </a:moveTo>
                <a:lnTo>
                  <a:pt x="1798" y="3463"/>
                </a:lnTo>
                <a:lnTo>
                  <a:pt x="2464" y="3463"/>
                </a:lnTo>
                <a:lnTo>
                  <a:pt x="2464" y="2864"/>
                </a:lnTo>
                <a:lnTo>
                  <a:pt x="1798" y="2864"/>
                </a:lnTo>
                <a:close/>
                <a:moveTo>
                  <a:pt x="999" y="2864"/>
                </a:moveTo>
                <a:lnTo>
                  <a:pt x="999" y="3463"/>
                </a:lnTo>
                <a:lnTo>
                  <a:pt x="1665" y="3463"/>
                </a:lnTo>
                <a:lnTo>
                  <a:pt x="1665" y="2864"/>
                </a:lnTo>
                <a:lnTo>
                  <a:pt x="999" y="2864"/>
                </a:lnTo>
                <a:close/>
                <a:moveTo>
                  <a:pt x="266" y="2864"/>
                </a:moveTo>
                <a:lnTo>
                  <a:pt x="266" y="3463"/>
                </a:lnTo>
                <a:lnTo>
                  <a:pt x="865" y="3463"/>
                </a:lnTo>
                <a:lnTo>
                  <a:pt x="865" y="2864"/>
                </a:lnTo>
                <a:lnTo>
                  <a:pt x="266" y="2864"/>
                </a:lnTo>
                <a:close/>
                <a:moveTo>
                  <a:pt x="2597" y="2064"/>
                </a:moveTo>
                <a:lnTo>
                  <a:pt x="2597" y="2730"/>
                </a:lnTo>
                <a:lnTo>
                  <a:pt x="3197" y="2730"/>
                </a:lnTo>
                <a:lnTo>
                  <a:pt x="3197" y="2064"/>
                </a:lnTo>
                <a:lnTo>
                  <a:pt x="2597" y="2064"/>
                </a:lnTo>
                <a:close/>
                <a:moveTo>
                  <a:pt x="1798" y="2064"/>
                </a:moveTo>
                <a:lnTo>
                  <a:pt x="1798" y="2730"/>
                </a:lnTo>
                <a:lnTo>
                  <a:pt x="2464" y="2730"/>
                </a:lnTo>
                <a:lnTo>
                  <a:pt x="2464" y="2064"/>
                </a:lnTo>
                <a:lnTo>
                  <a:pt x="1798" y="2064"/>
                </a:lnTo>
                <a:close/>
                <a:moveTo>
                  <a:pt x="999" y="2064"/>
                </a:moveTo>
                <a:lnTo>
                  <a:pt x="999" y="2730"/>
                </a:lnTo>
                <a:lnTo>
                  <a:pt x="1665" y="2730"/>
                </a:lnTo>
                <a:lnTo>
                  <a:pt x="1665" y="2064"/>
                </a:lnTo>
                <a:lnTo>
                  <a:pt x="999" y="2064"/>
                </a:lnTo>
                <a:close/>
                <a:moveTo>
                  <a:pt x="266" y="2064"/>
                </a:moveTo>
                <a:lnTo>
                  <a:pt x="266" y="2730"/>
                </a:lnTo>
                <a:lnTo>
                  <a:pt x="865" y="2730"/>
                </a:lnTo>
                <a:lnTo>
                  <a:pt x="865" y="2064"/>
                </a:lnTo>
                <a:lnTo>
                  <a:pt x="266" y="2064"/>
                </a:lnTo>
                <a:close/>
                <a:moveTo>
                  <a:pt x="2597" y="1331"/>
                </a:moveTo>
                <a:lnTo>
                  <a:pt x="2597" y="1931"/>
                </a:lnTo>
                <a:lnTo>
                  <a:pt x="3197" y="1931"/>
                </a:lnTo>
                <a:lnTo>
                  <a:pt x="3197" y="1331"/>
                </a:lnTo>
                <a:lnTo>
                  <a:pt x="2597" y="1331"/>
                </a:lnTo>
                <a:close/>
                <a:moveTo>
                  <a:pt x="1798" y="1331"/>
                </a:moveTo>
                <a:lnTo>
                  <a:pt x="1798" y="1931"/>
                </a:lnTo>
                <a:lnTo>
                  <a:pt x="2464" y="1931"/>
                </a:lnTo>
                <a:lnTo>
                  <a:pt x="2464" y="1331"/>
                </a:lnTo>
                <a:lnTo>
                  <a:pt x="1798" y="1331"/>
                </a:lnTo>
                <a:close/>
                <a:moveTo>
                  <a:pt x="999" y="1331"/>
                </a:moveTo>
                <a:lnTo>
                  <a:pt x="999" y="1931"/>
                </a:lnTo>
                <a:lnTo>
                  <a:pt x="1665" y="1931"/>
                </a:lnTo>
                <a:lnTo>
                  <a:pt x="1665" y="1331"/>
                </a:lnTo>
                <a:lnTo>
                  <a:pt x="999" y="1331"/>
                </a:lnTo>
                <a:close/>
                <a:moveTo>
                  <a:pt x="266" y="1331"/>
                </a:moveTo>
                <a:lnTo>
                  <a:pt x="266" y="1931"/>
                </a:lnTo>
                <a:lnTo>
                  <a:pt x="865" y="1931"/>
                </a:lnTo>
                <a:lnTo>
                  <a:pt x="865" y="1331"/>
                </a:lnTo>
                <a:lnTo>
                  <a:pt x="266" y="1331"/>
                </a:lnTo>
                <a:close/>
                <a:moveTo>
                  <a:pt x="2464" y="266"/>
                </a:moveTo>
                <a:lnTo>
                  <a:pt x="2447" y="268"/>
                </a:lnTo>
                <a:lnTo>
                  <a:pt x="2431" y="275"/>
                </a:lnTo>
                <a:lnTo>
                  <a:pt x="2417" y="285"/>
                </a:lnTo>
                <a:lnTo>
                  <a:pt x="2406" y="299"/>
                </a:lnTo>
                <a:lnTo>
                  <a:pt x="2400" y="315"/>
                </a:lnTo>
                <a:lnTo>
                  <a:pt x="2398" y="332"/>
                </a:lnTo>
                <a:lnTo>
                  <a:pt x="2398" y="932"/>
                </a:lnTo>
                <a:lnTo>
                  <a:pt x="2400" y="949"/>
                </a:lnTo>
                <a:lnTo>
                  <a:pt x="2406" y="965"/>
                </a:lnTo>
                <a:lnTo>
                  <a:pt x="2417" y="978"/>
                </a:lnTo>
                <a:lnTo>
                  <a:pt x="2431" y="990"/>
                </a:lnTo>
                <a:lnTo>
                  <a:pt x="2447" y="997"/>
                </a:lnTo>
                <a:lnTo>
                  <a:pt x="2464" y="998"/>
                </a:lnTo>
                <a:lnTo>
                  <a:pt x="2597" y="998"/>
                </a:lnTo>
                <a:lnTo>
                  <a:pt x="2615" y="997"/>
                </a:lnTo>
                <a:lnTo>
                  <a:pt x="2629" y="990"/>
                </a:lnTo>
                <a:lnTo>
                  <a:pt x="2644" y="978"/>
                </a:lnTo>
                <a:lnTo>
                  <a:pt x="2655" y="965"/>
                </a:lnTo>
                <a:lnTo>
                  <a:pt x="2661" y="949"/>
                </a:lnTo>
                <a:lnTo>
                  <a:pt x="2664" y="932"/>
                </a:lnTo>
                <a:lnTo>
                  <a:pt x="2664" y="332"/>
                </a:lnTo>
                <a:lnTo>
                  <a:pt x="2661" y="315"/>
                </a:lnTo>
                <a:lnTo>
                  <a:pt x="2655" y="299"/>
                </a:lnTo>
                <a:lnTo>
                  <a:pt x="2644" y="285"/>
                </a:lnTo>
                <a:lnTo>
                  <a:pt x="2629" y="275"/>
                </a:lnTo>
                <a:lnTo>
                  <a:pt x="2615" y="268"/>
                </a:lnTo>
                <a:lnTo>
                  <a:pt x="2597" y="266"/>
                </a:lnTo>
                <a:lnTo>
                  <a:pt x="2464" y="266"/>
                </a:lnTo>
                <a:close/>
                <a:moveTo>
                  <a:pt x="865" y="266"/>
                </a:moveTo>
                <a:lnTo>
                  <a:pt x="848" y="268"/>
                </a:lnTo>
                <a:lnTo>
                  <a:pt x="832" y="275"/>
                </a:lnTo>
                <a:lnTo>
                  <a:pt x="819" y="285"/>
                </a:lnTo>
                <a:lnTo>
                  <a:pt x="808" y="299"/>
                </a:lnTo>
                <a:lnTo>
                  <a:pt x="801" y="315"/>
                </a:lnTo>
                <a:lnTo>
                  <a:pt x="799" y="332"/>
                </a:lnTo>
                <a:lnTo>
                  <a:pt x="799" y="932"/>
                </a:lnTo>
                <a:lnTo>
                  <a:pt x="801" y="949"/>
                </a:lnTo>
                <a:lnTo>
                  <a:pt x="808" y="965"/>
                </a:lnTo>
                <a:lnTo>
                  <a:pt x="819" y="978"/>
                </a:lnTo>
                <a:lnTo>
                  <a:pt x="832" y="990"/>
                </a:lnTo>
                <a:lnTo>
                  <a:pt x="848" y="997"/>
                </a:lnTo>
                <a:lnTo>
                  <a:pt x="865" y="998"/>
                </a:lnTo>
                <a:lnTo>
                  <a:pt x="999" y="998"/>
                </a:lnTo>
                <a:lnTo>
                  <a:pt x="1016" y="997"/>
                </a:lnTo>
                <a:lnTo>
                  <a:pt x="1032" y="990"/>
                </a:lnTo>
                <a:lnTo>
                  <a:pt x="1046" y="978"/>
                </a:lnTo>
                <a:lnTo>
                  <a:pt x="1056" y="965"/>
                </a:lnTo>
                <a:lnTo>
                  <a:pt x="1063" y="949"/>
                </a:lnTo>
                <a:lnTo>
                  <a:pt x="1065" y="932"/>
                </a:lnTo>
                <a:lnTo>
                  <a:pt x="1065" y="332"/>
                </a:lnTo>
                <a:lnTo>
                  <a:pt x="1063" y="315"/>
                </a:lnTo>
                <a:lnTo>
                  <a:pt x="1056" y="299"/>
                </a:lnTo>
                <a:lnTo>
                  <a:pt x="1046" y="285"/>
                </a:lnTo>
                <a:lnTo>
                  <a:pt x="1032" y="275"/>
                </a:lnTo>
                <a:lnTo>
                  <a:pt x="1016" y="268"/>
                </a:lnTo>
                <a:lnTo>
                  <a:pt x="999" y="266"/>
                </a:lnTo>
                <a:lnTo>
                  <a:pt x="865" y="266"/>
                </a:lnTo>
                <a:close/>
                <a:moveTo>
                  <a:pt x="865" y="0"/>
                </a:moveTo>
                <a:lnTo>
                  <a:pt x="999" y="0"/>
                </a:lnTo>
                <a:lnTo>
                  <a:pt x="1044" y="2"/>
                </a:lnTo>
                <a:lnTo>
                  <a:pt x="1086" y="10"/>
                </a:lnTo>
                <a:lnTo>
                  <a:pt x="1126" y="24"/>
                </a:lnTo>
                <a:lnTo>
                  <a:pt x="1165" y="43"/>
                </a:lnTo>
                <a:lnTo>
                  <a:pt x="1200" y="67"/>
                </a:lnTo>
                <a:lnTo>
                  <a:pt x="1234" y="97"/>
                </a:lnTo>
                <a:lnTo>
                  <a:pt x="1264" y="131"/>
                </a:lnTo>
                <a:lnTo>
                  <a:pt x="1288" y="167"/>
                </a:lnTo>
                <a:lnTo>
                  <a:pt x="1307" y="205"/>
                </a:lnTo>
                <a:lnTo>
                  <a:pt x="1321" y="245"/>
                </a:lnTo>
                <a:lnTo>
                  <a:pt x="1329" y="288"/>
                </a:lnTo>
                <a:lnTo>
                  <a:pt x="1331" y="332"/>
                </a:lnTo>
                <a:lnTo>
                  <a:pt x="1331" y="532"/>
                </a:lnTo>
                <a:lnTo>
                  <a:pt x="2130" y="532"/>
                </a:lnTo>
                <a:lnTo>
                  <a:pt x="2130" y="332"/>
                </a:lnTo>
                <a:lnTo>
                  <a:pt x="2134" y="288"/>
                </a:lnTo>
                <a:lnTo>
                  <a:pt x="2142" y="245"/>
                </a:lnTo>
                <a:lnTo>
                  <a:pt x="2156" y="205"/>
                </a:lnTo>
                <a:lnTo>
                  <a:pt x="2175" y="167"/>
                </a:lnTo>
                <a:lnTo>
                  <a:pt x="2199" y="131"/>
                </a:lnTo>
                <a:lnTo>
                  <a:pt x="2229" y="97"/>
                </a:lnTo>
                <a:lnTo>
                  <a:pt x="2263" y="67"/>
                </a:lnTo>
                <a:lnTo>
                  <a:pt x="2298" y="43"/>
                </a:lnTo>
                <a:lnTo>
                  <a:pt x="2336" y="24"/>
                </a:lnTo>
                <a:lnTo>
                  <a:pt x="2377" y="10"/>
                </a:lnTo>
                <a:lnTo>
                  <a:pt x="2419" y="2"/>
                </a:lnTo>
                <a:lnTo>
                  <a:pt x="2464" y="0"/>
                </a:lnTo>
                <a:lnTo>
                  <a:pt x="2597" y="0"/>
                </a:lnTo>
                <a:lnTo>
                  <a:pt x="2642" y="2"/>
                </a:lnTo>
                <a:lnTo>
                  <a:pt x="2684" y="10"/>
                </a:lnTo>
                <a:lnTo>
                  <a:pt x="2724" y="24"/>
                </a:lnTo>
                <a:lnTo>
                  <a:pt x="2763" y="43"/>
                </a:lnTo>
                <a:lnTo>
                  <a:pt x="2798" y="67"/>
                </a:lnTo>
                <a:lnTo>
                  <a:pt x="2833" y="97"/>
                </a:lnTo>
                <a:lnTo>
                  <a:pt x="2862" y="131"/>
                </a:lnTo>
                <a:lnTo>
                  <a:pt x="2886" y="167"/>
                </a:lnTo>
                <a:lnTo>
                  <a:pt x="2906" y="205"/>
                </a:lnTo>
                <a:lnTo>
                  <a:pt x="2919" y="245"/>
                </a:lnTo>
                <a:lnTo>
                  <a:pt x="2927" y="288"/>
                </a:lnTo>
                <a:lnTo>
                  <a:pt x="2930" y="332"/>
                </a:lnTo>
                <a:lnTo>
                  <a:pt x="2930" y="532"/>
                </a:lnTo>
                <a:lnTo>
                  <a:pt x="3197" y="532"/>
                </a:lnTo>
                <a:lnTo>
                  <a:pt x="3239" y="535"/>
                </a:lnTo>
                <a:lnTo>
                  <a:pt x="3278" y="544"/>
                </a:lnTo>
                <a:lnTo>
                  <a:pt x="3316" y="560"/>
                </a:lnTo>
                <a:lnTo>
                  <a:pt x="3351" y="583"/>
                </a:lnTo>
                <a:lnTo>
                  <a:pt x="3384" y="611"/>
                </a:lnTo>
                <a:lnTo>
                  <a:pt x="3413" y="644"/>
                </a:lnTo>
                <a:lnTo>
                  <a:pt x="3434" y="679"/>
                </a:lnTo>
                <a:lnTo>
                  <a:pt x="3450" y="717"/>
                </a:lnTo>
                <a:lnTo>
                  <a:pt x="3459" y="757"/>
                </a:lnTo>
                <a:lnTo>
                  <a:pt x="3463" y="799"/>
                </a:lnTo>
                <a:lnTo>
                  <a:pt x="3463" y="3463"/>
                </a:lnTo>
                <a:lnTo>
                  <a:pt x="3459" y="3505"/>
                </a:lnTo>
                <a:lnTo>
                  <a:pt x="3450" y="3544"/>
                </a:lnTo>
                <a:lnTo>
                  <a:pt x="3434" y="3582"/>
                </a:lnTo>
                <a:lnTo>
                  <a:pt x="3413" y="3617"/>
                </a:lnTo>
                <a:lnTo>
                  <a:pt x="3384" y="3650"/>
                </a:lnTo>
                <a:lnTo>
                  <a:pt x="3351" y="3679"/>
                </a:lnTo>
                <a:lnTo>
                  <a:pt x="3316" y="3700"/>
                </a:lnTo>
                <a:lnTo>
                  <a:pt x="3278" y="3716"/>
                </a:lnTo>
                <a:lnTo>
                  <a:pt x="3239" y="3726"/>
                </a:lnTo>
                <a:lnTo>
                  <a:pt x="3197" y="3729"/>
                </a:lnTo>
                <a:lnTo>
                  <a:pt x="266" y="3729"/>
                </a:lnTo>
                <a:lnTo>
                  <a:pt x="224" y="3726"/>
                </a:lnTo>
                <a:lnTo>
                  <a:pt x="184" y="3716"/>
                </a:lnTo>
                <a:lnTo>
                  <a:pt x="147" y="3700"/>
                </a:lnTo>
                <a:lnTo>
                  <a:pt x="112" y="3679"/>
                </a:lnTo>
                <a:lnTo>
                  <a:pt x="79" y="3650"/>
                </a:lnTo>
                <a:lnTo>
                  <a:pt x="50" y="3617"/>
                </a:lnTo>
                <a:lnTo>
                  <a:pt x="29" y="3582"/>
                </a:lnTo>
                <a:lnTo>
                  <a:pt x="13" y="3544"/>
                </a:lnTo>
                <a:lnTo>
                  <a:pt x="3" y="3505"/>
                </a:lnTo>
                <a:lnTo>
                  <a:pt x="0" y="3463"/>
                </a:lnTo>
                <a:lnTo>
                  <a:pt x="0" y="799"/>
                </a:lnTo>
                <a:lnTo>
                  <a:pt x="3" y="757"/>
                </a:lnTo>
                <a:lnTo>
                  <a:pt x="13" y="717"/>
                </a:lnTo>
                <a:lnTo>
                  <a:pt x="29" y="679"/>
                </a:lnTo>
                <a:lnTo>
                  <a:pt x="50" y="644"/>
                </a:lnTo>
                <a:lnTo>
                  <a:pt x="79" y="611"/>
                </a:lnTo>
                <a:lnTo>
                  <a:pt x="112" y="583"/>
                </a:lnTo>
                <a:lnTo>
                  <a:pt x="147" y="560"/>
                </a:lnTo>
                <a:lnTo>
                  <a:pt x="184" y="544"/>
                </a:lnTo>
                <a:lnTo>
                  <a:pt x="224" y="535"/>
                </a:lnTo>
                <a:lnTo>
                  <a:pt x="266" y="532"/>
                </a:lnTo>
                <a:lnTo>
                  <a:pt x="533" y="532"/>
                </a:lnTo>
                <a:lnTo>
                  <a:pt x="533" y="332"/>
                </a:lnTo>
                <a:lnTo>
                  <a:pt x="535" y="288"/>
                </a:lnTo>
                <a:lnTo>
                  <a:pt x="543" y="245"/>
                </a:lnTo>
                <a:lnTo>
                  <a:pt x="557" y="205"/>
                </a:lnTo>
                <a:lnTo>
                  <a:pt x="577" y="167"/>
                </a:lnTo>
                <a:lnTo>
                  <a:pt x="601" y="131"/>
                </a:lnTo>
                <a:lnTo>
                  <a:pt x="630" y="97"/>
                </a:lnTo>
                <a:lnTo>
                  <a:pt x="664" y="67"/>
                </a:lnTo>
                <a:lnTo>
                  <a:pt x="700" y="43"/>
                </a:lnTo>
                <a:lnTo>
                  <a:pt x="738" y="24"/>
                </a:lnTo>
                <a:lnTo>
                  <a:pt x="779" y="10"/>
                </a:lnTo>
                <a:lnTo>
                  <a:pt x="821" y="2"/>
                </a:lnTo>
                <a:lnTo>
                  <a:pt x="86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7915525" y="5325075"/>
            <a:ext cx="482656" cy="482656"/>
          </a:xfrm>
          <a:custGeom>
            <a:avLst/>
            <a:gdLst>
              <a:gd name="T0" fmla="*/ 1819 w 4404"/>
              <a:gd name="T1" fmla="*/ 4046 h 4404"/>
              <a:gd name="T2" fmla="*/ 2525 w 4404"/>
              <a:gd name="T3" fmla="*/ 4133 h 4404"/>
              <a:gd name="T4" fmla="*/ 2549 w 4404"/>
              <a:gd name="T5" fmla="*/ 3917 h 4404"/>
              <a:gd name="T6" fmla="*/ 4021 w 4404"/>
              <a:gd name="T7" fmla="*/ 2736 h 4404"/>
              <a:gd name="T8" fmla="*/ 4113 w 4404"/>
              <a:gd name="T9" fmla="*/ 2294 h 4404"/>
              <a:gd name="T10" fmla="*/ 423 w 4404"/>
              <a:gd name="T11" fmla="*/ 2133 h 4404"/>
              <a:gd name="T12" fmla="*/ 262 w 4404"/>
              <a:gd name="T13" fmla="*/ 2505 h 4404"/>
              <a:gd name="T14" fmla="*/ 382 w 4404"/>
              <a:gd name="T15" fmla="*/ 2736 h 4404"/>
              <a:gd name="T16" fmla="*/ 3420 w 4404"/>
              <a:gd name="T17" fmla="*/ 1835 h 4404"/>
              <a:gd name="T18" fmla="*/ 3420 w 4404"/>
              <a:gd name="T19" fmla="*/ 3068 h 4404"/>
              <a:gd name="T20" fmla="*/ 3626 w 4404"/>
              <a:gd name="T21" fmla="*/ 2997 h 4404"/>
              <a:gd name="T22" fmla="*/ 3501 w 4404"/>
              <a:gd name="T23" fmla="*/ 1807 h 4404"/>
              <a:gd name="T24" fmla="*/ 774 w 4404"/>
              <a:gd name="T25" fmla="*/ 2968 h 4404"/>
              <a:gd name="T26" fmla="*/ 960 w 4404"/>
              <a:gd name="T27" fmla="*/ 3083 h 4404"/>
              <a:gd name="T28" fmla="*/ 1004 w 4404"/>
              <a:gd name="T29" fmla="*/ 1855 h 4404"/>
              <a:gd name="T30" fmla="*/ 542 w 4404"/>
              <a:gd name="T31" fmla="*/ 1328 h 4404"/>
              <a:gd name="T32" fmla="*/ 535 w 4404"/>
              <a:gd name="T33" fmla="*/ 1816 h 4404"/>
              <a:gd name="T34" fmla="*/ 897 w 4404"/>
              <a:gd name="T35" fmla="*/ 1189 h 4404"/>
              <a:gd name="T36" fmla="*/ 3595 w 4404"/>
              <a:gd name="T37" fmla="*/ 980 h 4404"/>
              <a:gd name="T38" fmla="*/ 3686 w 4404"/>
              <a:gd name="T39" fmla="*/ 1461 h 4404"/>
              <a:gd name="T40" fmla="*/ 4033 w 4404"/>
              <a:gd name="T41" fmla="*/ 1867 h 4404"/>
              <a:gd name="T42" fmla="*/ 3686 w 4404"/>
              <a:gd name="T43" fmla="*/ 1034 h 4404"/>
              <a:gd name="T44" fmla="*/ 1425 w 4404"/>
              <a:gd name="T45" fmla="*/ 446 h 4404"/>
              <a:gd name="T46" fmla="*/ 1024 w 4404"/>
              <a:gd name="T47" fmla="*/ 819 h 4404"/>
              <a:gd name="T48" fmla="*/ 1288 w 4404"/>
              <a:gd name="T49" fmla="*/ 807 h 4404"/>
              <a:gd name="T50" fmla="*/ 2114 w 4404"/>
              <a:gd name="T51" fmla="*/ 519 h 4404"/>
              <a:gd name="T52" fmla="*/ 3024 w 4404"/>
              <a:gd name="T53" fmla="*/ 742 h 4404"/>
              <a:gd name="T54" fmla="*/ 3379 w 4404"/>
              <a:gd name="T55" fmla="*/ 838 h 4404"/>
              <a:gd name="T56" fmla="*/ 3068 w 4404"/>
              <a:gd name="T57" fmla="*/ 486 h 4404"/>
              <a:gd name="T58" fmla="*/ 2210 w 4404"/>
              <a:gd name="T59" fmla="*/ 0 h 4404"/>
              <a:gd name="T60" fmla="*/ 3274 w 4404"/>
              <a:gd name="T61" fmla="*/ 307 h 4404"/>
              <a:gd name="T62" fmla="*/ 4057 w 4404"/>
              <a:gd name="T63" fmla="*/ 1126 h 4404"/>
              <a:gd name="T64" fmla="*/ 4400 w 4404"/>
              <a:gd name="T65" fmla="*/ 2305 h 4404"/>
              <a:gd name="T66" fmla="*/ 4235 w 4404"/>
              <a:gd name="T67" fmla="*/ 3835 h 4404"/>
              <a:gd name="T68" fmla="*/ 3602 w 4404"/>
              <a:gd name="T69" fmla="*/ 4345 h 4404"/>
              <a:gd name="T70" fmla="*/ 1734 w 4404"/>
              <a:gd name="T71" fmla="*/ 4341 h 4404"/>
              <a:gd name="T72" fmla="*/ 1573 w 4404"/>
              <a:gd name="T73" fmla="*/ 3905 h 4404"/>
              <a:gd name="T74" fmla="*/ 1944 w 4404"/>
              <a:gd name="T75" fmla="*/ 3630 h 4404"/>
              <a:gd name="T76" fmla="*/ 2820 w 4404"/>
              <a:gd name="T77" fmla="*/ 3854 h 4404"/>
              <a:gd name="T78" fmla="*/ 3414 w 4404"/>
              <a:gd name="T79" fmla="*/ 4129 h 4404"/>
              <a:gd name="T80" fmla="*/ 4008 w 4404"/>
              <a:gd name="T81" fmla="*/ 3714 h 4404"/>
              <a:gd name="T82" fmla="*/ 4044 w 4404"/>
              <a:gd name="T83" fmla="*/ 3031 h 4404"/>
              <a:gd name="T84" fmla="*/ 3662 w 4404"/>
              <a:gd name="T85" fmla="*/ 3320 h 4404"/>
              <a:gd name="T86" fmla="*/ 3208 w 4404"/>
              <a:gd name="T87" fmla="*/ 3222 h 4404"/>
              <a:gd name="T88" fmla="*/ 3150 w 4404"/>
              <a:gd name="T89" fmla="*/ 1772 h 4404"/>
              <a:gd name="T90" fmla="*/ 3331 w 4404"/>
              <a:gd name="T91" fmla="*/ 1372 h 4404"/>
              <a:gd name="T92" fmla="*/ 2608 w 4404"/>
              <a:gd name="T93" fmla="*/ 837 h 4404"/>
              <a:gd name="T94" fmla="*/ 1714 w 4404"/>
              <a:gd name="T95" fmla="*/ 871 h 4404"/>
              <a:gd name="T96" fmla="*/ 1022 w 4404"/>
              <a:gd name="T97" fmla="*/ 1463 h 4404"/>
              <a:gd name="T98" fmla="*/ 1274 w 4404"/>
              <a:gd name="T99" fmla="*/ 1826 h 4404"/>
              <a:gd name="T100" fmla="*/ 1157 w 4404"/>
              <a:gd name="T101" fmla="*/ 3259 h 4404"/>
              <a:gd name="T102" fmla="*/ 695 w 4404"/>
              <a:gd name="T103" fmla="*/ 3294 h 4404"/>
              <a:gd name="T104" fmla="*/ 280 w 4404"/>
              <a:gd name="T105" fmla="*/ 2983 h 4404"/>
              <a:gd name="T106" fmla="*/ 0 w 4404"/>
              <a:gd name="T107" fmla="*/ 2452 h 4404"/>
              <a:gd name="T108" fmla="*/ 207 w 4404"/>
              <a:gd name="T109" fmla="*/ 1435 h 4404"/>
              <a:gd name="T110" fmla="*/ 851 w 4404"/>
              <a:gd name="T111" fmla="*/ 520 h 4404"/>
              <a:gd name="T112" fmla="*/ 1830 w 4404"/>
              <a:gd name="T113" fmla="*/ 36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04" h="4404">
                <a:moveTo>
                  <a:pt x="1944" y="3888"/>
                </a:moveTo>
                <a:lnTo>
                  <a:pt x="1915" y="3892"/>
                </a:lnTo>
                <a:lnTo>
                  <a:pt x="1887" y="3901"/>
                </a:lnTo>
                <a:lnTo>
                  <a:pt x="1863" y="3917"/>
                </a:lnTo>
                <a:lnTo>
                  <a:pt x="1843" y="3937"/>
                </a:lnTo>
                <a:lnTo>
                  <a:pt x="1828" y="3960"/>
                </a:lnTo>
                <a:lnTo>
                  <a:pt x="1819" y="3988"/>
                </a:lnTo>
                <a:lnTo>
                  <a:pt x="1815" y="4017"/>
                </a:lnTo>
                <a:lnTo>
                  <a:pt x="1819" y="4046"/>
                </a:lnTo>
                <a:lnTo>
                  <a:pt x="1828" y="4073"/>
                </a:lnTo>
                <a:lnTo>
                  <a:pt x="1843" y="4097"/>
                </a:lnTo>
                <a:lnTo>
                  <a:pt x="1863" y="4117"/>
                </a:lnTo>
                <a:lnTo>
                  <a:pt x="1887" y="4133"/>
                </a:lnTo>
                <a:lnTo>
                  <a:pt x="1915" y="4142"/>
                </a:lnTo>
                <a:lnTo>
                  <a:pt x="1944" y="4146"/>
                </a:lnTo>
                <a:lnTo>
                  <a:pt x="2469" y="4146"/>
                </a:lnTo>
                <a:lnTo>
                  <a:pt x="2498" y="4142"/>
                </a:lnTo>
                <a:lnTo>
                  <a:pt x="2525" y="4133"/>
                </a:lnTo>
                <a:lnTo>
                  <a:pt x="2549" y="4117"/>
                </a:lnTo>
                <a:lnTo>
                  <a:pt x="2569" y="4097"/>
                </a:lnTo>
                <a:lnTo>
                  <a:pt x="2585" y="4073"/>
                </a:lnTo>
                <a:lnTo>
                  <a:pt x="2594" y="4046"/>
                </a:lnTo>
                <a:lnTo>
                  <a:pt x="2597" y="4017"/>
                </a:lnTo>
                <a:lnTo>
                  <a:pt x="2594" y="3988"/>
                </a:lnTo>
                <a:lnTo>
                  <a:pt x="2585" y="3960"/>
                </a:lnTo>
                <a:lnTo>
                  <a:pt x="2569" y="3937"/>
                </a:lnTo>
                <a:lnTo>
                  <a:pt x="2549" y="3917"/>
                </a:lnTo>
                <a:lnTo>
                  <a:pt x="2525" y="3901"/>
                </a:lnTo>
                <a:lnTo>
                  <a:pt x="2498" y="3892"/>
                </a:lnTo>
                <a:lnTo>
                  <a:pt x="2469" y="3888"/>
                </a:lnTo>
                <a:lnTo>
                  <a:pt x="1944" y="3888"/>
                </a:lnTo>
                <a:close/>
                <a:moveTo>
                  <a:pt x="3888" y="2086"/>
                </a:moveTo>
                <a:lnTo>
                  <a:pt x="3888" y="2816"/>
                </a:lnTo>
                <a:lnTo>
                  <a:pt x="3937" y="2796"/>
                </a:lnTo>
                <a:lnTo>
                  <a:pt x="3981" y="2768"/>
                </a:lnTo>
                <a:lnTo>
                  <a:pt x="4021" y="2736"/>
                </a:lnTo>
                <a:lnTo>
                  <a:pt x="4057" y="2697"/>
                </a:lnTo>
                <a:lnTo>
                  <a:pt x="4088" y="2656"/>
                </a:lnTo>
                <a:lnTo>
                  <a:pt x="4113" y="2609"/>
                </a:lnTo>
                <a:lnTo>
                  <a:pt x="4130" y="2560"/>
                </a:lnTo>
                <a:lnTo>
                  <a:pt x="4142" y="2506"/>
                </a:lnTo>
                <a:lnTo>
                  <a:pt x="4146" y="2452"/>
                </a:lnTo>
                <a:lnTo>
                  <a:pt x="4142" y="2397"/>
                </a:lnTo>
                <a:lnTo>
                  <a:pt x="4130" y="2343"/>
                </a:lnTo>
                <a:lnTo>
                  <a:pt x="4113" y="2294"/>
                </a:lnTo>
                <a:lnTo>
                  <a:pt x="4088" y="2247"/>
                </a:lnTo>
                <a:lnTo>
                  <a:pt x="4057" y="2205"/>
                </a:lnTo>
                <a:lnTo>
                  <a:pt x="4021" y="2167"/>
                </a:lnTo>
                <a:lnTo>
                  <a:pt x="3981" y="2135"/>
                </a:lnTo>
                <a:lnTo>
                  <a:pt x="3937" y="2107"/>
                </a:lnTo>
                <a:lnTo>
                  <a:pt x="3888" y="2086"/>
                </a:lnTo>
                <a:close/>
                <a:moveTo>
                  <a:pt x="516" y="2086"/>
                </a:moveTo>
                <a:lnTo>
                  <a:pt x="468" y="2107"/>
                </a:lnTo>
                <a:lnTo>
                  <a:pt x="423" y="2133"/>
                </a:lnTo>
                <a:lnTo>
                  <a:pt x="383" y="2165"/>
                </a:lnTo>
                <a:lnTo>
                  <a:pt x="347" y="2199"/>
                </a:lnTo>
                <a:lnTo>
                  <a:pt x="316" y="2239"/>
                </a:lnTo>
                <a:lnTo>
                  <a:pt x="292" y="2283"/>
                </a:lnTo>
                <a:lnTo>
                  <a:pt x="274" y="2331"/>
                </a:lnTo>
                <a:lnTo>
                  <a:pt x="262" y="2381"/>
                </a:lnTo>
                <a:lnTo>
                  <a:pt x="258" y="2434"/>
                </a:lnTo>
                <a:lnTo>
                  <a:pt x="259" y="2472"/>
                </a:lnTo>
                <a:lnTo>
                  <a:pt x="262" y="2505"/>
                </a:lnTo>
                <a:lnTo>
                  <a:pt x="266" y="2536"/>
                </a:lnTo>
                <a:lnTo>
                  <a:pt x="274" y="2565"/>
                </a:lnTo>
                <a:lnTo>
                  <a:pt x="284" y="2594"/>
                </a:lnTo>
                <a:lnTo>
                  <a:pt x="299" y="2625"/>
                </a:lnTo>
                <a:lnTo>
                  <a:pt x="318" y="2657"/>
                </a:lnTo>
                <a:lnTo>
                  <a:pt x="328" y="2673"/>
                </a:lnTo>
                <a:lnTo>
                  <a:pt x="343" y="2692"/>
                </a:lnTo>
                <a:lnTo>
                  <a:pt x="360" y="2713"/>
                </a:lnTo>
                <a:lnTo>
                  <a:pt x="382" y="2736"/>
                </a:lnTo>
                <a:lnTo>
                  <a:pt x="408" y="2759"/>
                </a:lnTo>
                <a:lnTo>
                  <a:pt x="439" y="2780"/>
                </a:lnTo>
                <a:lnTo>
                  <a:pt x="475" y="2800"/>
                </a:lnTo>
                <a:lnTo>
                  <a:pt x="516" y="2816"/>
                </a:lnTo>
                <a:lnTo>
                  <a:pt x="516" y="2086"/>
                </a:lnTo>
                <a:close/>
                <a:moveTo>
                  <a:pt x="3501" y="1807"/>
                </a:moveTo>
                <a:lnTo>
                  <a:pt x="3471" y="1810"/>
                </a:lnTo>
                <a:lnTo>
                  <a:pt x="3444" y="1819"/>
                </a:lnTo>
                <a:lnTo>
                  <a:pt x="3420" y="1835"/>
                </a:lnTo>
                <a:lnTo>
                  <a:pt x="3400" y="1855"/>
                </a:lnTo>
                <a:lnTo>
                  <a:pt x="3384" y="1879"/>
                </a:lnTo>
                <a:lnTo>
                  <a:pt x="3375" y="1906"/>
                </a:lnTo>
                <a:lnTo>
                  <a:pt x="3372" y="1935"/>
                </a:lnTo>
                <a:lnTo>
                  <a:pt x="3372" y="2968"/>
                </a:lnTo>
                <a:lnTo>
                  <a:pt x="3375" y="2997"/>
                </a:lnTo>
                <a:lnTo>
                  <a:pt x="3384" y="3024"/>
                </a:lnTo>
                <a:lnTo>
                  <a:pt x="3400" y="3048"/>
                </a:lnTo>
                <a:lnTo>
                  <a:pt x="3420" y="3068"/>
                </a:lnTo>
                <a:lnTo>
                  <a:pt x="3444" y="3083"/>
                </a:lnTo>
                <a:lnTo>
                  <a:pt x="3471" y="3093"/>
                </a:lnTo>
                <a:lnTo>
                  <a:pt x="3501" y="3096"/>
                </a:lnTo>
                <a:lnTo>
                  <a:pt x="3530" y="3093"/>
                </a:lnTo>
                <a:lnTo>
                  <a:pt x="3558" y="3083"/>
                </a:lnTo>
                <a:lnTo>
                  <a:pt x="3582" y="3068"/>
                </a:lnTo>
                <a:lnTo>
                  <a:pt x="3602" y="3048"/>
                </a:lnTo>
                <a:lnTo>
                  <a:pt x="3617" y="3024"/>
                </a:lnTo>
                <a:lnTo>
                  <a:pt x="3626" y="2997"/>
                </a:lnTo>
                <a:lnTo>
                  <a:pt x="3630" y="2968"/>
                </a:lnTo>
                <a:lnTo>
                  <a:pt x="3630" y="1935"/>
                </a:lnTo>
                <a:lnTo>
                  <a:pt x="3626" y="1906"/>
                </a:lnTo>
                <a:lnTo>
                  <a:pt x="3617" y="1879"/>
                </a:lnTo>
                <a:lnTo>
                  <a:pt x="3602" y="1855"/>
                </a:lnTo>
                <a:lnTo>
                  <a:pt x="3582" y="1835"/>
                </a:lnTo>
                <a:lnTo>
                  <a:pt x="3558" y="1819"/>
                </a:lnTo>
                <a:lnTo>
                  <a:pt x="3530" y="1810"/>
                </a:lnTo>
                <a:lnTo>
                  <a:pt x="3501" y="1807"/>
                </a:lnTo>
                <a:close/>
                <a:moveTo>
                  <a:pt x="903" y="1807"/>
                </a:moveTo>
                <a:lnTo>
                  <a:pt x="874" y="1810"/>
                </a:lnTo>
                <a:lnTo>
                  <a:pt x="847" y="1819"/>
                </a:lnTo>
                <a:lnTo>
                  <a:pt x="823" y="1834"/>
                </a:lnTo>
                <a:lnTo>
                  <a:pt x="803" y="1854"/>
                </a:lnTo>
                <a:lnTo>
                  <a:pt x="787" y="1878"/>
                </a:lnTo>
                <a:lnTo>
                  <a:pt x="778" y="1904"/>
                </a:lnTo>
                <a:lnTo>
                  <a:pt x="774" y="1935"/>
                </a:lnTo>
                <a:lnTo>
                  <a:pt x="774" y="2968"/>
                </a:lnTo>
                <a:lnTo>
                  <a:pt x="778" y="2997"/>
                </a:lnTo>
                <a:lnTo>
                  <a:pt x="787" y="3024"/>
                </a:lnTo>
                <a:lnTo>
                  <a:pt x="802" y="3048"/>
                </a:lnTo>
                <a:lnTo>
                  <a:pt x="822" y="3068"/>
                </a:lnTo>
                <a:lnTo>
                  <a:pt x="846" y="3083"/>
                </a:lnTo>
                <a:lnTo>
                  <a:pt x="874" y="3093"/>
                </a:lnTo>
                <a:lnTo>
                  <a:pt x="903" y="3096"/>
                </a:lnTo>
                <a:lnTo>
                  <a:pt x="933" y="3093"/>
                </a:lnTo>
                <a:lnTo>
                  <a:pt x="960" y="3083"/>
                </a:lnTo>
                <a:lnTo>
                  <a:pt x="984" y="3068"/>
                </a:lnTo>
                <a:lnTo>
                  <a:pt x="1004" y="3048"/>
                </a:lnTo>
                <a:lnTo>
                  <a:pt x="1020" y="3024"/>
                </a:lnTo>
                <a:lnTo>
                  <a:pt x="1029" y="2997"/>
                </a:lnTo>
                <a:lnTo>
                  <a:pt x="1032" y="2968"/>
                </a:lnTo>
                <a:lnTo>
                  <a:pt x="1032" y="1935"/>
                </a:lnTo>
                <a:lnTo>
                  <a:pt x="1029" y="1906"/>
                </a:lnTo>
                <a:lnTo>
                  <a:pt x="1020" y="1879"/>
                </a:lnTo>
                <a:lnTo>
                  <a:pt x="1004" y="1855"/>
                </a:lnTo>
                <a:lnTo>
                  <a:pt x="984" y="1835"/>
                </a:lnTo>
                <a:lnTo>
                  <a:pt x="960" y="1819"/>
                </a:lnTo>
                <a:lnTo>
                  <a:pt x="933" y="1810"/>
                </a:lnTo>
                <a:lnTo>
                  <a:pt x="903" y="1807"/>
                </a:lnTo>
                <a:close/>
                <a:moveTo>
                  <a:pt x="798" y="946"/>
                </a:moveTo>
                <a:lnTo>
                  <a:pt x="727" y="1036"/>
                </a:lnTo>
                <a:lnTo>
                  <a:pt x="661" y="1129"/>
                </a:lnTo>
                <a:lnTo>
                  <a:pt x="599" y="1226"/>
                </a:lnTo>
                <a:lnTo>
                  <a:pt x="542" y="1328"/>
                </a:lnTo>
                <a:lnTo>
                  <a:pt x="488" y="1433"/>
                </a:lnTo>
                <a:lnTo>
                  <a:pt x="442" y="1543"/>
                </a:lnTo>
                <a:lnTo>
                  <a:pt x="399" y="1655"/>
                </a:lnTo>
                <a:lnTo>
                  <a:pt x="363" y="1770"/>
                </a:lnTo>
                <a:lnTo>
                  <a:pt x="332" y="1888"/>
                </a:lnTo>
                <a:lnTo>
                  <a:pt x="379" y="1863"/>
                </a:lnTo>
                <a:lnTo>
                  <a:pt x="430" y="1843"/>
                </a:lnTo>
                <a:lnTo>
                  <a:pt x="482" y="1827"/>
                </a:lnTo>
                <a:lnTo>
                  <a:pt x="535" y="1816"/>
                </a:lnTo>
                <a:lnTo>
                  <a:pt x="554" y="1768"/>
                </a:lnTo>
                <a:lnTo>
                  <a:pt x="579" y="1723"/>
                </a:lnTo>
                <a:lnTo>
                  <a:pt x="610" y="1683"/>
                </a:lnTo>
                <a:lnTo>
                  <a:pt x="646" y="1647"/>
                </a:lnTo>
                <a:lnTo>
                  <a:pt x="686" y="1548"/>
                </a:lnTo>
                <a:lnTo>
                  <a:pt x="731" y="1452"/>
                </a:lnTo>
                <a:lnTo>
                  <a:pt x="782" y="1361"/>
                </a:lnTo>
                <a:lnTo>
                  <a:pt x="837" y="1273"/>
                </a:lnTo>
                <a:lnTo>
                  <a:pt x="897" y="1189"/>
                </a:lnTo>
                <a:lnTo>
                  <a:pt x="961" y="1110"/>
                </a:lnTo>
                <a:lnTo>
                  <a:pt x="929" y="1090"/>
                </a:lnTo>
                <a:lnTo>
                  <a:pt x="897" y="1068"/>
                </a:lnTo>
                <a:lnTo>
                  <a:pt x="869" y="1042"/>
                </a:lnTo>
                <a:lnTo>
                  <a:pt x="842" y="1013"/>
                </a:lnTo>
                <a:lnTo>
                  <a:pt x="818" y="980"/>
                </a:lnTo>
                <a:lnTo>
                  <a:pt x="798" y="946"/>
                </a:lnTo>
                <a:close/>
                <a:moveTo>
                  <a:pt x="3615" y="944"/>
                </a:moveTo>
                <a:lnTo>
                  <a:pt x="3595" y="980"/>
                </a:lnTo>
                <a:lnTo>
                  <a:pt x="3571" y="1012"/>
                </a:lnTo>
                <a:lnTo>
                  <a:pt x="3545" y="1042"/>
                </a:lnTo>
                <a:lnTo>
                  <a:pt x="3517" y="1068"/>
                </a:lnTo>
                <a:lnTo>
                  <a:pt x="3486" y="1090"/>
                </a:lnTo>
                <a:lnTo>
                  <a:pt x="3454" y="1109"/>
                </a:lnTo>
                <a:lnTo>
                  <a:pt x="3519" y="1192"/>
                </a:lnTo>
                <a:lnTo>
                  <a:pt x="3579" y="1277"/>
                </a:lnTo>
                <a:lnTo>
                  <a:pt x="3635" y="1368"/>
                </a:lnTo>
                <a:lnTo>
                  <a:pt x="3686" y="1461"/>
                </a:lnTo>
                <a:lnTo>
                  <a:pt x="3731" y="1559"/>
                </a:lnTo>
                <a:lnTo>
                  <a:pt x="3771" y="1659"/>
                </a:lnTo>
                <a:lnTo>
                  <a:pt x="3802" y="1694"/>
                </a:lnTo>
                <a:lnTo>
                  <a:pt x="3829" y="1731"/>
                </a:lnTo>
                <a:lnTo>
                  <a:pt x="3851" y="1772"/>
                </a:lnTo>
                <a:lnTo>
                  <a:pt x="3869" y="1816"/>
                </a:lnTo>
                <a:lnTo>
                  <a:pt x="3925" y="1828"/>
                </a:lnTo>
                <a:lnTo>
                  <a:pt x="3980" y="1846"/>
                </a:lnTo>
                <a:lnTo>
                  <a:pt x="4033" y="1867"/>
                </a:lnTo>
                <a:lnTo>
                  <a:pt x="4082" y="1894"/>
                </a:lnTo>
                <a:lnTo>
                  <a:pt x="4052" y="1775"/>
                </a:lnTo>
                <a:lnTo>
                  <a:pt x="4016" y="1659"/>
                </a:lnTo>
                <a:lnTo>
                  <a:pt x="3973" y="1545"/>
                </a:lnTo>
                <a:lnTo>
                  <a:pt x="3925" y="1436"/>
                </a:lnTo>
                <a:lnTo>
                  <a:pt x="3873" y="1329"/>
                </a:lnTo>
                <a:lnTo>
                  <a:pt x="3815" y="1226"/>
                </a:lnTo>
                <a:lnTo>
                  <a:pt x="3753" y="1128"/>
                </a:lnTo>
                <a:lnTo>
                  <a:pt x="3686" y="1034"/>
                </a:lnTo>
                <a:lnTo>
                  <a:pt x="3615" y="944"/>
                </a:lnTo>
                <a:close/>
                <a:moveTo>
                  <a:pt x="2210" y="258"/>
                </a:moveTo>
                <a:lnTo>
                  <a:pt x="2091" y="262"/>
                </a:lnTo>
                <a:lnTo>
                  <a:pt x="1975" y="274"/>
                </a:lnTo>
                <a:lnTo>
                  <a:pt x="1860" y="294"/>
                </a:lnTo>
                <a:lnTo>
                  <a:pt x="1747" y="322"/>
                </a:lnTo>
                <a:lnTo>
                  <a:pt x="1637" y="355"/>
                </a:lnTo>
                <a:lnTo>
                  <a:pt x="1529" y="398"/>
                </a:lnTo>
                <a:lnTo>
                  <a:pt x="1425" y="446"/>
                </a:lnTo>
                <a:lnTo>
                  <a:pt x="1323" y="500"/>
                </a:lnTo>
                <a:lnTo>
                  <a:pt x="1225" y="562"/>
                </a:lnTo>
                <a:lnTo>
                  <a:pt x="1130" y="629"/>
                </a:lnTo>
                <a:lnTo>
                  <a:pt x="1040" y="702"/>
                </a:lnTo>
                <a:lnTo>
                  <a:pt x="1026" y="725"/>
                </a:lnTo>
                <a:lnTo>
                  <a:pt x="1018" y="749"/>
                </a:lnTo>
                <a:lnTo>
                  <a:pt x="1016" y="774"/>
                </a:lnTo>
                <a:lnTo>
                  <a:pt x="1017" y="797"/>
                </a:lnTo>
                <a:lnTo>
                  <a:pt x="1024" y="819"/>
                </a:lnTo>
                <a:lnTo>
                  <a:pt x="1036" y="841"/>
                </a:lnTo>
                <a:lnTo>
                  <a:pt x="1050" y="859"/>
                </a:lnTo>
                <a:lnTo>
                  <a:pt x="1074" y="878"/>
                </a:lnTo>
                <a:lnTo>
                  <a:pt x="1100" y="889"/>
                </a:lnTo>
                <a:lnTo>
                  <a:pt x="1128" y="894"/>
                </a:lnTo>
                <a:lnTo>
                  <a:pt x="1154" y="891"/>
                </a:lnTo>
                <a:lnTo>
                  <a:pt x="1182" y="883"/>
                </a:lnTo>
                <a:lnTo>
                  <a:pt x="1206" y="867"/>
                </a:lnTo>
                <a:lnTo>
                  <a:pt x="1288" y="807"/>
                </a:lnTo>
                <a:lnTo>
                  <a:pt x="1372" y="753"/>
                </a:lnTo>
                <a:lnTo>
                  <a:pt x="1459" y="703"/>
                </a:lnTo>
                <a:lnTo>
                  <a:pt x="1548" y="661"/>
                </a:lnTo>
                <a:lnTo>
                  <a:pt x="1639" y="622"/>
                </a:lnTo>
                <a:lnTo>
                  <a:pt x="1732" y="590"/>
                </a:lnTo>
                <a:lnTo>
                  <a:pt x="1826" y="563"/>
                </a:lnTo>
                <a:lnTo>
                  <a:pt x="1922" y="543"/>
                </a:lnTo>
                <a:lnTo>
                  <a:pt x="2018" y="528"/>
                </a:lnTo>
                <a:lnTo>
                  <a:pt x="2114" y="519"/>
                </a:lnTo>
                <a:lnTo>
                  <a:pt x="2210" y="516"/>
                </a:lnTo>
                <a:lnTo>
                  <a:pt x="2318" y="519"/>
                </a:lnTo>
                <a:lnTo>
                  <a:pt x="2424" y="531"/>
                </a:lnTo>
                <a:lnTo>
                  <a:pt x="2529" y="548"/>
                </a:lnTo>
                <a:lnTo>
                  <a:pt x="2632" y="574"/>
                </a:lnTo>
                <a:lnTo>
                  <a:pt x="2733" y="606"/>
                </a:lnTo>
                <a:lnTo>
                  <a:pt x="2833" y="645"/>
                </a:lnTo>
                <a:lnTo>
                  <a:pt x="2929" y="690"/>
                </a:lnTo>
                <a:lnTo>
                  <a:pt x="3024" y="742"/>
                </a:lnTo>
                <a:lnTo>
                  <a:pt x="3115" y="801"/>
                </a:lnTo>
                <a:lnTo>
                  <a:pt x="3204" y="866"/>
                </a:lnTo>
                <a:lnTo>
                  <a:pt x="3231" y="883"/>
                </a:lnTo>
                <a:lnTo>
                  <a:pt x="3259" y="891"/>
                </a:lnTo>
                <a:lnTo>
                  <a:pt x="3287" y="894"/>
                </a:lnTo>
                <a:lnTo>
                  <a:pt x="3315" y="889"/>
                </a:lnTo>
                <a:lnTo>
                  <a:pt x="3340" y="877"/>
                </a:lnTo>
                <a:lnTo>
                  <a:pt x="3362" y="859"/>
                </a:lnTo>
                <a:lnTo>
                  <a:pt x="3379" y="838"/>
                </a:lnTo>
                <a:lnTo>
                  <a:pt x="3391" y="814"/>
                </a:lnTo>
                <a:lnTo>
                  <a:pt x="3396" y="789"/>
                </a:lnTo>
                <a:lnTo>
                  <a:pt x="3396" y="762"/>
                </a:lnTo>
                <a:lnTo>
                  <a:pt x="3391" y="737"/>
                </a:lnTo>
                <a:lnTo>
                  <a:pt x="3380" y="713"/>
                </a:lnTo>
                <a:lnTo>
                  <a:pt x="3364" y="691"/>
                </a:lnTo>
                <a:lnTo>
                  <a:pt x="3268" y="615"/>
                </a:lnTo>
                <a:lnTo>
                  <a:pt x="3170" y="547"/>
                </a:lnTo>
                <a:lnTo>
                  <a:pt x="3068" y="486"/>
                </a:lnTo>
                <a:lnTo>
                  <a:pt x="2965" y="431"/>
                </a:lnTo>
                <a:lnTo>
                  <a:pt x="2860" y="386"/>
                </a:lnTo>
                <a:lnTo>
                  <a:pt x="2755" y="346"/>
                </a:lnTo>
                <a:lnTo>
                  <a:pt x="2646" y="314"/>
                </a:lnTo>
                <a:lnTo>
                  <a:pt x="2538" y="290"/>
                </a:lnTo>
                <a:lnTo>
                  <a:pt x="2429" y="272"/>
                </a:lnTo>
                <a:lnTo>
                  <a:pt x="2319" y="262"/>
                </a:lnTo>
                <a:lnTo>
                  <a:pt x="2210" y="258"/>
                </a:lnTo>
                <a:close/>
                <a:moveTo>
                  <a:pt x="2210" y="0"/>
                </a:moveTo>
                <a:lnTo>
                  <a:pt x="2337" y="4"/>
                </a:lnTo>
                <a:lnTo>
                  <a:pt x="2462" y="16"/>
                </a:lnTo>
                <a:lnTo>
                  <a:pt x="2586" y="36"/>
                </a:lnTo>
                <a:lnTo>
                  <a:pt x="2706" y="64"/>
                </a:lnTo>
                <a:lnTo>
                  <a:pt x="2825" y="99"/>
                </a:lnTo>
                <a:lnTo>
                  <a:pt x="2943" y="140"/>
                </a:lnTo>
                <a:lnTo>
                  <a:pt x="3056" y="190"/>
                </a:lnTo>
                <a:lnTo>
                  <a:pt x="3166" y="244"/>
                </a:lnTo>
                <a:lnTo>
                  <a:pt x="3274" y="307"/>
                </a:lnTo>
                <a:lnTo>
                  <a:pt x="3378" y="375"/>
                </a:lnTo>
                <a:lnTo>
                  <a:pt x="3478" y="450"/>
                </a:lnTo>
                <a:lnTo>
                  <a:pt x="3574" y="531"/>
                </a:lnTo>
                <a:lnTo>
                  <a:pt x="3666" y="617"/>
                </a:lnTo>
                <a:lnTo>
                  <a:pt x="3754" y="709"/>
                </a:lnTo>
                <a:lnTo>
                  <a:pt x="3837" y="806"/>
                </a:lnTo>
                <a:lnTo>
                  <a:pt x="3916" y="907"/>
                </a:lnTo>
                <a:lnTo>
                  <a:pt x="3989" y="1014"/>
                </a:lnTo>
                <a:lnTo>
                  <a:pt x="4057" y="1126"/>
                </a:lnTo>
                <a:lnTo>
                  <a:pt x="4120" y="1242"/>
                </a:lnTo>
                <a:lnTo>
                  <a:pt x="4177" y="1363"/>
                </a:lnTo>
                <a:lnTo>
                  <a:pt x="4229" y="1487"/>
                </a:lnTo>
                <a:lnTo>
                  <a:pt x="4273" y="1615"/>
                </a:lnTo>
                <a:lnTo>
                  <a:pt x="4313" y="1747"/>
                </a:lnTo>
                <a:lnTo>
                  <a:pt x="4345" y="1882"/>
                </a:lnTo>
                <a:lnTo>
                  <a:pt x="4371" y="2021"/>
                </a:lnTo>
                <a:lnTo>
                  <a:pt x="4389" y="2161"/>
                </a:lnTo>
                <a:lnTo>
                  <a:pt x="4400" y="2305"/>
                </a:lnTo>
                <a:lnTo>
                  <a:pt x="4404" y="2452"/>
                </a:lnTo>
                <a:lnTo>
                  <a:pt x="4404" y="3226"/>
                </a:lnTo>
                <a:lnTo>
                  <a:pt x="4400" y="3318"/>
                </a:lnTo>
                <a:lnTo>
                  <a:pt x="4389" y="3410"/>
                </a:lnTo>
                <a:lnTo>
                  <a:pt x="4372" y="3499"/>
                </a:lnTo>
                <a:lnTo>
                  <a:pt x="4348" y="3587"/>
                </a:lnTo>
                <a:lnTo>
                  <a:pt x="4316" y="3673"/>
                </a:lnTo>
                <a:lnTo>
                  <a:pt x="4279" y="3755"/>
                </a:lnTo>
                <a:lnTo>
                  <a:pt x="4235" y="3835"/>
                </a:lnTo>
                <a:lnTo>
                  <a:pt x="4184" y="3912"/>
                </a:lnTo>
                <a:lnTo>
                  <a:pt x="4128" y="3985"/>
                </a:lnTo>
                <a:lnTo>
                  <a:pt x="4065" y="4054"/>
                </a:lnTo>
                <a:lnTo>
                  <a:pt x="3997" y="4118"/>
                </a:lnTo>
                <a:lnTo>
                  <a:pt x="3925" y="4177"/>
                </a:lnTo>
                <a:lnTo>
                  <a:pt x="3849" y="4229"/>
                </a:lnTo>
                <a:lnTo>
                  <a:pt x="3770" y="4275"/>
                </a:lnTo>
                <a:lnTo>
                  <a:pt x="3687" y="4313"/>
                </a:lnTo>
                <a:lnTo>
                  <a:pt x="3602" y="4345"/>
                </a:lnTo>
                <a:lnTo>
                  <a:pt x="3515" y="4371"/>
                </a:lnTo>
                <a:lnTo>
                  <a:pt x="3426" y="4389"/>
                </a:lnTo>
                <a:lnTo>
                  <a:pt x="3335" y="4400"/>
                </a:lnTo>
                <a:lnTo>
                  <a:pt x="3243" y="4404"/>
                </a:lnTo>
                <a:lnTo>
                  <a:pt x="1944" y="4404"/>
                </a:lnTo>
                <a:lnTo>
                  <a:pt x="1887" y="4400"/>
                </a:lnTo>
                <a:lnTo>
                  <a:pt x="1832" y="4388"/>
                </a:lnTo>
                <a:lnTo>
                  <a:pt x="1780" y="4368"/>
                </a:lnTo>
                <a:lnTo>
                  <a:pt x="1734" y="4341"/>
                </a:lnTo>
                <a:lnTo>
                  <a:pt x="1690" y="4309"/>
                </a:lnTo>
                <a:lnTo>
                  <a:pt x="1652" y="4271"/>
                </a:lnTo>
                <a:lnTo>
                  <a:pt x="1619" y="4228"/>
                </a:lnTo>
                <a:lnTo>
                  <a:pt x="1593" y="4180"/>
                </a:lnTo>
                <a:lnTo>
                  <a:pt x="1573" y="4129"/>
                </a:lnTo>
                <a:lnTo>
                  <a:pt x="1561" y="4074"/>
                </a:lnTo>
                <a:lnTo>
                  <a:pt x="1557" y="4017"/>
                </a:lnTo>
                <a:lnTo>
                  <a:pt x="1561" y="3960"/>
                </a:lnTo>
                <a:lnTo>
                  <a:pt x="1573" y="3905"/>
                </a:lnTo>
                <a:lnTo>
                  <a:pt x="1593" y="3854"/>
                </a:lnTo>
                <a:lnTo>
                  <a:pt x="1619" y="3806"/>
                </a:lnTo>
                <a:lnTo>
                  <a:pt x="1652" y="3763"/>
                </a:lnTo>
                <a:lnTo>
                  <a:pt x="1690" y="3725"/>
                </a:lnTo>
                <a:lnTo>
                  <a:pt x="1734" y="3693"/>
                </a:lnTo>
                <a:lnTo>
                  <a:pt x="1780" y="3666"/>
                </a:lnTo>
                <a:lnTo>
                  <a:pt x="1832" y="3646"/>
                </a:lnTo>
                <a:lnTo>
                  <a:pt x="1887" y="3634"/>
                </a:lnTo>
                <a:lnTo>
                  <a:pt x="1944" y="3630"/>
                </a:lnTo>
                <a:lnTo>
                  <a:pt x="2469" y="3630"/>
                </a:lnTo>
                <a:lnTo>
                  <a:pt x="2526" y="3634"/>
                </a:lnTo>
                <a:lnTo>
                  <a:pt x="2580" y="3646"/>
                </a:lnTo>
                <a:lnTo>
                  <a:pt x="2632" y="3666"/>
                </a:lnTo>
                <a:lnTo>
                  <a:pt x="2680" y="3693"/>
                </a:lnTo>
                <a:lnTo>
                  <a:pt x="2722" y="3725"/>
                </a:lnTo>
                <a:lnTo>
                  <a:pt x="2761" y="3763"/>
                </a:lnTo>
                <a:lnTo>
                  <a:pt x="2793" y="3806"/>
                </a:lnTo>
                <a:lnTo>
                  <a:pt x="2820" y="3854"/>
                </a:lnTo>
                <a:lnTo>
                  <a:pt x="2840" y="3905"/>
                </a:lnTo>
                <a:lnTo>
                  <a:pt x="2852" y="3960"/>
                </a:lnTo>
                <a:lnTo>
                  <a:pt x="2856" y="4017"/>
                </a:lnTo>
                <a:lnTo>
                  <a:pt x="2853" y="4061"/>
                </a:lnTo>
                <a:lnTo>
                  <a:pt x="2845" y="4105"/>
                </a:lnTo>
                <a:lnTo>
                  <a:pt x="2833" y="4146"/>
                </a:lnTo>
                <a:lnTo>
                  <a:pt x="3243" y="4146"/>
                </a:lnTo>
                <a:lnTo>
                  <a:pt x="3330" y="4141"/>
                </a:lnTo>
                <a:lnTo>
                  <a:pt x="3414" y="4129"/>
                </a:lnTo>
                <a:lnTo>
                  <a:pt x="3497" y="4109"/>
                </a:lnTo>
                <a:lnTo>
                  <a:pt x="3575" y="4081"/>
                </a:lnTo>
                <a:lnTo>
                  <a:pt x="3650" y="4046"/>
                </a:lnTo>
                <a:lnTo>
                  <a:pt x="3722" y="4006"/>
                </a:lnTo>
                <a:lnTo>
                  <a:pt x="3789" y="3958"/>
                </a:lnTo>
                <a:lnTo>
                  <a:pt x="3851" y="3905"/>
                </a:lnTo>
                <a:lnTo>
                  <a:pt x="3909" y="3846"/>
                </a:lnTo>
                <a:lnTo>
                  <a:pt x="3962" y="3782"/>
                </a:lnTo>
                <a:lnTo>
                  <a:pt x="4008" y="3714"/>
                </a:lnTo>
                <a:lnTo>
                  <a:pt x="4049" y="3641"/>
                </a:lnTo>
                <a:lnTo>
                  <a:pt x="4082" y="3565"/>
                </a:lnTo>
                <a:lnTo>
                  <a:pt x="4110" y="3483"/>
                </a:lnTo>
                <a:lnTo>
                  <a:pt x="4129" y="3400"/>
                </a:lnTo>
                <a:lnTo>
                  <a:pt x="4142" y="3314"/>
                </a:lnTo>
                <a:lnTo>
                  <a:pt x="4146" y="3226"/>
                </a:lnTo>
                <a:lnTo>
                  <a:pt x="4146" y="2967"/>
                </a:lnTo>
                <a:lnTo>
                  <a:pt x="4096" y="3001"/>
                </a:lnTo>
                <a:lnTo>
                  <a:pt x="4044" y="3031"/>
                </a:lnTo>
                <a:lnTo>
                  <a:pt x="3988" y="3055"/>
                </a:lnTo>
                <a:lnTo>
                  <a:pt x="3929" y="3073"/>
                </a:lnTo>
                <a:lnTo>
                  <a:pt x="3869" y="3087"/>
                </a:lnTo>
                <a:lnTo>
                  <a:pt x="3849" y="3138"/>
                </a:lnTo>
                <a:lnTo>
                  <a:pt x="3822" y="3183"/>
                </a:lnTo>
                <a:lnTo>
                  <a:pt x="3789" y="3226"/>
                </a:lnTo>
                <a:lnTo>
                  <a:pt x="3751" y="3263"/>
                </a:lnTo>
                <a:lnTo>
                  <a:pt x="3709" y="3294"/>
                </a:lnTo>
                <a:lnTo>
                  <a:pt x="3662" y="3320"/>
                </a:lnTo>
                <a:lnTo>
                  <a:pt x="3611" y="3339"/>
                </a:lnTo>
                <a:lnTo>
                  <a:pt x="3557" y="3351"/>
                </a:lnTo>
                <a:lnTo>
                  <a:pt x="3501" y="3355"/>
                </a:lnTo>
                <a:lnTo>
                  <a:pt x="3443" y="3351"/>
                </a:lnTo>
                <a:lnTo>
                  <a:pt x="3390" y="3338"/>
                </a:lnTo>
                <a:lnTo>
                  <a:pt x="3338" y="3319"/>
                </a:lnTo>
                <a:lnTo>
                  <a:pt x="3290" y="3292"/>
                </a:lnTo>
                <a:lnTo>
                  <a:pt x="3247" y="3259"/>
                </a:lnTo>
                <a:lnTo>
                  <a:pt x="3208" y="3222"/>
                </a:lnTo>
                <a:lnTo>
                  <a:pt x="3176" y="3178"/>
                </a:lnTo>
                <a:lnTo>
                  <a:pt x="3150" y="3131"/>
                </a:lnTo>
                <a:lnTo>
                  <a:pt x="3131" y="3079"/>
                </a:lnTo>
                <a:lnTo>
                  <a:pt x="3117" y="3024"/>
                </a:lnTo>
                <a:lnTo>
                  <a:pt x="3113" y="2968"/>
                </a:lnTo>
                <a:lnTo>
                  <a:pt x="3113" y="1935"/>
                </a:lnTo>
                <a:lnTo>
                  <a:pt x="3117" y="1879"/>
                </a:lnTo>
                <a:lnTo>
                  <a:pt x="3130" y="1824"/>
                </a:lnTo>
                <a:lnTo>
                  <a:pt x="3150" y="1772"/>
                </a:lnTo>
                <a:lnTo>
                  <a:pt x="3176" y="1726"/>
                </a:lnTo>
                <a:lnTo>
                  <a:pt x="3208" y="1682"/>
                </a:lnTo>
                <a:lnTo>
                  <a:pt x="3247" y="1644"/>
                </a:lnTo>
                <a:lnTo>
                  <a:pt x="3290" y="1611"/>
                </a:lnTo>
                <a:lnTo>
                  <a:pt x="3336" y="1585"/>
                </a:lnTo>
                <a:lnTo>
                  <a:pt x="3388" y="1565"/>
                </a:lnTo>
                <a:lnTo>
                  <a:pt x="3442" y="1553"/>
                </a:lnTo>
                <a:lnTo>
                  <a:pt x="3390" y="1460"/>
                </a:lnTo>
                <a:lnTo>
                  <a:pt x="3331" y="1372"/>
                </a:lnTo>
                <a:lnTo>
                  <a:pt x="3267" y="1291"/>
                </a:lnTo>
                <a:lnTo>
                  <a:pt x="3199" y="1212"/>
                </a:lnTo>
                <a:lnTo>
                  <a:pt x="3126" y="1140"/>
                </a:lnTo>
                <a:lnTo>
                  <a:pt x="3048" y="1074"/>
                </a:lnTo>
                <a:lnTo>
                  <a:pt x="2967" y="1014"/>
                </a:lnTo>
                <a:lnTo>
                  <a:pt x="2881" y="960"/>
                </a:lnTo>
                <a:lnTo>
                  <a:pt x="2793" y="911"/>
                </a:lnTo>
                <a:lnTo>
                  <a:pt x="2701" y="870"/>
                </a:lnTo>
                <a:lnTo>
                  <a:pt x="2608" y="837"/>
                </a:lnTo>
                <a:lnTo>
                  <a:pt x="2510" y="810"/>
                </a:lnTo>
                <a:lnTo>
                  <a:pt x="2413" y="790"/>
                </a:lnTo>
                <a:lnTo>
                  <a:pt x="2313" y="778"/>
                </a:lnTo>
                <a:lnTo>
                  <a:pt x="2210" y="774"/>
                </a:lnTo>
                <a:lnTo>
                  <a:pt x="2107" y="778"/>
                </a:lnTo>
                <a:lnTo>
                  <a:pt x="2006" y="790"/>
                </a:lnTo>
                <a:lnTo>
                  <a:pt x="1906" y="810"/>
                </a:lnTo>
                <a:lnTo>
                  <a:pt x="1808" y="837"/>
                </a:lnTo>
                <a:lnTo>
                  <a:pt x="1714" y="871"/>
                </a:lnTo>
                <a:lnTo>
                  <a:pt x="1621" y="913"/>
                </a:lnTo>
                <a:lnTo>
                  <a:pt x="1532" y="961"/>
                </a:lnTo>
                <a:lnTo>
                  <a:pt x="1447" y="1016"/>
                </a:lnTo>
                <a:lnTo>
                  <a:pt x="1364" y="1077"/>
                </a:lnTo>
                <a:lnTo>
                  <a:pt x="1287" y="1142"/>
                </a:lnTo>
                <a:lnTo>
                  <a:pt x="1213" y="1214"/>
                </a:lnTo>
                <a:lnTo>
                  <a:pt x="1145" y="1292"/>
                </a:lnTo>
                <a:lnTo>
                  <a:pt x="1081" y="1375"/>
                </a:lnTo>
                <a:lnTo>
                  <a:pt x="1022" y="1463"/>
                </a:lnTo>
                <a:lnTo>
                  <a:pt x="970" y="1555"/>
                </a:lnTo>
                <a:lnTo>
                  <a:pt x="1024" y="1567"/>
                </a:lnTo>
                <a:lnTo>
                  <a:pt x="1073" y="1588"/>
                </a:lnTo>
                <a:lnTo>
                  <a:pt x="1120" y="1615"/>
                </a:lnTo>
                <a:lnTo>
                  <a:pt x="1161" y="1647"/>
                </a:lnTo>
                <a:lnTo>
                  <a:pt x="1198" y="1686"/>
                </a:lnTo>
                <a:lnTo>
                  <a:pt x="1230" y="1728"/>
                </a:lnTo>
                <a:lnTo>
                  <a:pt x="1256" y="1775"/>
                </a:lnTo>
                <a:lnTo>
                  <a:pt x="1274" y="1826"/>
                </a:lnTo>
                <a:lnTo>
                  <a:pt x="1287" y="1879"/>
                </a:lnTo>
                <a:lnTo>
                  <a:pt x="1291" y="1935"/>
                </a:lnTo>
                <a:lnTo>
                  <a:pt x="1291" y="2968"/>
                </a:lnTo>
                <a:lnTo>
                  <a:pt x="1287" y="3024"/>
                </a:lnTo>
                <a:lnTo>
                  <a:pt x="1273" y="3079"/>
                </a:lnTo>
                <a:lnTo>
                  <a:pt x="1254" y="3131"/>
                </a:lnTo>
                <a:lnTo>
                  <a:pt x="1228" y="3178"/>
                </a:lnTo>
                <a:lnTo>
                  <a:pt x="1196" y="3222"/>
                </a:lnTo>
                <a:lnTo>
                  <a:pt x="1157" y="3259"/>
                </a:lnTo>
                <a:lnTo>
                  <a:pt x="1114" y="3292"/>
                </a:lnTo>
                <a:lnTo>
                  <a:pt x="1066" y="3319"/>
                </a:lnTo>
                <a:lnTo>
                  <a:pt x="1014" y="3338"/>
                </a:lnTo>
                <a:lnTo>
                  <a:pt x="961" y="3351"/>
                </a:lnTo>
                <a:lnTo>
                  <a:pt x="903" y="3355"/>
                </a:lnTo>
                <a:lnTo>
                  <a:pt x="847" y="3351"/>
                </a:lnTo>
                <a:lnTo>
                  <a:pt x="793" y="3339"/>
                </a:lnTo>
                <a:lnTo>
                  <a:pt x="742" y="3320"/>
                </a:lnTo>
                <a:lnTo>
                  <a:pt x="695" y="3294"/>
                </a:lnTo>
                <a:lnTo>
                  <a:pt x="653" y="3263"/>
                </a:lnTo>
                <a:lnTo>
                  <a:pt x="615" y="3226"/>
                </a:lnTo>
                <a:lnTo>
                  <a:pt x="582" y="3183"/>
                </a:lnTo>
                <a:lnTo>
                  <a:pt x="555" y="3138"/>
                </a:lnTo>
                <a:lnTo>
                  <a:pt x="535" y="3087"/>
                </a:lnTo>
                <a:lnTo>
                  <a:pt x="466" y="3071"/>
                </a:lnTo>
                <a:lnTo>
                  <a:pt x="400" y="3048"/>
                </a:lnTo>
                <a:lnTo>
                  <a:pt x="339" y="3019"/>
                </a:lnTo>
                <a:lnTo>
                  <a:pt x="280" y="2983"/>
                </a:lnTo>
                <a:lnTo>
                  <a:pt x="226" y="2941"/>
                </a:lnTo>
                <a:lnTo>
                  <a:pt x="176" y="2895"/>
                </a:lnTo>
                <a:lnTo>
                  <a:pt x="132" y="2843"/>
                </a:lnTo>
                <a:lnTo>
                  <a:pt x="93" y="2787"/>
                </a:lnTo>
                <a:lnTo>
                  <a:pt x="61" y="2725"/>
                </a:lnTo>
                <a:lnTo>
                  <a:pt x="35" y="2661"/>
                </a:lnTo>
                <a:lnTo>
                  <a:pt x="16" y="2594"/>
                </a:lnTo>
                <a:lnTo>
                  <a:pt x="4" y="2524"/>
                </a:lnTo>
                <a:lnTo>
                  <a:pt x="0" y="2452"/>
                </a:lnTo>
                <a:lnTo>
                  <a:pt x="3" y="2392"/>
                </a:lnTo>
                <a:lnTo>
                  <a:pt x="11" y="2333"/>
                </a:lnTo>
                <a:lnTo>
                  <a:pt x="20" y="2198"/>
                </a:lnTo>
                <a:lnTo>
                  <a:pt x="36" y="2065"/>
                </a:lnTo>
                <a:lnTo>
                  <a:pt x="59" y="1934"/>
                </a:lnTo>
                <a:lnTo>
                  <a:pt x="87" y="1806"/>
                </a:lnTo>
                <a:lnTo>
                  <a:pt x="121" y="1679"/>
                </a:lnTo>
                <a:lnTo>
                  <a:pt x="161" y="1556"/>
                </a:lnTo>
                <a:lnTo>
                  <a:pt x="207" y="1435"/>
                </a:lnTo>
                <a:lnTo>
                  <a:pt x="259" y="1317"/>
                </a:lnTo>
                <a:lnTo>
                  <a:pt x="315" y="1204"/>
                </a:lnTo>
                <a:lnTo>
                  <a:pt x="378" y="1093"/>
                </a:lnTo>
                <a:lnTo>
                  <a:pt x="444" y="986"/>
                </a:lnTo>
                <a:lnTo>
                  <a:pt x="516" y="885"/>
                </a:lnTo>
                <a:lnTo>
                  <a:pt x="594" y="786"/>
                </a:lnTo>
                <a:lnTo>
                  <a:pt x="675" y="693"/>
                </a:lnTo>
                <a:lnTo>
                  <a:pt x="761" y="605"/>
                </a:lnTo>
                <a:lnTo>
                  <a:pt x="851" y="520"/>
                </a:lnTo>
                <a:lnTo>
                  <a:pt x="946" y="442"/>
                </a:lnTo>
                <a:lnTo>
                  <a:pt x="1045" y="370"/>
                </a:lnTo>
                <a:lnTo>
                  <a:pt x="1146" y="303"/>
                </a:lnTo>
                <a:lnTo>
                  <a:pt x="1252" y="242"/>
                </a:lnTo>
                <a:lnTo>
                  <a:pt x="1361" y="187"/>
                </a:lnTo>
                <a:lnTo>
                  <a:pt x="1475" y="139"/>
                </a:lnTo>
                <a:lnTo>
                  <a:pt x="1589" y="97"/>
                </a:lnTo>
                <a:lnTo>
                  <a:pt x="1708" y="63"/>
                </a:lnTo>
                <a:lnTo>
                  <a:pt x="1830" y="36"/>
                </a:lnTo>
                <a:lnTo>
                  <a:pt x="1955" y="16"/>
                </a:lnTo>
                <a:lnTo>
                  <a:pt x="2082" y="4"/>
                </a:lnTo>
                <a:lnTo>
                  <a:pt x="221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 name="Group 56"/>
          <p:cNvGrpSpPr/>
          <p:nvPr/>
        </p:nvGrpSpPr>
        <p:grpSpPr>
          <a:xfrm>
            <a:off x="7916120" y="3900460"/>
            <a:ext cx="481467" cy="481660"/>
            <a:chOff x="-184150" y="774700"/>
            <a:chExt cx="3948113" cy="3949700"/>
          </a:xfrm>
          <a:solidFill>
            <a:schemeClr val="bg2"/>
          </a:solidFill>
        </p:grpSpPr>
        <p:sp>
          <p:nvSpPr>
            <p:cNvPr id="55" name="Freeform 22"/>
            <p:cNvSpPr>
              <a:spLocks noEditPoints="1"/>
            </p:cNvSpPr>
            <p:nvPr/>
          </p:nvSpPr>
          <p:spPr bwMode="auto">
            <a:xfrm>
              <a:off x="-184150" y="774700"/>
              <a:ext cx="3948113" cy="3949700"/>
            </a:xfrm>
            <a:custGeom>
              <a:avLst/>
              <a:gdLst>
                <a:gd name="T0" fmla="*/ 4539 w 4974"/>
                <a:gd name="T1" fmla="*/ 4685 h 4976"/>
                <a:gd name="T2" fmla="*/ 1888 w 4974"/>
                <a:gd name="T3" fmla="*/ 4091 h 4976"/>
                <a:gd name="T4" fmla="*/ 3084 w 4974"/>
                <a:gd name="T5" fmla="*/ 4091 h 4976"/>
                <a:gd name="T6" fmla="*/ 436 w 4974"/>
                <a:gd name="T7" fmla="*/ 4685 h 4976"/>
                <a:gd name="T8" fmla="*/ 682 w 4974"/>
                <a:gd name="T9" fmla="*/ 4091 h 4976"/>
                <a:gd name="T10" fmla="*/ 4172 w 4974"/>
                <a:gd name="T11" fmla="*/ 3800 h 4976"/>
                <a:gd name="T12" fmla="*/ 1996 w 4974"/>
                <a:gd name="T13" fmla="*/ 3216 h 4976"/>
                <a:gd name="T14" fmla="*/ 2972 w 4974"/>
                <a:gd name="T15" fmla="*/ 3216 h 4976"/>
                <a:gd name="T16" fmla="*/ 2132 w 4974"/>
                <a:gd name="T17" fmla="*/ 3216 h 4976"/>
                <a:gd name="T18" fmla="*/ 802 w 4974"/>
                <a:gd name="T19" fmla="*/ 3800 h 4976"/>
                <a:gd name="T20" fmla="*/ 1045 w 4974"/>
                <a:gd name="T21" fmla="*/ 3216 h 4976"/>
                <a:gd name="T22" fmla="*/ 2293 w 4974"/>
                <a:gd name="T23" fmla="*/ 311 h 4976"/>
                <a:gd name="T24" fmla="*/ 2027 w 4974"/>
                <a:gd name="T25" fmla="*/ 401 h 4976"/>
                <a:gd name="T26" fmla="*/ 1799 w 4974"/>
                <a:gd name="T27" fmla="*/ 559 h 4976"/>
                <a:gd name="T28" fmla="*/ 1622 w 4974"/>
                <a:gd name="T29" fmla="*/ 771 h 4976"/>
                <a:gd name="T30" fmla="*/ 1508 w 4974"/>
                <a:gd name="T31" fmla="*/ 1025 h 4976"/>
                <a:gd name="T32" fmla="*/ 1467 w 4974"/>
                <a:gd name="T33" fmla="*/ 1312 h 4976"/>
                <a:gd name="T34" fmla="*/ 1496 w 4974"/>
                <a:gd name="T35" fmla="*/ 1556 h 4976"/>
                <a:gd name="T36" fmla="*/ 1583 w 4974"/>
                <a:gd name="T37" fmla="*/ 1784 h 4976"/>
                <a:gd name="T38" fmla="*/ 3351 w 4974"/>
                <a:gd name="T39" fmla="*/ 1856 h 4976"/>
                <a:gd name="T40" fmla="*/ 3456 w 4974"/>
                <a:gd name="T41" fmla="*/ 1635 h 4976"/>
                <a:gd name="T42" fmla="*/ 3504 w 4974"/>
                <a:gd name="T43" fmla="*/ 1395 h 4976"/>
                <a:gd name="T44" fmla="*/ 3489 w 4974"/>
                <a:gd name="T45" fmla="*/ 1119 h 4976"/>
                <a:gd name="T46" fmla="*/ 3399 w 4974"/>
                <a:gd name="T47" fmla="*/ 852 h 4976"/>
                <a:gd name="T48" fmla="*/ 3240 w 4974"/>
                <a:gd name="T49" fmla="*/ 624 h 4976"/>
                <a:gd name="T50" fmla="*/ 3029 w 4974"/>
                <a:gd name="T51" fmla="*/ 448 h 4976"/>
                <a:gd name="T52" fmla="*/ 2773 w 4974"/>
                <a:gd name="T53" fmla="*/ 332 h 4976"/>
                <a:gd name="T54" fmla="*/ 2486 w 4974"/>
                <a:gd name="T55" fmla="*/ 291 h 4976"/>
                <a:gd name="T56" fmla="*/ 2711 w 4974"/>
                <a:gd name="T57" fmla="*/ 20 h 4976"/>
                <a:gd name="T58" fmla="*/ 3022 w 4974"/>
                <a:gd name="T59" fmla="*/ 115 h 4976"/>
                <a:gd name="T60" fmla="*/ 3296 w 4974"/>
                <a:gd name="T61" fmla="*/ 279 h 4976"/>
                <a:gd name="T62" fmla="*/ 3521 w 4974"/>
                <a:gd name="T63" fmla="*/ 504 h 4976"/>
                <a:gd name="T64" fmla="*/ 3685 w 4974"/>
                <a:gd name="T65" fmla="*/ 777 h 4976"/>
                <a:gd name="T66" fmla="*/ 3780 w 4974"/>
                <a:gd name="T67" fmla="*/ 1089 h 4976"/>
                <a:gd name="T68" fmla="*/ 3795 w 4974"/>
                <a:gd name="T69" fmla="*/ 1417 h 4976"/>
                <a:gd name="T70" fmla="*/ 3732 w 4974"/>
                <a:gd name="T71" fmla="*/ 1727 h 4976"/>
                <a:gd name="T72" fmla="*/ 3598 w 4974"/>
                <a:gd name="T73" fmla="*/ 2012 h 4976"/>
                <a:gd name="T74" fmla="*/ 4974 w 4974"/>
                <a:gd name="T75" fmla="*/ 4976 h 4976"/>
                <a:gd name="T76" fmla="*/ 1950 w 4974"/>
                <a:gd name="T77" fmla="*/ 2925 h 4976"/>
                <a:gd name="T78" fmla="*/ 1279 w 4974"/>
                <a:gd name="T79" fmla="*/ 1825 h 4976"/>
                <a:gd name="T80" fmla="*/ 1193 w 4974"/>
                <a:gd name="T81" fmla="*/ 1523 h 4976"/>
                <a:gd name="T82" fmla="*/ 1181 w 4974"/>
                <a:gd name="T83" fmla="*/ 1199 h 4976"/>
                <a:gd name="T84" fmla="*/ 1250 w 4974"/>
                <a:gd name="T85" fmla="*/ 878 h 4976"/>
                <a:gd name="T86" fmla="*/ 1392 w 4974"/>
                <a:gd name="T87" fmla="*/ 590 h 4976"/>
                <a:gd name="T88" fmla="*/ 1598 w 4974"/>
                <a:gd name="T89" fmla="*/ 348 h 4976"/>
                <a:gd name="T90" fmla="*/ 1856 w 4974"/>
                <a:gd name="T91" fmla="*/ 161 h 4976"/>
                <a:gd name="T92" fmla="*/ 2156 w 4974"/>
                <a:gd name="T93" fmla="*/ 42 h 4976"/>
                <a:gd name="T94" fmla="*/ 2486 w 4974"/>
                <a:gd name="T95" fmla="*/ 0 h 4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74" h="4976">
                  <a:moveTo>
                    <a:pt x="3378" y="4091"/>
                  </a:moveTo>
                  <a:lnTo>
                    <a:pt x="3453" y="4685"/>
                  </a:lnTo>
                  <a:lnTo>
                    <a:pt x="4539" y="4685"/>
                  </a:lnTo>
                  <a:lnTo>
                    <a:pt x="4293" y="4091"/>
                  </a:lnTo>
                  <a:lnTo>
                    <a:pt x="3378" y="4091"/>
                  </a:lnTo>
                  <a:close/>
                  <a:moveTo>
                    <a:pt x="1888" y="4091"/>
                  </a:moveTo>
                  <a:lnTo>
                    <a:pt x="1814" y="4685"/>
                  </a:lnTo>
                  <a:lnTo>
                    <a:pt x="3159" y="4685"/>
                  </a:lnTo>
                  <a:lnTo>
                    <a:pt x="3084" y="4091"/>
                  </a:lnTo>
                  <a:lnTo>
                    <a:pt x="1888" y="4091"/>
                  </a:lnTo>
                  <a:close/>
                  <a:moveTo>
                    <a:pt x="682" y="4091"/>
                  </a:moveTo>
                  <a:lnTo>
                    <a:pt x="436" y="4685"/>
                  </a:lnTo>
                  <a:lnTo>
                    <a:pt x="1520" y="4685"/>
                  </a:lnTo>
                  <a:lnTo>
                    <a:pt x="1594" y="4091"/>
                  </a:lnTo>
                  <a:lnTo>
                    <a:pt x="682" y="4091"/>
                  </a:lnTo>
                  <a:close/>
                  <a:moveTo>
                    <a:pt x="3266" y="3216"/>
                  </a:moveTo>
                  <a:lnTo>
                    <a:pt x="3340" y="3800"/>
                  </a:lnTo>
                  <a:lnTo>
                    <a:pt x="4172" y="3800"/>
                  </a:lnTo>
                  <a:lnTo>
                    <a:pt x="3931" y="3216"/>
                  </a:lnTo>
                  <a:lnTo>
                    <a:pt x="3266" y="3216"/>
                  </a:lnTo>
                  <a:close/>
                  <a:moveTo>
                    <a:pt x="1996" y="3216"/>
                  </a:moveTo>
                  <a:lnTo>
                    <a:pt x="1924" y="3800"/>
                  </a:lnTo>
                  <a:lnTo>
                    <a:pt x="3046" y="3800"/>
                  </a:lnTo>
                  <a:lnTo>
                    <a:pt x="2972" y="3216"/>
                  </a:lnTo>
                  <a:lnTo>
                    <a:pt x="2842" y="3216"/>
                  </a:lnTo>
                  <a:lnTo>
                    <a:pt x="2486" y="3783"/>
                  </a:lnTo>
                  <a:lnTo>
                    <a:pt x="2132" y="3216"/>
                  </a:lnTo>
                  <a:lnTo>
                    <a:pt x="1996" y="3216"/>
                  </a:lnTo>
                  <a:close/>
                  <a:moveTo>
                    <a:pt x="1045" y="3216"/>
                  </a:moveTo>
                  <a:lnTo>
                    <a:pt x="802" y="3800"/>
                  </a:lnTo>
                  <a:lnTo>
                    <a:pt x="1630" y="3800"/>
                  </a:lnTo>
                  <a:lnTo>
                    <a:pt x="1702" y="3216"/>
                  </a:lnTo>
                  <a:lnTo>
                    <a:pt x="1045" y="3216"/>
                  </a:lnTo>
                  <a:close/>
                  <a:moveTo>
                    <a:pt x="2486" y="291"/>
                  </a:moveTo>
                  <a:lnTo>
                    <a:pt x="2390" y="296"/>
                  </a:lnTo>
                  <a:lnTo>
                    <a:pt x="2293" y="311"/>
                  </a:lnTo>
                  <a:lnTo>
                    <a:pt x="2202" y="332"/>
                  </a:lnTo>
                  <a:lnTo>
                    <a:pt x="2113" y="363"/>
                  </a:lnTo>
                  <a:lnTo>
                    <a:pt x="2027" y="401"/>
                  </a:lnTo>
                  <a:lnTo>
                    <a:pt x="1947" y="448"/>
                  </a:lnTo>
                  <a:lnTo>
                    <a:pt x="1870" y="499"/>
                  </a:lnTo>
                  <a:lnTo>
                    <a:pt x="1799" y="559"/>
                  </a:lnTo>
                  <a:lnTo>
                    <a:pt x="1734" y="624"/>
                  </a:lnTo>
                  <a:lnTo>
                    <a:pt x="1675" y="695"/>
                  </a:lnTo>
                  <a:lnTo>
                    <a:pt x="1622" y="771"/>
                  </a:lnTo>
                  <a:lnTo>
                    <a:pt x="1577" y="852"/>
                  </a:lnTo>
                  <a:lnTo>
                    <a:pt x="1538" y="936"/>
                  </a:lnTo>
                  <a:lnTo>
                    <a:pt x="1508" y="1025"/>
                  </a:lnTo>
                  <a:lnTo>
                    <a:pt x="1485" y="1119"/>
                  </a:lnTo>
                  <a:lnTo>
                    <a:pt x="1472" y="1214"/>
                  </a:lnTo>
                  <a:lnTo>
                    <a:pt x="1467" y="1312"/>
                  </a:lnTo>
                  <a:lnTo>
                    <a:pt x="1470" y="1395"/>
                  </a:lnTo>
                  <a:lnTo>
                    <a:pt x="1481" y="1476"/>
                  </a:lnTo>
                  <a:lnTo>
                    <a:pt x="1496" y="1556"/>
                  </a:lnTo>
                  <a:lnTo>
                    <a:pt x="1518" y="1635"/>
                  </a:lnTo>
                  <a:lnTo>
                    <a:pt x="1547" y="1710"/>
                  </a:lnTo>
                  <a:lnTo>
                    <a:pt x="1583" y="1784"/>
                  </a:lnTo>
                  <a:lnTo>
                    <a:pt x="1624" y="1856"/>
                  </a:lnTo>
                  <a:lnTo>
                    <a:pt x="2486" y="3234"/>
                  </a:lnTo>
                  <a:lnTo>
                    <a:pt x="3351" y="1856"/>
                  </a:lnTo>
                  <a:lnTo>
                    <a:pt x="3393" y="1785"/>
                  </a:lnTo>
                  <a:lnTo>
                    <a:pt x="3427" y="1710"/>
                  </a:lnTo>
                  <a:lnTo>
                    <a:pt x="3456" y="1635"/>
                  </a:lnTo>
                  <a:lnTo>
                    <a:pt x="3479" y="1556"/>
                  </a:lnTo>
                  <a:lnTo>
                    <a:pt x="3495" y="1476"/>
                  </a:lnTo>
                  <a:lnTo>
                    <a:pt x="3504" y="1395"/>
                  </a:lnTo>
                  <a:lnTo>
                    <a:pt x="3507" y="1312"/>
                  </a:lnTo>
                  <a:lnTo>
                    <a:pt x="3503" y="1214"/>
                  </a:lnTo>
                  <a:lnTo>
                    <a:pt x="3489" y="1119"/>
                  </a:lnTo>
                  <a:lnTo>
                    <a:pt x="3467" y="1025"/>
                  </a:lnTo>
                  <a:lnTo>
                    <a:pt x="3436" y="936"/>
                  </a:lnTo>
                  <a:lnTo>
                    <a:pt x="3399" y="852"/>
                  </a:lnTo>
                  <a:lnTo>
                    <a:pt x="3352" y="771"/>
                  </a:lnTo>
                  <a:lnTo>
                    <a:pt x="3299" y="695"/>
                  </a:lnTo>
                  <a:lnTo>
                    <a:pt x="3240" y="624"/>
                  </a:lnTo>
                  <a:lnTo>
                    <a:pt x="3176" y="559"/>
                  </a:lnTo>
                  <a:lnTo>
                    <a:pt x="3105" y="499"/>
                  </a:lnTo>
                  <a:lnTo>
                    <a:pt x="3029" y="448"/>
                  </a:lnTo>
                  <a:lnTo>
                    <a:pt x="2948" y="401"/>
                  </a:lnTo>
                  <a:lnTo>
                    <a:pt x="2862" y="363"/>
                  </a:lnTo>
                  <a:lnTo>
                    <a:pt x="2773" y="332"/>
                  </a:lnTo>
                  <a:lnTo>
                    <a:pt x="2681" y="311"/>
                  </a:lnTo>
                  <a:lnTo>
                    <a:pt x="2586" y="296"/>
                  </a:lnTo>
                  <a:lnTo>
                    <a:pt x="2486" y="291"/>
                  </a:lnTo>
                  <a:close/>
                  <a:moveTo>
                    <a:pt x="2486" y="0"/>
                  </a:moveTo>
                  <a:lnTo>
                    <a:pt x="2601" y="5"/>
                  </a:lnTo>
                  <a:lnTo>
                    <a:pt x="2711" y="20"/>
                  </a:lnTo>
                  <a:lnTo>
                    <a:pt x="2818" y="42"/>
                  </a:lnTo>
                  <a:lnTo>
                    <a:pt x="2922" y="74"/>
                  </a:lnTo>
                  <a:lnTo>
                    <a:pt x="3022" y="115"/>
                  </a:lnTo>
                  <a:lnTo>
                    <a:pt x="3118" y="161"/>
                  </a:lnTo>
                  <a:lnTo>
                    <a:pt x="3210" y="217"/>
                  </a:lnTo>
                  <a:lnTo>
                    <a:pt x="3296" y="279"/>
                  </a:lnTo>
                  <a:lnTo>
                    <a:pt x="3376" y="348"/>
                  </a:lnTo>
                  <a:lnTo>
                    <a:pt x="3452" y="424"/>
                  </a:lnTo>
                  <a:lnTo>
                    <a:pt x="3521" y="504"/>
                  </a:lnTo>
                  <a:lnTo>
                    <a:pt x="3583" y="590"/>
                  </a:lnTo>
                  <a:lnTo>
                    <a:pt x="3639" y="682"/>
                  </a:lnTo>
                  <a:lnTo>
                    <a:pt x="3685" y="777"/>
                  </a:lnTo>
                  <a:lnTo>
                    <a:pt x="3726" y="878"/>
                  </a:lnTo>
                  <a:lnTo>
                    <a:pt x="3758" y="982"/>
                  </a:lnTo>
                  <a:lnTo>
                    <a:pt x="3780" y="1089"/>
                  </a:lnTo>
                  <a:lnTo>
                    <a:pt x="3795" y="1199"/>
                  </a:lnTo>
                  <a:lnTo>
                    <a:pt x="3800" y="1312"/>
                  </a:lnTo>
                  <a:lnTo>
                    <a:pt x="3795" y="1417"/>
                  </a:lnTo>
                  <a:lnTo>
                    <a:pt x="3783" y="1523"/>
                  </a:lnTo>
                  <a:lnTo>
                    <a:pt x="3762" y="1625"/>
                  </a:lnTo>
                  <a:lnTo>
                    <a:pt x="3732" y="1727"/>
                  </a:lnTo>
                  <a:lnTo>
                    <a:pt x="3696" y="1825"/>
                  </a:lnTo>
                  <a:lnTo>
                    <a:pt x="3651" y="1920"/>
                  </a:lnTo>
                  <a:lnTo>
                    <a:pt x="3598" y="2012"/>
                  </a:lnTo>
                  <a:lnTo>
                    <a:pt x="3025" y="2925"/>
                  </a:lnTo>
                  <a:lnTo>
                    <a:pt x="4126" y="2925"/>
                  </a:lnTo>
                  <a:lnTo>
                    <a:pt x="4974" y="4976"/>
                  </a:lnTo>
                  <a:lnTo>
                    <a:pt x="0" y="4976"/>
                  </a:lnTo>
                  <a:lnTo>
                    <a:pt x="850" y="2925"/>
                  </a:lnTo>
                  <a:lnTo>
                    <a:pt x="1950" y="2925"/>
                  </a:lnTo>
                  <a:lnTo>
                    <a:pt x="1377" y="2010"/>
                  </a:lnTo>
                  <a:lnTo>
                    <a:pt x="1324" y="1920"/>
                  </a:lnTo>
                  <a:lnTo>
                    <a:pt x="1279" y="1825"/>
                  </a:lnTo>
                  <a:lnTo>
                    <a:pt x="1242" y="1727"/>
                  </a:lnTo>
                  <a:lnTo>
                    <a:pt x="1214" y="1625"/>
                  </a:lnTo>
                  <a:lnTo>
                    <a:pt x="1193" y="1523"/>
                  </a:lnTo>
                  <a:lnTo>
                    <a:pt x="1179" y="1417"/>
                  </a:lnTo>
                  <a:lnTo>
                    <a:pt x="1176" y="1312"/>
                  </a:lnTo>
                  <a:lnTo>
                    <a:pt x="1181" y="1199"/>
                  </a:lnTo>
                  <a:lnTo>
                    <a:pt x="1194" y="1089"/>
                  </a:lnTo>
                  <a:lnTo>
                    <a:pt x="1218" y="982"/>
                  </a:lnTo>
                  <a:lnTo>
                    <a:pt x="1250" y="878"/>
                  </a:lnTo>
                  <a:lnTo>
                    <a:pt x="1289" y="777"/>
                  </a:lnTo>
                  <a:lnTo>
                    <a:pt x="1337" y="682"/>
                  </a:lnTo>
                  <a:lnTo>
                    <a:pt x="1392" y="590"/>
                  </a:lnTo>
                  <a:lnTo>
                    <a:pt x="1455" y="504"/>
                  </a:lnTo>
                  <a:lnTo>
                    <a:pt x="1523" y="424"/>
                  </a:lnTo>
                  <a:lnTo>
                    <a:pt x="1598" y="348"/>
                  </a:lnTo>
                  <a:lnTo>
                    <a:pt x="1680" y="279"/>
                  </a:lnTo>
                  <a:lnTo>
                    <a:pt x="1766" y="217"/>
                  </a:lnTo>
                  <a:lnTo>
                    <a:pt x="1856" y="161"/>
                  </a:lnTo>
                  <a:lnTo>
                    <a:pt x="1953" y="115"/>
                  </a:lnTo>
                  <a:lnTo>
                    <a:pt x="2052" y="74"/>
                  </a:lnTo>
                  <a:lnTo>
                    <a:pt x="2156" y="42"/>
                  </a:lnTo>
                  <a:lnTo>
                    <a:pt x="2265" y="20"/>
                  </a:lnTo>
                  <a:lnTo>
                    <a:pt x="2375" y="5"/>
                  </a:lnTo>
                  <a:lnTo>
                    <a:pt x="24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211263" y="1238250"/>
              <a:ext cx="1157288" cy="1157288"/>
            </a:xfrm>
            <a:custGeom>
              <a:avLst/>
              <a:gdLst>
                <a:gd name="T0" fmla="*/ 665 w 1458"/>
                <a:gd name="T1" fmla="*/ 295 h 1458"/>
                <a:gd name="T2" fmla="*/ 546 w 1458"/>
                <a:gd name="T3" fmla="*/ 331 h 1458"/>
                <a:gd name="T4" fmla="*/ 444 w 1458"/>
                <a:gd name="T5" fmla="*/ 398 h 1458"/>
                <a:gd name="T6" fmla="*/ 362 w 1458"/>
                <a:gd name="T7" fmla="*/ 490 h 1458"/>
                <a:gd name="T8" fmla="*/ 311 w 1458"/>
                <a:gd name="T9" fmla="*/ 601 h 1458"/>
                <a:gd name="T10" fmla="*/ 293 w 1458"/>
                <a:gd name="T11" fmla="*/ 728 h 1458"/>
                <a:gd name="T12" fmla="*/ 311 w 1458"/>
                <a:gd name="T13" fmla="*/ 855 h 1458"/>
                <a:gd name="T14" fmla="*/ 362 w 1458"/>
                <a:gd name="T15" fmla="*/ 966 h 1458"/>
                <a:gd name="T16" fmla="*/ 444 w 1458"/>
                <a:gd name="T17" fmla="*/ 1058 h 1458"/>
                <a:gd name="T18" fmla="*/ 546 w 1458"/>
                <a:gd name="T19" fmla="*/ 1124 h 1458"/>
                <a:gd name="T20" fmla="*/ 665 w 1458"/>
                <a:gd name="T21" fmla="*/ 1161 h 1458"/>
                <a:gd name="T22" fmla="*/ 793 w 1458"/>
                <a:gd name="T23" fmla="*/ 1161 h 1458"/>
                <a:gd name="T24" fmla="*/ 914 w 1458"/>
                <a:gd name="T25" fmla="*/ 1124 h 1458"/>
                <a:gd name="T26" fmla="*/ 1016 w 1458"/>
                <a:gd name="T27" fmla="*/ 1058 h 1458"/>
                <a:gd name="T28" fmla="*/ 1096 w 1458"/>
                <a:gd name="T29" fmla="*/ 966 h 1458"/>
                <a:gd name="T30" fmla="*/ 1148 w 1458"/>
                <a:gd name="T31" fmla="*/ 855 h 1458"/>
                <a:gd name="T32" fmla="*/ 1167 w 1458"/>
                <a:gd name="T33" fmla="*/ 728 h 1458"/>
                <a:gd name="T34" fmla="*/ 1148 w 1458"/>
                <a:gd name="T35" fmla="*/ 601 h 1458"/>
                <a:gd name="T36" fmla="*/ 1096 w 1458"/>
                <a:gd name="T37" fmla="*/ 490 h 1458"/>
                <a:gd name="T38" fmla="*/ 1016 w 1458"/>
                <a:gd name="T39" fmla="*/ 398 h 1458"/>
                <a:gd name="T40" fmla="*/ 914 w 1458"/>
                <a:gd name="T41" fmla="*/ 331 h 1458"/>
                <a:gd name="T42" fmla="*/ 793 w 1458"/>
                <a:gd name="T43" fmla="*/ 295 h 1458"/>
                <a:gd name="T44" fmla="*/ 728 w 1458"/>
                <a:gd name="T45" fmla="*/ 0 h 1458"/>
                <a:gd name="T46" fmla="*/ 885 w 1458"/>
                <a:gd name="T47" fmla="*/ 16 h 1458"/>
                <a:gd name="T48" fmla="*/ 1030 w 1458"/>
                <a:gd name="T49" fmla="*/ 64 h 1458"/>
                <a:gd name="T50" fmla="*/ 1160 w 1458"/>
                <a:gd name="T51" fmla="*/ 140 h 1458"/>
                <a:gd name="T52" fmla="*/ 1270 w 1458"/>
                <a:gd name="T53" fmla="*/ 239 h 1458"/>
                <a:gd name="T54" fmla="*/ 1359 w 1458"/>
                <a:gd name="T55" fmla="*/ 360 h 1458"/>
                <a:gd name="T56" fmla="*/ 1421 w 1458"/>
                <a:gd name="T57" fmla="*/ 497 h 1458"/>
                <a:gd name="T58" fmla="*/ 1454 w 1458"/>
                <a:gd name="T59" fmla="*/ 649 h 1458"/>
                <a:gd name="T60" fmla="*/ 1454 w 1458"/>
                <a:gd name="T61" fmla="*/ 808 h 1458"/>
                <a:gd name="T62" fmla="*/ 1421 w 1458"/>
                <a:gd name="T63" fmla="*/ 959 h 1458"/>
                <a:gd name="T64" fmla="*/ 1359 w 1458"/>
                <a:gd name="T65" fmla="*/ 1096 h 1458"/>
                <a:gd name="T66" fmla="*/ 1270 w 1458"/>
                <a:gd name="T67" fmla="*/ 1216 h 1458"/>
                <a:gd name="T68" fmla="*/ 1160 w 1458"/>
                <a:gd name="T69" fmla="*/ 1316 h 1458"/>
                <a:gd name="T70" fmla="*/ 1030 w 1458"/>
                <a:gd name="T71" fmla="*/ 1391 h 1458"/>
                <a:gd name="T72" fmla="*/ 885 w 1458"/>
                <a:gd name="T73" fmla="*/ 1440 h 1458"/>
                <a:gd name="T74" fmla="*/ 728 w 1458"/>
                <a:gd name="T75" fmla="*/ 1458 h 1458"/>
                <a:gd name="T76" fmla="*/ 573 w 1458"/>
                <a:gd name="T77" fmla="*/ 1440 h 1458"/>
                <a:gd name="T78" fmla="*/ 428 w 1458"/>
                <a:gd name="T79" fmla="*/ 1391 h 1458"/>
                <a:gd name="T80" fmla="*/ 299 w 1458"/>
                <a:gd name="T81" fmla="*/ 1316 h 1458"/>
                <a:gd name="T82" fmla="*/ 189 w 1458"/>
                <a:gd name="T83" fmla="*/ 1216 h 1458"/>
                <a:gd name="T84" fmla="*/ 100 w 1458"/>
                <a:gd name="T85" fmla="*/ 1096 h 1458"/>
                <a:gd name="T86" fmla="*/ 38 w 1458"/>
                <a:gd name="T87" fmla="*/ 959 h 1458"/>
                <a:gd name="T88" fmla="*/ 5 w 1458"/>
                <a:gd name="T89" fmla="*/ 808 h 1458"/>
                <a:gd name="T90" fmla="*/ 5 w 1458"/>
                <a:gd name="T91" fmla="*/ 649 h 1458"/>
                <a:gd name="T92" fmla="*/ 38 w 1458"/>
                <a:gd name="T93" fmla="*/ 497 h 1458"/>
                <a:gd name="T94" fmla="*/ 100 w 1458"/>
                <a:gd name="T95" fmla="*/ 360 h 1458"/>
                <a:gd name="T96" fmla="*/ 189 w 1458"/>
                <a:gd name="T97" fmla="*/ 239 h 1458"/>
                <a:gd name="T98" fmla="*/ 299 w 1458"/>
                <a:gd name="T99" fmla="*/ 140 h 1458"/>
                <a:gd name="T100" fmla="*/ 428 w 1458"/>
                <a:gd name="T101" fmla="*/ 64 h 1458"/>
                <a:gd name="T102" fmla="*/ 573 w 1458"/>
                <a:gd name="T103" fmla="*/ 16 h 1458"/>
                <a:gd name="T104" fmla="*/ 728 w 1458"/>
                <a:gd name="T105"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8" h="1458">
                  <a:moveTo>
                    <a:pt x="728" y="291"/>
                  </a:moveTo>
                  <a:lnTo>
                    <a:pt x="665" y="295"/>
                  </a:lnTo>
                  <a:lnTo>
                    <a:pt x="603" y="309"/>
                  </a:lnTo>
                  <a:lnTo>
                    <a:pt x="546" y="331"/>
                  </a:lnTo>
                  <a:lnTo>
                    <a:pt x="492" y="361"/>
                  </a:lnTo>
                  <a:lnTo>
                    <a:pt x="444" y="398"/>
                  </a:lnTo>
                  <a:lnTo>
                    <a:pt x="400" y="441"/>
                  </a:lnTo>
                  <a:lnTo>
                    <a:pt x="362" y="490"/>
                  </a:lnTo>
                  <a:lnTo>
                    <a:pt x="333" y="544"/>
                  </a:lnTo>
                  <a:lnTo>
                    <a:pt x="311" y="601"/>
                  </a:lnTo>
                  <a:lnTo>
                    <a:pt x="297" y="663"/>
                  </a:lnTo>
                  <a:lnTo>
                    <a:pt x="293" y="728"/>
                  </a:lnTo>
                  <a:lnTo>
                    <a:pt x="297" y="793"/>
                  </a:lnTo>
                  <a:lnTo>
                    <a:pt x="311" y="855"/>
                  </a:lnTo>
                  <a:lnTo>
                    <a:pt x="333" y="912"/>
                  </a:lnTo>
                  <a:lnTo>
                    <a:pt x="362" y="966"/>
                  </a:lnTo>
                  <a:lnTo>
                    <a:pt x="400" y="1014"/>
                  </a:lnTo>
                  <a:lnTo>
                    <a:pt x="444" y="1058"/>
                  </a:lnTo>
                  <a:lnTo>
                    <a:pt x="492" y="1094"/>
                  </a:lnTo>
                  <a:lnTo>
                    <a:pt x="546" y="1124"/>
                  </a:lnTo>
                  <a:lnTo>
                    <a:pt x="603" y="1147"/>
                  </a:lnTo>
                  <a:lnTo>
                    <a:pt x="665" y="1161"/>
                  </a:lnTo>
                  <a:lnTo>
                    <a:pt x="728" y="1165"/>
                  </a:lnTo>
                  <a:lnTo>
                    <a:pt x="793" y="1161"/>
                  </a:lnTo>
                  <a:lnTo>
                    <a:pt x="855" y="1147"/>
                  </a:lnTo>
                  <a:lnTo>
                    <a:pt x="914" y="1124"/>
                  </a:lnTo>
                  <a:lnTo>
                    <a:pt x="968" y="1094"/>
                  </a:lnTo>
                  <a:lnTo>
                    <a:pt x="1016" y="1058"/>
                  </a:lnTo>
                  <a:lnTo>
                    <a:pt x="1060" y="1014"/>
                  </a:lnTo>
                  <a:lnTo>
                    <a:pt x="1096" y="966"/>
                  </a:lnTo>
                  <a:lnTo>
                    <a:pt x="1127" y="912"/>
                  </a:lnTo>
                  <a:lnTo>
                    <a:pt x="1148" y="855"/>
                  </a:lnTo>
                  <a:lnTo>
                    <a:pt x="1163" y="793"/>
                  </a:lnTo>
                  <a:lnTo>
                    <a:pt x="1167" y="728"/>
                  </a:lnTo>
                  <a:lnTo>
                    <a:pt x="1163" y="663"/>
                  </a:lnTo>
                  <a:lnTo>
                    <a:pt x="1148" y="601"/>
                  </a:lnTo>
                  <a:lnTo>
                    <a:pt x="1127" y="544"/>
                  </a:lnTo>
                  <a:lnTo>
                    <a:pt x="1096" y="490"/>
                  </a:lnTo>
                  <a:lnTo>
                    <a:pt x="1060" y="441"/>
                  </a:lnTo>
                  <a:lnTo>
                    <a:pt x="1016" y="398"/>
                  </a:lnTo>
                  <a:lnTo>
                    <a:pt x="968" y="361"/>
                  </a:lnTo>
                  <a:lnTo>
                    <a:pt x="914" y="331"/>
                  </a:lnTo>
                  <a:lnTo>
                    <a:pt x="855" y="309"/>
                  </a:lnTo>
                  <a:lnTo>
                    <a:pt x="793" y="295"/>
                  </a:lnTo>
                  <a:lnTo>
                    <a:pt x="728" y="291"/>
                  </a:lnTo>
                  <a:close/>
                  <a:moveTo>
                    <a:pt x="728" y="0"/>
                  </a:moveTo>
                  <a:lnTo>
                    <a:pt x="808" y="4"/>
                  </a:lnTo>
                  <a:lnTo>
                    <a:pt x="885" y="16"/>
                  </a:lnTo>
                  <a:lnTo>
                    <a:pt x="959" y="36"/>
                  </a:lnTo>
                  <a:lnTo>
                    <a:pt x="1030" y="64"/>
                  </a:lnTo>
                  <a:lnTo>
                    <a:pt x="1096" y="99"/>
                  </a:lnTo>
                  <a:lnTo>
                    <a:pt x="1160" y="140"/>
                  </a:lnTo>
                  <a:lnTo>
                    <a:pt x="1217" y="187"/>
                  </a:lnTo>
                  <a:lnTo>
                    <a:pt x="1270" y="239"/>
                  </a:lnTo>
                  <a:lnTo>
                    <a:pt x="1318" y="298"/>
                  </a:lnTo>
                  <a:lnTo>
                    <a:pt x="1359" y="360"/>
                  </a:lnTo>
                  <a:lnTo>
                    <a:pt x="1393" y="428"/>
                  </a:lnTo>
                  <a:lnTo>
                    <a:pt x="1421" y="497"/>
                  </a:lnTo>
                  <a:lnTo>
                    <a:pt x="1442" y="573"/>
                  </a:lnTo>
                  <a:lnTo>
                    <a:pt x="1454" y="649"/>
                  </a:lnTo>
                  <a:lnTo>
                    <a:pt x="1458" y="728"/>
                  </a:lnTo>
                  <a:lnTo>
                    <a:pt x="1454" y="808"/>
                  </a:lnTo>
                  <a:lnTo>
                    <a:pt x="1442" y="885"/>
                  </a:lnTo>
                  <a:lnTo>
                    <a:pt x="1421" y="959"/>
                  </a:lnTo>
                  <a:lnTo>
                    <a:pt x="1393" y="1029"/>
                  </a:lnTo>
                  <a:lnTo>
                    <a:pt x="1359" y="1096"/>
                  </a:lnTo>
                  <a:lnTo>
                    <a:pt x="1318" y="1158"/>
                  </a:lnTo>
                  <a:lnTo>
                    <a:pt x="1270" y="1216"/>
                  </a:lnTo>
                  <a:lnTo>
                    <a:pt x="1217" y="1269"/>
                  </a:lnTo>
                  <a:lnTo>
                    <a:pt x="1160" y="1316"/>
                  </a:lnTo>
                  <a:lnTo>
                    <a:pt x="1096" y="1357"/>
                  </a:lnTo>
                  <a:lnTo>
                    <a:pt x="1030" y="1391"/>
                  </a:lnTo>
                  <a:lnTo>
                    <a:pt x="959" y="1420"/>
                  </a:lnTo>
                  <a:lnTo>
                    <a:pt x="885" y="1440"/>
                  </a:lnTo>
                  <a:lnTo>
                    <a:pt x="808" y="1453"/>
                  </a:lnTo>
                  <a:lnTo>
                    <a:pt x="728" y="1458"/>
                  </a:lnTo>
                  <a:lnTo>
                    <a:pt x="650" y="1453"/>
                  </a:lnTo>
                  <a:lnTo>
                    <a:pt x="573" y="1440"/>
                  </a:lnTo>
                  <a:lnTo>
                    <a:pt x="499" y="1420"/>
                  </a:lnTo>
                  <a:lnTo>
                    <a:pt x="428" y="1391"/>
                  </a:lnTo>
                  <a:lnTo>
                    <a:pt x="362" y="1357"/>
                  </a:lnTo>
                  <a:lnTo>
                    <a:pt x="299" y="1316"/>
                  </a:lnTo>
                  <a:lnTo>
                    <a:pt x="241" y="1269"/>
                  </a:lnTo>
                  <a:lnTo>
                    <a:pt x="189" y="1216"/>
                  </a:lnTo>
                  <a:lnTo>
                    <a:pt x="142" y="1158"/>
                  </a:lnTo>
                  <a:lnTo>
                    <a:pt x="100" y="1096"/>
                  </a:lnTo>
                  <a:lnTo>
                    <a:pt x="65" y="1029"/>
                  </a:lnTo>
                  <a:lnTo>
                    <a:pt x="38" y="959"/>
                  </a:lnTo>
                  <a:lnTo>
                    <a:pt x="17" y="885"/>
                  </a:lnTo>
                  <a:lnTo>
                    <a:pt x="5" y="808"/>
                  </a:lnTo>
                  <a:lnTo>
                    <a:pt x="0" y="728"/>
                  </a:lnTo>
                  <a:lnTo>
                    <a:pt x="5" y="649"/>
                  </a:lnTo>
                  <a:lnTo>
                    <a:pt x="17" y="573"/>
                  </a:lnTo>
                  <a:lnTo>
                    <a:pt x="38" y="497"/>
                  </a:lnTo>
                  <a:lnTo>
                    <a:pt x="65" y="428"/>
                  </a:lnTo>
                  <a:lnTo>
                    <a:pt x="100" y="360"/>
                  </a:lnTo>
                  <a:lnTo>
                    <a:pt x="142" y="298"/>
                  </a:lnTo>
                  <a:lnTo>
                    <a:pt x="189" y="239"/>
                  </a:lnTo>
                  <a:lnTo>
                    <a:pt x="241" y="187"/>
                  </a:lnTo>
                  <a:lnTo>
                    <a:pt x="299" y="140"/>
                  </a:lnTo>
                  <a:lnTo>
                    <a:pt x="362" y="99"/>
                  </a:lnTo>
                  <a:lnTo>
                    <a:pt x="428" y="64"/>
                  </a:lnTo>
                  <a:lnTo>
                    <a:pt x="499" y="36"/>
                  </a:lnTo>
                  <a:lnTo>
                    <a:pt x="573" y="16"/>
                  </a:lnTo>
                  <a:lnTo>
                    <a:pt x="650" y="4"/>
                  </a:lnTo>
                  <a:lnTo>
                    <a:pt x="7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Rectangle 60"/>
          <p:cNvSpPr/>
          <p:nvPr/>
        </p:nvSpPr>
        <p:spPr>
          <a:xfrm>
            <a:off x="334963" y="1722503"/>
            <a:ext cx="3351755" cy="1425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56346" y="1874729"/>
            <a:ext cx="3230372" cy="1077218"/>
          </a:xfrm>
          <a:prstGeom prst="rect">
            <a:avLst/>
          </a:prstGeom>
          <a:noFill/>
        </p:spPr>
        <p:txBody>
          <a:bodyPr wrap="none" rtlCol="0">
            <a:spAutoFit/>
          </a:bodyPr>
          <a:lstStyle/>
          <a:p>
            <a:r>
              <a:rPr lang="en-US" sz="3200" dirty="0">
                <a:solidFill>
                  <a:schemeClr val="bg2"/>
                </a:solidFill>
                <a:latin typeface="+mj-lt"/>
              </a:rPr>
              <a:t>SMARTWATCH</a:t>
            </a:r>
          </a:p>
          <a:p>
            <a:r>
              <a:rPr lang="en-US" sz="3200" dirty="0">
                <a:solidFill>
                  <a:schemeClr val="bg2"/>
                </a:solidFill>
                <a:latin typeface="+mj-lt"/>
              </a:rPr>
              <a:t>MOCKUP</a:t>
            </a:r>
          </a:p>
        </p:txBody>
      </p:sp>
      <p:sp>
        <p:nvSpPr>
          <p:cNvPr id="62" name="TextBox 61"/>
          <p:cNvSpPr txBox="1"/>
          <p:nvPr/>
        </p:nvSpPr>
        <p:spPr>
          <a:xfrm>
            <a:off x="456346" y="3235336"/>
            <a:ext cx="3230372" cy="2031325"/>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a:t>
            </a:r>
          </a:p>
        </p:txBody>
      </p:sp>
      <p:pic>
        <p:nvPicPr>
          <p:cNvPr id="5" name="Picture Placeholder 4">
            <a:extLst>
              <a:ext uri="{FF2B5EF4-FFF2-40B4-BE49-F238E27FC236}">
                <a16:creationId xmlns:a16="http://schemas.microsoft.com/office/drawing/2014/main" id="{90A2CAF7-929B-4281-B3C2-D4BD565AE6D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513" b="8513"/>
          <a:stretch>
            <a:fillRect/>
          </a:stretch>
        </p:blipFill>
        <p:spPr/>
      </p:pic>
    </p:spTree>
    <p:extLst>
      <p:ext uri="{BB962C8B-B14F-4D97-AF65-F5344CB8AC3E}">
        <p14:creationId xmlns:p14="http://schemas.microsoft.com/office/powerpoint/2010/main" val="1790629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53" presetClass="entr" presetSubtype="16" fill="hold" nodeType="withEffect">
                                  <p:stCondLst>
                                    <p:cond delay="100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par>
                                <p:cTn id="43" presetID="53" presetClass="entr" presetSubtype="16" fill="hold" nodeType="withEffect">
                                  <p:stCondLst>
                                    <p:cond delay="10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fltVal val="0"/>
                                          </p:val>
                                        </p:tav>
                                        <p:tav tm="100000">
                                          <p:val>
                                            <p:strVal val="#ppt_w"/>
                                          </p:val>
                                        </p:tav>
                                      </p:tavLst>
                                    </p:anim>
                                    <p:anim calcmode="lin" valueType="num">
                                      <p:cBhvr>
                                        <p:cTn id="51" dur="500" fill="hold"/>
                                        <p:tgtEl>
                                          <p:spTgt spid="50"/>
                                        </p:tgtEl>
                                        <p:attrNameLst>
                                          <p:attrName>ppt_h</p:attrName>
                                        </p:attrNameLst>
                                      </p:cBhvr>
                                      <p:tavLst>
                                        <p:tav tm="0">
                                          <p:val>
                                            <p:fltVal val="0"/>
                                          </p:val>
                                        </p:tav>
                                        <p:tav tm="100000">
                                          <p:val>
                                            <p:strVal val="#ppt_h"/>
                                          </p:val>
                                        </p:tav>
                                      </p:tavLst>
                                    </p:anim>
                                    <p:animEffect transition="in" filter="fade">
                                      <p:cBhvr>
                                        <p:cTn id="52" dur="500"/>
                                        <p:tgtEl>
                                          <p:spTgt spid="50"/>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8" fill="hold" grpId="0" nodeType="withEffect">
                                  <p:stCondLst>
                                    <p:cond delay="150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22" presetClass="entr" presetSubtype="8" fill="hold" grpId="0" nodeType="withEffect">
                                  <p:stCondLst>
                                    <p:cond delay="150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par>
                                <p:cTn id="62" presetID="22" presetClass="entr" presetSubtype="8" fill="hold" grpId="0" nodeType="withEffect">
                                  <p:stCondLst>
                                    <p:cond delay="150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22" presetClass="entr" presetSubtype="8" fill="hold" grpId="0" nodeType="withEffect">
                                  <p:stCondLst>
                                    <p:cond delay="200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par>
                                <p:cTn id="71" presetID="22" presetClass="entr" presetSubtype="8" fill="hold" grpId="0" nodeType="withEffect">
                                  <p:stCondLst>
                                    <p:cond delay="200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500"/>
                                        <p:tgtEl>
                                          <p:spTgt spid="24"/>
                                        </p:tgtEl>
                                      </p:cBhvr>
                                    </p:animEffect>
                                  </p:childTnLst>
                                </p:cTn>
                              </p:par>
                              <p:par>
                                <p:cTn id="74" presetID="22" presetClass="entr" presetSubtype="8" fill="hold" grpId="0" nodeType="withEffect">
                                  <p:stCondLst>
                                    <p:cond delay="200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7" grpId="0" animBg="1"/>
      <p:bldP spid="19" grpId="0"/>
      <p:bldP spid="20" grpId="0"/>
      <p:bldP spid="21" grpId="0" animBg="1"/>
      <p:bldP spid="23" grpId="0"/>
      <p:bldP spid="24" grpId="0"/>
      <p:bldP spid="25" grpId="0" animBg="1"/>
      <p:bldP spid="27" grpId="0"/>
      <p:bldP spid="28" grpId="0"/>
      <p:bldP spid="46" grpId="0" animBg="1"/>
      <p:bldP spid="50" grpId="0" animBg="1"/>
      <p:bldP spid="61" grpId="0" animBg="1"/>
      <p:bldP spid="60"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5640C5D-77FD-4CF0-94E5-F5AA4456068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4" name="Rectangle 3"/>
          <p:cNvSpPr/>
          <p:nvPr/>
        </p:nvSpPr>
        <p:spPr>
          <a:xfrm>
            <a:off x="0" y="1943100"/>
            <a:ext cx="5756564" cy="29718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2121" y="2274838"/>
            <a:ext cx="4272323" cy="2308324"/>
          </a:xfrm>
          <a:prstGeom prst="rect">
            <a:avLst/>
          </a:prstGeom>
          <a:noFill/>
        </p:spPr>
        <p:txBody>
          <a:bodyPr wrap="none" rtlCol="0">
            <a:spAutoFit/>
          </a:bodyPr>
          <a:lstStyle/>
          <a:p>
            <a:r>
              <a:rPr lang="en-US" sz="7200" dirty="0">
                <a:solidFill>
                  <a:schemeClr val="bg2"/>
                </a:solidFill>
                <a:latin typeface="+mj-lt"/>
              </a:rPr>
              <a:t>SECTION</a:t>
            </a:r>
          </a:p>
          <a:p>
            <a:r>
              <a:rPr lang="en-US" sz="7200" dirty="0">
                <a:solidFill>
                  <a:schemeClr val="bg2"/>
                </a:solidFill>
                <a:latin typeface="+mj-lt"/>
              </a:rPr>
              <a:t>BREAK</a:t>
            </a:r>
          </a:p>
        </p:txBody>
      </p:sp>
    </p:spTree>
    <p:extLst>
      <p:ext uri="{BB962C8B-B14F-4D97-AF65-F5344CB8AC3E}">
        <p14:creationId xmlns:p14="http://schemas.microsoft.com/office/powerpoint/2010/main" val="3897768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4963" y="4627815"/>
            <a:ext cx="11522075" cy="1892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chor="ctr">
            <a:normAutofit/>
          </a:bodyPr>
          <a:lstStyle/>
          <a:p>
            <a:r>
              <a:rPr lang="en-US" sz="4400" dirty="0"/>
              <a:t>WELCOME </a:t>
            </a:r>
            <a:r>
              <a:rPr lang="en-US" sz="4400" dirty="0">
                <a:solidFill>
                  <a:schemeClr val="accent1"/>
                </a:solidFill>
              </a:rPr>
              <a:t>MESSAGE</a:t>
            </a:r>
          </a:p>
        </p:txBody>
      </p:sp>
      <p:sp>
        <p:nvSpPr>
          <p:cNvPr id="17" name="TextBox 16"/>
          <p:cNvSpPr txBox="1"/>
          <p:nvPr/>
        </p:nvSpPr>
        <p:spPr>
          <a:xfrm>
            <a:off x="4373415" y="4918512"/>
            <a:ext cx="3445174" cy="523220"/>
          </a:xfrm>
          <a:prstGeom prst="rect">
            <a:avLst/>
          </a:prstGeom>
          <a:noFill/>
        </p:spPr>
        <p:txBody>
          <a:bodyPr wrap="none" rtlCol="0">
            <a:spAutoFit/>
          </a:bodyPr>
          <a:lstStyle/>
          <a:p>
            <a:pPr algn="ctr"/>
            <a:r>
              <a:rPr lang="en-US" sz="2800" dirty="0">
                <a:solidFill>
                  <a:schemeClr val="bg2"/>
                </a:solidFill>
                <a:latin typeface="+mj-lt"/>
              </a:rPr>
              <a:t>Get Your Game On</a:t>
            </a:r>
          </a:p>
        </p:txBody>
      </p:sp>
      <p:sp>
        <p:nvSpPr>
          <p:cNvPr id="18" name="TextBox 17"/>
          <p:cNvSpPr txBox="1"/>
          <p:nvPr/>
        </p:nvSpPr>
        <p:spPr>
          <a:xfrm>
            <a:off x="2448255" y="5306650"/>
            <a:ext cx="7295490" cy="923330"/>
          </a:xfrm>
          <a:prstGeom prst="rect">
            <a:avLst/>
          </a:prstGeom>
          <a:noFill/>
        </p:spPr>
        <p:txBody>
          <a:bodyPr wrap="square" rtlCol="0">
            <a:spAutoFit/>
          </a:bodyPr>
          <a:lstStyle/>
          <a:p>
            <a:pPr algn="ctr">
              <a:lnSpc>
                <a:spcPct val="150000"/>
              </a:lnSpc>
            </a:pPr>
            <a:r>
              <a:rPr lang="en-US" sz="1200" dirty="0">
                <a:solidFill>
                  <a:schemeClr val="bg2"/>
                </a:solidFill>
              </a:rPr>
              <a:t> I am so happy, my dear friend, so absorbed in the exquisite sense of mere tranquil existence, that I neglect my talents. I should be incapable of drawing a single stroke at the present moment; and yet I feel that I never was a greater artist than now.</a:t>
            </a:r>
          </a:p>
        </p:txBody>
      </p:sp>
      <p:sp>
        <p:nvSpPr>
          <p:cNvPr id="35" name="TextBox 34"/>
          <p:cNvSpPr txBox="1"/>
          <p:nvPr/>
        </p:nvSpPr>
        <p:spPr>
          <a:xfrm>
            <a:off x="5299948" y="4000387"/>
            <a:ext cx="1592103" cy="369332"/>
          </a:xfrm>
          <a:prstGeom prst="rect">
            <a:avLst/>
          </a:prstGeom>
          <a:noFill/>
        </p:spPr>
        <p:txBody>
          <a:bodyPr wrap="none" rtlCol="0">
            <a:spAutoFit/>
          </a:bodyPr>
          <a:lstStyle/>
          <a:p>
            <a:pPr algn="ctr"/>
            <a:r>
              <a:rPr lang="en-US" dirty="0" err="1">
                <a:latin typeface="+mj-lt"/>
              </a:rPr>
              <a:t>Maliq</a:t>
            </a:r>
            <a:r>
              <a:rPr lang="en-US" dirty="0">
                <a:latin typeface="+mj-lt"/>
              </a:rPr>
              <a:t> </a:t>
            </a:r>
            <a:r>
              <a:rPr lang="en-US" dirty="0" err="1">
                <a:latin typeface="+mj-lt"/>
              </a:rPr>
              <a:t>Hasan</a:t>
            </a:r>
            <a:endParaRPr lang="en-US" dirty="0">
              <a:latin typeface="+mj-lt"/>
            </a:endParaRPr>
          </a:p>
        </p:txBody>
      </p:sp>
      <p:sp>
        <p:nvSpPr>
          <p:cNvPr id="36" name="TextBox 35"/>
          <p:cNvSpPr txBox="1"/>
          <p:nvPr/>
        </p:nvSpPr>
        <p:spPr>
          <a:xfrm>
            <a:off x="5454637" y="4260416"/>
            <a:ext cx="1282723" cy="276999"/>
          </a:xfrm>
          <a:prstGeom prst="rect">
            <a:avLst/>
          </a:prstGeom>
          <a:noFill/>
        </p:spPr>
        <p:txBody>
          <a:bodyPr wrap="none" rtlCol="0">
            <a:spAutoFit/>
          </a:bodyPr>
          <a:lstStyle/>
          <a:p>
            <a:pPr algn="ctr"/>
            <a:r>
              <a:rPr lang="en-US" sz="1200" dirty="0"/>
              <a:t>Store Manager</a:t>
            </a:r>
          </a:p>
        </p:txBody>
      </p:sp>
      <p:sp>
        <p:nvSpPr>
          <p:cNvPr id="13" name="Rectangle 12"/>
          <p:cNvSpPr/>
          <p:nvPr/>
        </p:nvSpPr>
        <p:spPr>
          <a:xfrm>
            <a:off x="11478249" y="6148976"/>
            <a:ext cx="713751" cy="709024"/>
          </a:xfrm>
          <a:prstGeom prst="rect">
            <a:avLst/>
          </a:prstGeom>
          <a:solidFill>
            <a:schemeClr val="accent1"/>
          </a:solidFill>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a:t>
            </a:r>
            <a:endParaRPr lang="en-US" sz="2000" b="0" dirty="0">
              <a:solidFill>
                <a:schemeClr val="bg2"/>
              </a:solidFill>
              <a:latin typeface="+mj-lt"/>
            </a:endParaRPr>
          </a:p>
        </p:txBody>
      </p:sp>
      <p:pic>
        <p:nvPicPr>
          <p:cNvPr id="5" name="Picture Placeholder 4">
            <a:extLst>
              <a:ext uri="{FF2B5EF4-FFF2-40B4-BE49-F238E27FC236}">
                <a16:creationId xmlns:a16="http://schemas.microsoft.com/office/drawing/2014/main" id="{18E438EF-444F-49B8-9538-C3685A517D8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2" r="32"/>
          <a:stretch>
            <a:fillRect/>
          </a:stretch>
        </p:blipFill>
        <p:spPr/>
      </p:pic>
    </p:spTree>
    <p:extLst>
      <p:ext uri="{BB962C8B-B14F-4D97-AF65-F5344CB8AC3E}">
        <p14:creationId xmlns:p14="http://schemas.microsoft.com/office/powerpoint/2010/main" val="3871699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7" grpId="0"/>
      <p:bldP spid="18" grpId="0"/>
      <p:bldP spid="35" grpId="0"/>
      <p:bldP spid="36"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1C5C28B-5D57-4600-84CE-E6CD60481A5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325" b="30325"/>
          <a:stretch>
            <a:fillRect/>
          </a:stretch>
        </p:blipFill>
        <p:spPr/>
      </p:pic>
      <p:sp>
        <p:nvSpPr>
          <p:cNvPr id="3" name="Rectangle 2"/>
          <p:cNvSpPr/>
          <p:nvPr/>
        </p:nvSpPr>
        <p:spPr>
          <a:xfrm>
            <a:off x="334963" y="333376"/>
            <a:ext cx="11522075" cy="453326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2"/>
          <p:cNvSpPr>
            <a:spLocks noEditPoints="1"/>
          </p:cNvSpPr>
          <p:nvPr/>
        </p:nvSpPr>
        <p:spPr bwMode="auto">
          <a:xfrm>
            <a:off x="3029422" y="5405478"/>
            <a:ext cx="569758" cy="580309"/>
          </a:xfrm>
          <a:custGeom>
            <a:avLst/>
            <a:gdLst>
              <a:gd name="T0" fmla="*/ 2972 w 3887"/>
              <a:gd name="T1" fmla="*/ 2437 h 3960"/>
              <a:gd name="T2" fmla="*/ 533 w 3887"/>
              <a:gd name="T3" fmla="*/ 2437 h 3960"/>
              <a:gd name="T4" fmla="*/ 2667 w 3887"/>
              <a:gd name="T5" fmla="*/ 1980 h 3960"/>
              <a:gd name="T6" fmla="*/ 228 w 3887"/>
              <a:gd name="T7" fmla="*/ 1980 h 3960"/>
              <a:gd name="T8" fmla="*/ 1676 w 3887"/>
              <a:gd name="T9" fmla="*/ 286 h 3960"/>
              <a:gd name="T10" fmla="*/ 1420 w 3887"/>
              <a:gd name="T11" fmla="*/ 493 h 3960"/>
              <a:gd name="T12" fmla="*/ 1299 w 3887"/>
              <a:gd name="T13" fmla="*/ 805 h 3960"/>
              <a:gd name="T14" fmla="*/ 1353 w 3887"/>
              <a:gd name="T15" fmla="*/ 1142 h 3960"/>
              <a:gd name="T16" fmla="*/ 1561 w 3887"/>
              <a:gd name="T17" fmla="*/ 1398 h 3960"/>
              <a:gd name="T18" fmla="*/ 1873 w 3887"/>
              <a:gd name="T19" fmla="*/ 1519 h 3960"/>
              <a:gd name="T20" fmla="*/ 2211 w 3887"/>
              <a:gd name="T21" fmla="*/ 1465 h 3960"/>
              <a:gd name="T22" fmla="*/ 2465 w 3887"/>
              <a:gd name="T23" fmla="*/ 1258 h 3960"/>
              <a:gd name="T24" fmla="*/ 2588 w 3887"/>
              <a:gd name="T25" fmla="*/ 947 h 3960"/>
              <a:gd name="T26" fmla="*/ 2534 w 3887"/>
              <a:gd name="T27" fmla="*/ 608 h 3960"/>
              <a:gd name="T28" fmla="*/ 2326 w 3887"/>
              <a:gd name="T29" fmla="*/ 354 h 3960"/>
              <a:gd name="T30" fmla="*/ 2014 w 3887"/>
              <a:gd name="T31" fmla="*/ 233 h 3960"/>
              <a:gd name="T32" fmla="*/ 2235 w 3887"/>
              <a:gd name="T33" fmla="*/ 32 h 3960"/>
              <a:gd name="T34" fmla="*/ 2669 w 3887"/>
              <a:gd name="T35" fmla="*/ 215 h 3960"/>
              <a:gd name="T36" fmla="*/ 3008 w 3887"/>
              <a:gd name="T37" fmla="*/ 532 h 3960"/>
              <a:gd name="T38" fmla="*/ 3221 w 3887"/>
              <a:gd name="T39" fmla="*/ 948 h 3960"/>
              <a:gd name="T40" fmla="*/ 3277 w 3887"/>
              <a:gd name="T41" fmla="*/ 1752 h 3960"/>
              <a:gd name="T42" fmla="*/ 3862 w 3887"/>
              <a:gd name="T43" fmla="*/ 1794 h 3960"/>
              <a:gd name="T44" fmla="*/ 3883 w 3887"/>
              <a:gd name="T45" fmla="*/ 2348 h 3960"/>
              <a:gd name="T46" fmla="*/ 3798 w 3887"/>
              <a:gd name="T47" fmla="*/ 2434 h 3960"/>
              <a:gd name="T48" fmla="*/ 3570 w 3887"/>
              <a:gd name="T49" fmla="*/ 3896 h 3960"/>
              <a:gd name="T50" fmla="*/ 3468 w 3887"/>
              <a:gd name="T51" fmla="*/ 3960 h 3960"/>
              <a:gd name="T52" fmla="*/ 2769 w 3887"/>
              <a:gd name="T53" fmla="*/ 3917 h 3960"/>
              <a:gd name="T54" fmla="*/ 2553 w 3887"/>
              <a:gd name="T55" fmla="*/ 2437 h 3960"/>
              <a:gd name="T56" fmla="*/ 2450 w 3887"/>
              <a:gd name="T57" fmla="*/ 2372 h 3960"/>
              <a:gd name="T58" fmla="*/ 2450 w 3887"/>
              <a:gd name="T59" fmla="*/ 1816 h 3960"/>
              <a:gd name="T60" fmla="*/ 2553 w 3887"/>
              <a:gd name="T61" fmla="*/ 1752 h 3960"/>
              <a:gd name="T62" fmla="*/ 3015 w 3887"/>
              <a:gd name="T63" fmla="*/ 1066 h 3960"/>
              <a:gd name="T64" fmla="*/ 2831 w 3887"/>
              <a:gd name="T65" fmla="*/ 677 h 3960"/>
              <a:gd name="T66" fmla="*/ 2819 w 3887"/>
              <a:gd name="T67" fmla="*/ 876 h 3960"/>
              <a:gd name="T68" fmla="*/ 2735 w 3887"/>
              <a:gd name="T69" fmla="*/ 1250 h 3960"/>
              <a:gd name="T70" fmla="*/ 2507 w 3887"/>
              <a:gd name="T71" fmla="*/ 1546 h 3960"/>
              <a:gd name="T72" fmla="*/ 2176 w 3887"/>
              <a:gd name="T73" fmla="*/ 1721 h 3960"/>
              <a:gd name="T74" fmla="*/ 1785 w 3887"/>
              <a:gd name="T75" fmla="*/ 1738 h 3960"/>
              <a:gd name="T76" fmla="*/ 1438 w 3887"/>
              <a:gd name="T77" fmla="*/ 1591 h 3960"/>
              <a:gd name="T78" fmla="*/ 1186 w 3887"/>
              <a:gd name="T79" fmla="*/ 1318 h 3960"/>
              <a:gd name="T80" fmla="*/ 1070 w 3887"/>
              <a:gd name="T81" fmla="*/ 955 h 3960"/>
              <a:gd name="T82" fmla="*/ 1108 w 3887"/>
              <a:gd name="T83" fmla="*/ 611 h 3960"/>
              <a:gd name="T84" fmla="*/ 896 w 3887"/>
              <a:gd name="T85" fmla="*/ 982 h 3960"/>
              <a:gd name="T86" fmla="*/ 838 w 3887"/>
              <a:gd name="T87" fmla="*/ 1752 h 3960"/>
              <a:gd name="T88" fmla="*/ 1423 w 3887"/>
              <a:gd name="T89" fmla="*/ 1794 h 3960"/>
              <a:gd name="T90" fmla="*/ 1444 w 3887"/>
              <a:gd name="T91" fmla="*/ 2348 h 3960"/>
              <a:gd name="T92" fmla="*/ 1359 w 3887"/>
              <a:gd name="T93" fmla="*/ 2434 h 3960"/>
              <a:gd name="T94" fmla="*/ 1131 w 3887"/>
              <a:gd name="T95" fmla="*/ 3896 h 3960"/>
              <a:gd name="T96" fmla="*/ 1029 w 3887"/>
              <a:gd name="T97" fmla="*/ 3960 h 3960"/>
              <a:gd name="T98" fmla="*/ 330 w 3887"/>
              <a:gd name="T99" fmla="*/ 3917 h 3960"/>
              <a:gd name="T100" fmla="*/ 114 w 3887"/>
              <a:gd name="T101" fmla="*/ 2437 h 3960"/>
              <a:gd name="T102" fmla="*/ 12 w 3887"/>
              <a:gd name="T103" fmla="*/ 2372 h 3960"/>
              <a:gd name="T104" fmla="*/ 12 w 3887"/>
              <a:gd name="T105" fmla="*/ 1816 h 3960"/>
              <a:gd name="T106" fmla="*/ 114 w 3887"/>
              <a:gd name="T107" fmla="*/ 1752 h 3960"/>
              <a:gd name="T108" fmla="*/ 642 w 3887"/>
              <a:gd name="T109" fmla="*/ 1040 h 3960"/>
              <a:gd name="T110" fmla="*/ 825 w 3887"/>
              <a:gd name="T111" fmla="*/ 607 h 3960"/>
              <a:gd name="T112" fmla="*/ 1141 w 3887"/>
              <a:gd name="T113" fmla="*/ 269 h 3960"/>
              <a:gd name="T114" fmla="*/ 1559 w 3887"/>
              <a:gd name="T115" fmla="*/ 56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87" h="3960">
                <a:moveTo>
                  <a:pt x="2972" y="2437"/>
                </a:moveTo>
                <a:lnTo>
                  <a:pt x="2972" y="3732"/>
                </a:lnTo>
                <a:lnTo>
                  <a:pt x="3353" y="3732"/>
                </a:lnTo>
                <a:lnTo>
                  <a:pt x="3353" y="2437"/>
                </a:lnTo>
                <a:lnTo>
                  <a:pt x="2972" y="2437"/>
                </a:lnTo>
                <a:close/>
                <a:moveTo>
                  <a:pt x="533" y="2437"/>
                </a:moveTo>
                <a:lnTo>
                  <a:pt x="533" y="3732"/>
                </a:lnTo>
                <a:lnTo>
                  <a:pt x="915" y="3732"/>
                </a:lnTo>
                <a:lnTo>
                  <a:pt x="915" y="2437"/>
                </a:lnTo>
                <a:lnTo>
                  <a:pt x="533" y="2437"/>
                </a:lnTo>
                <a:close/>
                <a:moveTo>
                  <a:pt x="2667" y="1980"/>
                </a:moveTo>
                <a:lnTo>
                  <a:pt x="2667" y="2208"/>
                </a:lnTo>
                <a:lnTo>
                  <a:pt x="3658" y="2208"/>
                </a:lnTo>
                <a:lnTo>
                  <a:pt x="3658" y="1980"/>
                </a:lnTo>
                <a:lnTo>
                  <a:pt x="2667" y="1980"/>
                </a:lnTo>
                <a:close/>
                <a:moveTo>
                  <a:pt x="228" y="1980"/>
                </a:moveTo>
                <a:lnTo>
                  <a:pt x="228" y="2208"/>
                </a:lnTo>
                <a:lnTo>
                  <a:pt x="1219" y="2208"/>
                </a:lnTo>
                <a:lnTo>
                  <a:pt x="1219" y="1980"/>
                </a:lnTo>
                <a:lnTo>
                  <a:pt x="228" y="1980"/>
                </a:lnTo>
                <a:close/>
                <a:moveTo>
                  <a:pt x="1943" y="228"/>
                </a:moveTo>
                <a:lnTo>
                  <a:pt x="1873" y="233"/>
                </a:lnTo>
                <a:lnTo>
                  <a:pt x="1805" y="244"/>
                </a:lnTo>
                <a:lnTo>
                  <a:pt x="1739" y="262"/>
                </a:lnTo>
                <a:lnTo>
                  <a:pt x="1676" y="286"/>
                </a:lnTo>
                <a:lnTo>
                  <a:pt x="1616" y="317"/>
                </a:lnTo>
                <a:lnTo>
                  <a:pt x="1561" y="354"/>
                </a:lnTo>
                <a:lnTo>
                  <a:pt x="1509" y="396"/>
                </a:lnTo>
                <a:lnTo>
                  <a:pt x="1462" y="443"/>
                </a:lnTo>
                <a:lnTo>
                  <a:pt x="1420" y="493"/>
                </a:lnTo>
                <a:lnTo>
                  <a:pt x="1384" y="550"/>
                </a:lnTo>
                <a:lnTo>
                  <a:pt x="1353" y="608"/>
                </a:lnTo>
                <a:lnTo>
                  <a:pt x="1328" y="671"/>
                </a:lnTo>
                <a:lnTo>
                  <a:pt x="1310" y="737"/>
                </a:lnTo>
                <a:lnTo>
                  <a:pt x="1299" y="805"/>
                </a:lnTo>
                <a:lnTo>
                  <a:pt x="1296" y="876"/>
                </a:lnTo>
                <a:lnTo>
                  <a:pt x="1299" y="947"/>
                </a:lnTo>
                <a:lnTo>
                  <a:pt x="1310" y="1014"/>
                </a:lnTo>
                <a:lnTo>
                  <a:pt x="1328" y="1080"/>
                </a:lnTo>
                <a:lnTo>
                  <a:pt x="1353" y="1142"/>
                </a:lnTo>
                <a:lnTo>
                  <a:pt x="1384" y="1202"/>
                </a:lnTo>
                <a:lnTo>
                  <a:pt x="1420" y="1258"/>
                </a:lnTo>
                <a:lnTo>
                  <a:pt x="1462" y="1309"/>
                </a:lnTo>
                <a:lnTo>
                  <a:pt x="1509" y="1356"/>
                </a:lnTo>
                <a:lnTo>
                  <a:pt x="1561" y="1398"/>
                </a:lnTo>
                <a:lnTo>
                  <a:pt x="1616" y="1434"/>
                </a:lnTo>
                <a:lnTo>
                  <a:pt x="1676" y="1465"/>
                </a:lnTo>
                <a:lnTo>
                  <a:pt x="1739" y="1490"/>
                </a:lnTo>
                <a:lnTo>
                  <a:pt x="1805" y="1508"/>
                </a:lnTo>
                <a:lnTo>
                  <a:pt x="1873" y="1519"/>
                </a:lnTo>
                <a:lnTo>
                  <a:pt x="1943" y="1523"/>
                </a:lnTo>
                <a:lnTo>
                  <a:pt x="2014" y="1519"/>
                </a:lnTo>
                <a:lnTo>
                  <a:pt x="2082" y="1508"/>
                </a:lnTo>
                <a:lnTo>
                  <a:pt x="2148" y="1490"/>
                </a:lnTo>
                <a:lnTo>
                  <a:pt x="2211" y="1465"/>
                </a:lnTo>
                <a:lnTo>
                  <a:pt x="2269" y="1434"/>
                </a:lnTo>
                <a:lnTo>
                  <a:pt x="2326" y="1398"/>
                </a:lnTo>
                <a:lnTo>
                  <a:pt x="2376" y="1356"/>
                </a:lnTo>
                <a:lnTo>
                  <a:pt x="2424" y="1309"/>
                </a:lnTo>
                <a:lnTo>
                  <a:pt x="2465" y="1258"/>
                </a:lnTo>
                <a:lnTo>
                  <a:pt x="2502" y="1202"/>
                </a:lnTo>
                <a:lnTo>
                  <a:pt x="2534" y="1142"/>
                </a:lnTo>
                <a:lnTo>
                  <a:pt x="2558" y="1080"/>
                </a:lnTo>
                <a:lnTo>
                  <a:pt x="2576" y="1014"/>
                </a:lnTo>
                <a:lnTo>
                  <a:pt x="2588" y="947"/>
                </a:lnTo>
                <a:lnTo>
                  <a:pt x="2591" y="876"/>
                </a:lnTo>
                <a:lnTo>
                  <a:pt x="2588" y="805"/>
                </a:lnTo>
                <a:lnTo>
                  <a:pt x="2576" y="737"/>
                </a:lnTo>
                <a:lnTo>
                  <a:pt x="2558" y="671"/>
                </a:lnTo>
                <a:lnTo>
                  <a:pt x="2534" y="608"/>
                </a:lnTo>
                <a:lnTo>
                  <a:pt x="2502" y="550"/>
                </a:lnTo>
                <a:lnTo>
                  <a:pt x="2465" y="493"/>
                </a:lnTo>
                <a:lnTo>
                  <a:pt x="2424" y="443"/>
                </a:lnTo>
                <a:lnTo>
                  <a:pt x="2376" y="396"/>
                </a:lnTo>
                <a:lnTo>
                  <a:pt x="2326" y="354"/>
                </a:lnTo>
                <a:lnTo>
                  <a:pt x="2269" y="317"/>
                </a:lnTo>
                <a:lnTo>
                  <a:pt x="2211" y="286"/>
                </a:lnTo>
                <a:lnTo>
                  <a:pt x="2148" y="262"/>
                </a:lnTo>
                <a:lnTo>
                  <a:pt x="2082" y="244"/>
                </a:lnTo>
                <a:lnTo>
                  <a:pt x="2014" y="233"/>
                </a:lnTo>
                <a:lnTo>
                  <a:pt x="1943" y="228"/>
                </a:lnTo>
                <a:close/>
                <a:moveTo>
                  <a:pt x="1943" y="0"/>
                </a:moveTo>
                <a:lnTo>
                  <a:pt x="2042" y="4"/>
                </a:lnTo>
                <a:lnTo>
                  <a:pt x="2140" y="14"/>
                </a:lnTo>
                <a:lnTo>
                  <a:pt x="2235" y="32"/>
                </a:lnTo>
                <a:lnTo>
                  <a:pt x="2328" y="56"/>
                </a:lnTo>
                <a:lnTo>
                  <a:pt x="2418" y="88"/>
                </a:lnTo>
                <a:lnTo>
                  <a:pt x="2505" y="124"/>
                </a:lnTo>
                <a:lnTo>
                  <a:pt x="2589" y="167"/>
                </a:lnTo>
                <a:lnTo>
                  <a:pt x="2669" y="215"/>
                </a:lnTo>
                <a:lnTo>
                  <a:pt x="2745" y="269"/>
                </a:lnTo>
                <a:lnTo>
                  <a:pt x="2817" y="328"/>
                </a:lnTo>
                <a:lnTo>
                  <a:pt x="2885" y="391"/>
                </a:lnTo>
                <a:lnTo>
                  <a:pt x="2949" y="458"/>
                </a:lnTo>
                <a:lnTo>
                  <a:pt x="3008" y="532"/>
                </a:lnTo>
                <a:lnTo>
                  <a:pt x="3062" y="607"/>
                </a:lnTo>
                <a:lnTo>
                  <a:pt x="3110" y="688"/>
                </a:lnTo>
                <a:lnTo>
                  <a:pt x="3152" y="772"/>
                </a:lnTo>
                <a:lnTo>
                  <a:pt x="3189" y="858"/>
                </a:lnTo>
                <a:lnTo>
                  <a:pt x="3221" y="948"/>
                </a:lnTo>
                <a:lnTo>
                  <a:pt x="3245" y="1040"/>
                </a:lnTo>
                <a:lnTo>
                  <a:pt x="3263" y="1136"/>
                </a:lnTo>
                <a:lnTo>
                  <a:pt x="3273" y="1234"/>
                </a:lnTo>
                <a:lnTo>
                  <a:pt x="3277" y="1333"/>
                </a:lnTo>
                <a:lnTo>
                  <a:pt x="3277" y="1752"/>
                </a:lnTo>
                <a:lnTo>
                  <a:pt x="3772" y="1752"/>
                </a:lnTo>
                <a:lnTo>
                  <a:pt x="3798" y="1754"/>
                </a:lnTo>
                <a:lnTo>
                  <a:pt x="3822" y="1763"/>
                </a:lnTo>
                <a:lnTo>
                  <a:pt x="3844" y="1777"/>
                </a:lnTo>
                <a:lnTo>
                  <a:pt x="3862" y="1794"/>
                </a:lnTo>
                <a:lnTo>
                  <a:pt x="3875" y="1816"/>
                </a:lnTo>
                <a:lnTo>
                  <a:pt x="3883" y="1840"/>
                </a:lnTo>
                <a:lnTo>
                  <a:pt x="3887" y="1866"/>
                </a:lnTo>
                <a:lnTo>
                  <a:pt x="3887" y="2323"/>
                </a:lnTo>
                <a:lnTo>
                  <a:pt x="3883" y="2348"/>
                </a:lnTo>
                <a:lnTo>
                  <a:pt x="3875" y="2372"/>
                </a:lnTo>
                <a:lnTo>
                  <a:pt x="3862" y="2394"/>
                </a:lnTo>
                <a:lnTo>
                  <a:pt x="3844" y="2412"/>
                </a:lnTo>
                <a:lnTo>
                  <a:pt x="3822" y="2425"/>
                </a:lnTo>
                <a:lnTo>
                  <a:pt x="3798" y="2434"/>
                </a:lnTo>
                <a:lnTo>
                  <a:pt x="3772" y="2437"/>
                </a:lnTo>
                <a:lnTo>
                  <a:pt x="3582" y="2437"/>
                </a:lnTo>
                <a:lnTo>
                  <a:pt x="3582" y="3846"/>
                </a:lnTo>
                <a:lnTo>
                  <a:pt x="3578" y="3872"/>
                </a:lnTo>
                <a:lnTo>
                  <a:pt x="3570" y="3896"/>
                </a:lnTo>
                <a:lnTo>
                  <a:pt x="3557" y="3917"/>
                </a:lnTo>
                <a:lnTo>
                  <a:pt x="3539" y="3935"/>
                </a:lnTo>
                <a:lnTo>
                  <a:pt x="3517" y="3948"/>
                </a:lnTo>
                <a:lnTo>
                  <a:pt x="3493" y="3956"/>
                </a:lnTo>
                <a:lnTo>
                  <a:pt x="3468" y="3960"/>
                </a:lnTo>
                <a:lnTo>
                  <a:pt x="2858" y="3960"/>
                </a:lnTo>
                <a:lnTo>
                  <a:pt x="2831" y="3956"/>
                </a:lnTo>
                <a:lnTo>
                  <a:pt x="2807" y="3948"/>
                </a:lnTo>
                <a:lnTo>
                  <a:pt x="2786" y="3935"/>
                </a:lnTo>
                <a:lnTo>
                  <a:pt x="2769" y="3917"/>
                </a:lnTo>
                <a:lnTo>
                  <a:pt x="2755" y="3896"/>
                </a:lnTo>
                <a:lnTo>
                  <a:pt x="2746" y="3872"/>
                </a:lnTo>
                <a:lnTo>
                  <a:pt x="2744" y="3846"/>
                </a:lnTo>
                <a:lnTo>
                  <a:pt x="2744" y="2437"/>
                </a:lnTo>
                <a:lnTo>
                  <a:pt x="2553" y="2437"/>
                </a:lnTo>
                <a:lnTo>
                  <a:pt x="2526" y="2434"/>
                </a:lnTo>
                <a:lnTo>
                  <a:pt x="2502" y="2425"/>
                </a:lnTo>
                <a:lnTo>
                  <a:pt x="2481" y="2412"/>
                </a:lnTo>
                <a:lnTo>
                  <a:pt x="2464" y="2394"/>
                </a:lnTo>
                <a:lnTo>
                  <a:pt x="2450" y="2372"/>
                </a:lnTo>
                <a:lnTo>
                  <a:pt x="2441" y="2348"/>
                </a:lnTo>
                <a:lnTo>
                  <a:pt x="2439" y="2323"/>
                </a:lnTo>
                <a:lnTo>
                  <a:pt x="2439" y="1866"/>
                </a:lnTo>
                <a:lnTo>
                  <a:pt x="2441" y="1840"/>
                </a:lnTo>
                <a:lnTo>
                  <a:pt x="2450" y="1816"/>
                </a:lnTo>
                <a:lnTo>
                  <a:pt x="2464" y="1794"/>
                </a:lnTo>
                <a:lnTo>
                  <a:pt x="2481" y="1777"/>
                </a:lnTo>
                <a:lnTo>
                  <a:pt x="2502" y="1763"/>
                </a:lnTo>
                <a:lnTo>
                  <a:pt x="2526" y="1754"/>
                </a:lnTo>
                <a:lnTo>
                  <a:pt x="2553" y="1752"/>
                </a:lnTo>
                <a:lnTo>
                  <a:pt x="3048" y="1752"/>
                </a:lnTo>
                <a:lnTo>
                  <a:pt x="3048" y="1333"/>
                </a:lnTo>
                <a:lnTo>
                  <a:pt x="3044" y="1242"/>
                </a:lnTo>
                <a:lnTo>
                  <a:pt x="3033" y="1153"/>
                </a:lnTo>
                <a:lnTo>
                  <a:pt x="3015" y="1066"/>
                </a:lnTo>
                <a:lnTo>
                  <a:pt x="2991" y="982"/>
                </a:lnTo>
                <a:lnTo>
                  <a:pt x="2960" y="900"/>
                </a:lnTo>
                <a:lnTo>
                  <a:pt x="2923" y="822"/>
                </a:lnTo>
                <a:lnTo>
                  <a:pt x="2881" y="748"/>
                </a:lnTo>
                <a:lnTo>
                  <a:pt x="2831" y="677"/>
                </a:lnTo>
                <a:lnTo>
                  <a:pt x="2779" y="611"/>
                </a:lnTo>
                <a:lnTo>
                  <a:pt x="2797" y="674"/>
                </a:lnTo>
                <a:lnTo>
                  <a:pt x="2809" y="740"/>
                </a:lnTo>
                <a:lnTo>
                  <a:pt x="2817" y="808"/>
                </a:lnTo>
                <a:lnTo>
                  <a:pt x="2819" y="876"/>
                </a:lnTo>
                <a:lnTo>
                  <a:pt x="2816" y="955"/>
                </a:lnTo>
                <a:lnTo>
                  <a:pt x="2805" y="1033"/>
                </a:lnTo>
                <a:lnTo>
                  <a:pt x="2788" y="1109"/>
                </a:lnTo>
                <a:lnTo>
                  <a:pt x="2764" y="1181"/>
                </a:lnTo>
                <a:lnTo>
                  <a:pt x="2735" y="1250"/>
                </a:lnTo>
                <a:lnTo>
                  <a:pt x="2699" y="1318"/>
                </a:lnTo>
                <a:lnTo>
                  <a:pt x="2659" y="1380"/>
                </a:lnTo>
                <a:lnTo>
                  <a:pt x="2613" y="1440"/>
                </a:lnTo>
                <a:lnTo>
                  <a:pt x="2562" y="1495"/>
                </a:lnTo>
                <a:lnTo>
                  <a:pt x="2507" y="1546"/>
                </a:lnTo>
                <a:lnTo>
                  <a:pt x="2448" y="1591"/>
                </a:lnTo>
                <a:lnTo>
                  <a:pt x="2385" y="1632"/>
                </a:lnTo>
                <a:lnTo>
                  <a:pt x="2319" y="1667"/>
                </a:lnTo>
                <a:lnTo>
                  <a:pt x="2249" y="1697"/>
                </a:lnTo>
                <a:lnTo>
                  <a:pt x="2176" y="1721"/>
                </a:lnTo>
                <a:lnTo>
                  <a:pt x="2100" y="1738"/>
                </a:lnTo>
                <a:lnTo>
                  <a:pt x="2023" y="1748"/>
                </a:lnTo>
                <a:lnTo>
                  <a:pt x="1943" y="1752"/>
                </a:lnTo>
                <a:lnTo>
                  <a:pt x="1864" y="1748"/>
                </a:lnTo>
                <a:lnTo>
                  <a:pt x="1785" y="1738"/>
                </a:lnTo>
                <a:lnTo>
                  <a:pt x="1710" y="1721"/>
                </a:lnTo>
                <a:lnTo>
                  <a:pt x="1638" y="1697"/>
                </a:lnTo>
                <a:lnTo>
                  <a:pt x="1568" y="1667"/>
                </a:lnTo>
                <a:lnTo>
                  <a:pt x="1501" y="1632"/>
                </a:lnTo>
                <a:lnTo>
                  <a:pt x="1438" y="1591"/>
                </a:lnTo>
                <a:lnTo>
                  <a:pt x="1378" y="1546"/>
                </a:lnTo>
                <a:lnTo>
                  <a:pt x="1323" y="1495"/>
                </a:lnTo>
                <a:lnTo>
                  <a:pt x="1273" y="1440"/>
                </a:lnTo>
                <a:lnTo>
                  <a:pt x="1227" y="1380"/>
                </a:lnTo>
                <a:lnTo>
                  <a:pt x="1186" y="1318"/>
                </a:lnTo>
                <a:lnTo>
                  <a:pt x="1151" y="1250"/>
                </a:lnTo>
                <a:lnTo>
                  <a:pt x="1121" y="1181"/>
                </a:lnTo>
                <a:lnTo>
                  <a:pt x="1099" y="1109"/>
                </a:lnTo>
                <a:lnTo>
                  <a:pt x="1081" y="1033"/>
                </a:lnTo>
                <a:lnTo>
                  <a:pt x="1070" y="955"/>
                </a:lnTo>
                <a:lnTo>
                  <a:pt x="1066" y="876"/>
                </a:lnTo>
                <a:lnTo>
                  <a:pt x="1070" y="808"/>
                </a:lnTo>
                <a:lnTo>
                  <a:pt x="1077" y="740"/>
                </a:lnTo>
                <a:lnTo>
                  <a:pt x="1090" y="674"/>
                </a:lnTo>
                <a:lnTo>
                  <a:pt x="1108" y="611"/>
                </a:lnTo>
                <a:lnTo>
                  <a:pt x="1054" y="677"/>
                </a:lnTo>
                <a:lnTo>
                  <a:pt x="1006" y="748"/>
                </a:lnTo>
                <a:lnTo>
                  <a:pt x="963" y="822"/>
                </a:lnTo>
                <a:lnTo>
                  <a:pt x="926" y="900"/>
                </a:lnTo>
                <a:lnTo>
                  <a:pt x="896" y="982"/>
                </a:lnTo>
                <a:lnTo>
                  <a:pt x="870" y="1066"/>
                </a:lnTo>
                <a:lnTo>
                  <a:pt x="852" y="1153"/>
                </a:lnTo>
                <a:lnTo>
                  <a:pt x="842" y="1242"/>
                </a:lnTo>
                <a:lnTo>
                  <a:pt x="838" y="1333"/>
                </a:lnTo>
                <a:lnTo>
                  <a:pt x="838" y="1752"/>
                </a:lnTo>
                <a:lnTo>
                  <a:pt x="1334" y="1752"/>
                </a:lnTo>
                <a:lnTo>
                  <a:pt x="1359" y="1754"/>
                </a:lnTo>
                <a:lnTo>
                  <a:pt x="1383" y="1763"/>
                </a:lnTo>
                <a:lnTo>
                  <a:pt x="1405" y="1777"/>
                </a:lnTo>
                <a:lnTo>
                  <a:pt x="1423" y="1794"/>
                </a:lnTo>
                <a:lnTo>
                  <a:pt x="1436" y="1816"/>
                </a:lnTo>
                <a:lnTo>
                  <a:pt x="1444" y="1840"/>
                </a:lnTo>
                <a:lnTo>
                  <a:pt x="1448" y="1866"/>
                </a:lnTo>
                <a:lnTo>
                  <a:pt x="1448" y="2323"/>
                </a:lnTo>
                <a:lnTo>
                  <a:pt x="1444" y="2348"/>
                </a:lnTo>
                <a:lnTo>
                  <a:pt x="1436" y="2372"/>
                </a:lnTo>
                <a:lnTo>
                  <a:pt x="1423" y="2394"/>
                </a:lnTo>
                <a:lnTo>
                  <a:pt x="1405" y="2412"/>
                </a:lnTo>
                <a:lnTo>
                  <a:pt x="1383" y="2425"/>
                </a:lnTo>
                <a:lnTo>
                  <a:pt x="1359" y="2434"/>
                </a:lnTo>
                <a:lnTo>
                  <a:pt x="1334" y="2437"/>
                </a:lnTo>
                <a:lnTo>
                  <a:pt x="1143" y="2437"/>
                </a:lnTo>
                <a:lnTo>
                  <a:pt x="1143" y="3846"/>
                </a:lnTo>
                <a:lnTo>
                  <a:pt x="1139" y="3872"/>
                </a:lnTo>
                <a:lnTo>
                  <a:pt x="1131" y="3896"/>
                </a:lnTo>
                <a:lnTo>
                  <a:pt x="1118" y="3917"/>
                </a:lnTo>
                <a:lnTo>
                  <a:pt x="1100" y="3935"/>
                </a:lnTo>
                <a:lnTo>
                  <a:pt x="1079" y="3948"/>
                </a:lnTo>
                <a:lnTo>
                  <a:pt x="1055" y="3956"/>
                </a:lnTo>
                <a:lnTo>
                  <a:pt x="1029" y="3960"/>
                </a:lnTo>
                <a:lnTo>
                  <a:pt x="419" y="3960"/>
                </a:lnTo>
                <a:lnTo>
                  <a:pt x="392" y="3956"/>
                </a:lnTo>
                <a:lnTo>
                  <a:pt x="368" y="3948"/>
                </a:lnTo>
                <a:lnTo>
                  <a:pt x="348" y="3935"/>
                </a:lnTo>
                <a:lnTo>
                  <a:pt x="330" y="3917"/>
                </a:lnTo>
                <a:lnTo>
                  <a:pt x="317" y="3896"/>
                </a:lnTo>
                <a:lnTo>
                  <a:pt x="307" y="3872"/>
                </a:lnTo>
                <a:lnTo>
                  <a:pt x="305" y="3846"/>
                </a:lnTo>
                <a:lnTo>
                  <a:pt x="305" y="2437"/>
                </a:lnTo>
                <a:lnTo>
                  <a:pt x="114" y="2437"/>
                </a:lnTo>
                <a:lnTo>
                  <a:pt x="87" y="2434"/>
                </a:lnTo>
                <a:lnTo>
                  <a:pt x="63" y="2425"/>
                </a:lnTo>
                <a:lnTo>
                  <a:pt x="43" y="2412"/>
                </a:lnTo>
                <a:lnTo>
                  <a:pt x="25" y="2394"/>
                </a:lnTo>
                <a:lnTo>
                  <a:pt x="12" y="2372"/>
                </a:lnTo>
                <a:lnTo>
                  <a:pt x="3" y="2348"/>
                </a:lnTo>
                <a:lnTo>
                  <a:pt x="0" y="2323"/>
                </a:lnTo>
                <a:lnTo>
                  <a:pt x="0" y="1866"/>
                </a:lnTo>
                <a:lnTo>
                  <a:pt x="3" y="1840"/>
                </a:lnTo>
                <a:lnTo>
                  <a:pt x="12" y="1816"/>
                </a:lnTo>
                <a:lnTo>
                  <a:pt x="25" y="1794"/>
                </a:lnTo>
                <a:lnTo>
                  <a:pt x="43" y="1777"/>
                </a:lnTo>
                <a:lnTo>
                  <a:pt x="63" y="1763"/>
                </a:lnTo>
                <a:lnTo>
                  <a:pt x="87" y="1754"/>
                </a:lnTo>
                <a:lnTo>
                  <a:pt x="114" y="1752"/>
                </a:lnTo>
                <a:lnTo>
                  <a:pt x="610" y="1752"/>
                </a:lnTo>
                <a:lnTo>
                  <a:pt x="610" y="1333"/>
                </a:lnTo>
                <a:lnTo>
                  <a:pt x="613" y="1234"/>
                </a:lnTo>
                <a:lnTo>
                  <a:pt x="624" y="1136"/>
                </a:lnTo>
                <a:lnTo>
                  <a:pt x="642" y="1040"/>
                </a:lnTo>
                <a:lnTo>
                  <a:pt x="666" y="948"/>
                </a:lnTo>
                <a:lnTo>
                  <a:pt x="696" y="858"/>
                </a:lnTo>
                <a:lnTo>
                  <a:pt x="734" y="772"/>
                </a:lnTo>
                <a:lnTo>
                  <a:pt x="777" y="688"/>
                </a:lnTo>
                <a:lnTo>
                  <a:pt x="825" y="607"/>
                </a:lnTo>
                <a:lnTo>
                  <a:pt x="879" y="532"/>
                </a:lnTo>
                <a:lnTo>
                  <a:pt x="936" y="458"/>
                </a:lnTo>
                <a:lnTo>
                  <a:pt x="1000" y="391"/>
                </a:lnTo>
                <a:lnTo>
                  <a:pt x="1069" y="328"/>
                </a:lnTo>
                <a:lnTo>
                  <a:pt x="1141" y="269"/>
                </a:lnTo>
                <a:lnTo>
                  <a:pt x="1217" y="215"/>
                </a:lnTo>
                <a:lnTo>
                  <a:pt x="1298" y="167"/>
                </a:lnTo>
                <a:lnTo>
                  <a:pt x="1382" y="124"/>
                </a:lnTo>
                <a:lnTo>
                  <a:pt x="1468" y="88"/>
                </a:lnTo>
                <a:lnTo>
                  <a:pt x="1559" y="56"/>
                </a:lnTo>
                <a:lnTo>
                  <a:pt x="1651" y="32"/>
                </a:lnTo>
                <a:lnTo>
                  <a:pt x="1746" y="14"/>
                </a:lnTo>
                <a:lnTo>
                  <a:pt x="1844" y="4"/>
                </a:lnTo>
                <a:lnTo>
                  <a:pt x="19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EditPoints="1"/>
          </p:cNvSpPr>
          <p:nvPr/>
        </p:nvSpPr>
        <p:spPr bwMode="auto">
          <a:xfrm>
            <a:off x="934490" y="5405478"/>
            <a:ext cx="580016" cy="580309"/>
          </a:xfrm>
          <a:custGeom>
            <a:avLst/>
            <a:gdLst>
              <a:gd name="T0" fmla="*/ 1032 w 3958"/>
              <a:gd name="T1" fmla="*/ 3683 h 3959"/>
              <a:gd name="T2" fmla="*/ 717 w 3958"/>
              <a:gd name="T3" fmla="*/ 2026 h 3959"/>
              <a:gd name="T4" fmla="*/ 1932 w 3958"/>
              <a:gd name="T5" fmla="*/ 3241 h 3959"/>
              <a:gd name="T6" fmla="*/ 1337 w 3958"/>
              <a:gd name="T7" fmla="*/ 2323 h 3959"/>
              <a:gd name="T8" fmla="*/ 2323 w 3958"/>
              <a:gd name="T9" fmla="*/ 1337 h 3959"/>
              <a:gd name="T10" fmla="*/ 3241 w 3958"/>
              <a:gd name="T11" fmla="*/ 1932 h 3959"/>
              <a:gd name="T12" fmla="*/ 2926 w 3958"/>
              <a:gd name="T13" fmla="*/ 275 h 3959"/>
              <a:gd name="T14" fmla="*/ 3683 w 3958"/>
              <a:gd name="T15" fmla="*/ 1032 h 3959"/>
              <a:gd name="T16" fmla="*/ 2963 w 3958"/>
              <a:gd name="T17" fmla="*/ 5 h 3959"/>
              <a:gd name="T18" fmla="*/ 3925 w 3958"/>
              <a:gd name="T19" fmla="*/ 951 h 3959"/>
              <a:gd name="T20" fmla="*/ 3958 w 3958"/>
              <a:gd name="T21" fmla="*/ 1019 h 3959"/>
              <a:gd name="T22" fmla="*/ 3942 w 3958"/>
              <a:gd name="T23" fmla="*/ 1092 h 3959"/>
              <a:gd name="T24" fmla="*/ 3783 w 3958"/>
              <a:gd name="T25" fmla="*/ 1554 h 3959"/>
              <a:gd name="T26" fmla="*/ 3814 w 3958"/>
              <a:gd name="T27" fmla="*/ 1612 h 3959"/>
              <a:gd name="T28" fmla="*/ 3807 w 3958"/>
              <a:gd name="T29" fmla="*/ 1678 h 3959"/>
              <a:gd name="T30" fmla="*/ 3323 w 3958"/>
              <a:gd name="T31" fmla="*/ 2175 h 3959"/>
              <a:gd name="T32" fmla="*/ 3264 w 3958"/>
              <a:gd name="T33" fmla="*/ 2206 h 3959"/>
              <a:gd name="T34" fmla="*/ 3199 w 3958"/>
              <a:gd name="T35" fmla="*/ 2200 h 3959"/>
              <a:gd name="T36" fmla="*/ 2783 w 3958"/>
              <a:gd name="T37" fmla="*/ 1797 h 3959"/>
              <a:gd name="T38" fmla="*/ 2191 w 3958"/>
              <a:gd name="T39" fmla="*/ 3181 h 3959"/>
              <a:gd name="T40" fmla="*/ 2207 w 3958"/>
              <a:gd name="T41" fmla="*/ 3255 h 3959"/>
              <a:gd name="T42" fmla="*/ 2175 w 3958"/>
              <a:gd name="T43" fmla="*/ 3323 h 3959"/>
              <a:gd name="T44" fmla="*/ 1678 w 3958"/>
              <a:gd name="T45" fmla="*/ 3807 h 3959"/>
              <a:gd name="T46" fmla="*/ 1612 w 3958"/>
              <a:gd name="T47" fmla="*/ 3814 h 3959"/>
              <a:gd name="T48" fmla="*/ 1554 w 3958"/>
              <a:gd name="T49" fmla="*/ 3783 h 3959"/>
              <a:gd name="T50" fmla="*/ 1095 w 3958"/>
              <a:gd name="T51" fmla="*/ 3940 h 3959"/>
              <a:gd name="T52" fmla="*/ 1032 w 3958"/>
              <a:gd name="T53" fmla="*/ 3959 h 3959"/>
              <a:gd name="T54" fmla="*/ 969 w 3958"/>
              <a:gd name="T55" fmla="*/ 3940 h 3959"/>
              <a:gd name="T56" fmla="*/ 16 w 3958"/>
              <a:gd name="T57" fmla="*/ 2986 h 3959"/>
              <a:gd name="T58" fmla="*/ 0 w 3958"/>
              <a:gd name="T59" fmla="*/ 2914 h 3959"/>
              <a:gd name="T60" fmla="*/ 33 w 3958"/>
              <a:gd name="T61" fmla="*/ 2845 h 3959"/>
              <a:gd name="T62" fmla="*/ 162 w 3958"/>
              <a:gd name="T63" fmla="*/ 2387 h 3959"/>
              <a:gd name="T64" fmla="*/ 143 w 3958"/>
              <a:gd name="T65" fmla="*/ 2323 h 3959"/>
              <a:gd name="T66" fmla="*/ 162 w 3958"/>
              <a:gd name="T67" fmla="*/ 2260 h 3959"/>
              <a:gd name="T68" fmla="*/ 655 w 3958"/>
              <a:gd name="T69" fmla="*/ 1767 h 3959"/>
              <a:gd name="T70" fmla="*/ 729 w 3958"/>
              <a:gd name="T71" fmla="*/ 1751 h 3959"/>
              <a:gd name="T72" fmla="*/ 797 w 3958"/>
              <a:gd name="T73" fmla="*/ 1783 h 3959"/>
              <a:gd name="T74" fmla="*/ 1783 w 3958"/>
              <a:gd name="T75" fmla="*/ 797 h 3959"/>
              <a:gd name="T76" fmla="*/ 1751 w 3958"/>
              <a:gd name="T77" fmla="*/ 729 h 3959"/>
              <a:gd name="T78" fmla="*/ 1767 w 3958"/>
              <a:gd name="T79" fmla="*/ 655 h 3959"/>
              <a:gd name="T80" fmla="*/ 2260 w 3958"/>
              <a:gd name="T81" fmla="*/ 162 h 3959"/>
              <a:gd name="T82" fmla="*/ 2323 w 3958"/>
              <a:gd name="T83" fmla="*/ 143 h 3959"/>
              <a:gd name="T84" fmla="*/ 2387 w 3958"/>
              <a:gd name="T85" fmla="*/ 162 h 3959"/>
              <a:gd name="T86" fmla="*/ 2845 w 3958"/>
              <a:gd name="T87" fmla="*/ 33 h 3959"/>
              <a:gd name="T88" fmla="*/ 2914 w 3958"/>
              <a:gd name="T89" fmla="*/ 0 h 3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8" h="3959">
                <a:moveTo>
                  <a:pt x="486" y="2715"/>
                </a:moveTo>
                <a:lnTo>
                  <a:pt x="275" y="2926"/>
                </a:lnTo>
                <a:lnTo>
                  <a:pt x="1032" y="3683"/>
                </a:lnTo>
                <a:lnTo>
                  <a:pt x="1243" y="3472"/>
                </a:lnTo>
                <a:lnTo>
                  <a:pt x="486" y="2715"/>
                </a:lnTo>
                <a:close/>
                <a:moveTo>
                  <a:pt x="717" y="2026"/>
                </a:moveTo>
                <a:lnTo>
                  <a:pt x="418" y="2323"/>
                </a:lnTo>
                <a:lnTo>
                  <a:pt x="1635" y="3540"/>
                </a:lnTo>
                <a:lnTo>
                  <a:pt x="1932" y="3241"/>
                </a:lnTo>
                <a:lnTo>
                  <a:pt x="717" y="2026"/>
                </a:lnTo>
                <a:close/>
                <a:moveTo>
                  <a:pt x="2323" y="1337"/>
                </a:moveTo>
                <a:lnTo>
                  <a:pt x="1337" y="2323"/>
                </a:lnTo>
                <a:lnTo>
                  <a:pt x="1635" y="2621"/>
                </a:lnTo>
                <a:lnTo>
                  <a:pt x="2621" y="1635"/>
                </a:lnTo>
                <a:lnTo>
                  <a:pt x="2323" y="1337"/>
                </a:lnTo>
                <a:close/>
                <a:moveTo>
                  <a:pt x="2323" y="418"/>
                </a:moveTo>
                <a:lnTo>
                  <a:pt x="2026" y="717"/>
                </a:lnTo>
                <a:lnTo>
                  <a:pt x="3241" y="1932"/>
                </a:lnTo>
                <a:lnTo>
                  <a:pt x="3540" y="1635"/>
                </a:lnTo>
                <a:lnTo>
                  <a:pt x="2323" y="418"/>
                </a:lnTo>
                <a:close/>
                <a:moveTo>
                  <a:pt x="2926" y="275"/>
                </a:moveTo>
                <a:lnTo>
                  <a:pt x="2715" y="486"/>
                </a:lnTo>
                <a:lnTo>
                  <a:pt x="3472" y="1243"/>
                </a:lnTo>
                <a:lnTo>
                  <a:pt x="3683" y="1032"/>
                </a:lnTo>
                <a:lnTo>
                  <a:pt x="2926" y="275"/>
                </a:lnTo>
                <a:close/>
                <a:moveTo>
                  <a:pt x="2939" y="0"/>
                </a:moveTo>
                <a:lnTo>
                  <a:pt x="2963" y="5"/>
                </a:lnTo>
                <a:lnTo>
                  <a:pt x="2986" y="16"/>
                </a:lnTo>
                <a:lnTo>
                  <a:pt x="3007" y="33"/>
                </a:lnTo>
                <a:lnTo>
                  <a:pt x="3925" y="951"/>
                </a:lnTo>
                <a:lnTo>
                  <a:pt x="3942" y="972"/>
                </a:lnTo>
                <a:lnTo>
                  <a:pt x="3953" y="995"/>
                </a:lnTo>
                <a:lnTo>
                  <a:pt x="3958" y="1019"/>
                </a:lnTo>
                <a:lnTo>
                  <a:pt x="3958" y="1044"/>
                </a:lnTo>
                <a:lnTo>
                  <a:pt x="3953" y="1068"/>
                </a:lnTo>
                <a:lnTo>
                  <a:pt x="3942" y="1092"/>
                </a:lnTo>
                <a:lnTo>
                  <a:pt x="3925" y="1113"/>
                </a:lnTo>
                <a:lnTo>
                  <a:pt x="3633" y="1405"/>
                </a:lnTo>
                <a:lnTo>
                  <a:pt x="3783" y="1554"/>
                </a:lnTo>
                <a:lnTo>
                  <a:pt x="3796" y="1571"/>
                </a:lnTo>
                <a:lnTo>
                  <a:pt x="3807" y="1591"/>
                </a:lnTo>
                <a:lnTo>
                  <a:pt x="3814" y="1612"/>
                </a:lnTo>
                <a:lnTo>
                  <a:pt x="3815" y="1635"/>
                </a:lnTo>
                <a:lnTo>
                  <a:pt x="3814" y="1657"/>
                </a:lnTo>
                <a:lnTo>
                  <a:pt x="3807" y="1678"/>
                </a:lnTo>
                <a:lnTo>
                  <a:pt x="3796" y="1698"/>
                </a:lnTo>
                <a:lnTo>
                  <a:pt x="3783" y="1715"/>
                </a:lnTo>
                <a:lnTo>
                  <a:pt x="3323" y="2175"/>
                </a:lnTo>
                <a:lnTo>
                  <a:pt x="3305" y="2189"/>
                </a:lnTo>
                <a:lnTo>
                  <a:pt x="3285" y="2200"/>
                </a:lnTo>
                <a:lnTo>
                  <a:pt x="3264" y="2206"/>
                </a:lnTo>
                <a:lnTo>
                  <a:pt x="3241" y="2208"/>
                </a:lnTo>
                <a:lnTo>
                  <a:pt x="3220" y="2206"/>
                </a:lnTo>
                <a:lnTo>
                  <a:pt x="3199" y="2200"/>
                </a:lnTo>
                <a:lnTo>
                  <a:pt x="3179" y="2189"/>
                </a:lnTo>
                <a:lnTo>
                  <a:pt x="3161" y="2175"/>
                </a:lnTo>
                <a:lnTo>
                  <a:pt x="2783" y="1797"/>
                </a:lnTo>
                <a:lnTo>
                  <a:pt x="1797" y="2783"/>
                </a:lnTo>
                <a:lnTo>
                  <a:pt x="2175" y="3161"/>
                </a:lnTo>
                <a:lnTo>
                  <a:pt x="2191" y="3181"/>
                </a:lnTo>
                <a:lnTo>
                  <a:pt x="2202" y="3205"/>
                </a:lnTo>
                <a:lnTo>
                  <a:pt x="2207" y="3229"/>
                </a:lnTo>
                <a:lnTo>
                  <a:pt x="2207" y="3255"/>
                </a:lnTo>
                <a:lnTo>
                  <a:pt x="2202" y="3279"/>
                </a:lnTo>
                <a:lnTo>
                  <a:pt x="2191" y="3303"/>
                </a:lnTo>
                <a:lnTo>
                  <a:pt x="2175" y="3323"/>
                </a:lnTo>
                <a:lnTo>
                  <a:pt x="1715" y="3783"/>
                </a:lnTo>
                <a:lnTo>
                  <a:pt x="1698" y="3796"/>
                </a:lnTo>
                <a:lnTo>
                  <a:pt x="1678" y="3807"/>
                </a:lnTo>
                <a:lnTo>
                  <a:pt x="1657" y="3814"/>
                </a:lnTo>
                <a:lnTo>
                  <a:pt x="1635" y="3815"/>
                </a:lnTo>
                <a:lnTo>
                  <a:pt x="1612" y="3814"/>
                </a:lnTo>
                <a:lnTo>
                  <a:pt x="1591" y="3807"/>
                </a:lnTo>
                <a:lnTo>
                  <a:pt x="1571" y="3796"/>
                </a:lnTo>
                <a:lnTo>
                  <a:pt x="1554" y="3783"/>
                </a:lnTo>
                <a:lnTo>
                  <a:pt x="1405" y="3633"/>
                </a:lnTo>
                <a:lnTo>
                  <a:pt x="1113" y="3925"/>
                </a:lnTo>
                <a:lnTo>
                  <a:pt x="1095" y="3940"/>
                </a:lnTo>
                <a:lnTo>
                  <a:pt x="1074" y="3951"/>
                </a:lnTo>
                <a:lnTo>
                  <a:pt x="1054" y="3957"/>
                </a:lnTo>
                <a:lnTo>
                  <a:pt x="1032" y="3959"/>
                </a:lnTo>
                <a:lnTo>
                  <a:pt x="1009" y="3957"/>
                </a:lnTo>
                <a:lnTo>
                  <a:pt x="989" y="3951"/>
                </a:lnTo>
                <a:lnTo>
                  <a:pt x="969" y="3940"/>
                </a:lnTo>
                <a:lnTo>
                  <a:pt x="951" y="3925"/>
                </a:lnTo>
                <a:lnTo>
                  <a:pt x="33" y="3007"/>
                </a:lnTo>
                <a:lnTo>
                  <a:pt x="16" y="2986"/>
                </a:lnTo>
                <a:lnTo>
                  <a:pt x="5" y="2963"/>
                </a:lnTo>
                <a:lnTo>
                  <a:pt x="0" y="2939"/>
                </a:lnTo>
                <a:lnTo>
                  <a:pt x="0" y="2914"/>
                </a:lnTo>
                <a:lnTo>
                  <a:pt x="5" y="2889"/>
                </a:lnTo>
                <a:lnTo>
                  <a:pt x="16" y="2866"/>
                </a:lnTo>
                <a:lnTo>
                  <a:pt x="33" y="2845"/>
                </a:lnTo>
                <a:lnTo>
                  <a:pt x="325" y="2553"/>
                </a:lnTo>
                <a:lnTo>
                  <a:pt x="175" y="2404"/>
                </a:lnTo>
                <a:lnTo>
                  <a:pt x="162" y="2387"/>
                </a:lnTo>
                <a:lnTo>
                  <a:pt x="151" y="2367"/>
                </a:lnTo>
                <a:lnTo>
                  <a:pt x="144" y="2346"/>
                </a:lnTo>
                <a:lnTo>
                  <a:pt x="143" y="2323"/>
                </a:lnTo>
                <a:lnTo>
                  <a:pt x="144" y="2301"/>
                </a:lnTo>
                <a:lnTo>
                  <a:pt x="151" y="2280"/>
                </a:lnTo>
                <a:lnTo>
                  <a:pt x="162" y="2260"/>
                </a:lnTo>
                <a:lnTo>
                  <a:pt x="175" y="2243"/>
                </a:lnTo>
                <a:lnTo>
                  <a:pt x="635" y="1783"/>
                </a:lnTo>
                <a:lnTo>
                  <a:pt x="655" y="1767"/>
                </a:lnTo>
                <a:lnTo>
                  <a:pt x="679" y="1756"/>
                </a:lnTo>
                <a:lnTo>
                  <a:pt x="703" y="1751"/>
                </a:lnTo>
                <a:lnTo>
                  <a:pt x="729" y="1751"/>
                </a:lnTo>
                <a:lnTo>
                  <a:pt x="753" y="1756"/>
                </a:lnTo>
                <a:lnTo>
                  <a:pt x="777" y="1767"/>
                </a:lnTo>
                <a:lnTo>
                  <a:pt x="797" y="1783"/>
                </a:lnTo>
                <a:lnTo>
                  <a:pt x="1175" y="2161"/>
                </a:lnTo>
                <a:lnTo>
                  <a:pt x="2161" y="1175"/>
                </a:lnTo>
                <a:lnTo>
                  <a:pt x="1783" y="797"/>
                </a:lnTo>
                <a:lnTo>
                  <a:pt x="1767" y="777"/>
                </a:lnTo>
                <a:lnTo>
                  <a:pt x="1756" y="753"/>
                </a:lnTo>
                <a:lnTo>
                  <a:pt x="1751" y="729"/>
                </a:lnTo>
                <a:lnTo>
                  <a:pt x="1751" y="703"/>
                </a:lnTo>
                <a:lnTo>
                  <a:pt x="1756" y="679"/>
                </a:lnTo>
                <a:lnTo>
                  <a:pt x="1767" y="655"/>
                </a:lnTo>
                <a:lnTo>
                  <a:pt x="1783" y="635"/>
                </a:lnTo>
                <a:lnTo>
                  <a:pt x="2243" y="175"/>
                </a:lnTo>
                <a:lnTo>
                  <a:pt x="2260" y="162"/>
                </a:lnTo>
                <a:lnTo>
                  <a:pt x="2280" y="151"/>
                </a:lnTo>
                <a:lnTo>
                  <a:pt x="2301" y="144"/>
                </a:lnTo>
                <a:lnTo>
                  <a:pt x="2323" y="143"/>
                </a:lnTo>
                <a:lnTo>
                  <a:pt x="2346" y="144"/>
                </a:lnTo>
                <a:lnTo>
                  <a:pt x="2367" y="151"/>
                </a:lnTo>
                <a:lnTo>
                  <a:pt x="2387" y="162"/>
                </a:lnTo>
                <a:lnTo>
                  <a:pt x="2404" y="175"/>
                </a:lnTo>
                <a:lnTo>
                  <a:pt x="2553" y="325"/>
                </a:lnTo>
                <a:lnTo>
                  <a:pt x="2845" y="33"/>
                </a:lnTo>
                <a:lnTo>
                  <a:pt x="2866" y="16"/>
                </a:lnTo>
                <a:lnTo>
                  <a:pt x="2889" y="5"/>
                </a:lnTo>
                <a:lnTo>
                  <a:pt x="2914" y="0"/>
                </a:lnTo>
                <a:lnTo>
                  <a:pt x="293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1616106" y="5403245"/>
            <a:ext cx="1075936" cy="584775"/>
          </a:xfrm>
          <a:prstGeom prst="rect">
            <a:avLst/>
          </a:prstGeom>
          <a:noFill/>
        </p:spPr>
        <p:txBody>
          <a:bodyPr wrap="none" rtlCol="0">
            <a:spAutoFit/>
          </a:bodyPr>
          <a:lstStyle/>
          <a:p>
            <a:r>
              <a:rPr lang="en-US" sz="1600" dirty="0">
                <a:latin typeface="+mj-lt"/>
              </a:rPr>
              <a:t>Workout</a:t>
            </a:r>
          </a:p>
          <a:p>
            <a:r>
              <a:rPr lang="en-US" sz="1600" dirty="0">
                <a:latin typeface="+mj-lt"/>
              </a:rPr>
              <a:t>Routine</a:t>
            </a:r>
          </a:p>
        </p:txBody>
      </p:sp>
      <p:sp>
        <p:nvSpPr>
          <p:cNvPr id="47" name="TextBox 46"/>
          <p:cNvSpPr txBox="1"/>
          <p:nvPr/>
        </p:nvSpPr>
        <p:spPr>
          <a:xfrm>
            <a:off x="3700780" y="5403245"/>
            <a:ext cx="960519" cy="584775"/>
          </a:xfrm>
          <a:prstGeom prst="rect">
            <a:avLst/>
          </a:prstGeom>
          <a:noFill/>
        </p:spPr>
        <p:txBody>
          <a:bodyPr wrap="none" rtlCol="0">
            <a:spAutoFit/>
          </a:bodyPr>
          <a:lstStyle/>
          <a:p>
            <a:r>
              <a:rPr lang="en-US" sz="1600" dirty="0">
                <a:latin typeface="+mj-lt"/>
              </a:rPr>
              <a:t>Fitness</a:t>
            </a:r>
          </a:p>
          <a:p>
            <a:r>
              <a:rPr lang="en-US" sz="1600" dirty="0">
                <a:latin typeface="+mj-lt"/>
              </a:rPr>
              <a:t>Classes</a:t>
            </a:r>
          </a:p>
        </p:txBody>
      </p:sp>
      <p:grpSp>
        <p:nvGrpSpPr>
          <p:cNvPr id="64" name="Group 63"/>
          <p:cNvGrpSpPr/>
          <p:nvPr/>
        </p:nvGrpSpPr>
        <p:grpSpPr>
          <a:xfrm>
            <a:off x="5103936" y="5405120"/>
            <a:ext cx="579438" cy="581025"/>
            <a:chOff x="4918075" y="5715000"/>
            <a:chExt cx="579438" cy="581025"/>
          </a:xfrm>
          <a:solidFill>
            <a:schemeClr val="accent1"/>
          </a:solidFill>
        </p:grpSpPr>
        <p:sp>
          <p:nvSpPr>
            <p:cNvPr id="62" name="Freeform 28"/>
            <p:cNvSpPr>
              <a:spLocks noEditPoints="1"/>
            </p:cNvSpPr>
            <p:nvPr/>
          </p:nvSpPr>
          <p:spPr bwMode="auto">
            <a:xfrm>
              <a:off x="4918075" y="5715000"/>
              <a:ext cx="579438" cy="581025"/>
            </a:xfrm>
            <a:custGeom>
              <a:avLst/>
              <a:gdLst>
                <a:gd name="T0" fmla="*/ 222 w 3653"/>
                <a:gd name="T1" fmla="*/ 3002 h 3295"/>
                <a:gd name="T2" fmla="*/ 298 w 3653"/>
                <a:gd name="T3" fmla="*/ 3083 h 3295"/>
                <a:gd name="T4" fmla="*/ 3266 w 3653"/>
                <a:gd name="T5" fmla="*/ 3105 h 3295"/>
                <a:gd name="T6" fmla="*/ 3379 w 3653"/>
                <a:gd name="T7" fmla="*/ 3068 h 3295"/>
                <a:gd name="T8" fmla="*/ 3439 w 3653"/>
                <a:gd name="T9" fmla="*/ 2975 h 3295"/>
                <a:gd name="T10" fmla="*/ 3038 w 3653"/>
                <a:gd name="T11" fmla="*/ 983 h 3295"/>
                <a:gd name="T12" fmla="*/ 2936 w 3653"/>
                <a:gd name="T13" fmla="*/ 1226 h 3295"/>
                <a:gd name="T14" fmla="*/ 2748 w 3653"/>
                <a:gd name="T15" fmla="*/ 1437 h 3295"/>
                <a:gd name="T16" fmla="*/ 2485 w 3653"/>
                <a:gd name="T17" fmla="*/ 1602 h 3295"/>
                <a:gd name="T18" fmla="*/ 2172 w 3653"/>
                <a:gd name="T19" fmla="*/ 1707 h 3295"/>
                <a:gd name="T20" fmla="*/ 1827 w 3653"/>
                <a:gd name="T21" fmla="*/ 1743 h 3295"/>
                <a:gd name="T22" fmla="*/ 1482 w 3653"/>
                <a:gd name="T23" fmla="*/ 1707 h 3295"/>
                <a:gd name="T24" fmla="*/ 1167 w 3653"/>
                <a:gd name="T25" fmla="*/ 1602 h 3295"/>
                <a:gd name="T26" fmla="*/ 905 w 3653"/>
                <a:gd name="T27" fmla="*/ 1437 h 3295"/>
                <a:gd name="T28" fmla="*/ 719 w 3653"/>
                <a:gd name="T29" fmla="*/ 1226 h 3295"/>
                <a:gd name="T30" fmla="*/ 616 w 3653"/>
                <a:gd name="T31" fmla="*/ 983 h 3295"/>
                <a:gd name="T32" fmla="*/ 355 w 3653"/>
                <a:gd name="T33" fmla="*/ 193 h 3295"/>
                <a:gd name="T34" fmla="*/ 252 w 3653"/>
                <a:gd name="T35" fmla="*/ 247 h 3295"/>
                <a:gd name="T36" fmla="*/ 211 w 3653"/>
                <a:gd name="T37" fmla="*/ 349 h 3295"/>
                <a:gd name="T38" fmla="*/ 750 w 3653"/>
                <a:gd name="T39" fmla="*/ 738 h 3295"/>
                <a:gd name="T40" fmla="*/ 806 w 3653"/>
                <a:gd name="T41" fmla="*/ 802 h 3295"/>
                <a:gd name="T42" fmla="*/ 836 w 3653"/>
                <a:gd name="T43" fmla="*/ 993 h 3295"/>
                <a:gd name="T44" fmla="*/ 952 w 3653"/>
                <a:gd name="T45" fmla="*/ 1199 h 3295"/>
                <a:gd name="T46" fmla="*/ 1149 w 3653"/>
                <a:gd name="T47" fmla="*/ 1370 h 3295"/>
                <a:gd name="T48" fmla="*/ 1425 w 3653"/>
                <a:gd name="T49" fmla="*/ 1494 h 3295"/>
                <a:gd name="T50" fmla="*/ 1743 w 3653"/>
                <a:gd name="T51" fmla="*/ 1549 h 3295"/>
                <a:gd name="T52" fmla="*/ 2074 w 3653"/>
                <a:gd name="T53" fmla="*/ 1531 h 3295"/>
                <a:gd name="T54" fmla="*/ 2373 w 3653"/>
                <a:gd name="T55" fmla="*/ 1441 h 3295"/>
                <a:gd name="T56" fmla="*/ 2613 w 3653"/>
                <a:gd name="T57" fmla="*/ 1290 h 3295"/>
                <a:gd name="T58" fmla="*/ 2772 w 3653"/>
                <a:gd name="T59" fmla="*/ 1099 h 3295"/>
                <a:gd name="T60" fmla="*/ 2843 w 3653"/>
                <a:gd name="T61" fmla="*/ 881 h 3295"/>
                <a:gd name="T62" fmla="*/ 2868 w 3653"/>
                <a:gd name="T63" fmla="*/ 764 h 3295"/>
                <a:gd name="T64" fmla="*/ 2951 w 3653"/>
                <a:gd name="T65" fmla="*/ 728 h 3295"/>
                <a:gd name="T66" fmla="*/ 3432 w 3653"/>
                <a:gd name="T67" fmla="*/ 293 h 3295"/>
                <a:gd name="T68" fmla="*/ 3355 w 3653"/>
                <a:gd name="T69" fmla="*/ 212 h 3295"/>
                <a:gd name="T70" fmla="*/ 387 w 3653"/>
                <a:gd name="T71" fmla="*/ 190 h 3295"/>
                <a:gd name="T72" fmla="*/ 3362 w 3653"/>
                <a:gd name="T73" fmla="*/ 11 h 3295"/>
                <a:gd name="T74" fmla="*/ 3522 w 3653"/>
                <a:gd name="T75" fmla="*/ 88 h 3295"/>
                <a:gd name="T76" fmla="*/ 3627 w 3653"/>
                <a:gd name="T77" fmla="*/ 223 h 3295"/>
                <a:gd name="T78" fmla="*/ 3653 w 3653"/>
                <a:gd name="T79" fmla="*/ 2946 h 3295"/>
                <a:gd name="T80" fmla="*/ 3608 w 3653"/>
                <a:gd name="T81" fmla="*/ 3110 h 3295"/>
                <a:gd name="T82" fmla="*/ 3488 w 3653"/>
                <a:gd name="T83" fmla="*/ 3232 h 3295"/>
                <a:gd name="T84" fmla="*/ 3315 w 3653"/>
                <a:gd name="T85" fmla="*/ 3292 h 3295"/>
                <a:gd name="T86" fmla="*/ 292 w 3653"/>
                <a:gd name="T87" fmla="*/ 3284 h 3295"/>
                <a:gd name="T88" fmla="*/ 130 w 3653"/>
                <a:gd name="T89" fmla="*/ 3207 h 3295"/>
                <a:gd name="T90" fmla="*/ 26 w 3653"/>
                <a:gd name="T91" fmla="*/ 3072 h 3295"/>
                <a:gd name="T92" fmla="*/ 0 w 3653"/>
                <a:gd name="T93" fmla="*/ 349 h 3295"/>
                <a:gd name="T94" fmla="*/ 45 w 3653"/>
                <a:gd name="T95" fmla="*/ 185 h 3295"/>
                <a:gd name="T96" fmla="*/ 166 w 3653"/>
                <a:gd name="T97" fmla="*/ 63 h 3295"/>
                <a:gd name="T98" fmla="*/ 338 w 3653"/>
                <a:gd name="T99" fmla="*/ 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53" h="3295">
                  <a:moveTo>
                    <a:pt x="211" y="919"/>
                  </a:moveTo>
                  <a:lnTo>
                    <a:pt x="211" y="2947"/>
                  </a:lnTo>
                  <a:lnTo>
                    <a:pt x="214" y="2975"/>
                  </a:lnTo>
                  <a:lnTo>
                    <a:pt x="222" y="3002"/>
                  </a:lnTo>
                  <a:lnTo>
                    <a:pt x="235" y="3027"/>
                  </a:lnTo>
                  <a:lnTo>
                    <a:pt x="253" y="3049"/>
                  </a:lnTo>
                  <a:lnTo>
                    <a:pt x="274" y="3068"/>
                  </a:lnTo>
                  <a:lnTo>
                    <a:pt x="298" y="3083"/>
                  </a:lnTo>
                  <a:lnTo>
                    <a:pt x="325" y="3095"/>
                  </a:lnTo>
                  <a:lnTo>
                    <a:pt x="355" y="3102"/>
                  </a:lnTo>
                  <a:lnTo>
                    <a:pt x="387" y="3105"/>
                  </a:lnTo>
                  <a:lnTo>
                    <a:pt x="3266" y="3105"/>
                  </a:lnTo>
                  <a:lnTo>
                    <a:pt x="3297" y="3102"/>
                  </a:lnTo>
                  <a:lnTo>
                    <a:pt x="3327" y="3095"/>
                  </a:lnTo>
                  <a:lnTo>
                    <a:pt x="3355" y="3083"/>
                  </a:lnTo>
                  <a:lnTo>
                    <a:pt x="3379" y="3068"/>
                  </a:lnTo>
                  <a:lnTo>
                    <a:pt x="3400" y="3048"/>
                  </a:lnTo>
                  <a:lnTo>
                    <a:pt x="3418" y="3026"/>
                  </a:lnTo>
                  <a:lnTo>
                    <a:pt x="3432" y="3002"/>
                  </a:lnTo>
                  <a:lnTo>
                    <a:pt x="3439" y="2975"/>
                  </a:lnTo>
                  <a:lnTo>
                    <a:pt x="3442" y="2947"/>
                  </a:lnTo>
                  <a:lnTo>
                    <a:pt x="3442" y="919"/>
                  </a:lnTo>
                  <a:lnTo>
                    <a:pt x="3049" y="919"/>
                  </a:lnTo>
                  <a:lnTo>
                    <a:pt x="3038" y="983"/>
                  </a:lnTo>
                  <a:lnTo>
                    <a:pt x="3020" y="1046"/>
                  </a:lnTo>
                  <a:lnTo>
                    <a:pt x="2998" y="1108"/>
                  </a:lnTo>
                  <a:lnTo>
                    <a:pt x="2969" y="1168"/>
                  </a:lnTo>
                  <a:lnTo>
                    <a:pt x="2936" y="1226"/>
                  </a:lnTo>
                  <a:lnTo>
                    <a:pt x="2896" y="1283"/>
                  </a:lnTo>
                  <a:lnTo>
                    <a:pt x="2851" y="1337"/>
                  </a:lnTo>
                  <a:lnTo>
                    <a:pt x="2803" y="1388"/>
                  </a:lnTo>
                  <a:lnTo>
                    <a:pt x="2748" y="1437"/>
                  </a:lnTo>
                  <a:lnTo>
                    <a:pt x="2690" y="1484"/>
                  </a:lnTo>
                  <a:lnTo>
                    <a:pt x="2625" y="1527"/>
                  </a:lnTo>
                  <a:lnTo>
                    <a:pt x="2558" y="1567"/>
                  </a:lnTo>
                  <a:lnTo>
                    <a:pt x="2485" y="1602"/>
                  </a:lnTo>
                  <a:lnTo>
                    <a:pt x="2411" y="1635"/>
                  </a:lnTo>
                  <a:lnTo>
                    <a:pt x="2334" y="1664"/>
                  </a:lnTo>
                  <a:lnTo>
                    <a:pt x="2254" y="1688"/>
                  </a:lnTo>
                  <a:lnTo>
                    <a:pt x="2172" y="1707"/>
                  </a:lnTo>
                  <a:lnTo>
                    <a:pt x="2087" y="1723"/>
                  </a:lnTo>
                  <a:lnTo>
                    <a:pt x="2002" y="1734"/>
                  </a:lnTo>
                  <a:lnTo>
                    <a:pt x="1914" y="1741"/>
                  </a:lnTo>
                  <a:lnTo>
                    <a:pt x="1827" y="1743"/>
                  </a:lnTo>
                  <a:lnTo>
                    <a:pt x="1738" y="1741"/>
                  </a:lnTo>
                  <a:lnTo>
                    <a:pt x="1651" y="1734"/>
                  </a:lnTo>
                  <a:lnTo>
                    <a:pt x="1566" y="1723"/>
                  </a:lnTo>
                  <a:lnTo>
                    <a:pt x="1482" y="1707"/>
                  </a:lnTo>
                  <a:lnTo>
                    <a:pt x="1399" y="1688"/>
                  </a:lnTo>
                  <a:lnTo>
                    <a:pt x="1319" y="1664"/>
                  </a:lnTo>
                  <a:lnTo>
                    <a:pt x="1241" y="1635"/>
                  </a:lnTo>
                  <a:lnTo>
                    <a:pt x="1167" y="1602"/>
                  </a:lnTo>
                  <a:lnTo>
                    <a:pt x="1096" y="1567"/>
                  </a:lnTo>
                  <a:lnTo>
                    <a:pt x="1027" y="1527"/>
                  </a:lnTo>
                  <a:lnTo>
                    <a:pt x="964" y="1484"/>
                  </a:lnTo>
                  <a:lnTo>
                    <a:pt x="905" y="1437"/>
                  </a:lnTo>
                  <a:lnTo>
                    <a:pt x="851" y="1388"/>
                  </a:lnTo>
                  <a:lnTo>
                    <a:pt x="802" y="1337"/>
                  </a:lnTo>
                  <a:lnTo>
                    <a:pt x="758" y="1282"/>
                  </a:lnTo>
                  <a:lnTo>
                    <a:pt x="719" y="1226"/>
                  </a:lnTo>
                  <a:lnTo>
                    <a:pt x="684" y="1168"/>
                  </a:lnTo>
                  <a:lnTo>
                    <a:pt x="655" y="1108"/>
                  </a:lnTo>
                  <a:lnTo>
                    <a:pt x="632" y="1046"/>
                  </a:lnTo>
                  <a:lnTo>
                    <a:pt x="616" y="983"/>
                  </a:lnTo>
                  <a:lnTo>
                    <a:pt x="603" y="919"/>
                  </a:lnTo>
                  <a:lnTo>
                    <a:pt x="211" y="919"/>
                  </a:lnTo>
                  <a:close/>
                  <a:moveTo>
                    <a:pt x="387" y="190"/>
                  </a:moveTo>
                  <a:lnTo>
                    <a:pt x="355" y="193"/>
                  </a:lnTo>
                  <a:lnTo>
                    <a:pt x="325" y="200"/>
                  </a:lnTo>
                  <a:lnTo>
                    <a:pt x="298" y="212"/>
                  </a:lnTo>
                  <a:lnTo>
                    <a:pt x="273" y="227"/>
                  </a:lnTo>
                  <a:lnTo>
                    <a:pt x="252" y="247"/>
                  </a:lnTo>
                  <a:lnTo>
                    <a:pt x="235" y="269"/>
                  </a:lnTo>
                  <a:lnTo>
                    <a:pt x="222" y="294"/>
                  </a:lnTo>
                  <a:lnTo>
                    <a:pt x="213" y="320"/>
                  </a:lnTo>
                  <a:lnTo>
                    <a:pt x="211" y="349"/>
                  </a:lnTo>
                  <a:lnTo>
                    <a:pt x="211" y="728"/>
                  </a:lnTo>
                  <a:lnTo>
                    <a:pt x="703" y="728"/>
                  </a:lnTo>
                  <a:lnTo>
                    <a:pt x="728" y="731"/>
                  </a:lnTo>
                  <a:lnTo>
                    <a:pt x="750" y="738"/>
                  </a:lnTo>
                  <a:lnTo>
                    <a:pt x="770" y="749"/>
                  </a:lnTo>
                  <a:lnTo>
                    <a:pt x="786" y="764"/>
                  </a:lnTo>
                  <a:lnTo>
                    <a:pt x="799" y="782"/>
                  </a:lnTo>
                  <a:lnTo>
                    <a:pt x="806" y="802"/>
                  </a:lnTo>
                  <a:lnTo>
                    <a:pt x="809" y="824"/>
                  </a:lnTo>
                  <a:lnTo>
                    <a:pt x="812" y="881"/>
                  </a:lnTo>
                  <a:lnTo>
                    <a:pt x="821" y="937"/>
                  </a:lnTo>
                  <a:lnTo>
                    <a:pt x="836" y="993"/>
                  </a:lnTo>
                  <a:lnTo>
                    <a:pt x="856" y="1047"/>
                  </a:lnTo>
                  <a:lnTo>
                    <a:pt x="883" y="1099"/>
                  </a:lnTo>
                  <a:lnTo>
                    <a:pt x="915" y="1150"/>
                  </a:lnTo>
                  <a:lnTo>
                    <a:pt x="952" y="1199"/>
                  </a:lnTo>
                  <a:lnTo>
                    <a:pt x="994" y="1246"/>
                  </a:lnTo>
                  <a:lnTo>
                    <a:pt x="1040" y="1290"/>
                  </a:lnTo>
                  <a:lnTo>
                    <a:pt x="1092" y="1332"/>
                  </a:lnTo>
                  <a:lnTo>
                    <a:pt x="1149" y="1370"/>
                  </a:lnTo>
                  <a:lnTo>
                    <a:pt x="1213" y="1407"/>
                  </a:lnTo>
                  <a:lnTo>
                    <a:pt x="1280" y="1441"/>
                  </a:lnTo>
                  <a:lnTo>
                    <a:pt x="1351" y="1469"/>
                  </a:lnTo>
                  <a:lnTo>
                    <a:pt x="1425" y="1494"/>
                  </a:lnTo>
                  <a:lnTo>
                    <a:pt x="1502" y="1515"/>
                  </a:lnTo>
                  <a:lnTo>
                    <a:pt x="1580" y="1531"/>
                  </a:lnTo>
                  <a:lnTo>
                    <a:pt x="1661" y="1542"/>
                  </a:lnTo>
                  <a:lnTo>
                    <a:pt x="1743" y="1549"/>
                  </a:lnTo>
                  <a:lnTo>
                    <a:pt x="1827" y="1552"/>
                  </a:lnTo>
                  <a:lnTo>
                    <a:pt x="1911" y="1549"/>
                  </a:lnTo>
                  <a:lnTo>
                    <a:pt x="1993" y="1542"/>
                  </a:lnTo>
                  <a:lnTo>
                    <a:pt x="2074" y="1531"/>
                  </a:lnTo>
                  <a:lnTo>
                    <a:pt x="2153" y="1515"/>
                  </a:lnTo>
                  <a:lnTo>
                    <a:pt x="2229" y="1494"/>
                  </a:lnTo>
                  <a:lnTo>
                    <a:pt x="2302" y="1469"/>
                  </a:lnTo>
                  <a:lnTo>
                    <a:pt x="2373" y="1441"/>
                  </a:lnTo>
                  <a:lnTo>
                    <a:pt x="2441" y="1407"/>
                  </a:lnTo>
                  <a:lnTo>
                    <a:pt x="2505" y="1370"/>
                  </a:lnTo>
                  <a:lnTo>
                    <a:pt x="2562" y="1332"/>
                  </a:lnTo>
                  <a:lnTo>
                    <a:pt x="2613" y="1290"/>
                  </a:lnTo>
                  <a:lnTo>
                    <a:pt x="2661" y="1246"/>
                  </a:lnTo>
                  <a:lnTo>
                    <a:pt x="2703" y="1199"/>
                  </a:lnTo>
                  <a:lnTo>
                    <a:pt x="2739" y="1150"/>
                  </a:lnTo>
                  <a:lnTo>
                    <a:pt x="2772" y="1099"/>
                  </a:lnTo>
                  <a:lnTo>
                    <a:pt x="2797" y="1047"/>
                  </a:lnTo>
                  <a:lnTo>
                    <a:pt x="2818" y="993"/>
                  </a:lnTo>
                  <a:lnTo>
                    <a:pt x="2833" y="937"/>
                  </a:lnTo>
                  <a:lnTo>
                    <a:pt x="2843" y="881"/>
                  </a:lnTo>
                  <a:lnTo>
                    <a:pt x="2845" y="824"/>
                  </a:lnTo>
                  <a:lnTo>
                    <a:pt x="2848" y="802"/>
                  </a:lnTo>
                  <a:lnTo>
                    <a:pt x="2856" y="782"/>
                  </a:lnTo>
                  <a:lnTo>
                    <a:pt x="2868" y="764"/>
                  </a:lnTo>
                  <a:lnTo>
                    <a:pt x="2885" y="749"/>
                  </a:lnTo>
                  <a:lnTo>
                    <a:pt x="2905" y="738"/>
                  </a:lnTo>
                  <a:lnTo>
                    <a:pt x="2927" y="731"/>
                  </a:lnTo>
                  <a:lnTo>
                    <a:pt x="2951" y="728"/>
                  </a:lnTo>
                  <a:lnTo>
                    <a:pt x="3443" y="728"/>
                  </a:lnTo>
                  <a:lnTo>
                    <a:pt x="3443" y="348"/>
                  </a:lnTo>
                  <a:lnTo>
                    <a:pt x="3439" y="320"/>
                  </a:lnTo>
                  <a:lnTo>
                    <a:pt x="3432" y="293"/>
                  </a:lnTo>
                  <a:lnTo>
                    <a:pt x="3418" y="268"/>
                  </a:lnTo>
                  <a:lnTo>
                    <a:pt x="3402" y="246"/>
                  </a:lnTo>
                  <a:lnTo>
                    <a:pt x="3381" y="227"/>
                  </a:lnTo>
                  <a:lnTo>
                    <a:pt x="3355" y="212"/>
                  </a:lnTo>
                  <a:lnTo>
                    <a:pt x="3328" y="200"/>
                  </a:lnTo>
                  <a:lnTo>
                    <a:pt x="3298" y="193"/>
                  </a:lnTo>
                  <a:lnTo>
                    <a:pt x="3267" y="190"/>
                  </a:lnTo>
                  <a:lnTo>
                    <a:pt x="387" y="190"/>
                  </a:lnTo>
                  <a:close/>
                  <a:moveTo>
                    <a:pt x="387" y="0"/>
                  </a:moveTo>
                  <a:lnTo>
                    <a:pt x="3266" y="0"/>
                  </a:lnTo>
                  <a:lnTo>
                    <a:pt x="3315" y="3"/>
                  </a:lnTo>
                  <a:lnTo>
                    <a:pt x="3362" y="11"/>
                  </a:lnTo>
                  <a:lnTo>
                    <a:pt x="3406" y="24"/>
                  </a:lnTo>
                  <a:lnTo>
                    <a:pt x="3448" y="41"/>
                  </a:lnTo>
                  <a:lnTo>
                    <a:pt x="3487" y="63"/>
                  </a:lnTo>
                  <a:lnTo>
                    <a:pt x="3522" y="88"/>
                  </a:lnTo>
                  <a:lnTo>
                    <a:pt x="3556" y="117"/>
                  </a:lnTo>
                  <a:lnTo>
                    <a:pt x="3583" y="150"/>
                  </a:lnTo>
                  <a:lnTo>
                    <a:pt x="3608" y="185"/>
                  </a:lnTo>
                  <a:lnTo>
                    <a:pt x="3627" y="223"/>
                  </a:lnTo>
                  <a:lnTo>
                    <a:pt x="3641" y="263"/>
                  </a:lnTo>
                  <a:lnTo>
                    <a:pt x="3650" y="305"/>
                  </a:lnTo>
                  <a:lnTo>
                    <a:pt x="3653" y="349"/>
                  </a:lnTo>
                  <a:lnTo>
                    <a:pt x="3653" y="2946"/>
                  </a:lnTo>
                  <a:lnTo>
                    <a:pt x="3650" y="2990"/>
                  </a:lnTo>
                  <a:lnTo>
                    <a:pt x="3642" y="3032"/>
                  </a:lnTo>
                  <a:lnTo>
                    <a:pt x="3628" y="3072"/>
                  </a:lnTo>
                  <a:lnTo>
                    <a:pt x="3608" y="3110"/>
                  </a:lnTo>
                  <a:lnTo>
                    <a:pt x="3585" y="3145"/>
                  </a:lnTo>
                  <a:lnTo>
                    <a:pt x="3556" y="3178"/>
                  </a:lnTo>
                  <a:lnTo>
                    <a:pt x="3524" y="3207"/>
                  </a:lnTo>
                  <a:lnTo>
                    <a:pt x="3488" y="3232"/>
                  </a:lnTo>
                  <a:lnTo>
                    <a:pt x="3448" y="3254"/>
                  </a:lnTo>
                  <a:lnTo>
                    <a:pt x="3406" y="3271"/>
                  </a:lnTo>
                  <a:lnTo>
                    <a:pt x="3362" y="3284"/>
                  </a:lnTo>
                  <a:lnTo>
                    <a:pt x="3315" y="3292"/>
                  </a:lnTo>
                  <a:lnTo>
                    <a:pt x="3267" y="3295"/>
                  </a:lnTo>
                  <a:lnTo>
                    <a:pt x="387" y="3295"/>
                  </a:lnTo>
                  <a:lnTo>
                    <a:pt x="338" y="3292"/>
                  </a:lnTo>
                  <a:lnTo>
                    <a:pt x="292" y="3284"/>
                  </a:lnTo>
                  <a:lnTo>
                    <a:pt x="247" y="3271"/>
                  </a:lnTo>
                  <a:lnTo>
                    <a:pt x="205" y="3254"/>
                  </a:lnTo>
                  <a:lnTo>
                    <a:pt x="166" y="3232"/>
                  </a:lnTo>
                  <a:lnTo>
                    <a:pt x="130" y="3207"/>
                  </a:lnTo>
                  <a:lnTo>
                    <a:pt x="98" y="3178"/>
                  </a:lnTo>
                  <a:lnTo>
                    <a:pt x="70" y="3145"/>
                  </a:lnTo>
                  <a:lnTo>
                    <a:pt x="45" y="3110"/>
                  </a:lnTo>
                  <a:lnTo>
                    <a:pt x="26" y="3072"/>
                  </a:lnTo>
                  <a:lnTo>
                    <a:pt x="12" y="3032"/>
                  </a:lnTo>
                  <a:lnTo>
                    <a:pt x="3" y="2990"/>
                  </a:lnTo>
                  <a:lnTo>
                    <a:pt x="0" y="2947"/>
                  </a:lnTo>
                  <a:lnTo>
                    <a:pt x="0" y="349"/>
                  </a:lnTo>
                  <a:lnTo>
                    <a:pt x="3" y="305"/>
                  </a:lnTo>
                  <a:lnTo>
                    <a:pt x="12" y="263"/>
                  </a:lnTo>
                  <a:lnTo>
                    <a:pt x="26" y="223"/>
                  </a:lnTo>
                  <a:lnTo>
                    <a:pt x="45" y="185"/>
                  </a:lnTo>
                  <a:lnTo>
                    <a:pt x="70" y="150"/>
                  </a:lnTo>
                  <a:lnTo>
                    <a:pt x="98" y="117"/>
                  </a:lnTo>
                  <a:lnTo>
                    <a:pt x="130" y="88"/>
                  </a:lnTo>
                  <a:lnTo>
                    <a:pt x="166" y="63"/>
                  </a:lnTo>
                  <a:lnTo>
                    <a:pt x="205" y="41"/>
                  </a:lnTo>
                  <a:lnTo>
                    <a:pt x="247" y="24"/>
                  </a:lnTo>
                  <a:lnTo>
                    <a:pt x="292" y="11"/>
                  </a:lnTo>
                  <a:lnTo>
                    <a:pt x="338" y="3"/>
                  </a:lnTo>
                  <a:lnTo>
                    <a:pt x="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noEditPoints="1"/>
            </p:cNvSpPr>
            <p:nvPr/>
          </p:nvSpPr>
          <p:spPr bwMode="auto">
            <a:xfrm>
              <a:off x="5080000" y="5765800"/>
              <a:ext cx="255588" cy="188913"/>
            </a:xfrm>
            <a:custGeom>
              <a:avLst/>
              <a:gdLst>
                <a:gd name="T0" fmla="*/ 679 w 1615"/>
                <a:gd name="T1" fmla="*/ 705 h 1077"/>
                <a:gd name="T2" fmla="*/ 504 w 1615"/>
                <a:gd name="T3" fmla="*/ 746 h 1077"/>
                <a:gd name="T4" fmla="*/ 449 w 1615"/>
                <a:gd name="T5" fmla="*/ 815 h 1077"/>
                <a:gd name="T6" fmla="*/ 617 w 1615"/>
                <a:gd name="T7" fmla="*/ 868 h 1077"/>
                <a:gd name="T8" fmla="*/ 808 w 1615"/>
                <a:gd name="T9" fmla="*/ 887 h 1077"/>
                <a:gd name="T10" fmla="*/ 998 w 1615"/>
                <a:gd name="T11" fmla="*/ 868 h 1077"/>
                <a:gd name="T12" fmla="*/ 1165 w 1615"/>
                <a:gd name="T13" fmla="*/ 815 h 1077"/>
                <a:gd name="T14" fmla="*/ 1112 w 1615"/>
                <a:gd name="T15" fmla="*/ 746 h 1077"/>
                <a:gd name="T16" fmla="*/ 935 w 1615"/>
                <a:gd name="T17" fmla="*/ 705 h 1077"/>
                <a:gd name="T18" fmla="*/ 808 w 1615"/>
                <a:gd name="T19" fmla="*/ 190 h 1077"/>
                <a:gd name="T20" fmla="*/ 621 w 1615"/>
                <a:gd name="T21" fmla="*/ 208 h 1077"/>
                <a:gd name="T22" fmla="*/ 457 w 1615"/>
                <a:gd name="T23" fmla="*/ 258 h 1077"/>
                <a:gd name="T24" fmla="*/ 327 w 1615"/>
                <a:gd name="T25" fmla="*/ 334 h 1077"/>
                <a:gd name="T26" fmla="*/ 241 w 1615"/>
                <a:gd name="T27" fmla="*/ 430 h 1077"/>
                <a:gd name="T28" fmla="*/ 210 w 1615"/>
                <a:gd name="T29" fmla="*/ 539 h 1077"/>
                <a:gd name="T30" fmla="*/ 231 w 1615"/>
                <a:gd name="T31" fmla="*/ 628 h 1077"/>
                <a:gd name="T32" fmla="*/ 361 w 1615"/>
                <a:gd name="T33" fmla="*/ 596 h 1077"/>
                <a:gd name="T34" fmla="*/ 558 w 1615"/>
                <a:gd name="T35" fmla="*/ 533 h 1077"/>
                <a:gd name="T36" fmla="*/ 702 w 1615"/>
                <a:gd name="T37" fmla="*/ 412 h 1077"/>
                <a:gd name="T38" fmla="*/ 724 w 1615"/>
                <a:gd name="T39" fmla="*/ 352 h 1077"/>
                <a:gd name="T40" fmla="*/ 783 w 1615"/>
                <a:gd name="T41" fmla="*/ 319 h 1077"/>
                <a:gd name="T42" fmla="*/ 854 w 1615"/>
                <a:gd name="T43" fmla="*/ 326 h 1077"/>
                <a:gd name="T44" fmla="*/ 902 w 1615"/>
                <a:gd name="T45" fmla="*/ 370 h 1077"/>
                <a:gd name="T46" fmla="*/ 913 w 1615"/>
                <a:gd name="T47" fmla="*/ 512 h 1077"/>
                <a:gd name="T48" fmla="*/ 1125 w 1615"/>
                <a:gd name="T49" fmla="*/ 550 h 1077"/>
                <a:gd name="T50" fmla="*/ 1313 w 1615"/>
                <a:gd name="T51" fmla="*/ 624 h 1077"/>
                <a:gd name="T52" fmla="*/ 1395 w 1615"/>
                <a:gd name="T53" fmla="*/ 599 h 1077"/>
                <a:gd name="T54" fmla="*/ 1401 w 1615"/>
                <a:gd name="T55" fmla="*/ 501 h 1077"/>
                <a:gd name="T56" fmla="*/ 1350 w 1615"/>
                <a:gd name="T57" fmla="*/ 396 h 1077"/>
                <a:gd name="T58" fmla="*/ 1249 w 1615"/>
                <a:gd name="T59" fmla="*/ 306 h 1077"/>
                <a:gd name="T60" fmla="*/ 1106 w 1615"/>
                <a:gd name="T61" fmla="*/ 238 h 1077"/>
                <a:gd name="T62" fmla="*/ 934 w 1615"/>
                <a:gd name="T63" fmla="*/ 198 h 1077"/>
                <a:gd name="T64" fmla="*/ 808 w 1615"/>
                <a:gd name="T65" fmla="*/ 0 h 1077"/>
                <a:gd name="T66" fmla="*/ 1012 w 1615"/>
                <a:gd name="T67" fmla="*/ 17 h 1077"/>
                <a:gd name="T68" fmla="*/ 1199 w 1615"/>
                <a:gd name="T69" fmla="*/ 67 h 1077"/>
                <a:gd name="T70" fmla="*/ 1364 w 1615"/>
                <a:gd name="T71" fmla="*/ 147 h 1077"/>
                <a:gd name="T72" fmla="*/ 1501 w 1615"/>
                <a:gd name="T73" fmla="*/ 261 h 1077"/>
                <a:gd name="T74" fmla="*/ 1586 w 1615"/>
                <a:gd name="T75" fmla="*/ 393 h 1077"/>
                <a:gd name="T76" fmla="*/ 1615 w 1615"/>
                <a:gd name="T77" fmla="*/ 539 h 1077"/>
                <a:gd name="T78" fmla="*/ 1586 w 1615"/>
                <a:gd name="T79" fmla="*/ 684 h 1077"/>
                <a:gd name="T80" fmla="*/ 1502 w 1615"/>
                <a:gd name="T81" fmla="*/ 816 h 1077"/>
                <a:gd name="T82" fmla="*/ 1364 w 1615"/>
                <a:gd name="T83" fmla="*/ 930 h 1077"/>
                <a:gd name="T84" fmla="*/ 1199 w 1615"/>
                <a:gd name="T85" fmla="*/ 1010 h 1077"/>
                <a:gd name="T86" fmla="*/ 1012 w 1615"/>
                <a:gd name="T87" fmla="*/ 1060 h 1077"/>
                <a:gd name="T88" fmla="*/ 808 w 1615"/>
                <a:gd name="T89" fmla="*/ 1077 h 1077"/>
                <a:gd name="T90" fmla="*/ 579 w 1615"/>
                <a:gd name="T91" fmla="*/ 1055 h 1077"/>
                <a:gd name="T92" fmla="*/ 372 w 1615"/>
                <a:gd name="T93" fmla="*/ 993 h 1077"/>
                <a:gd name="T94" fmla="*/ 219 w 1615"/>
                <a:gd name="T95" fmla="*/ 909 h 1077"/>
                <a:gd name="T96" fmla="*/ 164 w 1615"/>
                <a:gd name="T97" fmla="*/ 865 h 1077"/>
                <a:gd name="T98" fmla="*/ 126 w 1615"/>
                <a:gd name="T99" fmla="*/ 830 h 1077"/>
                <a:gd name="T100" fmla="*/ 40 w 1615"/>
                <a:gd name="T101" fmla="*/ 714 h 1077"/>
                <a:gd name="T102" fmla="*/ 2 w 1615"/>
                <a:gd name="T103" fmla="*/ 584 h 1077"/>
                <a:gd name="T104" fmla="*/ 12 w 1615"/>
                <a:gd name="T105" fmla="*/ 441 h 1077"/>
                <a:gd name="T106" fmla="*/ 79 w 1615"/>
                <a:gd name="T107" fmla="*/ 303 h 1077"/>
                <a:gd name="T108" fmla="*/ 199 w 1615"/>
                <a:gd name="T109" fmla="*/ 183 h 1077"/>
                <a:gd name="T110" fmla="*/ 357 w 1615"/>
                <a:gd name="T111" fmla="*/ 91 h 1077"/>
                <a:gd name="T112" fmla="*/ 538 w 1615"/>
                <a:gd name="T113" fmla="*/ 30 h 1077"/>
                <a:gd name="T114" fmla="*/ 738 w 1615"/>
                <a:gd name="T115" fmla="*/ 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5" h="1077">
                  <a:moveTo>
                    <a:pt x="808" y="697"/>
                  </a:moveTo>
                  <a:lnTo>
                    <a:pt x="742" y="699"/>
                  </a:lnTo>
                  <a:lnTo>
                    <a:pt x="679" y="705"/>
                  </a:lnTo>
                  <a:lnTo>
                    <a:pt x="618" y="715"/>
                  </a:lnTo>
                  <a:lnTo>
                    <a:pt x="559" y="729"/>
                  </a:lnTo>
                  <a:lnTo>
                    <a:pt x="504" y="746"/>
                  </a:lnTo>
                  <a:lnTo>
                    <a:pt x="451" y="767"/>
                  </a:lnTo>
                  <a:lnTo>
                    <a:pt x="402" y="791"/>
                  </a:lnTo>
                  <a:lnTo>
                    <a:pt x="449" y="815"/>
                  </a:lnTo>
                  <a:lnTo>
                    <a:pt x="502" y="836"/>
                  </a:lnTo>
                  <a:lnTo>
                    <a:pt x="558" y="854"/>
                  </a:lnTo>
                  <a:lnTo>
                    <a:pt x="617" y="868"/>
                  </a:lnTo>
                  <a:lnTo>
                    <a:pt x="678" y="878"/>
                  </a:lnTo>
                  <a:lnTo>
                    <a:pt x="742" y="885"/>
                  </a:lnTo>
                  <a:lnTo>
                    <a:pt x="808" y="887"/>
                  </a:lnTo>
                  <a:lnTo>
                    <a:pt x="873" y="884"/>
                  </a:lnTo>
                  <a:lnTo>
                    <a:pt x="936" y="878"/>
                  </a:lnTo>
                  <a:lnTo>
                    <a:pt x="998" y="868"/>
                  </a:lnTo>
                  <a:lnTo>
                    <a:pt x="1057" y="853"/>
                  </a:lnTo>
                  <a:lnTo>
                    <a:pt x="1113" y="836"/>
                  </a:lnTo>
                  <a:lnTo>
                    <a:pt x="1165" y="815"/>
                  </a:lnTo>
                  <a:lnTo>
                    <a:pt x="1214" y="791"/>
                  </a:lnTo>
                  <a:lnTo>
                    <a:pt x="1165" y="767"/>
                  </a:lnTo>
                  <a:lnTo>
                    <a:pt x="1112" y="746"/>
                  </a:lnTo>
                  <a:lnTo>
                    <a:pt x="1055" y="729"/>
                  </a:lnTo>
                  <a:lnTo>
                    <a:pt x="996" y="715"/>
                  </a:lnTo>
                  <a:lnTo>
                    <a:pt x="935" y="705"/>
                  </a:lnTo>
                  <a:lnTo>
                    <a:pt x="872" y="699"/>
                  </a:lnTo>
                  <a:lnTo>
                    <a:pt x="808" y="697"/>
                  </a:lnTo>
                  <a:close/>
                  <a:moveTo>
                    <a:pt x="808" y="190"/>
                  </a:moveTo>
                  <a:lnTo>
                    <a:pt x="743" y="192"/>
                  </a:lnTo>
                  <a:lnTo>
                    <a:pt x="681" y="198"/>
                  </a:lnTo>
                  <a:lnTo>
                    <a:pt x="621" y="208"/>
                  </a:lnTo>
                  <a:lnTo>
                    <a:pt x="564" y="222"/>
                  </a:lnTo>
                  <a:lnTo>
                    <a:pt x="508" y="238"/>
                  </a:lnTo>
                  <a:lnTo>
                    <a:pt x="457" y="258"/>
                  </a:lnTo>
                  <a:lnTo>
                    <a:pt x="410" y="281"/>
                  </a:lnTo>
                  <a:lnTo>
                    <a:pt x="366" y="306"/>
                  </a:lnTo>
                  <a:lnTo>
                    <a:pt x="327" y="334"/>
                  </a:lnTo>
                  <a:lnTo>
                    <a:pt x="293" y="364"/>
                  </a:lnTo>
                  <a:lnTo>
                    <a:pt x="264" y="396"/>
                  </a:lnTo>
                  <a:lnTo>
                    <a:pt x="241" y="430"/>
                  </a:lnTo>
                  <a:lnTo>
                    <a:pt x="224" y="465"/>
                  </a:lnTo>
                  <a:lnTo>
                    <a:pt x="214" y="501"/>
                  </a:lnTo>
                  <a:lnTo>
                    <a:pt x="210" y="539"/>
                  </a:lnTo>
                  <a:lnTo>
                    <a:pt x="213" y="569"/>
                  </a:lnTo>
                  <a:lnTo>
                    <a:pt x="220" y="599"/>
                  </a:lnTo>
                  <a:lnTo>
                    <a:pt x="231" y="628"/>
                  </a:lnTo>
                  <a:lnTo>
                    <a:pt x="246" y="656"/>
                  </a:lnTo>
                  <a:lnTo>
                    <a:pt x="302" y="624"/>
                  </a:lnTo>
                  <a:lnTo>
                    <a:pt x="361" y="596"/>
                  </a:lnTo>
                  <a:lnTo>
                    <a:pt x="424" y="571"/>
                  </a:lnTo>
                  <a:lnTo>
                    <a:pt x="489" y="550"/>
                  </a:lnTo>
                  <a:lnTo>
                    <a:pt x="558" y="533"/>
                  </a:lnTo>
                  <a:lnTo>
                    <a:pt x="629" y="520"/>
                  </a:lnTo>
                  <a:lnTo>
                    <a:pt x="702" y="512"/>
                  </a:lnTo>
                  <a:lnTo>
                    <a:pt x="702" y="412"/>
                  </a:lnTo>
                  <a:lnTo>
                    <a:pt x="705" y="390"/>
                  </a:lnTo>
                  <a:lnTo>
                    <a:pt x="712" y="370"/>
                  </a:lnTo>
                  <a:lnTo>
                    <a:pt x="724" y="352"/>
                  </a:lnTo>
                  <a:lnTo>
                    <a:pt x="741" y="338"/>
                  </a:lnTo>
                  <a:lnTo>
                    <a:pt x="761" y="326"/>
                  </a:lnTo>
                  <a:lnTo>
                    <a:pt x="783" y="319"/>
                  </a:lnTo>
                  <a:lnTo>
                    <a:pt x="808" y="317"/>
                  </a:lnTo>
                  <a:lnTo>
                    <a:pt x="832" y="319"/>
                  </a:lnTo>
                  <a:lnTo>
                    <a:pt x="854" y="326"/>
                  </a:lnTo>
                  <a:lnTo>
                    <a:pt x="873" y="338"/>
                  </a:lnTo>
                  <a:lnTo>
                    <a:pt x="890" y="352"/>
                  </a:lnTo>
                  <a:lnTo>
                    <a:pt x="902" y="370"/>
                  </a:lnTo>
                  <a:lnTo>
                    <a:pt x="910" y="390"/>
                  </a:lnTo>
                  <a:lnTo>
                    <a:pt x="913" y="412"/>
                  </a:lnTo>
                  <a:lnTo>
                    <a:pt x="913" y="512"/>
                  </a:lnTo>
                  <a:lnTo>
                    <a:pt x="985" y="520"/>
                  </a:lnTo>
                  <a:lnTo>
                    <a:pt x="1056" y="533"/>
                  </a:lnTo>
                  <a:lnTo>
                    <a:pt x="1125" y="550"/>
                  </a:lnTo>
                  <a:lnTo>
                    <a:pt x="1191" y="571"/>
                  </a:lnTo>
                  <a:lnTo>
                    <a:pt x="1254" y="596"/>
                  </a:lnTo>
                  <a:lnTo>
                    <a:pt x="1313" y="624"/>
                  </a:lnTo>
                  <a:lnTo>
                    <a:pt x="1368" y="656"/>
                  </a:lnTo>
                  <a:lnTo>
                    <a:pt x="1383" y="628"/>
                  </a:lnTo>
                  <a:lnTo>
                    <a:pt x="1395" y="599"/>
                  </a:lnTo>
                  <a:lnTo>
                    <a:pt x="1402" y="569"/>
                  </a:lnTo>
                  <a:lnTo>
                    <a:pt x="1404" y="539"/>
                  </a:lnTo>
                  <a:lnTo>
                    <a:pt x="1401" y="501"/>
                  </a:lnTo>
                  <a:lnTo>
                    <a:pt x="1391" y="465"/>
                  </a:lnTo>
                  <a:lnTo>
                    <a:pt x="1373" y="430"/>
                  </a:lnTo>
                  <a:lnTo>
                    <a:pt x="1350" y="396"/>
                  </a:lnTo>
                  <a:lnTo>
                    <a:pt x="1322" y="364"/>
                  </a:lnTo>
                  <a:lnTo>
                    <a:pt x="1288" y="334"/>
                  </a:lnTo>
                  <a:lnTo>
                    <a:pt x="1249" y="306"/>
                  </a:lnTo>
                  <a:lnTo>
                    <a:pt x="1205" y="281"/>
                  </a:lnTo>
                  <a:lnTo>
                    <a:pt x="1157" y="258"/>
                  </a:lnTo>
                  <a:lnTo>
                    <a:pt x="1106" y="238"/>
                  </a:lnTo>
                  <a:lnTo>
                    <a:pt x="1052" y="222"/>
                  </a:lnTo>
                  <a:lnTo>
                    <a:pt x="994" y="208"/>
                  </a:lnTo>
                  <a:lnTo>
                    <a:pt x="934" y="198"/>
                  </a:lnTo>
                  <a:lnTo>
                    <a:pt x="872" y="192"/>
                  </a:lnTo>
                  <a:lnTo>
                    <a:pt x="808" y="190"/>
                  </a:lnTo>
                  <a:close/>
                  <a:moveTo>
                    <a:pt x="808" y="0"/>
                  </a:moveTo>
                  <a:lnTo>
                    <a:pt x="876" y="2"/>
                  </a:lnTo>
                  <a:lnTo>
                    <a:pt x="945" y="8"/>
                  </a:lnTo>
                  <a:lnTo>
                    <a:pt x="1012" y="17"/>
                  </a:lnTo>
                  <a:lnTo>
                    <a:pt x="1076" y="30"/>
                  </a:lnTo>
                  <a:lnTo>
                    <a:pt x="1139" y="47"/>
                  </a:lnTo>
                  <a:lnTo>
                    <a:pt x="1199" y="67"/>
                  </a:lnTo>
                  <a:lnTo>
                    <a:pt x="1258" y="91"/>
                  </a:lnTo>
                  <a:lnTo>
                    <a:pt x="1312" y="117"/>
                  </a:lnTo>
                  <a:lnTo>
                    <a:pt x="1364" y="147"/>
                  </a:lnTo>
                  <a:lnTo>
                    <a:pt x="1415" y="183"/>
                  </a:lnTo>
                  <a:lnTo>
                    <a:pt x="1461" y="221"/>
                  </a:lnTo>
                  <a:lnTo>
                    <a:pt x="1501" y="261"/>
                  </a:lnTo>
                  <a:lnTo>
                    <a:pt x="1535" y="303"/>
                  </a:lnTo>
                  <a:lnTo>
                    <a:pt x="1564" y="347"/>
                  </a:lnTo>
                  <a:lnTo>
                    <a:pt x="1586" y="393"/>
                  </a:lnTo>
                  <a:lnTo>
                    <a:pt x="1602" y="441"/>
                  </a:lnTo>
                  <a:lnTo>
                    <a:pt x="1612" y="489"/>
                  </a:lnTo>
                  <a:lnTo>
                    <a:pt x="1615" y="539"/>
                  </a:lnTo>
                  <a:lnTo>
                    <a:pt x="1612" y="588"/>
                  </a:lnTo>
                  <a:lnTo>
                    <a:pt x="1602" y="637"/>
                  </a:lnTo>
                  <a:lnTo>
                    <a:pt x="1586" y="684"/>
                  </a:lnTo>
                  <a:lnTo>
                    <a:pt x="1564" y="730"/>
                  </a:lnTo>
                  <a:lnTo>
                    <a:pt x="1535" y="774"/>
                  </a:lnTo>
                  <a:lnTo>
                    <a:pt x="1502" y="816"/>
                  </a:lnTo>
                  <a:lnTo>
                    <a:pt x="1462" y="856"/>
                  </a:lnTo>
                  <a:lnTo>
                    <a:pt x="1415" y="894"/>
                  </a:lnTo>
                  <a:lnTo>
                    <a:pt x="1364" y="930"/>
                  </a:lnTo>
                  <a:lnTo>
                    <a:pt x="1312" y="960"/>
                  </a:lnTo>
                  <a:lnTo>
                    <a:pt x="1258" y="987"/>
                  </a:lnTo>
                  <a:lnTo>
                    <a:pt x="1199" y="1010"/>
                  </a:lnTo>
                  <a:lnTo>
                    <a:pt x="1139" y="1030"/>
                  </a:lnTo>
                  <a:lnTo>
                    <a:pt x="1076" y="1047"/>
                  </a:lnTo>
                  <a:lnTo>
                    <a:pt x="1012" y="1060"/>
                  </a:lnTo>
                  <a:lnTo>
                    <a:pt x="945" y="1069"/>
                  </a:lnTo>
                  <a:lnTo>
                    <a:pt x="876" y="1075"/>
                  </a:lnTo>
                  <a:lnTo>
                    <a:pt x="808" y="1077"/>
                  </a:lnTo>
                  <a:lnTo>
                    <a:pt x="730" y="1075"/>
                  </a:lnTo>
                  <a:lnTo>
                    <a:pt x="654" y="1067"/>
                  </a:lnTo>
                  <a:lnTo>
                    <a:pt x="579" y="1055"/>
                  </a:lnTo>
                  <a:lnTo>
                    <a:pt x="507" y="1039"/>
                  </a:lnTo>
                  <a:lnTo>
                    <a:pt x="437" y="1018"/>
                  </a:lnTo>
                  <a:lnTo>
                    <a:pt x="372" y="993"/>
                  </a:lnTo>
                  <a:lnTo>
                    <a:pt x="309" y="963"/>
                  </a:lnTo>
                  <a:lnTo>
                    <a:pt x="250" y="930"/>
                  </a:lnTo>
                  <a:lnTo>
                    <a:pt x="219" y="909"/>
                  </a:lnTo>
                  <a:lnTo>
                    <a:pt x="189" y="887"/>
                  </a:lnTo>
                  <a:lnTo>
                    <a:pt x="178" y="877"/>
                  </a:lnTo>
                  <a:lnTo>
                    <a:pt x="164" y="865"/>
                  </a:lnTo>
                  <a:lnTo>
                    <a:pt x="150" y="852"/>
                  </a:lnTo>
                  <a:lnTo>
                    <a:pt x="137" y="840"/>
                  </a:lnTo>
                  <a:lnTo>
                    <a:pt x="126" y="830"/>
                  </a:lnTo>
                  <a:lnTo>
                    <a:pt x="92" y="793"/>
                  </a:lnTo>
                  <a:lnTo>
                    <a:pt x="63" y="754"/>
                  </a:lnTo>
                  <a:lnTo>
                    <a:pt x="40" y="714"/>
                  </a:lnTo>
                  <a:lnTo>
                    <a:pt x="22" y="671"/>
                  </a:lnTo>
                  <a:lnTo>
                    <a:pt x="10" y="628"/>
                  </a:lnTo>
                  <a:lnTo>
                    <a:pt x="2" y="584"/>
                  </a:lnTo>
                  <a:lnTo>
                    <a:pt x="0" y="539"/>
                  </a:lnTo>
                  <a:lnTo>
                    <a:pt x="4" y="489"/>
                  </a:lnTo>
                  <a:lnTo>
                    <a:pt x="12" y="441"/>
                  </a:lnTo>
                  <a:lnTo>
                    <a:pt x="29" y="393"/>
                  </a:lnTo>
                  <a:lnTo>
                    <a:pt x="51" y="348"/>
                  </a:lnTo>
                  <a:lnTo>
                    <a:pt x="79" y="303"/>
                  </a:lnTo>
                  <a:lnTo>
                    <a:pt x="113" y="261"/>
                  </a:lnTo>
                  <a:lnTo>
                    <a:pt x="153" y="221"/>
                  </a:lnTo>
                  <a:lnTo>
                    <a:pt x="199" y="183"/>
                  </a:lnTo>
                  <a:lnTo>
                    <a:pt x="250" y="147"/>
                  </a:lnTo>
                  <a:lnTo>
                    <a:pt x="302" y="117"/>
                  </a:lnTo>
                  <a:lnTo>
                    <a:pt x="357" y="91"/>
                  </a:lnTo>
                  <a:lnTo>
                    <a:pt x="415" y="67"/>
                  </a:lnTo>
                  <a:lnTo>
                    <a:pt x="476" y="47"/>
                  </a:lnTo>
                  <a:lnTo>
                    <a:pt x="538" y="30"/>
                  </a:lnTo>
                  <a:lnTo>
                    <a:pt x="604" y="17"/>
                  </a:lnTo>
                  <a:lnTo>
                    <a:pt x="670" y="8"/>
                  </a:lnTo>
                  <a:lnTo>
                    <a:pt x="738" y="2"/>
                  </a:lnTo>
                  <a:lnTo>
                    <a:pt x="8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TextBox 64"/>
          <p:cNvSpPr txBox="1"/>
          <p:nvPr/>
        </p:nvSpPr>
        <p:spPr>
          <a:xfrm>
            <a:off x="5784814" y="5403245"/>
            <a:ext cx="1058303" cy="584775"/>
          </a:xfrm>
          <a:prstGeom prst="rect">
            <a:avLst/>
          </a:prstGeom>
          <a:noFill/>
        </p:spPr>
        <p:txBody>
          <a:bodyPr wrap="none" rtlCol="0">
            <a:spAutoFit/>
          </a:bodyPr>
          <a:lstStyle/>
          <a:p>
            <a:r>
              <a:rPr lang="en-US" sz="1600" dirty="0">
                <a:latin typeface="+mj-lt"/>
              </a:rPr>
              <a:t>Healthy</a:t>
            </a:r>
          </a:p>
          <a:p>
            <a:r>
              <a:rPr lang="en-US" sz="1600" dirty="0">
                <a:latin typeface="+mj-lt"/>
              </a:rPr>
              <a:t>Program</a:t>
            </a:r>
          </a:p>
        </p:txBody>
      </p:sp>
      <p:sp>
        <p:nvSpPr>
          <p:cNvPr id="6" name="TextBox 5"/>
          <p:cNvSpPr txBox="1"/>
          <p:nvPr/>
        </p:nvSpPr>
        <p:spPr>
          <a:xfrm>
            <a:off x="904010" y="1175504"/>
            <a:ext cx="5181227" cy="1323439"/>
          </a:xfrm>
          <a:prstGeom prst="rect">
            <a:avLst/>
          </a:prstGeom>
          <a:noFill/>
        </p:spPr>
        <p:txBody>
          <a:bodyPr wrap="none" rtlCol="0">
            <a:spAutoFit/>
          </a:bodyPr>
          <a:lstStyle/>
          <a:p>
            <a:r>
              <a:rPr lang="en-US" sz="4000" dirty="0">
                <a:solidFill>
                  <a:schemeClr val="bg2"/>
                </a:solidFill>
                <a:latin typeface="+mj-lt"/>
              </a:rPr>
              <a:t>JOIN OUR TEAM</a:t>
            </a:r>
          </a:p>
          <a:p>
            <a:r>
              <a:rPr lang="en-US" sz="4000" dirty="0">
                <a:solidFill>
                  <a:schemeClr val="accent1"/>
                </a:solidFill>
                <a:latin typeface="+mj-lt"/>
              </a:rPr>
              <a:t>FREE MEMBERSHIP</a:t>
            </a:r>
          </a:p>
        </p:txBody>
      </p:sp>
      <p:sp>
        <p:nvSpPr>
          <p:cNvPr id="7" name="TextBox 6"/>
          <p:cNvSpPr txBox="1"/>
          <p:nvPr/>
        </p:nvSpPr>
        <p:spPr>
          <a:xfrm>
            <a:off x="904010" y="2498943"/>
            <a:ext cx="5181227" cy="1348831"/>
          </a:xfrm>
          <a:prstGeom prst="rect">
            <a:avLst/>
          </a:prstGeom>
          <a:noFill/>
        </p:spPr>
        <p:txBody>
          <a:bodyPr wrap="square" rtlCol="0">
            <a:spAutoFit/>
          </a:bodyPr>
          <a:lstStyle/>
          <a:p>
            <a:pPr algn="just">
              <a:lnSpc>
                <a:spcPct val="150000"/>
              </a:lnSpc>
            </a:pPr>
            <a:r>
              <a:rPr lang="en-US" sz="1400" dirty="0">
                <a:solidFill>
                  <a:schemeClr val="bg2"/>
                </a:solidFill>
              </a:rPr>
              <a:t>The Big </a:t>
            </a:r>
            <a:r>
              <a:rPr lang="en-US" sz="1400" dirty="0" err="1">
                <a:solidFill>
                  <a:schemeClr val="bg2"/>
                </a:solidFill>
              </a:rPr>
              <a:t>Oxmox</a:t>
            </a:r>
            <a:r>
              <a:rPr lang="en-US" sz="1400" dirty="0">
                <a:solidFill>
                  <a:schemeClr val="bg2"/>
                </a:solidFill>
              </a:rPr>
              <a:t> advised her not to do so, because there were thousands of bad Commas, wild Question Marks and devious </a:t>
            </a:r>
            <a:r>
              <a:rPr lang="en-US" sz="1400" dirty="0" err="1">
                <a:solidFill>
                  <a:schemeClr val="bg2"/>
                </a:solidFill>
              </a:rPr>
              <a:t>Semikoli</a:t>
            </a:r>
            <a:r>
              <a:rPr lang="en-US" sz="1400" dirty="0">
                <a:solidFill>
                  <a:schemeClr val="bg2"/>
                </a:solidFill>
              </a:rPr>
              <a:t>, but the Little Blind Text didn’t listen. She packed her seven, the belt and made herself.</a:t>
            </a:r>
          </a:p>
        </p:txBody>
      </p:sp>
      <p:grpSp>
        <p:nvGrpSpPr>
          <p:cNvPr id="2" name="Group 1"/>
          <p:cNvGrpSpPr/>
          <p:nvPr/>
        </p:nvGrpSpPr>
        <p:grpSpPr>
          <a:xfrm>
            <a:off x="980802" y="4067136"/>
            <a:ext cx="1279955" cy="340941"/>
            <a:chOff x="980802" y="4067136"/>
            <a:chExt cx="1279955" cy="340941"/>
          </a:xfrm>
        </p:grpSpPr>
        <p:sp>
          <p:nvSpPr>
            <p:cNvPr id="68" name="Rounded Rectangle 67"/>
            <p:cNvSpPr/>
            <p:nvPr/>
          </p:nvSpPr>
          <p:spPr>
            <a:xfrm>
              <a:off x="980802" y="4067136"/>
              <a:ext cx="1279955" cy="340941"/>
            </a:xfrm>
            <a:prstGeom prst="roundRect">
              <a:avLst>
                <a:gd name="adj" fmla="val 233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021096" y="4083718"/>
              <a:ext cx="1199367" cy="307777"/>
            </a:xfrm>
            <a:prstGeom prst="rect">
              <a:avLst/>
            </a:prstGeom>
            <a:noFill/>
          </p:spPr>
          <p:txBody>
            <a:bodyPr wrap="none" rtlCol="0">
              <a:spAutoFit/>
            </a:bodyPr>
            <a:lstStyle/>
            <a:p>
              <a:pPr algn="ctr"/>
              <a:r>
                <a:rPr lang="en-US" sz="1400" dirty="0">
                  <a:solidFill>
                    <a:schemeClr val="bg2"/>
                  </a:solidFill>
                  <a:latin typeface="+mj-lt"/>
                </a:rPr>
                <a:t>Learn more</a:t>
              </a:r>
            </a:p>
          </p:txBody>
        </p:sp>
      </p:grpSp>
      <p:pic>
        <p:nvPicPr>
          <p:cNvPr id="11" name="Picture Placeholder 10">
            <a:extLst>
              <a:ext uri="{FF2B5EF4-FFF2-40B4-BE49-F238E27FC236}">
                <a16:creationId xmlns:a16="http://schemas.microsoft.com/office/drawing/2014/main" id="{9FF815FB-122A-46BF-B4BE-0692D29267C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500" r="9500"/>
          <a:stretch>
            <a:fillRect/>
          </a:stretch>
        </p:blipFill>
        <p:spPr/>
      </p:pic>
    </p:spTree>
    <p:extLst>
      <p:ext uri="{BB962C8B-B14F-4D97-AF65-F5344CB8AC3E}">
        <p14:creationId xmlns:p14="http://schemas.microsoft.com/office/powerpoint/2010/main" val="767010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nodeType="withEffect">
                                  <p:stCondLst>
                                    <p:cond delay="50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P spid="45" grpId="0" animBg="1"/>
      <p:bldP spid="46" grpId="0"/>
      <p:bldP spid="47" grpId="0"/>
      <p:bldP spid="6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a:solidFill>
                  <a:schemeClr val="accent1"/>
                </a:solidFill>
              </a:rPr>
              <a:t>MEMBERS</a:t>
            </a:r>
          </a:p>
        </p:txBody>
      </p:sp>
      <p:graphicFrame>
        <p:nvGraphicFramePr>
          <p:cNvPr id="432" name="Chart 431"/>
          <p:cNvGraphicFramePr/>
          <p:nvPr>
            <p:extLst>
              <p:ext uri="{D42A27DB-BD31-4B8C-83A1-F6EECF244321}">
                <p14:modId xmlns:p14="http://schemas.microsoft.com/office/powerpoint/2010/main" val="97872027"/>
              </p:ext>
            </p:extLst>
          </p:nvPr>
        </p:nvGraphicFramePr>
        <p:xfrm>
          <a:off x="894023" y="1547438"/>
          <a:ext cx="10403955" cy="3118079"/>
        </p:xfrm>
        <a:graphic>
          <a:graphicData uri="http://schemas.openxmlformats.org/drawingml/2006/chart">
            <c:chart xmlns:c="http://schemas.openxmlformats.org/drawingml/2006/chart" xmlns:r="http://schemas.openxmlformats.org/officeDocument/2006/relationships" r:id="rId2"/>
          </a:graphicData>
        </a:graphic>
      </p:graphicFrame>
      <p:grpSp>
        <p:nvGrpSpPr>
          <p:cNvPr id="434" name="Group 433">
            <a:extLst>
              <a:ext uri="{FF2B5EF4-FFF2-40B4-BE49-F238E27FC236}">
                <a16:creationId xmlns:a16="http://schemas.microsoft.com/office/drawing/2014/main" id="{0C62D207-89EB-4F5F-BEA5-B04E6363BBA1}"/>
              </a:ext>
            </a:extLst>
          </p:cNvPr>
          <p:cNvGrpSpPr/>
          <p:nvPr/>
        </p:nvGrpSpPr>
        <p:grpSpPr>
          <a:xfrm>
            <a:off x="1029979" y="5506534"/>
            <a:ext cx="3501458" cy="746592"/>
            <a:chOff x="1608138" y="2503488"/>
            <a:chExt cx="5762625" cy="1228725"/>
          </a:xfrm>
        </p:grpSpPr>
        <p:sp>
          <p:nvSpPr>
            <p:cNvPr id="435" name="Freeform 5">
              <a:extLst>
                <a:ext uri="{FF2B5EF4-FFF2-40B4-BE49-F238E27FC236}">
                  <a16:creationId xmlns:a16="http://schemas.microsoft.com/office/drawing/2014/main" id="{E0DE2C5C-5A36-440D-A9B2-818431072F8B}"/>
                </a:ext>
              </a:extLst>
            </p:cNvPr>
            <p:cNvSpPr>
              <a:spLocks/>
            </p:cNvSpPr>
            <p:nvPr/>
          </p:nvSpPr>
          <p:spPr bwMode="auto">
            <a:xfrm>
              <a:off x="1608138" y="2728913"/>
              <a:ext cx="474663" cy="1003300"/>
            </a:xfrm>
            <a:custGeom>
              <a:avLst/>
              <a:gdLst>
                <a:gd name="T0" fmla="*/ 350 w 353"/>
                <a:gd name="T1" fmla="*/ 118 h 746"/>
                <a:gd name="T2" fmla="*/ 323 w 353"/>
                <a:gd name="T3" fmla="*/ 29 h 746"/>
                <a:gd name="T4" fmla="*/ 193 w 353"/>
                <a:gd name="T5" fmla="*/ 5 h 746"/>
                <a:gd name="T6" fmla="*/ 175 w 353"/>
                <a:gd name="T7" fmla="*/ 5 h 746"/>
                <a:gd name="T8" fmla="*/ 159 w 353"/>
                <a:gd name="T9" fmla="*/ 5 h 746"/>
                <a:gd name="T10" fmla="*/ 29 w 353"/>
                <a:gd name="T11" fmla="*/ 29 h 746"/>
                <a:gd name="T12" fmla="*/ 2 w 353"/>
                <a:gd name="T13" fmla="*/ 118 h 746"/>
                <a:gd name="T14" fmla="*/ 2 w 353"/>
                <a:gd name="T15" fmla="*/ 322 h 746"/>
                <a:gd name="T16" fmla="*/ 26 w 353"/>
                <a:gd name="T17" fmla="*/ 359 h 746"/>
                <a:gd name="T18" fmla="*/ 63 w 353"/>
                <a:gd name="T19" fmla="*/ 322 h 746"/>
                <a:gd name="T20" fmla="*/ 63 w 353"/>
                <a:gd name="T21" fmla="*/ 123 h 746"/>
                <a:gd name="T22" fmla="*/ 87 w 353"/>
                <a:gd name="T23" fmla="*/ 123 h 746"/>
                <a:gd name="T24" fmla="*/ 87 w 353"/>
                <a:gd name="T25" fmla="*/ 691 h 746"/>
                <a:gd name="T26" fmla="*/ 167 w 353"/>
                <a:gd name="T27" fmla="*/ 702 h 746"/>
                <a:gd name="T28" fmla="*/ 167 w 353"/>
                <a:gd name="T29" fmla="*/ 359 h 746"/>
                <a:gd name="T30" fmla="*/ 172 w 353"/>
                <a:gd name="T31" fmla="*/ 359 h 746"/>
                <a:gd name="T32" fmla="*/ 180 w 353"/>
                <a:gd name="T33" fmla="*/ 359 h 746"/>
                <a:gd name="T34" fmla="*/ 186 w 353"/>
                <a:gd name="T35" fmla="*/ 359 h 746"/>
                <a:gd name="T36" fmla="*/ 186 w 353"/>
                <a:gd name="T37" fmla="*/ 702 h 746"/>
                <a:gd name="T38" fmla="*/ 265 w 353"/>
                <a:gd name="T39" fmla="*/ 691 h 746"/>
                <a:gd name="T40" fmla="*/ 265 w 353"/>
                <a:gd name="T41" fmla="*/ 123 h 746"/>
                <a:gd name="T42" fmla="*/ 289 w 353"/>
                <a:gd name="T43" fmla="*/ 123 h 746"/>
                <a:gd name="T44" fmla="*/ 289 w 353"/>
                <a:gd name="T45" fmla="*/ 322 h 746"/>
                <a:gd name="T46" fmla="*/ 326 w 353"/>
                <a:gd name="T47" fmla="*/ 359 h 746"/>
                <a:gd name="T48" fmla="*/ 350 w 353"/>
                <a:gd name="T49" fmla="*/ 322 h 746"/>
                <a:gd name="T50" fmla="*/ 350 w 353"/>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3" h="746">
                  <a:moveTo>
                    <a:pt x="350" y="118"/>
                  </a:moveTo>
                  <a:cubicBezTo>
                    <a:pt x="350" y="86"/>
                    <a:pt x="350" y="50"/>
                    <a:pt x="323" y="29"/>
                  </a:cubicBezTo>
                  <a:cubicBezTo>
                    <a:pt x="286" y="0"/>
                    <a:pt x="239" y="5"/>
                    <a:pt x="193" y="5"/>
                  </a:cubicBezTo>
                  <a:cubicBezTo>
                    <a:pt x="188" y="5"/>
                    <a:pt x="183" y="5"/>
                    <a:pt x="175" y="5"/>
                  </a:cubicBezTo>
                  <a:cubicBezTo>
                    <a:pt x="170"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2" y="746"/>
                    <a:pt x="167" y="702"/>
                  </a:cubicBezTo>
                  <a:cubicBezTo>
                    <a:pt x="167" y="586"/>
                    <a:pt x="167" y="474"/>
                    <a:pt x="167" y="359"/>
                  </a:cubicBezTo>
                  <a:cubicBezTo>
                    <a:pt x="172" y="359"/>
                    <a:pt x="172" y="359"/>
                    <a:pt x="172" y="359"/>
                  </a:cubicBezTo>
                  <a:cubicBezTo>
                    <a:pt x="180" y="359"/>
                    <a:pt x="180" y="359"/>
                    <a:pt x="180" y="359"/>
                  </a:cubicBezTo>
                  <a:cubicBezTo>
                    <a:pt x="186" y="359"/>
                    <a:pt x="186" y="359"/>
                    <a:pt x="186" y="359"/>
                  </a:cubicBezTo>
                  <a:cubicBezTo>
                    <a:pt x="186" y="474"/>
                    <a:pt x="186" y="586"/>
                    <a:pt x="186" y="702"/>
                  </a:cubicBezTo>
                  <a:cubicBezTo>
                    <a:pt x="191" y="746"/>
                    <a:pt x="270" y="738"/>
                    <a:pt x="265" y="691"/>
                  </a:cubicBezTo>
                  <a:cubicBezTo>
                    <a:pt x="268" y="503"/>
                    <a:pt x="265" y="311"/>
                    <a:pt x="265" y="123"/>
                  </a:cubicBezTo>
                  <a:cubicBezTo>
                    <a:pt x="273" y="123"/>
                    <a:pt x="284" y="123"/>
                    <a:pt x="289" y="123"/>
                  </a:cubicBezTo>
                  <a:cubicBezTo>
                    <a:pt x="289" y="188"/>
                    <a:pt x="289" y="254"/>
                    <a:pt x="289" y="322"/>
                  </a:cubicBezTo>
                  <a:cubicBezTo>
                    <a:pt x="289" y="340"/>
                    <a:pt x="302" y="364"/>
                    <a:pt x="326" y="359"/>
                  </a:cubicBezTo>
                  <a:cubicBezTo>
                    <a:pt x="345" y="361"/>
                    <a:pt x="353" y="338"/>
                    <a:pt x="350" y="322"/>
                  </a:cubicBezTo>
                  <a:cubicBezTo>
                    <a:pt x="353" y="254"/>
                    <a:pt x="350" y="186"/>
                    <a:pt x="350"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6" name="Freeform 6">
              <a:extLst>
                <a:ext uri="{FF2B5EF4-FFF2-40B4-BE49-F238E27FC236}">
                  <a16:creationId xmlns:a16="http://schemas.microsoft.com/office/drawing/2014/main" id="{3F1332C7-E3DD-4C27-B0AF-0EB3DDDADB2F}"/>
                </a:ext>
              </a:extLst>
            </p:cNvPr>
            <p:cNvSpPr>
              <a:spLocks/>
            </p:cNvSpPr>
            <p:nvPr/>
          </p:nvSpPr>
          <p:spPr bwMode="auto">
            <a:xfrm>
              <a:off x="1719263" y="2503488"/>
              <a:ext cx="241300" cy="236538"/>
            </a:xfrm>
            <a:custGeom>
              <a:avLst/>
              <a:gdLst>
                <a:gd name="T0" fmla="*/ 157 w 180"/>
                <a:gd name="T1" fmla="*/ 110 h 176"/>
                <a:gd name="T2" fmla="*/ 72 w 180"/>
                <a:gd name="T3" fmla="*/ 19 h 176"/>
                <a:gd name="T4" fmla="*/ 35 w 180"/>
                <a:gd name="T5" fmla="*/ 134 h 176"/>
                <a:gd name="T6" fmla="*/ 157 w 180"/>
                <a:gd name="T7" fmla="*/ 110 h 176"/>
              </a:gdLst>
              <a:ahLst/>
              <a:cxnLst>
                <a:cxn ang="0">
                  <a:pos x="T0" y="T1"/>
                </a:cxn>
                <a:cxn ang="0">
                  <a:pos x="T2" y="T3"/>
                </a:cxn>
                <a:cxn ang="0">
                  <a:pos x="T4" y="T5"/>
                </a:cxn>
                <a:cxn ang="0">
                  <a:pos x="T6" y="T7"/>
                </a:cxn>
              </a:cxnLst>
              <a:rect l="0" t="0" r="r" b="b"/>
              <a:pathLst>
                <a:path w="180" h="176">
                  <a:moveTo>
                    <a:pt x="157" y="110"/>
                  </a:moveTo>
                  <a:cubicBezTo>
                    <a:pt x="180" y="60"/>
                    <a:pt x="125" y="0"/>
                    <a:pt x="72" y="19"/>
                  </a:cubicBezTo>
                  <a:cubicBezTo>
                    <a:pt x="21" y="26"/>
                    <a:pt x="0" y="97"/>
                    <a:pt x="35" y="134"/>
                  </a:cubicBezTo>
                  <a:cubicBezTo>
                    <a:pt x="66" y="176"/>
                    <a:pt x="143" y="163"/>
                    <a:pt x="157"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7" name="Freeform 7">
              <a:extLst>
                <a:ext uri="{FF2B5EF4-FFF2-40B4-BE49-F238E27FC236}">
                  <a16:creationId xmlns:a16="http://schemas.microsoft.com/office/drawing/2014/main" id="{7665BC67-FCBD-49E8-9C35-AE0E0F5DDACC}"/>
                </a:ext>
              </a:extLst>
            </p:cNvPr>
            <p:cNvSpPr>
              <a:spLocks/>
            </p:cNvSpPr>
            <p:nvPr/>
          </p:nvSpPr>
          <p:spPr bwMode="auto">
            <a:xfrm>
              <a:off x="2198688"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1 w 349"/>
                <a:gd name="T31" fmla="*/ 359 h 747"/>
                <a:gd name="T32" fmla="*/ 179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3"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3" y="739"/>
                    <a:pt x="163" y="747"/>
                    <a:pt x="165" y="702"/>
                  </a:cubicBezTo>
                  <a:cubicBezTo>
                    <a:pt x="172" y="587"/>
                    <a:pt x="165" y="474"/>
                    <a:pt x="165"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1"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8" name="Freeform 8">
              <a:extLst>
                <a:ext uri="{FF2B5EF4-FFF2-40B4-BE49-F238E27FC236}">
                  <a16:creationId xmlns:a16="http://schemas.microsoft.com/office/drawing/2014/main" id="{F6E06E61-155C-447A-B578-DCC151FEFA15}"/>
                </a:ext>
              </a:extLst>
            </p:cNvPr>
            <p:cNvSpPr>
              <a:spLocks/>
            </p:cNvSpPr>
            <p:nvPr/>
          </p:nvSpPr>
          <p:spPr bwMode="auto">
            <a:xfrm>
              <a:off x="2308225" y="2509838"/>
              <a:ext cx="241300"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2"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9" name="Freeform 9">
              <a:extLst>
                <a:ext uri="{FF2B5EF4-FFF2-40B4-BE49-F238E27FC236}">
                  <a16:creationId xmlns:a16="http://schemas.microsoft.com/office/drawing/2014/main" id="{4DDD2CE7-F672-40F6-82F9-8671F1CE107F}"/>
                </a:ext>
              </a:extLst>
            </p:cNvPr>
            <p:cNvSpPr>
              <a:spLocks/>
            </p:cNvSpPr>
            <p:nvPr/>
          </p:nvSpPr>
          <p:spPr bwMode="auto">
            <a:xfrm>
              <a:off x="2786063"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1" y="5"/>
                    <a:pt x="174" y="5"/>
                  </a:cubicBezTo>
                  <a:cubicBezTo>
                    <a:pt x="168" y="5"/>
                    <a:pt x="163" y="5"/>
                    <a:pt x="158" y="5"/>
                  </a:cubicBezTo>
                  <a:cubicBezTo>
                    <a:pt x="113" y="5"/>
                    <a:pt x="65" y="0"/>
                    <a:pt x="28"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6" y="702"/>
                  </a:cubicBezTo>
                  <a:cubicBezTo>
                    <a:pt x="172" y="587"/>
                    <a:pt x="166" y="474"/>
                    <a:pt x="166"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8" y="123"/>
                  </a:cubicBezTo>
                  <a:cubicBezTo>
                    <a:pt x="288" y="189"/>
                    <a:pt x="288" y="254"/>
                    <a:pt x="288" y="322"/>
                  </a:cubicBezTo>
                  <a:cubicBezTo>
                    <a:pt x="288" y="340"/>
                    <a:pt x="301" y="364"/>
                    <a:pt x="325" y="359"/>
                  </a:cubicBezTo>
                  <a:cubicBezTo>
                    <a:pt x="343"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0" name="Freeform 10">
              <a:extLst>
                <a:ext uri="{FF2B5EF4-FFF2-40B4-BE49-F238E27FC236}">
                  <a16:creationId xmlns:a16="http://schemas.microsoft.com/office/drawing/2014/main" id="{76B699C8-800D-4E51-8B3A-085A3859DC43}"/>
                </a:ext>
              </a:extLst>
            </p:cNvPr>
            <p:cNvSpPr>
              <a:spLocks/>
            </p:cNvSpPr>
            <p:nvPr/>
          </p:nvSpPr>
          <p:spPr bwMode="auto">
            <a:xfrm>
              <a:off x="2897188" y="2509838"/>
              <a:ext cx="239713"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1" name="Freeform 11">
              <a:extLst>
                <a:ext uri="{FF2B5EF4-FFF2-40B4-BE49-F238E27FC236}">
                  <a16:creationId xmlns:a16="http://schemas.microsoft.com/office/drawing/2014/main" id="{C1ADB59F-516E-4B80-B948-E41DFE2B3D9E}"/>
                </a:ext>
              </a:extLst>
            </p:cNvPr>
            <p:cNvSpPr>
              <a:spLocks/>
            </p:cNvSpPr>
            <p:nvPr/>
          </p:nvSpPr>
          <p:spPr bwMode="auto">
            <a:xfrm>
              <a:off x="3373438"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8" y="5"/>
                    <a:pt x="192" y="5"/>
                  </a:cubicBezTo>
                  <a:cubicBezTo>
                    <a:pt x="187" y="5"/>
                    <a:pt x="182" y="5"/>
                    <a:pt x="174" y="5"/>
                  </a:cubicBezTo>
                  <a:cubicBezTo>
                    <a:pt x="169" y="5"/>
                    <a:pt x="163" y="5"/>
                    <a:pt x="158" y="5"/>
                  </a:cubicBezTo>
                  <a:cubicBezTo>
                    <a:pt x="113" y="5"/>
                    <a:pt x="65" y="0"/>
                    <a:pt x="28" y="29"/>
                  </a:cubicBezTo>
                  <a:cubicBezTo>
                    <a:pt x="1" y="50"/>
                    <a:pt x="1" y="86"/>
                    <a:pt x="1" y="118"/>
                  </a:cubicBezTo>
                  <a:cubicBezTo>
                    <a:pt x="1" y="186"/>
                    <a:pt x="6" y="254"/>
                    <a:pt x="1" y="322"/>
                  </a:cubicBezTo>
                  <a:cubicBezTo>
                    <a:pt x="0" y="338"/>
                    <a:pt x="7" y="361"/>
                    <a:pt x="25" y="359"/>
                  </a:cubicBezTo>
                  <a:cubicBezTo>
                    <a:pt x="49" y="364"/>
                    <a:pt x="62" y="340"/>
                    <a:pt x="62" y="322"/>
                  </a:cubicBezTo>
                  <a:cubicBezTo>
                    <a:pt x="62" y="254"/>
                    <a:pt x="62" y="189"/>
                    <a:pt x="62" y="123"/>
                  </a:cubicBezTo>
                  <a:cubicBezTo>
                    <a:pt x="68" y="123"/>
                    <a:pt x="78" y="123"/>
                    <a:pt x="86" y="123"/>
                  </a:cubicBezTo>
                  <a:cubicBezTo>
                    <a:pt x="86" y="312"/>
                    <a:pt x="96" y="503"/>
                    <a:pt x="86" y="691"/>
                  </a:cubicBezTo>
                  <a:cubicBezTo>
                    <a:pt x="84" y="739"/>
                    <a:pt x="163" y="747"/>
                    <a:pt x="166" y="702"/>
                  </a:cubicBezTo>
                  <a:cubicBezTo>
                    <a:pt x="173" y="587"/>
                    <a:pt x="166" y="474"/>
                    <a:pt x="166" y="359"/>
                  </a:cubicBezTo>
                  <a:cubicBezTo>
                    <a:pt x="171" y="359"/>
                    <a:pt x="171" y="359"/>
                    <a:pt x="171" y="359"/>
                  </a:cubicBezTo>
                  <a:cubicBezTo>
                    <a:pt x="179" y="359"/>
                    <a:pt x="179" y="359"/>
                    <a:pt x="179" y="359"/>
                  </a:cubicBezTo>
                  <a:cubicBezTo>
                    <a:pt x="184" y="359"/>
                    <a:pt x="184" y="359"/>
                    <a:pt x="184" y="359"/>
                  </a:cubicBezTo>
                  <a:cubicBezTo>
                    <a:pt x="184" y="474"/>
                    <a:pt x="178" y="587"/>
                    <a:pt x="184" y="702"/>
                  </a:cubicBezTo>
                  <a:cubicBezTo>
                    <a:pt x="187" y="747"/>
                    <a:pt x="266" y="739"/>
                    <a:pt x="264" y="691"/>
                  </a:cubicBezTo>
                  <a:cubicBezTo>
                    <a:pt x="255" y="503"/>
                    <a:pt x="264" y="312"/>
                    <a:pt x="264" y="123"/>
                  </a:cubicBezTo>
                  <a:cubicBezTo>
                    <a:pt x="272" y="123"/>
                    <a:pt x="283" y="123"/>
                    <a:pt x="288" y="123"/>
                  </a:cubicBezTo>
                  <a:cubicBezTo>
                    <a:pt x="288" y="189"/>
                    <a:pt x="288" y="254"/>
                    <a:pt x="288" y="322"/>
                  </a:cubicBezTo>
                  <a:cubicBezTo>
                    <a:pt x="288" y="340"/>
                    <a:pt x="301" y="364"/>
                    <a:pt x="325" y="359"/>
                  </a:cubicBezTo>
                  <a:cubicBezTo>
                    <a:pt x="344" y="361"/>
                    <a:pt x="350" y="338"/>
                    <a:pt x="349" y="322"/>
                  </a:cubicBezTo>
                  <a:cubicBezTo>
                    <a:pt x="345"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2" name="Freeform 12">
              <a:extLst>
                <a:ext uri="{FF2B5EF4-FFF2-40B4-BE49-F238E27FC236}">
                  <a16:creationId xmlns:a16="http://schemas.microsoft.com/office/drawing/2014/main" id="{7C49F950-1C4D-4D1E-A45E-872ECFD4FDAD}"/>
                </a:ext>
              </a:extLst>
            </p:cNvPr>
            <p:cNvSpPr>
              <a:spLocks/>
            </p:cNvSpPr>
            <p:nvPr/>
          </p:nvSpPr>
          <p:spPr bwMode="auto">
            <a:xfrm>
              <a:off x="3484563" y="2509838"/>
              <a:ext cx="239713" cy="227013"/>
            </a:xfrm>
            <a:custGeom>
              <a:avLst/>
              <a:gdLst>
                <a:gd name="T0" fmla="*/ 155 w 178"/>
                <a:gd name="T1" fmla="*/ 106 h 169"/>
                <a:gd name="T2" fmla="*/ 70 w 178"/>
                <a:gd name="T3" fmla="*/ 14 h 169"/>
                <a:gd name="T4" fmla="*/ 32 w 178"/>
                <a:gd name="T5" fmla="*/ 129 h 169"/>
                <a:gd name="T6" fmla="*/ 155 w 178"/>
                <a:gd name="T7" fmla="*/ 106 h 169"/>
              </a:gdLst>
              <a:ahLst/>
              <a:cxnLst>
                <a:cxn ang="0">
                  <a:pos x="T0" y="T1"/>
                </a:cxn>
                <a:cxn ang="0">
                  <a:pos x="T2" y="T3"/>
                </a:cxn>
                <a:cxn ang="0">
                  <a:pos x="T4" y="T5"/>
                </a:cxn>
                <a:cxn ang="0">
                  <a:pos x="T6" y="T7"/>
                </a:cxn>
              </a:cxnLst>
              <a:rect l="0" t="0" r="r" b="b"/>
              <a:pathLst>
                <a:path w="178" h="169">
                  <a:moveTo>
                    <a:pt x="155" y="106"/>
                  </a:moveTo>
                  <a:cubicBezTo>
                    <a:pt x="178" y="56"/>
                    <a:pt x="124" y="0"/>
                    <a:pt x="70" y="14"/>
                  </a:cubicBezTo>
                  <a:cubicBezTo>
                    <a:pt x="20" y="26"/>
                    <a:pt x="0" y="91"/>
                    <a:pt x="32" y="129"/>
                  </a:cubicBezTo>
                  <a:cubicBezTo>
                    <a:pt x="66" y="169"/>
                    <a:pt x="141"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3" name="Freeform 13">
              <a:extLst>
                <a:ext uri="{FF2B5EF4-FFF2-40B4-BE49-F238E27FC236}">
                  <a16:creationId xmlns:a16="http://schemas.microsoft.com/office/drawing/2014/main" id="{F68F3E3E-D221-4F64-8F84-8D39565FD2C1}"/>
                </a:ext>
              </a:extLst>
            </p:cNvPr>
            <p:cNvSpPr>
              <a:spLocks/>
            </p:cNvSpPr>
            <p:nvPr/>
          </p:nvSpPr>
          <p:spPr bwMode="auto">
            <a:xfrm>
              <a:off x="3960813" y="2728913"/>
              <a:ext cx="469900"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0 w 349"/>
                <a:gd name="T31" fmla="*/ 359 h 747"/>
                <a:gd name="T32" fmla="*/ 178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3"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8" y="364"/>
                    <a:pt x="62" y="340"/>
                    <a:pt x="62" y="322"/>
                  </a:cubicBezTo>
                  <a:cubicBezTo>
                    <a:pt x="62" y="254"/>
                    <a:pt x="62" y="189"/>
                    <a:pt x="62" y="123"/>
                  </a:cubicBezTo>
                  <a:cubicBezTo>
                    <a:pt x="67" y="123"/>
                    <a:pt x="78" y="123"/>
                    <a:pt x="86" y="123"/>
                  </a:cubicBezTo>
                  <a:cubicBezTo>
                    <a:pt x="86" y="312"/>
                    <a:pt x="95" y="503"/>
                    <a:pt x="86" y="691"/>
                  </a:cubicBezTo>
                  <a:cubicBezTo>
                    <a:pt x="83" y="739"/>
                    <a:pt x="163" y="747"/>
                    <a:pt x="165" y="702"/>
                  </a:cubicBezTo>
                  <a:cubicBezTo>
                    <a:pt x="172" y="587"/>
                    <a:pt x="165" y="474"/>
                    <a:pt x="165" y="359"/>
                  </a:cubicBezTo>
                  <a:cubicBezTo>
                    <a:pt x="170" y="359"/>
                    <a:pt x="170" y="359"/>
                    <a:pt x="170" y="359"/>
                  </a:cubicBezTo>
                  <a:cubicBezTo>
                    <a:pt x="178" y="359"/>
                    <a:pt x="178" y="359"/>
                    <a:pt x="178"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0"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4" name="Freeform 14">
              <a:extLst>
                <a:ext uri="{FF2B5EF4-FFF2-40B4-BE49-F238E27FC236}">
                  <a16:creationId xmlns:a16="http://schemas.microsoft.com/office/drawing/2014/main" id="{691863B6-A07F-4603-9EB7-DEC63C74F846}"/>
                </a:ext>
              </a:extLst>
            </p:cNvPr>
            <p:cNvSpPr>
              <a:spLocks/>
            </p:cNvSpPr>
            <p:nvPr/>
          </p:nvSpPr>
          <p:spPr bwMode="auto">
            <a:xfrm>
              <a:off x="4071938" y="2509838"/>
              <a:ext cx="239713"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2"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5" name="Freeform 15">
              <a:extLst>
                <a:ext uri="{FF2B5EF4-FFF2-40B4-BE49-F238E27FC236}">
                  <a16:creationId xmlns:a16="http://schemas.microsoft.com/office/drawing/2014/main" id="{523E57FB-6AE1-484A-B611-5C6ED9011F5E}"/>
                </a:ext>
              </a:extLst>
            </p:cNvPr>
            <p:cNvSpPr>
              <a:spLocks/>
            </p:cNvSpPr>
            <p:nvPr/>
          </p:nvSpPr>
          <p:spPr bwMode="auto">
            <a:xfrm>
              <a:off x="4548188" y="2728913"/>
              <a:ext cx="471488" cy="1003300"/>
            </a:xfrm>
            <a:custGeom>
              <a:avLst/>
              <a:gdLst>
                <a:gd name="T0" fmla="*/ 349 w 350"/>
                <a:gd name="T1" fmla="*/ 118 h 747"/>
                <a:gd name="T2" fmla="*/ 322 w 350"/>
                <a:gd name="T3" fmla="*/ 29 h 747"/>
                <a:gd name="T4" fmla="*/ 192 w 350"/>
                <a:gd name="T5" fmla="*/ 5 h 747"/>
                <a:gd name="T6" fmla="*/ 173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1" y="5"/>
                    <a:pt x="173" y="5"/>
                  </a:cubicBezTo>
                  <a:cubicBezTo>
                    <a:pt x="168" y="5"/>
                    <a:pt x="163" y="5"/>
                    <a:pt x="158" y="5"/>
                  </a:cubicBezTo>
                  <a:cubicBezTo>
                    <a:pt x="112" y="5"/>
                    <a:pt x="65" y="0"/>
                    <a:pt x="28"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6" y="702"/>
                  </a:cubicBezTo>
                  <a:cubicBezTo>
                    <a:pt x="172" y="587"/>
                    <a:pt x="166" y="474"/>
                    <a:pt x="166"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8" y="123"/>
                  </a:cubicBezTo>
                  <a:cubicBezTo>
                    <a:pt x="288" y="189"/>
                    <a:pt x="288" y="254"/>
                    <a:pt x="288" y="322"/>
                  </a:cubicBezTo>
                  <a:cubicBezTo>
                    <a:pt x="288" y="340"/>
                    <a:pt x="301" y="364"/>
                    <a:pt x="325" y="359"/>
                  </a:cubicBezTo>
                  <a:cubicBezTo>
                    <a:pt x="343"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6" name="Freeform 16">
              <a:extLst>
                <a:ext uri="{FF2B5EF4-FFF2-40B4-BE49-F238E27FC236}">
                  <a16:creationId xmlns:a16="http://schemas.microsoft.com/office/drawing/2014/main" id="{E0FDA54A-B8D2-44F0-A505-341BF26CCBFF}"/>
                </a:ext>
              </a:extLst>
            </p:cNvPr>
            <p:cNvSpPr>
              <a:spLocks/>
            </p:cNvSpPr>
            <p:nvPr/>
          </p:nvSpPr>
          <p:spPr bwMode="auto">
            <a:xfrm>
              <a:off x="4660900" y="2509838"/>
              <a:ext cx="238125"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7" name="Freeform 17">
              <a:extLst>
                <a:ext uri="{FF2B5EF4-FFF2-40B4-BE49-F238E27FC236}">
                  <a16:creationId xmlns:a16="http://schemas.microsoft.com/office/drawing/2014/main" id="{320EA30A-A346-4A34-9BBE-751828FF8F2C}"/>
                </a:ext>
              </a:extLst>
            </p:cNvPr>
            <p:cNvSpPr>
              <a:spLocks/>
            </p:cNvSpPr>
            <p:nvPr/>
          </p:nvSpPr>
          <p:spPr bwMode="auto">
            <a:xfrm>
              <a:off x="5135563"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2" y="5"/>
                    <a:pt x="174" y="5"/>
                  </a:cubicBezTo>
                  <a:cubicBezTo>
                    <a:pt x="168" y="5"/>
                    <a:pt x="163" y="5"/>
                    <a:pt x="158" y="5"/>
                  </a:cubicBezTo>
                  <a:cubicBezTo>
                    <a:pt x="113" y="5"/>
                    <a:pt x="65" y="0"/>
                    <a:pt x="28" y="29"/>
                  </a:cubicBezTo>
                  <a:cubicBezTo>
                    <a:pt x="1" y="50"/>
                    <a:pt x="1" y="86"/>
                    <a:pt x="1" y="118"/>
                  </a:cubicBezTo>
                  <a:cubicBezTo>
                    <a:pt x="1" y="186"/>
                    <a:pt x="6" y="254"/>
                    <a:pt x="1" y="322"/>
                  </a:cubicBezTo>
                  <a:cubicBezTo>
                    <a:pt x="0" y="338"/>
                    <a:pt x="7" y="361"/>
                    <a:pt x="25" y="359"/>
                  </a:cubicBezTo>
                  <a:cubicBezTo>
                    <a:pt x="49" y="364"/>
                    <a:pt x="62" y="340"/>
                    <a:pt x="62" y="322"/>
                  </a:cubicBezTo>
                  <a:cubicBezTo>
                    <a:pt x="62" y="254"/>
                    <a:pt x="62" y="189"/>
                    <a:pt x="62" y="123"/>
                  </a:cubicBezTo>
                  <a:cubicBezTo>
                    <a:pt x="68" y="123"/>
                    <a:pt x="78" y="123"/>
                    <a:pt x="86" y="123"/>
                  </a:cubicBezTo>
                  <a:cubicBezTo>
                    <a:pt x="86" y="312"/>
                    <a:pt x="95" y="503"/>
                    <a:pt x="86" y="691"/>
                  </a:cubicBezTo>
                  <a:cubicBezTo>
                    <a:pt x="84" y="739"/>
                    <a:pt x="163" y="747"/>
                    <a:pt x="166" y="702"/>
                  </a:cubicBezTo>
                  <a:cubicBezTo>
                    <a:pt x="173" y="587"/>
                    <a:pt x="166" y="474"/>
                    <a:pt x="166" y="359"/>
                  </a:cubicBezTo>
                  <a:cubicBezTo>
                    <a:pt x="171" y="359"/>
                    <a:pt x="171" y="359"/>
                    <a:pt x="171" y="359"/>
                  </a:cubicBezTo>
                  <a:cubicBezTo>
                    <a:pt x="179" y="359"/>
                    <a:pt x="179" y="359"/>
                    <a:pt x="179" y="359"/>
                  </a:cubicBezTo>
                  <a:cubicBezTo>
                    <a:pt x="184" y="359"/>
                    <a:pt x="184" y="359"/>
                    <a:pt x="184" y="359"/>
                  </a:cubicBezTo>
                  <a:cubicBezTo>
                    <a:pt x="184" y="474"/>
                    <a:pt x="178" y="587"/>
                    <a:pt x="184" y="702"/>
                  </a:cubicBezTo>
                  <a:cubicBezTo>
                    <a:pt x="187" y="747"/>
                    <a:pt x="266" y="739"/>
                    <a:pt x="264" y="691"/>
                  </a:cubicBezTo>
                  <a:cubicBezTo>
                    <a:pt x="255" y="503"/>
                    <a:pt x="264" y="312"/>
                    <a:pt x="264" y="123"/>
                  </a:cubicBezTo>
                  <a:cubicBezTo>
                    <a:pt x="272" y="123"/>
                    <a:pt x="283" y="123"/>
                    <a:pt x="288" y="123"/>
                  </a:cubicBezTo>
                  <a:cubicBezTo>
                    <a:pt x="288" y="189"/>
                    <a:pt x="288" y="254"/>
                    <a:pt x="288" y="322"/>
                  </a:cubicBezTo>
                  <a:cubicBezTo>
                    <a:pt x="288" y="340"/>
                    <a:pt x="301" y="364"/>
                    <a:pt x="325" y="359"/>
                  </a:cubicBezTo>
                  <a:cubicBezTo>
                    <a:pt x="344"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8" name="Freeform 18">
              <a:extLst>
                <a:ext uri="{FF2B5EF4-FFF2-40B4-BE49-F238E27FC236}">
                  <a16:creationId xmlns:a16="http://schemas.microsoft.com/office/drawing/2014/main" id="{C2F63D28-05DF-4CC5-8738-D3706616515A}"/>
                </a:ext>
              </a:extLst>
            </p:cNvPr>
            <p:cNvSpPr>
              <a:spLocks/>
            </p:cNvSpPr>
            <p:nvPr/>
          </p:nvSpPr>
          <p:spPr bwMode="auto">
            <a:xfrm>
              <a:off x="5246688" y="2509838"/>
              <a:ext cx="239713" cy="227013"/>
            </a:xfrm>
            <a:custGeom>
              <a:avLst/>
              <a:gdLst>
                <a:gd name="T0" fmla="*/ 154 w 178"/>
                <a:gd name="T1" fmla="*/ 106 h 169"/>
                <a:gd name="T2" fmla="*/ 70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70"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9" name="Freeform 19">
              <a:extLst>
                <a:ext uri="{FF2B5EF4-FFF2-40B4-BE49-F238E27FC236}">
                  <a16:creationId xmlns:a16="http://schemas.microsoft.com/office/drawing/2014/main" id="{D9E3B5C3-BFC3-465A-994D-CFE2686D2D60}"/>
                </a:ext>
              </a:extLst>
            </p:cNvPr>
            <p:cNvSpPr>
              <a:spLocks/>
            </p:cNvSpPr>
            <p:nvPr/>
          </p:nvSpPr>
          <p:spPr bwMode="auto">
            <a:xfrm>
              <a:off x="5724525"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0 w 349"/>
                <a:gd name="T31" fmla="*/ 359 h 747"/>
                <a:gd name="T32" fmla="*/ 178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2"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8" y="364"/>
                    <a:pt x="62" y="340"/>
                    <a:pt x="62" y="322"/>
                  </a:cubicBezTo>
                  <a:cubicBezTo>
                    <a:pt x="62" y="254"/>
                    <a:pt x="62" y="189"/>
                    <a:pt x="62" y="123"/>
                  </a:cubicBezTo>
                  <a:cubicBezTo>
                    <a:pt x="67" y="123"/>
                    <a:pt x="78" y="123"/>
                    <a:pt x="86" y="123"/>
                  </a:cubicBezTo>
                  <a:cubicBezTo>
                    <a:pt x="86" y="312"/>
                    <a:pt x="95" y="503"/>
                    <a:pt x="86" y="691"/>
                  </a:cubicBezTo>
                  <a:cubicBezTo>
                    <a:pt x="83" y="739"/>
                    <a:pt x="162" y="747"/>
                    <a:pt x="165" y="702"/>
                  </a:cubicBezTo>
                  <a:cubicBezTo>
                    <a:pt x="172" y="587"/>
                    <a:pt x="165" y="474"/>
                    <a:pt x="165" y="359"/>
                  </a:cubicBezTo>
                  <a:cubicBezTo>
                    <a:pt x="170" y="359"/>
                    <a:pt x="170" y="359"/>
                    <a:pt x="170" y="359"/>
                  </a:cubicBezTo>
                  <a:cubicBezTo>
                    <a:pt x="178" y="359"/>
                    <a:pt x="178" y="359"/>
                    <a:pt x="178"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0"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0" name="Freeform 20">
              <a:extLst>
                <a:ext uri="{FF2B5EF4-FFF2-40B4-BE49-F238E27FC236}">
                  <a16:creationId xmlns:a16="http://schemas.microsoft.com/office/drawing/2014/main" id="{2F7E0BB3-B3E7-490A-9F3A-108460D4542A}"/>
                </a:ext>
              </a:extLst>
            </p:cNvPr>
            <p:cNvSpPr>
              <a:spLocks/>
            </p:cNvSpPr>
            <p:nvPr/>
          </p:nvSpPr>
          <p:spPr bwMode="auto">
            <a:xfrm>
              <a:off x="5834063" y="2509838"/>
              <a:ext cx="241300"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1"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1" name="Freeform 21">
              <a:extLst>
                <a:ext uri="{FF2B5EF4-FFF2-40B4-BE49-F238E27FC236}">
                  <a16:creationId xmlns:a16="http://schemas.microsoft.com/office/drawing/2014/main" id="{1D2F2C0C-0B80-4EA4-A224-D3F87B52EA10}"/>
                </a:ext>
              </a:extLst>
            </p:cNvPr>
            <p:cNvSpPr>
              <a:spLocks/>
            </p:cNvSpPr>
            <p:nvPr/>
          </p:nvSpPr>
          <p:spPr bwMode="auto">
            <a:xfrm>
              <a:off x="6311900"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1 w 349"/>
                <a:gd name="T31" fmla="*/ 359 h 747"/>
                <a:gd name="T32" fmla="*/ 179 w 349"/>
                <a:gd name="T33" fmla="*/ 359 h 747"/>
                <a:gd name="T34" fmla="*/ 184 w 349"/>
                <a:gd name="T35" fmla="*/ 359 h 747"/>
                <a:gd name="T36" fmla="*/ 184 w 349"/>
                <a:gd name="T37" fmla="*/ 702 h 747"/>
                <a:gd name="T38" fmla="*/ 264 w 349"/>
                <a:gd name="T39" fmla="*/ 691 h 747"/>
                <a:gd name="T40" fmla="*/ 264 w 349"/>
                <a:gd name="T41" fmla="*/ 123 h 747"/>
                <a:gd name="T42" fmla="*/ 287 w 349"/>
                <a:gd name="T43" fmla="*/ 123 h 747"/>
                <a:gd name="T44" fmla="*/ 287 w 349"/>
                <a:gd name="T45" fmla="*/ 322 h 747"/>
                <a:gd name="T46" fmla="*/ 325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9" y="50"/>
                    <a:pt x="322" y="29"/>
                  </a:cubicBezTo>
                  <a:cubicBezTo>
                    <a:pt x="285" y="0"/>
                    <a:pt x="237" y="5"/>
                    <a:pt x="192" y="5"/>
                  </a:cubicBezTo>
                  <a:cubicBezTo>
                    <a:pt x="187" y="5"/>
                    <a:pt x="181" y="5"/>
                    <a:pt x="173" y="5"/>
                  </a:cubicBezTo>
                  <a:cubicBezTo>
                    <a:pt x="168" y="5"/>
                    <a:pt x="163" y="5"/>
                    <a:pt x="157" y="5"/>
                  </a:cubicBezTo>
                  <a:cubicBezTo>
                    <a:pt x="112" y="5"/>
                    <a:pt x="65" y="0"/>
                    <a:pt x="27"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5" y="702"/>
                  </a:cubicBezTo>
                  <a:cubicBezTo>
                    <a:pt x="172" y="587"/>
                    <a:pt x="165" y="474"/>
                    <a:pt x="165"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7" y="123"/>
                  </a:cubicBezTo>
                  <a:cubicBezTo>
                    <a:pt x="287" y="189"/>
                    <a:pt x="287" y="254"/>
                    <a:pt x="287" y="322"/>
                  </a:cubicBezTo>
                  <a:cubicBezTo>
                    <a:pt x="287" y="340"/>
                    <a:pt x="301" y="364"/>
                    <a:pt x="325" y="359"/>
                  </a:cubicBezTo>
                  <a:cubicBezTo>
                    <a:pt x="343" y="361"/>
                    <a:pt x="349" y="338"/>
                    <a:pt x="348" y="322"/>
                  </a:cubicBezTo>
                  <a:cubicBezTo>
                    <a:pt x="344" y="254"/>
                    <a:pt x="348" y="186"/>
                    <a:pt x="348" y="11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2" name="Freeform 22">
              <a:extLst>
                <a:ext uri="{FF2B5EF4-FFF2-40B4-BE49-F238E27FC236}">
                  <a16:creationId xmlns:a16="http://schemas.microsoft.com/office/drawing/2014/main" id="{558E366C-B85C-4832-802F-9DCDCB812531}"/>
                </a:ext>
              </a:extLst>
            </p:cNvPr>
            <p:cNvSpPr>
              <a:spLocks/>
            </p:cNvSpPr>
            <p:nvPr/>
          </p:nvSpPr>
          <p:spPr bwMode="auto">
            <a:xfrm>
              <a:off x="6423025" y="2509838"/>
              <a:ext cx="239713"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3" name="Freeform 23">
              <a:extLst>
                <a:ext uri="{FF2B5EF4-FFF2-40B4-BE49-F238E27FC236}">
                  <a16:creationId xmlns:a16="http://schemas.microsoft.com/office/drawing/2014/main" id="{38390485-B257-4F7C-B8D9-D5EA5AC92507}"/>
                </a:ext>
              </a:extLst>
            </p:cNvPr>
            <p:cNvSpPr>
              <a:spLocks/>
            </p:cNvSpPr>
            <p:nvPr/>
          </p:nvSpPr>
          <p:spPr bwMode="auto">
            <a:xfrm>
              <a:off x="6897688" y="2728913"/>
              <a:ext cx="473075" cy="1003300"/>
            </a:xfrm>
            <a:custGeom>
              <a:avLst/>
              <a:gdLst>
                <a:gd name="T0" fmla="*/ 350 w 352"/>
                <a:gd name="T1" fmla="*/ 118 h 746"/>
                <a:gd name="T2" fmla="*/ 323 w 352"/>
                <a:gd name="T3" fmla="*/ 29 h 746"/>
                <a:gd name="T4" fmla="*/ 193 w 352"/>
                <a:gd name="T5" fmla="*/ 5 h 746"/>
                <a:gd name="T6" fmla="*/ 175 w 352"/>
                <a:gd name="T7" fmla="*/ 5 h 746"/>
                <a:gd name="T8" fmla="*/ 159 w 352"/>
                <a:gd name="T9" fmla="*/ 5 h 746"/>
                <a:gd name="T10" fmla="*/ 29 w 352"/>
                <a:gd name="T11" fmla="*/ 29 h 746"/>
                <a:gd name="T12" fmla="*/ 2 w 352"/>
                <a:gd name="T13" fmla="*/ 118 h 746"/>
                <a:gd name="T14" fmla="*/ 2 w 352"/>
                <a:gd name="T15" fmla="*/ 322 h 746"/>
                <a:gd name="T16" fmla="*/ 26 w 352"/>
                <a:gd name="T17" fmla="*/ 359 h 746"/>
                <a:gd name="T18" fmla="*/ 63 w 352"/>
                <a:gd name="T19" fmla="*/ 322 h 746"/>
                <a:gd name="T20" fmla="*/ 63 w 352"/>
                <a:gd name="T21" fmla="*/ 123 h 746"/>
                <a:gd name="T22" fmla="*/ 87 w 352"/>
                <a:gd name="T23" fmla="*/ 123 h 746"/>
                <a:gd name="T24" fmla="*/ 87 w 352"/>
                <a:gd name="T25" fmla="*/ 691 h 746"/>
                <a:gd name="T26" fmla="*/ 167 w 352"/>
                <a:gd name="T27" fmla="*/ 702 h 746"/>
                <a:gd name="T28" fmla="*/ 167 w 352"/>
                <a:gd name="T29" fmla="*/ 359 h 746"/>
                <a:gd name="T30" fmla="*/ 172 w 352"/>
                <a:gd name="T31" fmla="*/ 359 h 746"/>
                <a:gd name="T32" fmla="*/ 180 w 352"/>
                <a:gd name="T33" fmla="*/ 359 h 746"/>
                <a:gd name="T34" fmla="*/ 185 w 352"/>
                <a:gd name="T35" fmla="*/ 359 h 746"/>
                <a:gd name="T36" fmla="*/ 185 w 352"/>
                <a:gd name="T37" fmla="*/ 702 h 746"/>
                <a:gd name="T38" fmla="*/ 265 w 352"/>
                <a:gd name="T39" fmla="*/ 691 h 746"/>
                <a:gd name="T40" fmla="*/ 265 w 352"/>
                <a:gd name="T41" fmla="*/ 123 h 746"/>
                <a:gd name="T42" fmla="*/ 289 w 352"/>
                <a:gd name="T43" fmla="*/ 123 h 746"/>
                <a:gd name="T44" fmla="*/ 289 w 352"/>
                <a:gd name="T45" fmla="*/ 322 h 746"/>
                <a:gd name="T46" fmla="*/ 326 w 352"/>
                <a:gd name="T47" fmla="*/ 359 h 746"/>
                <a:gd name="T48" fmla="*/ 350 w 352"/>
                <a:gd name="T49" fmla="*/ 322 h 746"/>
                <a:gd name="T50" fmla="*/ 350 w 352"/>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2" h="746">
                  <a:moveTo>
                    <a:pt x="350" y="118"/>
                  </a:moveTo>
                  <a:cubicBezTo>
                    <a:pt x="350" y="86"/>
                    <a:pt x="350" y="50"/>
                    <a:pt x="323" y="29"/>
                  </a:cubicBezTo>
                  <a:cubicBezTo>
                    <a:pt x="286" y="0"/>
                    <a:pt x="238" y="5"/>
                    <a:pt x="193" y="5"/>
                  </a:cubicBezTo>
                  <a:cubicBezTo>
                    <a:pt x="188" y="5"/>
                    <a:pt x="183" y="5"/>
                    <a:pt x="175" y="5"/>
                  </a:cubicBezTo>
                  <a:cubicBezTo>
                    <a:pt x="169"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1" y="746"/>
                    <a:pt x="167" y="702"/>
                  </a:cubicBezTo>
                  <a:cubicBezTo>
                    <a:pt x="167" y="586"/>
                    <a:pt x="167" y="474"/>
                    <a:pt x="167" y="359"/>
                  </a:cubicBezTo>
                  <a:cubicBezTo>
                    <a:pt x="172" y="359"/>
                    <a:pt x="172" y="359"/>
                    <a:pt x="172" y="359"/>
                  </a:cubicBezTo>
                  <a:cubicBezTo>
                    <a:pt x="180" y="359"/>
                    <a:pt x="180" y="359"/>
                    <a:pt x="180" y="359"/>
                  </a:cubicBezTo>
                  <a:cubicBezTo>
                    <a:pt x="185" y="359"/>
                    <a:pt x="185" y="359"/>
                    <a:pt x="185" y="359"/>
                  </a:cubicBezTo>
                  <a:cubicBezTo>
                    <a:pt x="185" y="474"/>
                    <a:pt x="185" y="586"/>
                    <a:pt x="185" y="702"/>
                  </a:cubicBezTo>
                  <a:cubicBezTo>
                    <a:pt x="191" y="746"/>
                    <a:pt x="270" y="738"/>
                    <a:pt x="265" y="691"/>
                  </a:cubicBezTo>
                  <a:cubicBezTo>
                    <a:pt x="268" y="503"/>
                    <a:pt x="265" y="311"/>
                    <a:pt x="265" y="123"/>
                  </a:cubicBezTo>
                  <a:cubicBezTo>
                    <a:pt x="273" y="123"/>
                    <a:pt x="283" y="123"/>
                    <a:pt x="289" y="123"/>
                  </a:cubicBezTo>
                  <a:cubicBezTo>
                    <a:pt x="289" y="188"/>
                    <a:pt x="289" y="254"/>
                    <a:pt x="289" y="322"/>
                  </a:cubicBezTo>
                  <a:cubicBezTo>
                    <a:pt x="289" y="340"/>
                    <a:pt x="302" y="364"/>
                    <a:pt x="326" y="359"/>
                  </a:cubicBezTo>
                  <a:cubicBezTo>
                    <a:pt x="344" y="361"/>
                    <a:pt x="352" y="338"/>
                    <a:pt x="350" y="322"/>
                  </a:cubicBezTo>
                  <a:cubicBezTo>
                    <a:pt x="352" y="254"/>
                    <a:pt x="350" y="186"/>
                    <a:pt x="350" y="11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4" name="Freeform 24">
              <a:extLst>
                <a:ext uri="{FF2B5EF4-FFF2-40B4-BE49-F238E27FC236}">
                  <a16:creationId xmlns:a16="http://schemas.microsoft.com/office/drawing/2014/main" id="{3641DCF5-3168-4FC0-8860-88E218D7FB43}"/>
                </a:ext>
              </a:extLst>
            </p:cNvPr>
            <p:cNvSpPr>
              <a:spLocks/>
            </p:cNvSpPr>
            <p:nvPr/>
          </p:nvSpPr>
          <p:spPr bwMode="auto">
            <a:xfrm>
              <a:off x="7007225" y="2503488"/>
              <a:ext cx="242888" cy="236538"/>
            </a:xfrm>
            <a:custGeom>
              <a:avLst/>
              <a:gdLst>
                <a:gd name="T0" fmla="*/ 156 w 180"/>
                <a:gd name="T1" fmla="*/ 110 h 176"/>
                <a:gd name="T2" fmla="*/ 71 w 180"/>
                <a:gd name="T3" fmla="*/ 19 h 176"/>
                <a:gd name="T4" fmla="*/ 34 w 180"/>
                <a:gd name="T5" fmla="*/ 134 h 176"/>
                <a:gd name="T6" fmla="*/ 156 w 180"/>
                <a:gd name="T7" fmla="*/ 110 h 176"/>
              </a:gdLst>
              <a:ahLst/>
              <a:cxnLst>
                <a:cxn ang="0">
                  <a:pos x="T0" y="T1"/>
                </a:cxn>
                <a:cxn ang="0">
                  <a:pos x="T2" y="T3"/>
                </a:cxn>
                <a:cxn ang="0">
                  <a:pos x="T4" y="T5"/>
                </a:cxn>
                <a:cxn ang="0">
                  <a:pos x="T6" y="T7"/>
                </a:cxn>
              </a:cxnLst>
              <a:rect l="0" t="0" r="r" b="b"/>
              <a:pathLst>
                <a:path w="180" h="176">
                  <a:moveTo>
                    <a:pt x="156" y="110"/>
                  </a:moveTo>
                  <a:cubicBezTo>
                    <a:pt x="180" y="60"/>
                    <a:pt x="125" y="0"/>
                    <a:pt x="71" y="19"/>
                  </a:cubicBezTo>
                  <a:cubicBezTo>
                    <a:pt x="21" y="26"/>
                    <a:pt x="0" y="97"/>
                    <a:pt x="34" y="134"/>
                  </a:cubicBezTo>
                  <a:cubicBezTo>
                    <a:pt x="66" y="176"/>
                    <a:pt x="143" y="163"/>
                    <a:pt x="156" y="110"/>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455" name="TextBox 454"/>
          <p:cNvSpPr txBox="1"/>
          <p:nvPr/>
        </p:nvSpPr>
        <p:spPr>
          <a:xfrm>
            <a:off x="1029979" y="5044869"/>
            <a:ext cx="2443298" cy="461665"/>
          </a:xfrm>
          <a:prstGeom prst="rect">
            <a:avLst/>
          </a:prstGeom>
          <a:noFill/>
        </p:spPr>
        <p:txBody>
          <a:bodyPr wrap="none" rtlCol="0">
            <a:spAutoFit/>
          </a:bodyPr>
          <a:lstStyle/>
          <a:p>
            <a:r>
              <a:rPr lang="en-US" sz="2400" dirty="0">
                <a:latin typeface="+mj-lt"/>
              </a:rPr>
              <a:t>Male Members</a:t>
            </a:r>
          </a:p>
        </p:txBody>
      </p:sp>
      <p:sp>
        <p:nvSpPr>
          <p:cNvPr id="456" name="TextBox 455"/>
          <p:cNvSpPr txBox="1"/>
          <p:nvPr/>
        </p:nvSpPr>
        <p:spPr>
          <a:xfrm>
            <a:off x="4531437" y="5525887"/>
            <a:ext cx="1337226" cy="707886"/>
          </a:xfrm>
          <a:prstGeom prst="rect">
            <a:avLst/>
          </a:prstGeom>
          <a:noFill/>
        </p:spPr>
        <p:txBody>
          <a:bodyPr wrap="none" rtlCol="0">
            <a:spAutoFit/>
          </a:bodyPr>
          <a:lstStyle/>
          <a:p>
            <a:r>
              <a:rPr lang="en-US" sz="4000" dirty="0">
                <a:solidFill>
                  <a:schemeClr val="accent1"/>
                </a:solidFill>
                <a:latin typeface="+mj-lt"/>
              </a:rPr>
              <a:t>80%</a:t>
            </a:r>
          </a:p>
        </p:txBody>
      </p:sp>
      <p:grpSp>
        <p:nvGrpSpPr>
          <p:cNvPr id="482" name="Group 481">
            <a:extLst>
              <a:ext uri="{FF2B5EF4-FFF2-40B4-BE49-F238E27FC236}">
                <a16:creationId xmlns:a16="http://schemas.microsoft.com/office/drawing/2014/main" id="{85B2B39E-06F9-4254-B4F6-590AD241B9E1}"/>
              </a:ext>
            </a:extLst>
          </p:cNvPr>
          <p:cNvGrpSpPr/>
          <p:nvPr/>
        </p:nvGrpSpPr>
        <p:grpSpPr>
          <a:xfrm>
            <a:off x="6456645" y="5546082"/>
            <a:ext cx="3503388" cy="667496"/>
            <a:chOff x="1606550" y="4278313"/>
            <a:chExt cx="5765801" cy="1098550"/>
          </a:xfrm>
        </p:grpSpPr>
        <p:sp>
          <p:nvSpPr>
            <p:cNvPr id="483" name="Freeform 482">
              <a:extLst>
                <a:ext uri="{FF2B5EF4-FFF2-40B4-BE49-F238E27FC236}">
                  <a16:creationId xmlns:a16="http://schemas.microsoft.com/office/drawing/2014/main" id="{210F888E-4C66-4160-8416-39BE05282C5A}"/>
                </a:ext>
              </a:extLst>
            </p:cNvPr>
            <p:cNvSpPr>
              <a:spLocks/>
            </p:cNvSpPr>
            <p:nvPr/>
          </p:nvSpPr>
          <p:spPr bwMode="auto">
            <a:xfrm>
              <a:off x="1736725" y="4278313"/>
              <a:ext cx="220663" cy="177800"/>
            </a:xfrm>
            <a:custGeom>
              <a:avLst/>
              <a:gdLst>
                <a:gd name="T0" fmla="*/ 81 w 165"/>
                <a:gd name="T1" fmla="*/ 132 h 132"/>
                <a:gd name="T2" fmla="*/ 134 w 165"/>
                <a:gd name="T3" fmla="*/ 106 h 132"/>
                <a:gd name="T4" fmla="*/ 94 w 165"/>
                <a:gd name="T5" fmla="*/ 0 h 132"/>
                <a:gd name="T6" fmla="*/ 81 w 165"/>
                <a:gd name="T7" fmla="*/ 0 h 132"/>
                <a:gd name="T8" fmla="*/ 71 w 165"/>
                <a:gd name="T9" fmla="*/ 0 h 132"/>
                <a:gd name="T10" fmla="*/ 32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4" y="106"/>
                  </a:cubicBezTo>
                  <a:cubicBezTo>
                    <a:pt x="165" y="69"/>
                    <a:pt x="139" y="11"/>
                    <a:pt x="94" y="0"/>
                  </a:cubicBezTo>
                  <a:cubicBezTo>
                    <a:pt x="92" y="0"/>
                    <a:pt x="86" y="0"/>
                    <a:pt x="81" y="0"/>
                  </a:cubicBezTo>
                  <a:cubicBezTo>
                    <a:pt x="79" y="0"/>
                    <a:pt x="73" y="0"/>
                    <a:pt x="71" y="0"/>
                  </a:cubicBezTo>
                  <a:cubicBezTo>
                    <a:pt x="26" y="11"/>
                    <a:pt x="0" y="69"/>
                    <a:pt x="32" y="106"/>
                  </a:cubicBezTo>
                  <a:cubicBezTo>
                    <a:pt x="42" y="121"/>
                    <a:pt x="63" y="132"/>
                    <a:pt x="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4" name="Freeform 483">
              <a:extLst>
                <a:ext uri="{FF2B5EF4-FFF2-40B4-BE49-F238E27FC236}">
                  <a16:creationId xmlns:a16="http://schemas.microsoft.com/office/drawing/2014/main" id="{454D3E70-D3E8-4069-8C3C-EA4BBF52F095}"/>
                </a:ext>
              </a:extLst>
            </p:cNvPr>
            <p:cNvSpPr>
              <a:spLocks/>
            </p:cNvSpPr>
            <p:nvPr/>
          </p:nvSpPr>
          <p:spPr bwMode="auto">
            <a:xfrm>
              <a:off x="1606550" y="4478338"/>
              <a:ext cx="477838" cy="898525"/>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3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6 w 356"/>
                <a:gd name="T25" fmla="*/ 400 h 668"/>
                <a:gd name="T26" fmla="*/ 178 w 356"/>
                <a:gd name="T27" fmla="*/ 400 h 668"/>
                <a:gd name="T28" fmla="*/ 183 w 356"/>
                <a:gd name="T29" fmla="*/ 400 h 668"/>
                <a:gd name="T30" fmla="*/ 186 w 356"/>
                <a:gd name="T31" fmla="*/ 634 h 668"/>
                <a:gd name="T32" fmla="*/ 244 w 356"/>
                <a:gd name="T33" fmla="*/ 634 h 668"/>
                <a:gd name="T34" fmla="*/ 244 w 356"/>
                <a:gd name="T35" fmla="*/ 400 h 668"/>
                <a:gd name="T36" fmla="*/ 322 w 356"/>
                <a:gd name="T37" fmla="*/ 400 h 668"/>
                <a:gd name="T38" fmla="*/ 244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6" y="223"/>
                    <a:pt x="0" y="265"/>
                  </a:cubicBezTo>
                  <a:cubicBezTo>
                    <a:pt x="3" y="292"/>
                    <a:pt x="47" y="294"/>
                    <a:pt x="53"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6" y="557"/>
                    <a:pt x="173" y="478"/>
                    <a:pt x="176" y="400"/>
                  </a:cubicBezTo>
                  <a:cubicBezTo>
                    <a:pt x="178" y="400"/>
                    <a:pt x="178" y="400"/>
                    <a:pt x="178" y="400"/>
                  </a:cubicBezTo>
                  <a:cubicBezTo>
                    <a:pt x="181" y="400"/>
                    <a:pt x="183" y="400"/>
                    <a:pt x="183" y="400"/>
                  </a:cubicBezTo>
                  <a:cubicBezTo>
                    <a:pt x="186" y="478"/>
                    <a:pt x="183" y="557"/>
                    <a:pt x="186" y="634"/>
                  </a:cubicBezTo>
                  <a:cubicBezTo>
                    <a:pt x="189" y="668"/>
                    <a:pt x="241" y="668"/>
                    <a:pt x="244" y="634"/>
                  </a:cubicBezTo>
                  <a:cubicBezTo>
                    <a:pt x="246" y="555"/>
                    <a:pt x="244" y="478"/>
                    <a:pt x="244" y="400"/>
                  </a:cubicBezTo>
                  <a:cubicBezTo>
                    <a:pt x="270" y="400"/>
                    <a:pt x="296" y="400"/>
                    <a:pt x="322" y="400"/>
                  </a:cubicBezTo>
                  <a:cubicBezTo>
                    <a:pt x="299" y="297"/>
                    <a:pt x="270" y="194"/>
                    <a:pt x="244" y="92"/>
                  </a:cubicBezTo>
                  <a:cubicBezTo>
                    <a:pt x="249" y="94"/>
                    <a:pt x="254" y="100"/>
                    <a:pt x="257" y="100"/>
                  </a:cubicBezTo>
                  <a:cubicBezTo>
                    <a:pt x="275" y="155"/>
                    <a:pt x="288" y="213"/>
                    <a:pt x="306" y="268"/>
                  </a:cubicBezTo>
                  <a:cubicBezTo>
                    <a:pt x="312" y="294"/>
                    <a:pt x="356" y="292"/>
                    <a:pt x="356" y="265"/>
                  </a:cubicBezTo>
                  <a:cubicBezTo>
                    <a:pt x="354" y="223"/>
                    <a:pt x="335" y="181"/>
                    <a:pt x="325" y="142"/>
                  </a:cubicBezTo>
                  <a:cubicBezTo>
                    <a:pt x="312" y="102"/>
                    <a:pt x="309" y="58"/>
                    <a:pt x="280"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5" name="Freeform 484">
              <a:extLst>
                <a:ext uri="{FF2B5EF4-FFF2-40B4-BE49-F238E27FC236}">
                  <a16:creationId xmlns:a16="http://schemas.microsoft.com/office/drawing/2014/main" id="{CD82089D-F108-4385-8EFF-FBB16DCB023A}"/>
                </a:ext>
              </a:extLst>
            </p:cNvPr>
            <p:cNvSpPr>
              <a:spLocks/>
            </p:cNvSpPr>
            <p:nvPr/>
          </p:nvSpPr>
          <p:spPr bwMode="auto">
            <a:xfrm>
              <a:off x="2327275" y="4278313"/>
              <a:ext cx="215900"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99" y="132"/>
                    <a:pt x="119"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6" name="Freeform 485">
              <a:extLst>
                <a:ext uri="{FF2B5EF4-FFF2-40B4-BE49-F238E27FC236}">
                  <a16:creationId xmlns:a16="http://schemas.microsoft.com/office/drawing/2014/main" id="{896B6D37-4B59-4A56-8505-56AF0E4D2696}"/>
                </a:ext>
              </a:extLst>
            </p:cNvPr>
            <p:cNvSpPr>
              <a:spLocks/>
            </p:cNvSpPr>
            <p:nvPr/>
          </p:nvSpPr>
          <p:spPr bwMode="auto">
            <a:xfrm>
              <a:off x="2193925" y="4476750"/>
              <a:ext cx="479425" cy="900113"/>
            </a:xfrm>
            <a:custGeom>
              <a:avLst/>
              <a:gdLst>
                <a:gd name="T0" fmla="*/ 281 w 357"/>
                <a:gd name="T1" fmla="*/ 27 h 669"/>
                <a:gd name="T2" fmla="*/ 179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9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4" y="1"/>
                    <a:pt x="215" y="6"/>
                    <a:pt x="179" y="6"/>
                  </a:cubicBezTo>
                  <a:cubicBezTo>
                    <a:pt x="144" y="6"/>
                    <a:pt x="105" y="0"/>
                    <a:pt x="79" y="27"/>
                  </a:cubicBezTo>
                  <a:cubicBezTo>
                    <a:pt x="50" y="58"/>
                    <a:pt x="47" y="103"/>
                    <a:pt x="35" y="143"/>
                  </a:cubicBezTo>
                  <a:cubicBezTo>
                    <a:pt x="23" y="182"/>
                    <a:pt x="1" y="224"/>
                    <a:pt x="1" y="266"/>
                  </a:cubicBezTo>
                  <a:cubicBezTo>
                    <a:pt x="0" y="293"/>
                    <a:pt x="46" y="295"/>
                    <a:pt x="53" y="269"/>
                  </a:cubicBezTo>
                  <a:cubicBezTo>
                    <a:pt x="68" y="213"/>
                    <a:pt x="84" y="156"/>
                    <a:pt x="103" y="101"/>
                  </a:cubicBezTo>
                  <a:cubicBezTo>
                    <a:pt x="105" y="101"/>
                    <a:pt x="111" y="95"/>
                    <a:pt x="116" y="93"/>
                  </a:cubicBezTo>
                  <a:cubicBezTo>
                    <a:pt x="90" y="195"/>
                    <a:pt x="61" y="298"/>
                    <a:pt x="37" y="401"/>
                  </a:cubicBezTo>
                  <a:cubicBezTo>
                    <a:pt x="63" y="401"/>
                    <a:pt x="90" y="401"/>
                    <a:pt x="116" y="401"/>
                  </a:cubicBezTo>
                  <a:cubicBezTo>
                    <a:pt x="116" y="479"/>
                    <a:pt x="111" y="556"/>
                    <a:pt x="116" y="635"/>
                  </a:cubicBezTo>
                  <a:cubicBezTo>
                    <a:pt x="118" y="669"/>
                    <a:pt x="171" y="669"/>
                    <a:pt x="173" y="635"/>
                  </a:cubicBezTo>
                  <a:cubicBezTo>
                    <a:pt x="178" y="558"/>
                    <a:pt x="173" y="479"/>
                    <a:pt x="176" y="401"/>
                  </a:cubicBezTo>
                  <a:cubicBezTo>
                    <a:pt x="179" y="401"/>
                    <a:pt x="179" y="401"/>
                    <a:pt x="179"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4" y="295"/>
                    <a:pt x="357" y="293"/>
                    <a:pt x="356" y="266"/>
                  </a:cubicBezTo>
                  <a:cubicBezTo>
                    <a:pt x="355" y="224"/>
                    <a:pt x="337" y="182"/>
                    <a:pt x="325" y="143"/>
                  </a:cubicBezTo>
                  <a:cubicBezTo>
                    <a:pt x="313" y="103"/>
                    <a:pt x="309" y="59"/>
                    <a:pt x="281"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7" name="Freeform 486">
              <a:extLst>
                <a:ext uri="{FF2B5EF4-FFF2-40B4-BE49-F238E27FC236}">
                  <a16:creationId xmlns:a16="http://schemas.microsoft.com/office/drawing/2014/main" id="{0F654448-C6CB-44C9-AB4B-7F26B4CCAC83}"/>
                </a:ext>
              </a:extLst>
            </p:cNvPr>
            <p:cNvSpPr>
              <a:spLocks/>
            </p:cNvSpPr>
            <p:nvPr/>
          </p:nvSpPr>
          <p:spPr bwMode="auto">
            <a:xfrm>
              <a:off x="2914650" y="4278313"/>
              <a:ext cx="215900"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1" y="121"/>
                    <a:pt x="61"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8" name="Freeform 487">
              <a:extLst>
                <a:ext uri="{FF2B5EF4-FFF2-40B4-BE49-F238E27FC236}">
                  <a16:creationId xmlns:a16="http://schemas.microsoft.com/office/drawing/2014/main" id="{4274D280-5073-485B-84CD-5BC5CC631BD5}"/>
                </a:ext>
              </a:extLst>
            </p:cNvPr>
            <p:cNvSpPr>
              <a:spLocks/>
            </p:cNvSpPr>
            <p:nvPr/>
          </p:nvSpPr>
          <p:spPr bwMode="auto">
            <a:xfrm>
              <a:off x="2781300" y="4476750"/>
              <a:ext cx="479425" cy="900113"/>
            </a:xfrm>
            <a:custGeom>
              <a:avLst/>
              <a:gdLst>
                <a:gd name="T0" fmla="*/ 280 w 357"/>
                <a:gd name="T1" fmla="*/ 27 h 669"/>
                <a:gd name="T2" fmla="*/ 178 w 357"/>
                <a:gd name="T3" fmla="*/ 6 h 669"/>
                <a:gd name="T4" fmla="*/ 78 w 357"/>
                <a:gd name="T5" fmla="*/ 27 h 669"/>
                <a:gd name="T6" fmla="*/ 34 w 357"/>
                <a:gd name="T7" fmla="*/ 143 h 669"/>
                <a:gd name="T8" fmla="*/ 0 w 357"/>
                <a:gd name="T9" fmla="*/ 266 h 669"/>
                <a:gd name="T10" fmla="*/ 52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3 w 357"/>
                <a:gd name="T33" fmla="*/ 635 h 669"/>
                <a:gd name="T34" fmla="*/ 243 w 357"/>
                <a:gd name="T35" fmla="*/ 401 h 669"/>
                <a:gd name="T36" fmla="*/ 322 w 357"/>
                <a:gd name="T37" fmla="*/ 401 h 669"/>
                <a:gd name="T38" fmla="*/ 243 w 357"/>
                <a:gd name="T39" fmla="*/ 93 h 669"/>
                <a:gd name="T40" fmla="*/ 256 w 357"/>
                <a:gd name="T41" fmla="*/ 101 h 669"/>
                <a:gd name="T42" fmla="*/ 306 w 357"/>
                <a:gd name="T43" fmla="*/ 269 h 669"/>
                <a:gd name="T44" fmla="*/ 356 w 357"/>
                <a:gd name="T45" fmla="*/ 266 h 669"/>
                <a:gd name="T46" fmla="*/ 324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8" y="27"/>
                  </a:cubicBezTo>
                  <a:cubicBezTo>
                    <a:pt x="49" y="58"/>
                    <a:pt x="46" y="103"/>
                    <a:pt x="34" y="143"/>
                  </a:cubicBezTo>
                  <a:cubicBezTo>
                    <a:pt x="22" y="182"/>
                    <a:pt x="0" y="224"/>
                    <a:pt x="0" y="266"/>
                  </a:cubicBezTo>
                  <a:cubicBezTo>
                    <a:pt x="0" y="293"/>
                    <a:pt x="45" y="295"/>
                    <a:pt x="52"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0" y="401"/>
                    <a:pt x="183" y="401"/>
                    <a:pt x="183" y="401"/>
                  </a:cubicBezTo>
                  <a:cubicBezTo>
                    <a:pt x="186" y="479"/>
                    <a:pt x="181" y="558"/>
                    <a:pt x="186" y="635"/>
                  </a:cubicBezTo>
                  <a:cubicBezTo>
                    <a:pt x="188" y="669"/>
                    <a:pt x="241" y="669"/>
                    <a:pt x="243" y="635"/>
                  </a:cubicBezTo>
                  <a:cubicBezTo>
                    <a:pt x="248" y="556"/>
                    <a:pt x="243" y="479"/>
                    <a:pt x="243" y="401"/>
                  </a:cubicBezTo>
                  <a:cubicBezTo>
                    <a:pt x="269" y="401"/>
                    <a:pt x="296" y="401"/>
                    <a:pt x="322" y="401"/>
                  </a:cubicBezTo>
                  <a:cubicBezTo>
                    <a:pt x="298" y="298"/>
                    <a:pt x="269" y="195"/>
                    <a:pt x="243" y="93"/>
                  </a:cubicBezTo>
                  <a:cubicBezTo>
                    <a:pt x="248" y="95"/>
                    <a:pt x="254" y="101"/>
                    <a:pt x="256" y="101"/>
                  </a:cubicBezTo>
                  <a:cubicBezTo>
                    <a:pt x="275" y="156"/>
                    <a:pt x="291" y="213"/>
                    <a:pt x="306" y="269"/>
                  </a:cubicBezTo>
                  <a:cubicBezTo>
                    <a:pt x="313" y="295"/>
                    <a:pt x="357" y="293"/>
                    <a:pt x="356" y="266"/>
                  </a:cubicBezTo>
                  <a:cubicBezTo>
                    <a:pt x="354" y="224"/>
                    <a:pt x="336" y="182"/>
                    <a:pt x="324" y="143"/>
                  </a:cubicBezTo>
                  <a:cubicBezTo>
                    <a:pt x="312"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9" name="Freeform 488">
              <a:extLst>
                <a:ext uri="{FF2B5EF4-FFF2-40B4-BE49-F238E27FC236}">
                  <a16:creationId xmlns:a16="http://schemas.microsoft.com/office/drawing/2014/main" id="{25D90DF8-88F5-4FF2-9FEC-13AA3D9EE133}"/>
                </a:ext>
              </a:extLst>
            </p:cNvPr>
            <p:cNvSpPr>
              <a:spLocks/>
            </p:cNvSpPr>
            <p:nvPr/>
          </p:nvSpPr>
          <p:spPr bwMode="auto">
            <a:xfrm>
              <a:off x="3502025" y="4278313"/>
              <a:ext cx="215900" cy="177800"/>
            </a:xfrm>
            <a:custGeom>
              <a:avLst/>
              <a:gdLst>
                <a:gd name="T0" fmla="*/ 79 w 161"/>
                <a:gd name="T1" fmla="*/ 132 h 132"/>
                <a:gd name="T2" fmla="*/ 131 w 161"/>
                <a:gd name="T3" fmla="*/ 106 h 132"/>
                <a:gd name="T4" fmla="*/ 92 w 161"/>
                <a:gd name="T5" fmla="*/ 0 h 132"/>
                <a:gd name="T6" fmla="*/ 79 w 161"/>
                <a:gd name="T7" fmla="*/ 0 h 132"/>
                <a:gd name="T8" fmla="*/ 69 w 161"/>
                <a:gd name="T9" fmla="*/ 0 h 132"/>
                <a:gd name="T10" fmla="*/ 29 w 161"/>
                <a:gd name="T11" fmla="*/ 106 h 132"/>
                <a:gd name="T12" fmla="*/ 79 w 161"/>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1" h="132">
                  <a:moveTo>
                    <a:pt x="79" y="132"/>
                  </a:moveTo>
                  <a:cubicBezTo>
                    <a:pt x="100" y="132"/>
                    <a:pt x="120" y="121"/>
                    <a:pt x="131" y="106"/>
                  </a:cubicBezTo>
                  <a:cubicBezTo>
                    <a:pt x="161" y="67"/>
                    <a:pt x="138" y="6"/>
                    <a:pt x="92" y="0"/>
                  </a:cubicBezTo>
                  <a:cubicBezTo>
                    <a:pt x="90" y="0"/>
                    <a:pt x="84" y="0"/>
                    <a:pt x="79" y="0"/>
                  </a:cubicBezTo>
                  <a:cubicBezTo>
                    <a:pt x="77" y="0"/>
                    <a:pt x="71" y="0"/>
                    <a:pt x="69" y="0"/>
                  </a:cubicBezTo>
                  <a:cubicBezTo>
                    <a:pt x="23" y="6"/>
                    <a:pt x="0" y="67"/>
                    <a:pt x="29" y="106"/>
                  </a:cubicBezTo>
                  <a:cubicBezTo>
                    <a:pt x="41" y="121"/>
                    <a:pt x="61"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0" name="Freeform 489">
              <a:extLst>
                <a:ext uri="{FF2B5EF4-FFF2-40B4-BE49-F238E27FC236}">
                  <a16:creationId xmlns:a16="http://schemas.microsoft.com/office/drawing/2014/main" id="{88F401CB-2D01-40E2-AA35-12FA128D9719}"/>
                </a:ext>
              </a:extLst>
            </p:cNvPr>
            <p:cNvSpPr>
              <a:spLocks/>
            </p:cNvSpPr>
            <p:nvPr/>
          </p:nvSpPr>
          <p:spPr bwMode="auto">
            <a:xfrm>
              <a:off x="3368675" y="4476750"/>
              <a:ext cx="479425" cy="900113"/>
            </a:xfrm>
            <a:custGeom>
              <a:avLst/>
              <a:gdLst>
                <a:gd name="T0" fmla="*/ 280 w 357"/>
                <a:gd name="T1" fmla="*/ 27 h 669"/>
                <a:gd name="T2" fmla="*/ 178 w 357"/>
                <a:gd name="T3" fmla="*/ 6 h 669"/>
                <a:gd name="T4" fmla="*/ 79 w 357"/>
                <a:gd name="T5" fmla="*/ 27 h 669"/>
                <a:gd name="T6" fmla="*/ 34 w 357"/>
                <a:gd name="T7" fmla="*/ 143 h 669"/>
                <a:gd name="T8" fmla="*/ 0 w 357"/>
                <a:gd name="T9" fmla="*/ 266 h 669"/>
                <a:gd name="T10" fmla="*/ 53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6 w 357"/>
                <a:gd name="T25" fmla="*/ 401 h 669"/>
                <a:gd name="T26" fmla="*/ 178 w 357"/>
                <a:gd name="T27" fmla="*/ 401 h 669"/>
                <a:gd name="T28" fmla="*/ 183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6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9" y="27"/>
                  </a:cubicBezTo>
                  <a:cubicBezTo>
                    <a:pt x="49" y="58"/>
                    <a:pt x="46" y="103"/>
                    <a:pt x="34" y="143"/>
                  </a:cubicBezTo>
                  <a:cubicBezTo>
                    <a:pt x="23" y="182"/>
                    <a:pt x="1" y="224"/>
                    <a:pt x="0" y="266"/>
                  </a:cubicBezTo>
                  <a:cubicBezTo>
                    <a:pt x="0" y="293"/>
                    <a:pt x="46" y="295"/>
                    <a:pt x="53"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6" y="401"/>
                  </a:cubicBezTo>
                  <a:cubicBezTo>
                    <a:pt x="178" y="401"/>
                    <a:pt x="178" y="401"/>
                    <a:pt x="178" y="401"/>
                  </a:cubicBezTo>
                  <a:cubicBezTo>
                    <a:pt x="181" y="401"/>
                    <a:pt x="183" y="401"/>
                    <a:pt x="183"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6" y="269"/>
                  </a:cubicBezTo>
                  <a:cubicBezTo>
                    <a:pt x="313" y="295"/>
                    <a:pt x="357" y="293"/>
                    <a:pt x="356" y="266"/>
                  </a:cubicBezTo>
                  <a:cubicBezTo>
                    <a:pt x="355" y="224"/>
                    <a:pt x="336" y="182"/>
                    <a:pt x="325" y="143"/>
                  </a:cubicBezTo>
                  <a:cubicBezTo>
                    <a:pt x="313"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1" name="Freeform 490">
              <a:extLst>
                <a:ext uri="{FF2B5EF4-FFF2-40B4-BE49-F238E27FC236}">
                  <a16:creationId xmlns:a16="http://schemas.microsoft.com/office/drawing/2014/main" id="{110CACC2-66A2-4FB7-9265-D9E724F11B0F}"/>
                </a:ext>
              </a:extLst>
            </p:cNvPr>
            <p:cNvSpPr>
              <a:spLocks/>
            </p:cNvSpPr>
            <p:nvPr/>
          </p:nvSpPr>
          <p:spPr bwMode="auto">
            <a:xfrm>
              <a:off x="4090988" y="4278313"/>
              <a:ext cx="214313" cy="177800"/>
            </a:xfrm>
            <a:custGeom>
              <a:avLst/>
              <a:gdLst>
                <a:gd name="T0" fmla="*/ 78 w 160"/>
                <a:gd name="T1" fmla="*/ 132 h 132"/>
                <a:gd name="T2" fmla="*/ 131 w 160"/>
                <a:gd name="T3" fmla="*/ 106 h 132"/>
                <a:gd name="T4" fmla="*/ 92 w 160"/>
                <a:gd name="T5" fmla="*/ 0 h 132"/>
                <a:gd name="T6" fmla="*/ 78 w 160"/>
                <a:gd name="T7" fmla="*/ 0 h 132"/>
                <a:gd name="T8" fmla="*/ 68 w 160"/>
                <a:gd name="T9" fmla="*/ 0 h 132"/>
                <a:gd name="T10" fmla="*/ 29 w 160"/>
                <a:gd name="T11" fmla="*/ 106 h 132"/>
                <a:gd name="T12" fmla="*/ 78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8" y="132"/>
                  </a:moveTo>
                  <a:cubicBezTo>
                    <a:pt x="99" y="132"/>
                    <a:pt x="119" y="121"/>
                    <a:pt x="131" y="106"/>
                  </a:cubicBezTo>
                  <a:cubicBezTo>
                    <a:pt x="160" y="67"/>
                    <a:pt x="137" y="6"/>
                    <a:pt x="92" y="0"/>
                  </a:cubicBezTo>
                  <a:cubicBezTo>
                    <a:pt x="89" y="0"/>
                    <a:pt x="84" y="0"/>
                    <a:pt x="78" y="0"/>
                  </a:cubicBezTo>
                  <a:cubicBezTo>
                    <a:pt x="76" y="0"/>
                    <a:pt x="71" y="0"/>
                    <a:pt x="68" y="0"/>
                  </a:cubicBezTo>
                  <a:cubicBezTo>
                    <a:pt x="23" y="6"/>
                    <a:pt x="0" y="67"/>
                    <a:pt x="29" y="106"/>
                  </a:cubicBezTo>
                  <a:cubicBezTo>
                    <a:pt x="40" y="121"/>
                    <a:pt x="60" y="132"/>
                    <a:pt x="78"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2" name="Freeform 491">
              <a:extLst>
                <a:ext uri="{FF2B5EF4-FFF2-40B4-BE49-F238E27FC236}">
                  <a16:creationId xmlns:a16="http://schemas.microsoft.com/office/drawing/2014/main" id="{9198DFAC-8D46-4EAD-8042-DDE988AE0B15}"/>
                </a:ext>
              </a:extLst>
            </p:cNvPr>
            <p:cNvSpPr>
              <a:spLocks/>
            </p:cNvSpPr>
            <p:nvPr/>
          </p:nvSpPr>
          <p:spPr bwMode="auto">
            <a:xfrm>
              <a:off x="3956050" y="4476750"/>
              <a:ext cx="479425" cy="900113"/>
            </a:xfrm>
            <a:custGeom>
              <a:avLst/>
              <a:gdLst>
                <a:gd name="T0" fmla="*/ 281 w 357"/>
                <a:gd name="T1" fmla="*/ 27 h 669"/>
                <a:gd name="T2" fmla="*/ 178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8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4" y="1"/>
                    <a:pt x="215" y="6"/>
                    <a:pt x="178" y="6"/>
                  </a:cubicBezTo>
                  <a:cubicBezTo>
                    <a:pt x="144" y="6"/>
                    <a:pt x="105" y="0"/>
                    <a:pt x="79" y="27"/>
                  </a:cubicBezTo>
                  <a:cubicBezTo>
                    <a:pt x="50" y="58"/>
                    <a:pt x="46" y="103"/>
                    <a:pt x="35" y="143"/>
                  </a:cubicBezTo>
                  <a:cubicBezTo>
                    <a:pt x="23" y="182"/>
                    <a:pt x="1" y="224"/>
                    <a:pt x="1" y="266"/>
                  </a:cubicBezTo>
                  <a:cubicBezTo>
                    <a:pt x="0" y="293"/>
                    <a:pt x="46" y="295"/>
                    <a:pt x="53" y="269"/>
                  </a:cubicBezTo>
                  <a:cubicBezTo>
                    <a:pt x="68" y="213"/>
                    <a:pt x="84" y="156"/>
                    <a:pt x="103" y="101"/>
                  </a:cubicBezTo>
                  <a:cubicBezTo>
                    <a:pt x="105" y="101"/>
                    <a:pt x="110" y="95"/>
                    <a:pt x="116" y="93"/>
                  </a:cubicBezTo>
                  <a:cubicBezTo>
                    <a:pt x="90" y="195"/>
                    <a:pt x="61" y="298"/>
                    <a:pt x="37" y="401"/>
                  </a:cubicBezTo>
                  <a:cubicBezTo>
                    <a:pt x="63" y="401"/>
                    <a:pt x="90" y="401"/>
                    <a:pt x="116" y="401"/>
                  </a:cubicBezTo>
                  <a:cubicBezTo>
                    <a:pt x="116" y="479"/>
                    <a:pt x="111" y="556"/>
                    <a:pt x="116" y="635"/>
                  </a:cubicBezTo>
                  <a:cubicBezTo>
                    <a:pt x="118" y="669"/>
                    <a:pt x="171" y="669"/>
                    <a:pt x="173" y="635"/>
                  </a:cubicBezTo>
                  <a:cubicBezTo>
                    <a:pt x="177" y="558"/>
                    <a:pt x="173" y="479"/>
                    <a:pt x="176" y="401"/>
                  </a:cubicBezTo>
                  <a:cubicBezTo>
                    <a:pt x="178" y="401"/>
                    <a:pt x="178" y="401"/>
                    <a:pt x="178"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4" y="295"/>
                    <a:pt x="357" y="293"/>
                    <a:pt x="356" y="266"/>
                  </a:cubicBezTo>
                  <a:cubicBezTo>
                    <a:pt x="355" y="224"/>
                    <a:pt x="337" y="182"/>
                    <a:pt x="325" y="143"/>
                  </a:cubicBezTo>
                  <a:cubicBezTo>
                    <a:pt x="313" y="103"/>
                    <a:pt x="309" y="59"/>
                    <a:pt x="281"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3" name="Freeform 492">
              <a:extLst>
                <a:ext uri="{FF2B5EF4-FFF2-40B4-BE49-F238E27FC236}">
                  <a16:creationId xmlns:a16="http://schemas.microsoft.com/office/drawing/2014/main" id="{3909003D-680D-49E0-ADD8-DA1816253228}"/>
                </a:ext>
              </a:extLst>
            </p:cNvPr>
            <p:cNvSpPr>
              <a:spLocks/>
            </p:cNvSpPr>
            <p:nvPr/>
          </p:nvSpPr>
          <p:spPr bwMode="auto">
            <a:xfrm>
              <a:off x="4678363" y="4278313"/>
              <a:ext cx="214313"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4" name="Freeform 493">
              <a:extLst>
                <a:ext uri="{FF2B5EF4-FFF2-40B4-BE49-F238E27FC236}">
                  <a16:creationId xmlns:a16="http://schemas.microsoft.com/office/drawing/2014/main" id="{12B33463-14E8-4ED1-9422-4467B978E3A4}"/>
                </a:ext>
              </a:extLst>
            </p:cNvPr>
            <p:cNvSpPr>
              <a:spLocks/>
            </p:cNvSpPr>
            <p:nvPr/>
          </p:nvSpPr>
          <p:spPr bwMode="auto">
            <a:xfrm>
              <a:off x="4545013" y="4476750"/>
              <a:ext cx="479425" cy="900113"/>
            </a:xfrm>
            <a:custGeom>
              <a:avLst/>
              <a:gdLst>
                <a:gd name="T0" fmla="*/ 280 w 357"/>
                <a:gd name="T1" fmla="*/ 27 h 669"/>
                <a:gd name="T2" fmla="*/ 178 w 357"/>
                <a:gd name="T3" fmla="*/ 6 h 669"/>
                <a:gd name="T4" fmla="*/ 78 w 357"/>
                <a:gd name="T5" fmla="*/ 27 h 669"/>
                <a:gd name="T6" fmla="*/ 34 w 357"/>
                <a:gd name="T7" fmla="*/ 143 h 669"/>
                <a:gd name="T8" fmla="*/ 0 w 357"/>
                <a:gd name="T9" fmla="*/ 266 h 669"/>
                <a:gd name="T10" fmla="*/ 52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3 w 357"/>
                <a:gd name="T33" fmla="*/ 635 h 669"/>
                <a:gd name="T34" fmla="*/ 243 w 357"/>
                <a:gd name="T35" fmla="*/ 401 h 669"/>
                <a:gd name="T36" fmla="*/ 322 w 357"/>
                <a:gd name="T37" fmla="*/ 401 h 669"/>
                <a:gd name="T38" fmla="*/ 243 w 357"/>
                <a:gd name="T39" fmla="*/ 93 h 669"/>
                <a:gd name="T40" fmla="*/ 256 w 357"/>
                <a:gd name="T41" fmla="*/ 101 h 669"/>
                <a:gd name="T42" fmla="*/ 306 w 357"/>
                <a:gd name="T43" fmla="*/ 269 h 669"/>
                <a:gd name="T44" fmla="*/ 356 w 357"/>
                <a:gd name="T45" fmla="*/ 266 h 669"/>
                <a:gd name="T46" fmla="*/ 324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8" y="27"/>
                  </a:cubicBezTo>
                  <a:cubicBezTo>
                    <a:pt x="49" y="58"/>
                    <a:pt x="46" y="103"/>
                    <a:pt x="34" y="143"/>
                  </a:cubicBezTo>
                  <a:cubicBezTo>
                    <a:pt x="22" y="182"/>
                    <a:pt x="0" y="224"/>
                    <a:pt x="0" y="266"/>
                  </a:cubicBezTo>
                  <a:cubicBezTo>
                    <a:pt x="0" y="293"/>
                    <a:pt x="45" y="295"/>
                    <a:pt x="52"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0" y="401"/>
                    <a:pt x="183" y="401"/>
                    <a:pt x="183" y="401"/>
                  </a:cubicBezTo>
                  <a:cubicBezTo>
                    <a:pt x="186" y="479"/>
                    <a:pt x="181" y="558"/>
                    <a:pt x="186" y="635"/>
                  </a:cubicBezTo>
                  <a:cubicBezTo>
                    <a:pt x="188" y="669"/>
                    <a:pt x="241" y="669"/>
                    <a:pt x="243" y="635"/>
                  </a:cubicBezTo>
                  <a:cubicBezTo>
                    <a:pt x="248" y="556"/>
                    <a:pt x="243" y="479"/>
                    <a:pt x="243" y="401"/>
                  </a:cubicBezTo>
                  <a:cubicBezTo>
                    <a:pt x="269" y="401"/>
                    <a:pt x="296" y="401"/>
                    <a:pt x="322" y="401"/>
                  </a:cubicBezTo>
                  <a:cubicBezTo>
                    <a:pt x="298" y="298"/>
                    <a:pt x="269" y="195"/>
                    <a:pt x="243" y="93"/>
                  </a:cubicBezTo>
                  <a:cubicBezTo>
                    <a:pt x="248" y="95"/>
                    <a:pt x="254" y="101"/>
                    <a:pt x="256" y="101"/>
                  </a:cubicBezTo>
                  <a:cubicBezTo>
                    <a:pt x="275" y="156"/>
                    <a:pt x="291" y="213"/>
                    <a:pt x="306" y="269"/>
                  </a:cubicBezTo>
                  <a:cubicBezTo>
                    <a:pt x="313" y="295"/>
                    <a:pt x="357" y="293"/>
                    <a:pt x="356" y="266"/>
                  </a:cubicBezTo>
                  <a:cubicBezTo>
                    <a:pt x="354" y="224"/>
                    <a:pt x="336" y="182"/>
                    <a:pt x="324" y="143"/>
                  </a:cubicBezTo>
                  <a:cubicBezTo>
                    <a:pt x="312"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5" name="Freeform 494">
              <a:extLst>
                <a:ext uri="{FF2B5EF4-FFF2-40B4-BE49-F238E27FC236}">
                  <a16:creationId xmlns:a16="http://schemas.microsoft.com/office/drawing/2014/main" id="{EDA65DE5-6262-427D-98CA-EBB54957D3E7}"/>
                </a:ext>
              </a:extLst>
            </p:cNvPr>
            <p:cNvSpPr>
              <a:spLocks/>
            </p:cNvSpPr>
            <p:nvPr/>
          </p:nvSpPr>
          <p:spPr bwMode="auto">
            <a:xfrm>
              <a:off x="5264150" y="4278313"/>
              <a:ext cx="217488" cy="177800"/>
            </a:xfrm>
            <a:custGeom>
              <a:avLst/>
              <a:gdLst>
                <a:gd name="T0" fmla="*/ 79 w 161"/>
                <a:gd name="T1" fmla="*/ 132 h 132"/>
                <a:gd name="T2" fmla="*/ 131 w 161"/>
                <a:gd name="T3" fmla="*/ 106 h 132"/>
                <a:gd name="T4" fmla="*/ 92 w 161"/>
                <a:gd name="T5" fmla="*/ 0 h 132"/>
                <a:gd name="T6" fmla="*/ 79 w 161"/>
                <a:gd name="T7" fmla="*/ 0 h 132"/>
                <a:gd name="T8" fmla="*/ 69 w 161"/>
                <a:gd name="T9" fmla="*/ 0 h 132"/>
                <a:gd name="T10" fmla="*/ 29 w 161"/>
                <a:gd name="T11" fmla="*/ 106 h 132"/>
                <a:gd name="T12" fmla="*/ 79 w 161"/>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1" h="132">
                  <a:moveTo>
                    <a:pt x="79" y="132"/>
                  </a:moveTo>
                  <a:cubicBezTo>
                    <a:pt x="100" y="132"/>
                    <a:pt x="120" y="121"/>
                    <a:pt x="131" y="106"/>
                  </a:cubicBezTo>
                  <a:cubicBezTo>
                    <a:pt x="161" y="67"/>
                    <a:pt x="138" y="6"/>
                    <a:pt x="92" y="0"/>
                  </a:cubicBezTo>
                  <a:cubicBezTo>
                    <a:pt x="90" y="0"/>
                    <a:pt x="84" y="0"/>
                    <a:pt x="79" y="0"/>
                  </a:cubicBezTo>
                  <a:cubicBezTo>
                    <a:pt x="76" y="0"/>
                    <a:pt x="71" y="0"/>
                    <a:pt x="69" y="0"/>
                  </a:cubicBezTo>
                  <a:cubicBezTo>
                    <a:pt x="23" y="6"/>
                    <a:pt x="0" y="67"/>
                    <a:pt x="29" y="106"/>
                  </a:cubicBezTo>
                  <a:cubicBezTo>
                    <a:pt x="41" y="121"/>
                    <a:pt x="61" y="132"/>
                    <a:pt x="79"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6" name="Freeform 495">
              <a:extLst>
                <a:ext uri="{FF2B5EF4-FFF2-40B4-BE49-F238E27FC236}">
                  <a16:creationId xmlns:a16="http://schemas.microsoft.com/office/drawing/2014/main" id="{F85BE1B1-9BB4-4DB5-8222-3C2C26113EE3}"/>
                </a:ext>
              </a:extLst>
            </p:cNvPr>
            <p:cNvSpPr>
              <a:spLocks/>
            </p:cNvSpPr>
            <p:nvPr/>
          </p:nvSpPr>
          <p:spPr bwMode="auto">
            <a:xfrm>
              <a:off x="5132388" y="4476750"/>
              <a:ext cx="479425" cy="900113"/>
            </a:xfrm>
            <a:custGeom>
              <a:avLst/>
              <a:gdLst>
                <a:gd name="T0" fmla="*/ 280 w 357"/>
                <a:gd name="T1" fmla="*/ 27 h 669"/>
                <a:gd name="T2" fmla="*/ 178 w 357"/>
                <a:gd name="T3" fmla="*/ 6 h 669"/>
                <a:gd name="T4" fmla="*/ 79 w 357"/>
                <a:gd name="T5" fmla="*/ 27 h 669"/>
                <a:gd name="T6" fmla="*/ 34 w 357"/>
                <a:gd name="T7" fmla="*/ 143 h 669"/>
                <a:gd name="T8" fmla="*/ 0 w 357"/>
                <a:gd name="T9" fmla="*/ 266 h 669"/>
                <a:gd name="T10" fmla="*/ 53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6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9" y="27"/>
                  </a:cubicBezTo>
                  <a:cubicBezTo>
                    <a:pt x="49" y="58"/>
                    <a:pt x="46" y="103"/>
                    <a:pt x="34" y="143"/>
                  </a:cubicBezTo>
                  <a:cubicBezTo>
                    <a:pt x="23" y="182"/>
                    <a:pt x="1" y="224"/>
                    <a:pt x="0" y="266"/>
                  </a:cubicBezTo>
                  <a:cubicBezTo>
                    <a:pt x="0" y="293"/>
                    <a:pt x="46" y="295"/>
                    <a:pt x="53"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1" y="401"/>
                    <a:pt x="183" y="401"/>
                    <a:pt x="183"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8" y="298"/>
                    <a:pt x="270" y="195"/>
                    <a:pt x="244" y="93"/>
                  </a:cubicBezTo>
                  <a:cubicBezTo>
                    <a:pt x="249" y="95"/>
                    <a:pt x="254" y="101"/>
                    <a:pt x="257" y="101"/>
                  </a:cubicBezTo>
                  <a:cubicBezTo>
                    <a:pt x="275" y="156"/>
                    <a:pt x="291" y="213"/>
                    <a:pt x="306" y="269"/>
                  </a:cubicBezTo>
                  <a:cubicBezTo>
                    <a:pt x="313" y="295"/>
                    <a:pt x="357" y="293"/>
                    <a:pt x="356" y="266"/>
                  </a:cubicBezTo>
                  <a:cubicBezTo>
                    <a:pt x="355" y="224"/>
                    <a:pt x="336" y="182"/>
                    <a:pt x="325" y="143"/>
                  </a:cubicBezTo>
                  <a:cubicBezTo>
                    <a:pt x="313" y="103"/>
                    <a:pt x="309" y="59"/>
                    <a:pt x="280"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7" name="Freeform 496">
              <a:extLst>
                <a:ext uri="{FF2B5EF4-FFF2-40B4-BE49-F238E27FC236}">
                  <a16:creationId xmlns:a16="http://schemas.microsoft.com/office/drawing/2014/main" id="{556198A3-37E1-487D-98B6-071054ADBC93}"/>
                </a:ext>
              </a:extLst>
            </p:cNvPr>
            <p:cNvSpPr>
              <a:spLocks/>
            </p:cNvSpPr>
            <p:nvPr/>
          </p:nvSpPr>
          <p:spPr bwMode="auto">
            <a:xfrm>
              <a:off x="5853113" y="4278313"/>
              <a:ext cx="215900" cy="177800"/>
            </a:xfrm>
            <a:custGeom>
              <a:avLst/>
              <a:gdLst>
                <a:gd name="T0" fmla="*/ 78 w 160"/>
                <a:gd name="T1" fmla="*/ 132 h 132"/>
                <a:gd name="T2" fmla="*/ 131 w 160"/>
                <a:gd name="T3" fmla="*/ 106 h 132"/>
                <a:gd name="T4" fmla="*/ 91 w 160"/>
                <a:gd name="T5" fmla="*/ 0 h 132"/>
                <a:gd name="T6" fmla="*/ 78 w 160"/>
                <a:gd name="T7" fmla="*/ 0 h 132"/>
                <a:gd name="T8" fmla="*/ 68 w 160"/>
                <a:gd name="T9" fmla="*/ 0 h 132"/>
                <a:gd name="T10" fmla="*/ 29 w 160"/>
                <a:gd name="T11" fmla="*/ 106 h 132"/>
                <a:gd name="T12" fmla="*/ 78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8" y="132"/>
                  </a:moveTo>
                  <a:cubicBezTo>
                    <a:pt x="99" y="132"/>
                    <a:pt x="119" y="121"/>
                    <a:pt x="131" y="106"/>
                  </a:cubicBezTo>
                  <a:cubicBezTo>
                    <a:pt x="160" y="67"/>
                    <a:pt x="137" y="6"/>
                    <a:pt x="91" y="0"/>
                  </a:cubicBezTo>
                  <a:cubicBezTo>
                    <a:pt x="89" y="0"/>
                    <a:pt x="84" y="0"/>
                    <a:pt x="78" y="0"/>
                  </a:cubicBezTo>
                  <a:cubicBezTo>
                    <a:pt x="76" y="0"/>
                    <a:pt x="71" y="0"/>
                    <a:pt x="68" y="0"/>
                  </a:cubicBezTo>
                  <a:cubicBezTo>
                    <a:pt x="23" y="6"/>
                    <a:pt x="0" y="67"/>
                    <a:pt x="29" y="106"/>
                  </a:cubicBezTo>
                  <a:cubicBezTo>
                    <a:pt x="40" y="121"/>
                    <a:pt x="60" y="132"/>
                    <a:pt x="78"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8" name="Freeform 497">
              <a:extLst>
                <a:ext uri="{FF2B5EF4-FFF2-40B4-BE49-F238E27FC236}">
                  <a16:creationId xmlns:a16="http://schemas.microsoft.com/office/drawing/2014/main" id="{A9108C9D-1E00-499D-BF8C-8244DA0E42B0}"/>
                </a:ext>
              </a:extLst>
            </p:cNvPr>
            <p:cNvSpPr>
              <a:spLocks/>
            </p:cNvSpPr>
            <p:nvPr/>
          </p:nvSpPr>
          <p:spPr bwMode="auto">
            <a:xfrm>
              <a:off x="5718175" y="4476750"/>
              <a:ext cx="481013" cy="900113"/>
            </a:xfrm>
            <a:custGeom>
              <a:avLst/>
              <a:gdLst>
                <a:gd name="T0" fmla="*/ 280 w 357"/>
                <a:gd name="T1" fmla="*/ 27 h 669"/>
                <a:gd name="T2" fmla="*/ 178 w 357"/>
                <a:gd name="T3" fmla="*/ 6 h 669"/>
                <a:gd name="T4" fmla="*/ 79 w 357"/>
                <a:gd name="T5" fmla="*/ 27 h 669"/>
                <a:gd name="T6" fmla="*/ 35 w 357"/>
                <a:gd name="T7" fmla="*/ 143 h 669"/>
                <a:gd name="T8" fmla="*/ 0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8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5" y="0"/>
                    <a:pt x="79" y="27"/>
                  </a:cubicBezTo>
                  <a:cubicBezTo>
                    <a:pt x="50" y="58"/>
                    <a:pt x="46" y="103"/>
                    <a:pt x="35" y="143"/>
                  </a:cubicBezTo>
                  <a:cubicBezTo>
                    <a:pt x="23" y="182"/>
                    <a:pt x="1" y="224"/>
                    <a:pt x="0" y="266"/>
                  </a:cubicBezTo>
                  <a:cubicBezTo>
                    <a:pt x="0" y="293"/>
                    <a:pt x="46" y="295"/>
                    <a:pt x="53" y="269"/>
                  </a:cubicBezTo>
                  <a:cubicBezTo>
                    <a:pt x="68" y="213"/>
                    <a:pt x="84" y="156"/>
                    <a:pt x="103" y="101"/>
                  </a:cubicBezTo>
                  <a:cubicBezTo>
                    <a:pt x="105" y="101"/>
                    <a:pt x="110" y="95"/>
                    <a:pt x="116" y="93"/>
                  </a:cubicBezTo>
                  <a:cubicBezTo>
                    <a:pt x="89" y="195"/>
                    <a:pt x="61" y="298"/>
                    <a:pt x="37" y="401"/>
                  </a:cubicBezTo>
                  <a:cubicBezTo>
                    <a:pt x="63" y="401"/>
                    <a:pt x="89" y="401"/>
                    <a:pt x="116" y="401"/>
                  </a:cubicBezTo>
                  <a:cubicBezTo>
                    <a:pt x="116" y="479"/>
                    <a:pt x="111" y="556"/>
                    <a:pt x="116" y="635"/>
                  </a:cubicBezTo>
                  <a:cubicBezTo>
                    <a:pt x="117" y="669"/>
                    <a:pt x="171" y="669"/>
                    <a:pt x="173" y="635"/>
                  </a:cubicBezTo>
                  <a:cubicBezTo>
                    <a:pt x="177" y="558"/>
                    <a:pt x="173" y="479"/>
                    <a:pt x="176" y="401"/>
                  </a:cubicBezTo>
                  <a:cubicBezTo>
                    <a:pt x="178" y="401"/>
                    <a:pt x="178" y="401"/>
                    <a:pt x="178"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3" y="295"/>
                    <a:pt x="357" y="293"/>
                    <a:pt x="356" y="266"/>
                  </a:cubicBezTo>
                  <a:cubicBezTo>
                    <a:pt x="355" y="224"/>
                    <a:pt x="337" y="182"/>
                    <a:pt x="325" y="143"/>
                  </a:cubicBezTo>
                  <a:cubicBezTo>
                    <a:pt x="313" y="103"/>
                    <a:pt x="309" y="59"/>
                    <a:pt x="280"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9" name="Freeform 498">
              <a:extLst>
                <a:ext uri="{FF2B5EF4-FFF2-40B4-BE49-F238E27FC236}">
                  <a16:creationId xmlns:a16="http://schemas.microsoft.com/office/drawing/2014/main" id="{F49190ED-6116-41C8-81B4-BA9999D5D5D6}"/>
                </a:ext>
              </a:extLst>
            </p:cNvPr>
            <p:cNvSpPr>
              <a:spLocks/>
            </p:cNvSpPr>
            <p:nvPr/>
          </p:nvSpPr>
          <p:spPr bwMode="auto">
            <a:xfrm>
              <a:off x="6440488" y="4278313"/>
              <a:ext cx="214313"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0" name="Freeform 499">
              <a:extLst>
                <a:ext uri="{FF2B5EF4-FFF2-40B4-BE49-F238E27FC236}">
                  <a16:creationId xmlns:a16="http://schemas.microsoft.com/office/drawing/2014/main" id="{AF807E07-92C8-4746-ABD0-42BDE915430C}"/>
                </a:ext>
              </a:extLst>
            </p:cNvPr>
            <p:cNvSpPr>
              <a:spLocks/>
            </p:cNvSpPr>
            <p:nvPr/>
          </p:nvSpPr>
          <p:spPr bwMode="auto">
            <a:xfrm>
              <a:off x="6305550" y="4476750"/>
              <a:ext cx="481013" cy="900113"/>
            </a:xfrm>
            <a:custGeom>
              <a:avLst/>
              <a:gdLst>
                <a:gd name="T0" fmla="*/ 281 w 357"/>
                <a:gd name="T1" fmla="*/ 27 h 669"/>
                <a:gd name="T2" fmla="*/ 179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9 w 357"/>
                <a:gd name="T27" fmla="*/ 401 h 669"/>
                <a:gd name="T28" fmla="*/ 184 w 357"/>
                <a:gd name="T29" fmla="*/ 401 h 669"/>
                <a:gd name="T30" fmla="*/ 187 w 357"/>
                <a:gd name="T31" fmla="*/ 635 h 669"/>
                <a:gd name="T32" fmla="*/ 244 w 357"/>
                <a:gd name="T33" fmla="*/ 635 h 669"/>
                <a:gd name="T34" fmla="*/ 244 w 357"/>
                <a:gd name="T35" fmla="*/ 401 h 669"/>
                <a:gd name="T36" fmla="*/ 323 w 357"/>
                <a:gd name="T37" fmla="*/ 401 h 669"/>
                <a:gd name="T38" fmla="*/ 244 w 357"/>
                <a:gd name="T39" fmla="*/ 93 h 669"/>
                <a:gd name="T40" fmla="*/ 257 w 357"/>
                <a:gd name="T41" fmla="*/ 101 h 669"/>
                <a:gd name="T42" fmla="*/ 307 w 357"/>
                <a:gd name="T43" fmla="*/ 269 h 669"/>
                <a:gd name="T44" fmla="*/ 357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5" y="1"/>
                    <a:pt x="215" y="6"/>
                    <a:pt x="179" y="6"/>
                  </a:cubicBezTo>
                  <a:cubicBezTo>
                    <a:pt x="145" y="6"/>
                    <a:pt x="105" y="0"/>
                    <a:pt x="79" y="27"/>
                  </a:cubicBezTo>
                  <a:cubicBezTo>
                    <a:pt x="50" y="58"/>
                    <a:pt x="47" y="103"/>
                    <a:pt x="35" y="143"/>
                  </a:cubicBezTo>
                  <a:cubicBezTo>
                    <a:pt x="23" y="182"/>
                    <a:pt x="1" y="224"/>
                    <a:pt x="1" y="266"/>
                  </a:cubicBezTo>
                  <a:cubicBezTo>
                    <a:pt x="0" y="293"/>
                    <a:pt x="46" y="295"/>
                    <a:pt x="53" y="269"/>
                  </a:cubicBezTo>
                  <a:cubicBezTo>
                    <a:pt x="68" y="213"/>
                    <a:pt x="85" y="156"/>
                    <a:pt x="103" y="101"/>
                  </a:cubicBezTo>
                  <a:cubicBezTo>
                    <a:pt x="105" y="101"/>
                    <a:pt x="111" y="95"/>
                    <a:pt x="116" y="93"/>
                  </a:cubicBezTo>
                  <a:cubicBezTo>
                    <a:pt x="90" y="195"/>
                    <a:pt x="61" y="298"/>
                    <a:pt x="37" y="401"/>
                  </a:cubicBezTo>
                  <a:cubicBezTo>
                    <a:pt x="64" y="401"/>
                    <a:pt x="90" y="401"/>
                    <a:pt x="116" y="401"/>
                  </a:cubicBezTo>
                  <a:cubicBezTo>
                    <a:pt x="116" y="479"/>
                    <a:pt x="112" y="556"/>
                    <a:pt x="116" y="635"/>
                  </a:cubicBezTo>
                  <a:cubicBezTo>
                    <a:pt x="118" y="669"/>
                    <a:pt x="172" y="669"/>
                    <a:pt x="173" y="635"/>
                  </a:cubicBezTo>
                  <a:cubicBezTo>
                    <a:pt x="178" y="558"/>
                    <a:pt x="173" y="479"/>
                    <a:pt x="176" y="401"/>
                  </a:cubicBezTo>
                  <a:cubicBezTo>
                    <a:pt x="179" y="401"/>
                    <a:pt x="179" y="401"/>
                    <a:pt x="179" y="401"/>
                  </a:cubicBezTo>
                  <a:cubicBezTo>
                    <a:pt x="181" y="401"/>
                    <a:pt x="184" y="401"/>
                    <a:pt x="184" y="401"/>
                  </a:cubicBezTo>
                  <a:cubicBezTo>
                    <a:pt x="187" y="479"/>
                    <a:pt x="182" y="558"/>
                    <a:pt x="187" y="635"/>
                  </a:cubicBezTo>
                  <a:cubicBezTo>
                    <a:pt x="188" y="669"/>
                    <a:pt x="242" y="669"/>
                    <a:pt x="244" y="635"/>
                  </a:cubicBezTo>
                  <a:cubicBezTo>
                    <a:pt x="248" y="556"/>
                    <a:pt x="244" y="479"/>
                    <a:pt x="244" y="401"/>
                  </a:cubicBezTo>
                  <a:cubicBezTo>
                    <a:pt x="270" y="401"/>
                    <a:pt x="296" y="401"/>
                    <a:pt x="323" y="401"/>
                  </a:cubicBezTo>
                  <a:cubicBezTo>
                    <a:pt x="299" y="298"/>
                    <a:pt x="270" y="195"/>
                    <a:pt x="244" y="93"/>
                  </a:cubicBezTo>
                  <a:cubicBezTo>
                    <a:pt x="249" y="95"/>
                    <a:pt x="255" y="101"/>
                    <a:pt x="257" y="101"/>
                  </a:cubicBezTo>
                  <a:cubicBezTo>
                    <a:pt x="276" y="156"/>
                    <a:pt x="292" y="213"/>
                    <a:pt x="307" y="269"/>
                  </a:cubicBezTo>
                  <a:cubicBezTo>
                    <a:pt x="314" y="295"/>
                    <a:pt x="357" y="293"/>
                    <a:pt x="357" y="266"/>
                  </a:cubicBezTo>
                  <a:cubicBezTo>
                    <a:pt x="355" y="224"/>
                    <a:pt x="337" y="182"/>
                    <a:pt x="325" y="143"/>
                  </a:cubicBezTo>
                  <a:cubicBezTo>
                    <a:pt x="313" y="103"/>
                    <a:pt x="310" y="59"/>
                    <a:pt x="281"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1" name="Freeform 500">
              <a:extLst>
                <a:ext uri="{FF2B5EF4-FFF2-40B4-BE49-F238E27FC236}">
                  <a16:creationId xmlns:a16="http://schemas.microsoft.com/office/drawing/2014/main" id="{5955C9EC-B628-4E56-BFF8-CFAE603CD0E8}"/>
                </a:ext>
              </a:extLst>
            </p:cNvPr>
            <p:cNvSpPr>
              <a:spLocks/>
            </p:cNvSpPr>
            <p:nvPr/>
          </p:nvSpPr>
          <p:spPr bwMode="auto">
            <a:xfrm>
              <a:off x="7024688" y="4278313"/>
              <a:ext cx="222250" cy="177800"/>
            </a:xfrm>
            <a:custGeom>
              <a:avLst/>
              <a:gdLst>
                <a:gd name="T0" fmla="*/ 81 w 165"/>
                <a:gd name="T1" fmla="*/ 132 h 132"/>
                <a:gd name="T2" fmla="*/ 133 w 165"/>
                <a:gd name="T3" fmla="*/ 106 h 132"/>
                <a:gd name="T4" fmla="*/ 94 w 165"/>
                <a:gd name="T5" fmla="*/ 0 h 132"/>
                <a:gd name="T6" fmla="*/ 81 w 165"/>
                <a:gd name="T7" fmla="*/ 0 h 132"/>
                <a:gd name="T8" fmla="*/ 71 w 165"/>
                <a:gd name="T9" fmla="*/ 0 h 132"/>
                <a:gd name="T10" fmla="*/ 31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3" y="106"/>
                  </a:cubicBezTo>
                  <a:cubicBezTo>
                    <a:pt x="165" y="69"/>
                    <a:pt x="139" y="11"/>
                    <a:pt x="94" y="0"/>
                  </a:cubicBezTo>
                  <a:cubicBezTo>
                    <a:pt x="91" y="0"/>
                    <a:pt x="86" y="0"/>
                    <a:pt x="81" y="0"/>
                  </a:cubicBezTo>
                  <a:cubicBezTo>
                    <a:pt x="78" y="0"/>
                    <a:pt x="73" y="0"/>
                    <a:pt x="71" y="0"/>
                  </a:cubicBezTo>
                  <a:cubicBezTo>
                    <a:pt x="26" y="11"/>
                    <a:pt x="0" y="69"/>
                    <a:pt x="31" y="106"/>
                  </a:cubicBezTo>
                  <a:cubicBezTo>
                    <a:pt x="42" y="121"/>
                    <a:pt x="63" y="132"/>
                    <a:pt x="81"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2" name="Freeform 501">
              <a:extLst>
                <a:ext uri="{FF2B5EF4-FFF2-40B4-BE49-F238E27FC236}">
                  <a16:creationId xmlns:a16="http://schemas.microsoft.com/office/drawing/2014/main" id="{5F489209-B3AC-4C96-BF9F-FC4EE6EA4CEA}"/>
                </a:ext>
              </a:extLst>
            </p:cNvPr>
            <p:cNvSpPr>
              <a:spLocks/>
            </p:cNvSpPr>
            <p:nvPr/>
          </p:nvSpPr>
          <p:spPr bwMode="auto">
            <a:xfrm>
              <a:off x="6894513" y="4478338"/>
              <a:ext cx="477838" cy="898525"/>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2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5 w 356"/>
                <a:gd name="T25" fmla="*/ 400 h 668"/>
                <a:gd name="T26" fmla="*/ 178 w 356"/>
                <a:gd name="T27" fmla="*/ 400 h 668"/>
                <a:gd name="T28" fmla="*/ 183 w 356"/>
                <a:gd name="T29" fmla="*/ 400 h 668"/>
                <a:gd name="T30" fmla="*/ 186 w 356"/>
                <a:gd name="T31" fmla="*/ 634 h 668"/>
                <a:gd name="T32" fmla="*/ 243 w 356"/>
                <a:gd name="T33" fmla="*/ 634 h 668"/>
                <a:gd name="T34" fmla="*/ 243 w 356"/>
                <a:gd name="T35" fmla="*/ 400 h 668"/>
                <a:gd name="T36" fmla="*/ 322 w 356"/>
                <a:gd name="T37" fmla="*/ 400 h 668"/>
                <a:gd name="T38" fmla="*/ 243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5" y="223"/>
                    <a:pt x="0" y="265"/>
                  </a:cubicBezTo>
                  <a:cubicBezTo>
                    <a:pt x="3" y="292"/>
                    <a:pt x="47" y="294"/>
                    <a:pt x="52"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5" y="557"/>
                    <a:pt x="173" y="478"/>
                    <a:pt x="175" y="400"/>
                  </a:cubicBezTo>
                  <a:cubicBezTo>
                    <a:pt x="178" y="400"/>
                    <a:pt x="178" y="400"/>
                    <a:pt x="178" y="400"/>
                  </a:cubicBezTo>
                  <a:cubicBezTo>
                    <a:pt x="181" y="400"/>
                    <a:pt x="183" y="400"/>
                    <a:pt x="183" y="400"/>
                  </a:cubicBezTo>
                  <a:cubicBezTo>
                    <a:pt x="186" y="478"/>
                    <a:pt x="183" y="557"/>
                    <a:pt x="186" y="634"/>
                  </a:cubicBezTo>
                  <a:cubicBezTo>
                    <a:pt x="188" y="668"/>
                    <a:pt x="241" y="668"/>
                    <a:pt x="243" y="634"/>
                  </a:cubicBezTo>
                  <a:cubicBezTo>
                    <a:pt x="246" y="555"/>
                    <a:pt x="243" y="478"/>
                    <a:pt x="243" y="400"/>
                  </a:cubicBezTo>
                  <a:cubicBezTo>
                    <a:pt x="270" y="400"/>
                    <a:pt x="296" y="400"/>
                    <a:pt x="322" y="400"/>
                  </a:cubicBezTo>
                  <a:cubicBezTo>
                    <a:pt x="298" y="297"/>
                    <a:pt x="270" y="194"/>
                    <a:pt x="243" y="92"/>
                  </a:cubicBezTo>
                  <a:cubicBezTo>
                    <a:pt x="249" y="94"/>
                    <a:pt x="254" y="100"/>
                    <a:pt x="257" y="100"/>
                  </a:cubicBezTo>
                  <a:cubicBezTo>
                    <a:pt x="275" y="155"/>
                    <a:pt x="288" y="213"/>
                    <a:pt x="306" y="268"/>
                  </a:cubicBezTo>
                  <a:cubicBezTo>
                    <a:pt x="311" y="294"/>
                    <a:pt x="356" y="292"/>
                    <a:pt x="356" y="265"/>
                  </a:cubicBezTo>
                  <a:cubicBezTo>
                    <a:pt x="353" y="223"/>
                    <a:pt x="335" y="181"/>
                    <a:pt x="325" y="142"/>
                  </a:cubicBezTo>
                  <a:cubicBezTo>
                    <a:pt x="311" y="102"/>
                    <a:pt x="309" y="58"/>
                    <a:pt x="280" y="26"/>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460" name="TextBox 459"/>
          <p:cNvSpPr txBox="1"/>
          <p:nvPr/>
        </p:nvSpPr>
        <p:spPr>
          <a:xfrm>
            <a:off x="6467310" y="5044869"/>
            <a:ext cx="2813591" cy="461665"/>
          </a:xfrm>
          <a:prstGeom prst="rect">
            <a:avLst/>
          </a:prstGeom>
          <a:noFill/>
        </p:spPr>
        <p:txBody>
          <a:bodyPr wrap="none" rtlCol="0">
            <a:spAutoFit/>
          </a:bodyPr>
          <a:lstStyle/>
          <a:p>
            <a:r>
              <a:rPr lang="en-US" sz="2400" dirty="0">
                <a:latin typeface="+mj-lt"/>
              </a:rPr>
              <a:t>Female Members</a:t>
            </a:r>
          </a:p>
        </p:txBody>
      </p:sp>
      <p:sp>
        <p:nvSpPr>
          <p:cNvPr id="461" name="TextBox 460"/>
          <p:cNvSpPr txBox="1"/>
          <p:nvPr/>
        </p:nvSpPr>
        <p:spPr>
          <a:xfrm>
            <a:off x="9960033" y="5525887"/>
            <a:ext cx="1329210" cy="707886"/>
          </a:xfrm>
          <a:prstGeom prst="rect">
            <a:avLst/>
          </a:prstGeom>
          <a:noFill/>
        </p:spPr>
        <p:txBody>
          <a:bodyPr wrap="none" rtlCol="0">
            <a:spAutoFit/>
          </a:bodyPr>
          <a:lstStyle/>
          <a:p>
            <a:r>
              <a:rPr lang="en-US" sz="4000" dirty="0">
                <a:solidFill>
                  <a:schemeClr val="accent1"/>
                </a:solidFill>
                <a:latin typeface="+mj-lt"/>
              </a:rPr>
              <a:t>60%</a:t>
            </a:r>
          </a:p>
        </p:txBody>
      </p:sp>
    </p:spTree>
    <p:extLst>
      <p:ext uri="{BB962C8B-B14F-4D97-AF65-F5344CB8AC3E}">
        <p14:creationId xmlns:p14="http://schemas.microsoft.com/office/powerpoint/2010/main" val="2468305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2">
                                            <p:graphicEl>
                                              <a:chart seriesIdx="-3" categoryIdx="-3" bldStep="gridLegend"/>
                                            </p:graphicEl>
                                          </p:spTgt>
                                        </p:tgtEl>
                                        <p:attrNameLst>
                                          <p:attrName>style.visibility</p:attrName>
                                        </p:attrNameLst>
                                      </p:cBhvr>
                                      <p:to>
                                        <p:strVal val="visible"/>
                                      </p:to>
                                    </p:set>
                                    <p:animEffect transition="in" filter="wipe(down)">
                                      <p:cBhvr>
                                        <p:cTn id="11" dur="500"/>
                                        <p:tgtEl>
                                          <p:spTgt spid="432">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32">
                                            <p:graphicEl>
                                              <a:chart seriesIdx="-4" categoryIdx="0" bldStep="category"/>
                                            </p:graphicEl>
                                          </p:spTgt>
                                        </p:tgtEl>
                                        <p:attrNameLst>
                                          <p:attrName>style.visibility</p:attrName>
                                        </p:attrNameLst>
                                      </p:cBhvr>
                                      <p:to>
                                        <p:strVal val="visible"/>
                                      </p:to>
                                    </p:set>
                                    <p:animEffect transition="in" filter="wipe(down)">
                                      <p:cBhvr>
                                        <p:cTn id="15" dur="500"/>
                                        <p:tgtEl>
                                          <p:spTgt spid="432">
                                            <p:graphicEl>
                                              <a:chart seriesIdx="-4" categoryIdx="0"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32">
                                            <p:graphicEl>
                                              <a:chart seriesIdx="-4" categoryIdx="1" bldStep="category"/>
                                            </p:graphicEl>
                                          </p:spTgt>
                                        </p:tgtEl>
                                        <p:attrNameLst>
                                          <p:attrName>style.visibility</p:attrName>
                                        </p:attrNameLst>
                                      </p:cBhvr>
                                      <p:to>
                                        <p:strVal val="visible"/>
                                      </p:to>
                                    </p:set>
                                    <p:animEffect transition="in" filter="wipe(down)">
                                      <p:cBhvr>
                                        <p:cTn id="19" dur="500"/>
                                        <p:tgtEl>
                                          <p:spTgt spid="432">
                                            <p:graphicEl>
                                              <a:chart seriesIdx="-4" categoryIdx="1"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32">
                                            <p:graphicEl>
                                              <a:chart seriesIdx="-4" categoryIdx="2" bldStep="category"/>
                                            </p:graphicEl>
                                          </p:spTgt>
                                        </p:tgtEl>
                                        <p:attrNameLst>
                                          <p:attrName>style.visibility</p:attrName>
                                        </p:attrNameLst>
                                      </p:cBhvr>
                                      <p:to>
                                        <p:strVal val="visible"/>
                                      </p:to>
                                    </p:set>
                                    <p:animEffect transition="in" filter="wipe(down)">
                                      <p:cBhvr>
                                        <p:cTn id="23" dur="500"/>
                                        <p:tgtEl>
                                          <p:spTgt spid="432">
                                            <p:graphicEl>
                                              <a:chart seriesIdx="-4" categoryIdx="2" bldStep="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32">
                                            <p:graphicEl>
                                              <a:chart seriesIdx="-4" categoryIdx="3" bldStep="category"/>
                                            </p:graphicEl>
                                          </p:spTgt>
                                        </p:tgtEl>
                                        <p:attrNameLst>
                                          <p:attrName>style.visibility</p:attrName>
                                        </p:attrNameLst>
                                      </p:cBhvr>
                                      <p:to>
                                        <p:strVal val="visible"/>
                                      </p:to>
                                    </p:set>
                                    <p:animEffect transition="in" filter="wipe(down)">
                                      <p:cBhvr>
                                        <p:cTn id="27" dur="500"/>
                                        <p:tgtEl>
                                          <p:spTgt spid="432">
                                            <p:graphicEl>
                                              <a:chart seriesIdx="-4" categoryIdx="3" bldStep="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32">
                                            <p:graphicEl>
                                              <a:chart seriesIdx="-4" categoryIdx="4" bldStep="category"/>
                                            </p:graphicEl>
                                          </p:spTgt>
                                        </p:tgtEl>
                                        <p:attrNameLst>
                                          <p:attrName>style.visibility</p:attrName>
                                        </p:attrNameLst>
                                      </p:cBhvr>
                                      <p:to>
                                        <p:strVal val="visible"/>
                                      </p:to>
                                    </p:set>
                                    <p:animEffect transition="in" filter="wipe(down)">
                                      <p:cBhvr>
                                        <p:cTn id="31" dur="500"/>
                                        <p:tgtEl>
                                          <p:spTgt spid="432">
                                            <p:graphicEl>
                                              <a:chart seriesIdx="-4" categoryIdx="4" bldStep="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32">
                                            <p:graphicEl>
                                              <a:chart seriesIdx="-4" categoryIdx="5" bldStep="category"/>
                                            </p:graphicEl>
                                          </p:spTgt>
                                        </p:tgtEl>
                                        <p:attrNameLst>
                                          <p:attrName>style.visibility</p:attrName>
                                        </p:attrNameLst>
                                      </p:cBhvr>
                                      <p:to>
                                        <p:strVal val="visible"/>
                                      </p:to>
                                    </p:set>
                                    <p:animEffect transition="in" filter="wipe(down)">
                                      <p:cBhvr>
                                        <p:cTn id="35" dur="500"/>
                                        <p:tgtEl>
                                          <p:spTgt spid="432">
                                            <p:graphicEl>
                                              <a:chart seriesIdx="-4" categoryIdx="5" bldStep="category"/>
                                            </p:graphic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55"/>
                                        </p:tgtEl>
                                        <p:attrNameLst>
                                          <p:attrName>style.visibility</p:attrName>
                                        </p:attrNameLst>
                                      </p:cBhvr>
                                      <p:to>
                                        <p:strVal val="visible"/>
                                      </p:to>
                                    </p:set>
                                    <p:animEffect transition="in" filter="fade">
                                      <p:cBhvr>
                                        <p:cTn id="38" dur="500"/>
                                        <p:tgtEl>
                                          <p:spTgt spid="45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460"/>
                                        </p:tgtEl>
                                        <p:attrNameLst>
                                          <p:attrName>style.visibility</p:attrName>
                                        </p:attrNameLst>
                                      </p:cBhvr>
                                      <p:to>
                                        <p:strVal val="visible"/>
                                      </p:to>
                                    </p:set>
                                    <p:animEffect transition="in" filter="fade">
                                      <p:cBhvr>
                                        <p:cTn id="41" dur="500"/>
                                        <p:tgtEl>
                                          <p:spTgt spid="460"/>
                                        </p:tgtEl>
                                      </p:cBhvr>
                                    </p:animEffect>
                                  </p:childTnLst>
                                </p:cTn>
                              </p:par>
                              <p:par>
                                <p:cTn id="42" presetID="22" presetClass="entr" presetSubtype="8" fill="hold" nodeType="withEffect">
                                  <p:stCondLst>
                                    <p:cond delay="1000"/>
                                  </p:stCondLst>
                                  <p:childTnLst>
                                    <p:set>
                                      <p:cBhvr>
                                        <p:cTn id="43" dur="1" fill="hold">
                                          <p:stCondLst>
                                            <p:cond delay="0"/>
                                          </p:stCondLst>
                                        </p:cTn>
                                        <p:tgtEl>
                                          <p:spTgt spid="434"/>
                                        </p:tgtEl>
                                        <p:attrNameLst>
                                          <p:attrName>style.visibility</p:attrName>
                                        </p:attrNameLst>
                                      </p:cBhvr>
                                      <p:to>
                                        <p:strVal val="visible"/>
                                      </p:to>
                                    </p:set>
                                    <p:animEffect transition="in" filter="wipe(left)">
                                      <p:cBhvr>
                                        <p:cTn id="44" dur="500"/>
                                        <p:tgtEl>
                                          <p:spTgt spid="434"/>
                                        </p:tgtEl>
                                      </p:cBhvr>
                                    </p:animEffect>
                                  </p:childTnLst>
                                </p:cTn>
                              </p:par>
                              <p:par>
                                <p:cTn id="45" presetID="22" presetClass="entr" presetSubtype="8" fill="hold" nodeType="withEffect">
                                  <p:stCondLst>
                                    <p:cond delay="1000"/>
                                  </p:stCondLst>
                                  <p:childTnLst>
                                    <p:set>
                                      <p:cBhvr>
                                        <p:cTn id="46" dur="1" fill="hold">
                                          <p:stCondLst>
                                            <p:cond delay="0"/>
                                          </p:stCondLst>
                                        </p:cTn>
                                        <p:tgtEl>
                                          <p:spTgt spid="482"/>
                                        </p:tgtEl>
                                        <p:attrNameLst>
                                          <p:attrName>style.visibility</p:attrName>
                                        </p:attrNameLst>
                                      </p:cBhvr>
                                      <p:to>
                                        <p:strVal val="visible"/>
                                      </p:to>
                                    </p:set>
                                    <p:animEffect transition="in" filter="wipe(left)">
                                      <p:cBhvr>
                                        <p:cTn id="47" dur="500"/>
                                        <p:tgtEl>
                                          <p:spTgt spid="482"/>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456"/>
                                        </p:tgtEl>
                                        <p:attrNameLst>
                                          <p:attrName>style.visibility</p:attrName>
                                        </p:attrNameLst>
                                      </p:cBhvr>
                                      <p:to>
                                        <p:strVal val="visible"/>
                                      </p:to>
                                    </p:set>
                                    <p:animEffect transition="in" filter="wipe(left)">
                                      <p:cBhvr>
                                        <p:cTn id="50" dur="500"/>
                                        <p:tgtEl>
                                          <p:spTgt spid="456"/>
                                        </p:tgtEl>
                                      </p:cBhvr>
                                    </p:animEffect>
                                  </p:childTnLst>
                                </p:cTn>
                              </p:par>
                              <p:par>
                                <p:cTn id="51" presetID="22" presetClass="entr" presetSubtype="8" fill="hold" grpId="0" nodeType="withEffect">
                                  <p:stCondLst>
                                    <p:cond delay="1500"/>
                                  </p:stCondLst>
                                  <p:childTnLst>
                                    <p:set>
                                      <p:cBhvr>
                                        <p:cTn id="52" dur="1" fill="hold">
                                          <p:stCondLst>
                                            <p:cond delay="0"/>
                                          </p:stCondLst>
                                        </p:cTn>
                                        <p:tgtEl>
                                          <p:spTgt spid="461"/>
                                        </p:tgtEl>
                                        <p:attrNameLst>
                                          <p:attrName>style.visibility</p:attrName>
                                        </p:attrNameLst>
                                      </p:cBhvr>
                                      <p:to>
                                        <p:strVal val="visible"/>
                                      </p:to>
                                    </p:set>
                                    <p:animEffect transition="in" filter="wipe(left)">
                                      <p:cBhvr>
                                        <p:cTn id="53"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32" grpId="0">
        <p:bldSub>
          <a:bldChart bld="category"/>
        </p:bldSub>
      </p:bldGraphic>
      <p:bldP spid="455" grpId="0"/>
      <p:bldP spid="456" grpId="0"/>
      <p:bldP spid="460" grpId="0"/>
      <p:bldP spid="4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a:t>
            </a:r>
            <a:r>
              <a:rPr lang="en-US" dirty="0">
                <a:solidFill>
                  <a:schemeClr val="accent1"/>
                </a:solidFill>
              </a:rPr>
              <a:t>FLOWCHART</a:t>
            </a:r>
          </a:p>
        </p:txBody>
      </p:sp>
      <p:sp>
        <p:nvSpPr>
          <p:cNvPr id="4" name="Rectangle 3"/>
          <p:cNvSpPr/>
          <p:nvPr/>
        </p:nvSpPr>
        <p:spPr>
          <a:xfrm>
            <a:off x="1280322"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1109" y="5211252"/>
            <a:ext cx="124691" cy="532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506200" y="5211252"/>
            <a:ext cx="124691" cy="532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4" idx="3"/>
            <a:endCxn id="26" idx="2"/>
          </p:cNvCxnSpPr>
          <p:nvPr/>
        </p:nvCxnSpPr>
        <p:spPr>
          <a:xfrm>
            <a:off x="685800" y="5477442"/>
            <a:ext cx="93337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6" name="Oval 25"/>
          <p:cNvSpPr/>
          <p:nvPr/>
        </p:nvSpPr>
        <p:spPr>
          <a:xfrm>
            <a:off x="1619172" y="5378489"/>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374923" y="5372628"/>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85986" y="5372628"/>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997048" y="5372627"/>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08110" y="5372626"/>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26" idx="6"/>
            <a:endCxn id="31" idx="2"/>
          </p:cNvCxnSpPr>
          <p:nvPr/>
        </p:nvCxnSpPr>
        <p:spPr>
          <a:xfrm flipV="1">
            <a:off x="1817077" y="5471579"/>
            <a:ext cx="1991033" cy="586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p:cNvCxnSpPr>
            <a:stCxn id="31" idx="6"/>
            <a:endCxn id="30" idx="2"/>
          </p:cNvCxnSpPr>
          <p:nvPr/>
        </p:nvCxnSpPr>
        <p:spPr>
          <a:xfrm>
            <a:off x="4006015" y="5471579"/>
            <a:ext cx="199103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p:cNvCxnSpPr>
            <a:stCxn id="30" idx="6"/>
            <a:endCxn id="29" idx="2"/>
          </p:cNvCxnSpPr>
          <p:nvPr/>
        </p:nvCxnSpPr>
        <p:spPr>
          <a:xfrm>
            <a:off x="6194953" y="5471580"/>
            <a:ext cx="199103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p:cNvCxnSpPr>
            <a:stCxn id="29" idx="6"/>
            <a:endCxn id="27" idx="2"/>
          </p:cNvCxnSpPr>
          <p:nvPr/>
        </p:nvCxnSpPr>
        <p:spPr>
          <a:xfrm>
            <a:off x="8383891" y="5471581"/>
            <a:ext cx="199103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5" name="Straight Connector 44"/>
          <p:cNvCxnSpPr>
            <a:stCxn id="27" idx="6"/>
            <a:endCxn id="15" idx="1"/>
          </p:cNvCxnSpPr>
          <p:nvPr/>
        </p:nvCxnSpPr>
        <p:spPr>
          <a:xfrm>
            <a:off x="10572828" y="5471581"/>
            <a:ext cx="933372" cy="586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3468699" y="3403764"/>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663469"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846575" y="3403764"/>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029681"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4" idx="2"/>
            <a:endCxn id="26" idx="0"/>
          </p:cNvCxnSpPr>
          <p:nvPr/>
        </p:nvCxnSpPr>
        <p:spPr>
          <a:xfrm flipH="1">
            <a:off x="1718125" y="3841776"/>
            <a:ext cx="560" cy="1536713"/>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6" name="Straight Connector 55"/>
          <p:cNvCxnSpPr>
            <a:stCxn id="48" idx="2"/>
            <a:endCxn id="31" idx="0"/>
          </p:cNvCxnSpPr>
          <p:nvPr/>
        </p:nvCxnSpPr>
        <p:spPr>
          <a:xfrm>
            <a:off x="3907062" y="4274682"/>
            <a:ext cx="1" cy="1097944"/>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9" name="Straight Connector 58"/>
          <p:cNvCxnSpPr>
            <a:stCxn id="49" idx="2"/>
            <a:endCxn id="30" idx="0"/>
          </p:cNvCxnSpPr>
          <p:nvPr/>
        </p:nvCxnSpPr>
        <p:spPr>
          <a:xfrm flipH="1">
            <a:off x="6096001" y="3841776"/>
            <a:ext cx="5831" cy="1530851"/>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a:stCxn id="50" idx="2"/>
            <a:endCxn id="29" idx="0"/>
          </p:cNvCxnSpPr>
          <p:nvPr/>
        </p:nvCxnSpPr>
        <p:spPr>
          <a:xfrm>
            <a:off x="8284938" y="4274682"/>
            <a:ext cx="1" cy="1097946"/>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a:stCxn id="51" idx="2"/>
            <a:endCxn id="27" idx="0"/>
          </p:cNvCxnSpPr>
          <p:nvPr/>
        </p:nvCxnSpPr>
        <p:spPr>
          <a:xfrm>
            <a:off x="10468044" y="3841776"/>
            <a:ext cx="5832" cy="153085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660908" y="1986704"/>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0" name="TextBox 69"/>
          <p:cNvSpPr txBox="1"/>
          <p:nvPr/>
        </p:nvSpPr>
        <p:spPr>
          <a:xfrm>
            <a:off x="2849845" y="2419610"/>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1" name="TextBox 70"/>
          <p:cNvSpPr txBox="1"/>
          <p:nvPr/>
        </p:nvSpPr>
        <p:spPr>
          <a:xfrm>
            <a:off x="5038784" y="1982486"/>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2" name="TextBox 71"/>
          <p:cNvSpPr txBox="1"/>
          <p:nvPr/>
        </p:nvSpPr>
        <p:spPr>
          <a:xfrm>
            <a:off x="7227721" y="2415392"/>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3" name="TextBox 72"/>
          <p:cNvSpPr txBox="1"/>
          <p:nvPr/>
        </p:nvSpPr>
        <p:spPr>
          <a:xfrm>
            <a:off x="9416658" y="1982486"/>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4" name="TextBox 73"/>
          <p:cNvSpPr txBox="1"/>
          <p:nvPr/>
        </p:nvSpPr>
        <p:spPr>
          <a:xfrm>
            <a:off x="1156912" y="1687697"/>
            <a:ext cx="1122423" cy="400110"/>
          </a:xfrm>
          <a:prstGeom prst="rect">
            <a:avLst/>
          </a:prstGeom>
          <a:noFill/>
        </p:spPr>
        <p:txBody>
          <a:bodyPr wrap="none" rtlCol="0">
            <a:spAutoFit/>
          </a:bodyPr>
          <a:lstStyle/>
          <a:p>
            <a:pPr algn="ctr"/>
            <a:r>
              <a:rPr lang="en-US" sz="2000" dirty="0">
                <a:latin typeface="+mj-lt"/>
              </a:rPr>
              <a:t>Step 01</a:t>
            </a:r>
          </a:p>
        </p:txBody>
      </p:sp>
      <p:sp>
        <p:nvSpPr>
          <p:cNvPr id="75" name="TextBox 74"/>
          <p:cNvSpPr txBox="1"/>
          <p:nvPr/>
        </p:nvSpPr>
        <p:spPr>
          <a:xfrm>
            <a:off x="3326614" y="2120603"/>
            <a:ext cx="1160895" cy="400110"/>
          </a:xfrm>
          <a:prstGeom prst="rect">
            <a:avLst/>
          </a:prstGeom>
          <a:noFill/>
        </p:spPr>
        <p:txBody>
          <a:bodyPr wrap="none" rtlCol="0">
            <a:spAutoFit/>
          </a:bodyPr>
          <a:lstStyle/>
          <a:p>
            <a:pPr algn="ctr"/>
            <a:r>
              <a:rPr lang="en-US" sz="2000" dirty="0">
                <a:latin typeface="+mj-lt"/>
              </a:rPr>
              <a:t>Step 02</a:t>
            </a:r>
          </a:p>
        </p:txBody>
      </p:sp>
      <p:sp>
        <p:nvSpPr>
          <p:cNvPr id="76" name="TextBox 75"/>
          <p:cNvSpPr txBox="1"/>
          <p:nvPr/>
        </p:nvSpPr>
        <p:spPr>
          <a:xfrm>
            <a:off x="5515551" y="1683479"/>
            <a:ext cx="1160895" cy="400110"/>
          </a:xfrm>
          <a:prstGeom prst="rect">
            <a:avLst/>
          </a:prstGeom>
          <a:noFill/>
        </p:spPr>
        <p:txBody>
          <a:bodyPr wrap="none" rtlCol="0">
            <a:spAutoFit/>
          </a:bodyPr>
          <a:lstStyle/>
          <a:p>
            <a:pPr algn="ctr"/>
            <a:r>
              <a:rPr lang="en-US" sz="2000" dirty="0">
                <a:latin typeface="+mj-lt"/>
              </a:rPr>
              <a:t>Step 03</a:t>
            </a:r>
          </a:p>
        </p:txBody>
      </p:sp>
      <p:sp>
        <p:nvSpPr>
          <p:cNvPr id="77" name="TextBox 76"/>
          <p:cNvSpPr txBox="1"/>
          <p:nvPr/>
        </p:nvSpPr>
        <p:spPr>
          <a:xfrm>
            <a:off x="7697275" y="2116385"/>
            <a:ext cx="1175323" cy="400110"/>
          </a:xfrm>
          <a:prstGeom prst="rect">
            <a:avLst/>
          </a:prstGeom>
          <a:noFill/>
        </p:spPr>
        <p:txBody>
          <a:bodyPr wrap="none" rtlCol="0">
            <a:spAutoFit/>
          </a:bodyPr>
          <a:lstStyle/>
          <a:p>
            <a:pPr algn="ctr"/>
            <a:r>
              <a:rPr lang="en-US" sz="2000" dirty="0">
                <a:latin typeface="+mj-lt"/>
              </a:rPr>
              <a:t>Step 04</a:t>
            </a:r>
          </a:p>
        </p:txBody>
      </p:sp>
      <p:sp>
        <p:nvSpPr>
          <p:cNvPr id="78" name="TextBox 77"/>
          <p:cNvSpPr txBox="1"/>
          <p:nvPr/>
        </p:nvSpPr>
        <p:spPr>
          <a:xfrm>
            <a:off x="9889999" y="1683479"/>
            <a:ext cx="1156087" cy="400110"/>
          </a:xfrm>
          <a:prstGeom prst="rect">
            <a:avLst/>
          </a:prstGeom>
          <a:noFill/>
        </p:spPr>
        <p:txBody>
          <a:bodyPr wrap="none" rtlCol="0">
            <a:spAutoFit/>
          </a:bodyPr>
          <a:lstStyle/>
          <a:p>
            <a:pPr algn="ctr"/>
            <a:r>
              <a:rPr lang="en-US" sz="2000" dirty="0">
                <a:latin typeface="+mj-lt"/>
              </a:rPr>
              <a:t>Step 05</a:t>
            </a:r>
          </a:p>
        </p:txBody>
      </p:sp>
      <p:sp>
        <p:nvSpPr>
          <p:cNvPr id="89" name="Freeform 60"/>
          <p:cNvSpPr>
            <a:spLocks noEditPoints="1"/>
          </p:cNvSpPr>
          <p:nvPr/>
        </p:nvSpPr>
        <p:spPr bwMode="auto">
          <a:xfrm>
            <a:off x="1468874" y="3156507"/>
            <a:ext cx="499621" cy="499621"/>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90" name="Group 89"/>
          <p:cNvGrpSpPr/>
          <p:nvPr/>
        </p:nvGrpSpPr>
        <p:grpSpPr>
          <a:xfrm rot="21036247">
            <a:off x="3590921" y="3638794"/>
            <a:ext cx="632281" cy="400859"/>
            <a:chOff x="7726363" y="1603045"/>
            <a:chExt cx="876914" cy="555955"/>
          </a:xfrm>
          <a:solidFill>
            <a:schemeClr val="bg2"/>
          </a:solidFill>
        </p:grpSpPr>
        <p:grpSp>
          <p:nvGrpSpPr>
            <p:cNvPr id="91" name="Group 90"/>
            <p:cNvGrpSpPr/>
            <p:nvPr/>
          </p:nvGrpSpPr>
          <p:grpSpPr>
            <a:xfrm>
              <a:off x="7726363" y="1666875"/>
              <a:ext cx="492125" cy="492125"/>
              <a:chOff x="7726363" y="1666875"/>
              <a:chExt cx="492125" cy="492125"/>
            </a:xfrm>
            <a:grpFill/>
          </p:grpSpPr>
          <p:sp>
            <p:nvSpPr>
              <p:cNvPr id="96"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2" name="Group 91"/>
            <p:cNvGrpSpPr/>
            <p:nvPr/>
          </p:nvGrpSpPr>
          <p:grpSpPr>
            <a:xfrm>
              <a:off x="8191089" y="1603045"/>
              <a:ext cx="412188" cy="412188"/>
              <a:chOff x="7726363" y="1666875"/>
              <a:chExt cx="492125" cy="492125"/>
            </a:xfrm>
            <a:grpFill/>
          </p:grpSpPr>
          <p:sp>
            <p:nvSpPr>
              <p:cNvPr id="93"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99" name="Freeform 5"/>
          <p:cNvSpPr>
            <a:spLocks noEditPoints="1"/>
          </p:cNvSpPr>
          <p:nvPr/>
        </p:nvSpPr>
        <p:spPr bwMode="auto">
          <a:xfrm>
            <a:off x="5852249" y="3156735"/>
            <a:ext cx="499164" cy="49916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0" name="Freeform 170"/>
          <p:cNvSpPr>
            <a:spLocks noEditPoints="1"/>
          </p:cNvSpPr>
          <p:nvPr/>
        </p:nvSpPr>
        <p:spPr bwMode="auto">
          <a:xfrm>
            <a:off x="8135435" y="3589641"/>
            <a:ext cx="299005" cy="499164"/>
          </a:xfrm>
          <a:custGeom>
            <a:avLst/>
            <a:gdLst>
              <a:gd name="T0" fmla="*/ 40 w 72"/>
              <a:gd name="T1" fmla="*/ 8 h 120"/>
              <a:gd name="T2" fmla="*/ 40 w 72"/>
              <a:gd name="T3" fmla="*/ 48 h 120"/>
              <a:gd name="T4" fmla="*/ 64 w 72"/>
              <a:gd name="T5" fmla="*/ 48 h 120"/>
              <a:gd name="T6" fmla="*/ 32 w 72"/>
              <a:gd name="T7" fmla="*/ 112 h 120"/>
              <a:gd name="T8" fmla="*/ 32 w 72"/>
              <a:gd name="T9" fmla="*/ 72 h 120"/>
              <a:gd name="T10" fmla="*/ 8 w 72"/>
              <a:gd name="T11" fmla="*/ 72 h 120"/>
              <a:gd name="T12" fmla="*/ 40 w 72"/>
              <a:gd name="T13" fmla="*/ 8 h 120"/>
              <a:gd name="T14" fmla="*/ 40 w 72"/>
              <a:gd name="T15" fmla="*/ 0 h 120"/>
              <a:gd name="T16" fmla="*/ 33 w 72"/>
              <a:gd name="T17" fmla="*/ 4 h 120"/>
              <a:gd name="T18" fmla="*/ 1 w 72"/>
              <a:gd name="T19" fmla="*/ 68 h 120"/>
              <a:gd name="T20" fmla="*/ 1 w 72"/>
              <a:gd name="T21" fmla="*/ 76 h 120"/>
              <a:gd name="T22" fmla="*/ 8 w 72"/>
              <a:gd name="T23" fmla="*/ 80 h 120"/>
              <a:gd name="T24" fmla="*/ 24 w 72"/>
              <a:gd name="T25" fmla="*/ 80 h 120"/>
              <a:gd name="T26" fmla="*/ 24 w 72"/>
              <a:gd name="T27" fmla="*/ 112 h 120"/>
              <a:gd name="T28" fmla="*/ 30 w 72"/>
              <a:gd name="T29" fmla="*/ 120 h 120"/>
              <a:gd name="T30" fmla="*/ 32 w 72"/>
              <a:gd name="T31" fmla="*/ 120 h 120"/>
              <a:gd name="T32" fmla="*/ 39 w 72"/>
              <a:gd name="T33" fmla="*/ 116 h 120"/>
              <a:gd name="T34" fmla="*/ 71 w 72"/>
              <a:gd name="T35" fmla="*/ 52 h 120"/>
              <a:gd name="T36" fmla="*/ 71 w 72"/>
              <a:gd name="T37" fmla="*/ 44 h 120"/>
              <a:gd name="T38" fmla="*/ 64 w 72"/>
              <a:gd name="T39" fmla="*/ 40 h 120"/>
              <a:gd name="T40" fmla="*/ 48 w 72"/>
              <a:gd name="T41" fmla="*/ 40 h 120"/>
              <a:gd name="T42" fmla="*/ 48 w 72"/>
              <a:gd name="T43" fmla="*/ 8 h 120"/>
              <a:gd name="T44" fmla="*/ 42 w 72"/>
              <a:gd name="T45" fmla="*/ 0 h 120"/>
              <a:gd name="T46" fmla="*/ 40 w 72"/>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40" y="8"/>
                </a:moveTo>
                <a:cubicBezTo>
                  <a:pt x="40" y="48"/>
                  <a:pt x="40" y="48"/>
                  <a:pt x="40" y="48"/>
                </a:cubicBezTo>
                <a:cubicBezTo>
                  <a:pt x="64" y="48"/>
                  <a:pt x="64" y="48"/>
                  <a:pt x="64" y="48"/>
                </a:cubicBezTo>
                <a:cubicBezTo>
                  <a:pt x="32" y="112"/>
                  <a:pt x="32" y="112"/>
                  <a:pt x="32" y="112"/>
                </a:cubicBezTo>
                <a:cubicBezTo>
                  <a:pt x="32" y="72"/>
                  <a:pt x="32" y="72"/>
                  <a:pt x="32" y="72"/>
                </a:cubicBezTo>
                <a:cubicBezTo>
                  <a:pt x="8" y="72"/>
                  <a:pt x="8" y="72"/>
                  <a:pt x="8" y="72"/>
                </a:cubicBezTo>
                <a:cubicBezTo>
                  <a:pt x="40" y="8"/>
                  <a:pt x="40" y="8"/>
                  <a:pt x="40" y="8"/>
                </a:cubicBezTo>
                <a:moveTo>
                  <a:pt x="40" y="0"/>
                </a:moveTo>
                <a:cubicBezTo>
                  <a:pt x="37" y="0"/>
                  <a:pt x="34" y="2"/>
                  <a:pt x="33" y="4"/>
                </a:cubicBezTo>
                <a:cubicBezTo>
                  <a:pt x="1" y="68"/>
                  <a:pt x="1" y="68"/>
                  <a:pt x="1" y="68"/>
                </a:cubicBezTo>
                <a:cubicBezTo>
                  <a:pt x="0" y="71"/>
                  <a:pt x="0" y="74"/>
                  <a:pt x="1" y="76"/>
                </a:cubicBezTo>
                <a:cubicBezTo>
                  <a:pt x="3" y="79"/>
                  <a:pt x="5" y="80"/>
                  <a:pt x="8" y="80"/>
                </a:cubicBezTo>
                <a:cubicBezTo>
                  <a:pt x="24" y="80"/>
                  <a:pt x="24" y="80"/>
                  <a:pt x="24" y="80"/>
                </a:cubicBezTo>
                <a:cubicBezTo>
                  <a:pt x="24" y="112"/>
                  <a:pt x="24" y="112"/>
                  <a:pt x="24" y="112"/>
                </a:cubicBezTo>
                <a:cubicBezTo>
                  <a:pt x="24" y="116"/>
                  <a:pt x="27" y="119"/>
                  <a:pt x="30" y="120"/>
                </a:cubicBezTo>
                <a:cubicBezTo>
                  <a:pt x="31" y="120"/>
                  <a:pt x="31" y="120"/>
                  <a:pt x="32" y="120"/>
                </a:cubicBezTo>
                <a:cubicBezTo>
                  <a:pt x="35" y="120"/>
                  <a:pt x="38" y="118"/>
                  <a:pt x="39" y="116"/>
                </a:cubicBezTo>
                <a:cubicBezTo>
                  <a:pt x="71" y="52"/>
                  <a:pt x="71" y="52"/>
                  <a:pt x="71" y="52"/>
                </a:cubicBezTo>
                <a:cubicBezTo>
                  <a:pt x="72" y="49"/>
                  <a:pt x="72" y="46"/>
                  <a:pt x="71" y="44"/>
                </a:cubicBezTo>
                <a:cubicBezTo>
                  <a:pt x="69" y="41"/>
                  <a:pt x="67" y="40"/>
                  <a:pt x="64" y="40"/>
                </a:cubicBezTo>
                <a:cubicBezTo>
                  <a:pt x="48" y="40"/>
                  <a:pt x="48" y="40"/>
                  <a:pt x="48" y="40"/>
                </a:cubicBezTo>
                <a:cubicBezTo>
                  <a:pt x="48" y="8"/>
                  <a:pt x="48" y="8"/>
                  <a:pt x="48" y="8"/>
                </a:cubicBezTo>
                <a:cubicBezTo>
                  <a:pt x="48" y="4"/>
                  <a:pt x="45" y="1"/>
                  <a:pt x="42" y="0"/>
                </a:cubicBezTo>
                <a:cubicBezTo>
                  <a:pt x="41" y="0"/>
                  <a:pt x="41" y="0"/>
                  <a:pt x="40"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102" name="Group 101"/>
          <p:cNvGrpSpPr/>
          <p:nvPr/>
        </p:nvGrpSpPr>
        <p:grpSpPr>
          <a:xfrm>
            <a:off x="10145445" y="3194934"/>
            <a:ext cx="645197" cy="422766"/>
            <a:chOff x="5757863" y="2919413"/>
            <a:chExt cx="695324" cy="455612"/>
          </a:xfrm>
          <a:solidFill>
            <a:schemeClr val="bg2"/>
          </a:solidFill>
        </p:grpSpPr>
        <p:sp>
          <p:nvSpPr>
            <p:cNvPr id="103"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478"/>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479"/>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764278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p:cTn id="61" dur="500" fill="hold"/>
                                        <p:tgtEl>
                                          <p:spTgt spid="90"/>
                                        </p:tgtEl>
                                        <p:attrNameLst>
                                          <p:attrName>ppt_w</p:attrName>
                                        </p:attrNameLst>
                                      </p:cBhvr>
                                      <p:tavLst>
                                        <p:tav tm="0">
                                          <p:val>
                                            <p:fltVal val="0"/>
                                          </p:val>
                                        </p:tav>
                                        <p:tav tm="100000">
                                          <p:val>
                                            <p:strVal val="#ppt_w"/>
                                          </p:val>
                                        </p:tav>
                                      </p:tavLst>
                                    </p:anim>
                                    <p:anim calcmode="lin" valueType="num">
                                      <p:cBhvr>
                                        <p:cTn id="62" dur="500" fill="hold"/>
                                        <p:tgtEl>
                                          <p:spTgt spid="90"/>
                                        </p:tgtEl>
                                        <p:attrNameLst>
                                          <p:attrName>ppt_h</p:attrName>
                                        </p:attrNameLst>
                                      </p:cBhvr>
                                      <p:tavLst>
                                        <p:tav tm="0">
                                          <p:val>
                                            <p:fltVal val="0"/>
                                          </p:val>
                                        </p:tav>
                                        <p:tav tm="100000">
                                          <p:val>
                                            <p:strVal val="#ppt_h"/>
                                          </p:val>
                                        </p:tav>
                                      </p:tavLst>
                                    </p:anim>
                                    <p:animEffect transition="in" filter="fade">
                                      <p:cBhvr>
                                        <p:cTn id="63" dur="500"/>
                                        <p:tgtEl>
                                          <p:spTgt spid="90"/>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9000"/>
                            </p:stCondLst>
                            <p:childTnLst>
                              <p:par>
                                <p:cTn id="81" presetID="22" presetClass="entr" presetSubtype="4"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500"/>
                                        <p:tgtEl>
                                          <p:spTgt spid="59"/>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down)">
                                      <p:cBhvr>
                                        <p:cTn id="87" dur="500"/>
                                        <p:tgtEl>
                                          <p:spTgt spid="4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99"/>
                                        </p:tgtEl>
                                        <p:attrNameLst>
                                          <p:attrName>style.visibility</p:attrName>
                                        </p:attrNameLst>
                                      </p:cBhvr>
                                      <p:to>
                                        <p:strVal val="visible"/>
                                      </p:to>
                                    </p:set>
                                    <p:anim calcmode="lin" valueType="num">
                                      <p:cBhvr>
                                        <p:cTn id="91" dur="500" fill="hold"/>
                                        <p:tgtEl>
                                          <p:spTgt spid="99"/>
                                        </p:tgtEl>
                                        <p:attrNameLst>
                                          <p:attrName>ppt_w</p:attrName>
                                        </p:attrNameLst>
                                      </p:cBhvr>
                                      <p:tavLst>
                                        <p:tav tm="0">
                                          <p:val>
                                            <p:fltVal val="0"/>
                                          </p:val>
                                        </p:tav>
                                        <p:tav tm="100000">
                                          <p:val>
                                            <p:strVal val="#ppt_w"/>
                                          </p:val>
                                        </p:tav>
                                      </p:tavLst>
                                    </p:anim>
                                    <p:anim calcmode="lin" valueType="num">
                                      <p:cBhvr>
                                        <p:cTn id="92" dur="500" fill="hold"/>
                                        <p:tgtEl>
                                          <p:spTgt spid="99"/>
                                        </p:tgtEl>
                                        <p:attrNameLst>
                                          <p:attrName>ppt_h</p:attrName>
                                        </p:attrNameLst>
                                      </p:cBhvr>
                                      <p:tavLst>
                                        <p:tav tm="0">
                                          <p:val>
                                            <p:fltVal val="0"/>
                                          </p:val>
                                        </p:tav>
                                        <p:tav tm="100000">
                                          <p:val>
                                            <p:strVal val="#ppt_h"/>
                                          </p:val>
                                        </p:tav>
                                      </p:tavLst>
                                    </p:anim>
                                    <p:animEffect transition="in" filter="fade">
                                      <p:cBhvr>
                                        <p:cTn id="93" dur="500"/>
                                        <p:tgtEl>
                                          <p:spTgt spid="99"/>
                                        </p:tgtEl>
                                      </p:cBhvr>
                                    </p:animEffect>
                                  </p:childTnLst>
                                </p:cTn>
                              </p:par>
                            </p:childTnLst>
                          </p:cTn>
                        </p:par>
                        <p:par>
                          <p:cTn id="94" fill="hold">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1000"/>
                            </p:stCondLst>
                            <p:childTnLst>
                              <p:par>
                                <p:cTn id="99" presetID="10" presetClass="entr" presetSubtype="0" fill="hold" grpId="0" nodeType="after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fade">
                                      <p:cBhvr>
                                        <p:cTn id="101" dur="500"/>
                                        <p:tgtEl>
                                          <p:spTgt spid="71"/>
                                        </p:tgtEl>
                                      </p:cBhvr>
                                    </p:animEffect>
                                  </p:childTnLst>
                                </p:cTn>
                              </p:par>
                            </p:childTnLst>
                          </p:cTn>
                        </p:par>
                        <p:par>
                          <p:cTn id="102" fill="hold">
                            <p:stCondLst>
                              <p:cond delay="11500"/>
                            </p:stCondLst>
                            <p:childTnLst>
                              <p:par>
                                <p:cTn id="103" presetID="22" presetClass="entr" presetSubtype="8" fill="hold"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left)">
                                      <p:cBhvr>
                                        <p:cTn id="105" dur="500"/>
                                        <p:tgtEl>
                                          <p:spTgt spid="39"/>
                                        </p:tgtEl>
                                      </p:cBhvr>
                                    </p:animEffect>
                                  </p:childTnLst>
                                </p:cTn>
                              </p:par>
                            </p:childTnLst>
                          </p:cTn>
                        </p:par>
                        <p:par>
                          <p:cTn id="106" fill="hold">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par>
                          <p:cTn id="110" fill="hold">
                            <p:stCondLst>
                              <p:cond delay="12500"/>
                            </p:stCondLst>
                            <p:childTnLst>
                              <p:par>
                                <p:cTn id="111" presetID="22" presetClass="entr" presetSubtype="4" fill="hold" nodeType="after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down)">
                                      <p:cBhvr>
                                        <p:cTn id="113" dur="500"/>
                                        <p:tgtEl>
                                          <p:spTgt spid="62"/>
                                        </p:tgtEl>
                                      </p:cBhvr>
                                    </p:animEffect>
                                  </p:childTnLst>
                                </p:cTn>
                              </p:par>
                            </p:childTnLst>
                          </p:cTn>
                        </p:par>
                        <p:par>
                          <p:cTn id="114" fill="hold">
                            <p:stCondLst>
                              <p:cond delay="13000"/>
                            </p:stCondLst>
                            <p:childTnLst>
                              <p:par>
                                <p:cTn id="115" presetID="22" presetClass="entr" presetSubtype="4"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childTnLst>
                          </p:cTn>
                        </p:par>
                        <p:par>
                          <p:cTn id="118" fill="hold">
                            <p:stCondLst>
                              <p:cond delay="13500"/>
                            </p:stCondLst>
                            <p:childTnLst>
                              <p:par>
                                <p:cTn id="119" presetID="53" presetClass="entr" presetSubtype="16" fill="hold" grpId="0" nodeType="afterEffect">
                                  <p:stCondLst>
                                    <p:cond delay="0"/>
                                  </p:stCondLst>
                                  <p:childTnLst>
                                    <p:set>
                                      <p:cBhvr>
                                        <p:cTn id="120" dur="1" fill="hold">
                                          <p:stCondLst>
                                            <p:cond delay="0"/>
                                          </p:stCondLst>
                                        </p:cTn>
                                        <p:tgtEl>
                                          <p:spTgt spid="100"/>
                                        </p:tgtEl>
                                        <p:attrNameLst>
                                          <p:attrName>style.visibility</p:attrName>
                                        </p:attrNameLst>
                                      </p:cBhvr>
                                      <p:to>
                                        <p:strVal val="visible"/>
                                      </p:to>
                                    </p:set>
                                    <p:anim calcmode="lin" valueType="num">
                                      <p:cBhvr>
                                        <p:cTn id="121" dur="500" fill="hold"/>
                                        <p:tgtEl>
                                          <p:spTgt spid="100"/>
                                        </p:tgtEl>
                                        <p:attrNameLst>
                                          <p:attrName>ppt_w</p:attrName>
                                        </p:attrNameLst>
                                      </p:cBhvr>
                                      <p:tavLst>
                                        <p:tav tm="0">
                                          <p:val>
                                            <p:fltVal val="0"/>
                                          </p:val>
                                        </p:tav>
                                        <p:tav tm="100000">
                                          <p:val>
                                            <p:strVal val="#ppt_w"/>
                                          </p:val>
                                        </p:tav>
                                      </p:tavLst>
                                    </p:anim>
                                    <p:anim calcmode="lin" valueType="num">
                                      <p:cBhvr>
                                        <p:cTn id="122" dur="500" fill="hold"/>
                                        <p:tgtEl>
                                          <p:spTgt spid="100"/>
                                        </p:tgtEl>
                                        <p:attrNameLst>
                                          <p:attrName>ppt_h</p:attrName>
                                        </p:attrNameLst>
                                      </p:cBhvr>
                                      <p:tavLst>
                                        <p:tav tm="0">
                                          <p:val>
                                            <p:fltVal val="0"/>
                                          </p:val>
                                        </p:tav>
                                        <p:tav tm="100000">
                                          <p:val>
                                            <p:strVal val="#ppt_h"/>
                                          </p:val>
                                        </p:tav>
                                      </p:tavLst>
                                    </p:anim>
                                    <p:animEffect transition="in" filter="fade">
                                      <p:cBhvr>
                                        <p:cTn id="123" dur="500"/>
                                        <p:tgtEl>
                                          <p:spTgt spid="100"/>
                                        </p:tgtEl>
                                      </p:cBhvr>
                                    </p:animEffect>
                                  </p:childTnLst>
                                </p:cTn>
                              </p:par>
                            </p:childTnLst>
                          </p:cTn>
                        </p:par>
                        <p:par>
                          <p:cTn id="124" fill="hold">
                            <p:stCondLst>
                              <p:cond delay="14000"/>
                            </p:stCondLst>
                            <p:childTnLst>
                              <p:par>
                                <p:cTn id="125" presetID="10" presetClass="entr" presetSubtype="0" fill="hold" grpId="0" nodeType="after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childTnLst>
                          </p:cTn>
                        </p:par>
                        <p:par>
                          <p:cTn id="128" fill="hold">
                            <p:stCondLst>
                              <p:cond delay="14500"/>
                            </p:stCondLst>
                            <p:childTnLst>
                              <p:par>
                                <p:cTn id="129" presetID="10"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500"/>
                                        <p:tgtEl>
                                          <p:spTgt spid="72"/>
                                        </p:tgtEl>
                                      </p:cBhvr>
                                    </p:animEffect>
                                  </p:childTnLst>
                                </p:cTn>
                              </p:par>
                            </p:childTnLst>
                          </p:cTn>
                        </p:par>
                        <p:par>
                          <p:cTn id="132" fill="hold">
                            <p:stCondLst>
                              <p:cond delay="15000"/>
                            </p:stCondLst>
                            <p:childTnLst>
                              <p:par>
                                <p:cTn id="133" presetID="22" presetClass="entr" presetSubtype="8" fill="hold"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55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0"/>
                                        <p:tgtEl>
                                          <p:spTgt spid="27"/>
                                        </p:tgtEl>
                                      </p:cBhvr>
                                    </p:animEffect>
                                  </p:childTnLst>
                                </p:cTn>
                              </p:par>
                            </p:childTnLst>
                          </p:cTn>
                        </p:par>
                        <p:par>
                          <p:cTn id="140" fill="hold">
                            <p:stCondLst>
                              <p:cond delay="16000"/>
                            </p:stCondLst>
                            <p:childTnLst>
                              <p:par>
                                <p:cTn id="141" presetID="22" presetClass="entr" presetSubtype="4" fill="hold" nodeType="after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wipe(down)">
                                      <p:cBhvr>
                                        <p:cTn id="143" dur="500"/>
                                        <p:tgtEl>
                                          <p:spTgt spid="65"/>
                                        </p:tgtEl>
                                      </p:cBhvr>
                                    </p:animEffect>
                                  </p:childTnLst>
                                </p:cTn>
                              </p:par>
                            </p:childTnLst>
                          </p:cTn>
                        </p:par>
                        <p:par>
                          <p:cTn id="144" fill="hold">
                            <p:stCondLst>
                              <p:cond delay="16500"/>
                            </p:stCondLst>
                            <p:childTnLst>
                              <p:par>
                                <p:cTn id="145" presetID="22" presetClass="entr" presetSubtype="4" fill="hold" grpId="0"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wipe(down)">
                                      <p:cBhvr>
                                        <p:cTn id="147" dur="500"/>
                                        <p:tgtEl>
                                          <p:spTgt spid="51"/>
                                        </p:tgtEl>
                                      </p:cBhvr>
                                    </p:animEffect>
                                  </p:childTnLst>
                                </p:cTn>
                              </p:par>
                            </p:childTnLst>
                          </p:cTn>
                        </p:par>
                        <p:par>
                          <p:cTn id="148" fill="hold">
                            <p:stCondLst>
                              <p:cond delay="17000"/>
                            </p:stCondLst>
                            <p:childTnLst>
                              <p:par>
                                <p:cTn id="149" presetID="53" presetClass="entr" presetSubtype="16" fill="hold" nodeType="afterEffect">
                                  <p:stCondLst>
                                    <p:cond delay="0"/>
                                  </p:stCondLst>
                                  <p:childTnLst>
                                    <p:set>
                                      <p:cBhvr>
                                        <p:cTn id="150" dur="1" fill="hold">
                                          <p:stCondLst>
                                            <p:cond delay="0"/>
                                          </p:stCondLst>
                                        </p:cTn>
                                        <p:tgtEl>
                                          <p:spTgt spid="102"/>
                                        </p:tgtEl>
                                        <p:attrNameLst>
                                          <p:attrName>style.visibility</p:attrName>
                                        </p:attrNameLst>
                                      </p:cBhvr>
                                      <p:to>
                                        <p:strVal val="visible"/>
                                      </p:to>
                                    </p:set>
                                    <p:anim calcmode="lin" valueType="num">
                                      <p:cBhvr>
                                        <p:cTn id="151" dur="500" fill="hold"/>
                                        <p:tgtEl>
                                          <p:spTgt spid="102"/>
                                        </p:tgtEl>
                                        <p:attrNameLst>
                                          <p:attrName>ppt_w</p:attrName>
                                        </p:attrNameLst>
                                      </p:cBhvr>
                                      <p:tavLst>
                                        <p:tav tm="0">
                                          <p:val>
                                            <p:fltVal val="0"/>
                                          </p:val>
                                        </p:tav>
                                        <p:tav tm="100000">
                                          <p:val>
                                            <p:strVal val="#ppt_w"/>
                                          </p:val>
                                        </p:tav>
                                      </p:tavLst>
                                    </p:anim>
                                    <p:anim calcmode="lin" valueType="num">
                                      <p:cBhvr>
                                        <p:cTn id="152" dur="500" fill="hold"/>
                                        <p:tgtEl>
                                          <p:spTgt spid="102"/>
                                        </p:tgtEl>
                                        <p:attrNameLst>
                                          <p:attrName>ppt_h</p:attrName>
                                        </p:attrNameLst>
                                      </p:cBhvr>
                                      <p:tavLst>
                                        <p:tav tm="0">
                                          <p:val>
                                            <p:fltVal val="0"/>
                                          </p:val>
                                        </p:tav>
                                        <p:tav tm="100000">
                                          <p:val>
                                            <p:strVal val="#ppt_h"/>
                                          </p:val>
                                        </p:tav>
                                      </p:tavLst>
                                    </p:anim>
                                    <p:animEffect transition="in" filter="fade">
                                      <p:cBhvr>
                                        <p:cTn id="153" dur="500"/>
                                        <p:tgtEl>
                                          <p:spTgt spid="102"/>
                                        </p:tgtEl>
                                      </p:cBhvr>
                                    </p:animEffect>
                                  </p:childTnLst>
                                </p:cTn>
                              </p:par>
                            </p:childTnLst>
                          </p:cTn>
                        </p:par>
                        <p:par>
                          <p:cTn id="154" fill="hold">
                            <p:stCondLst>
                              <p:cond delay="17500"/>
                            </p:stCondLst>
                            <p:childTnLst>
                              <p:par>
                                <p:cTn id="155" presetID="10" presetClass="entr" presetSubtype="0" fill="hold" grpId="0" nodeType="after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fade">
                                      <p:cBhvr>
                                        <p:cTn id="157" dur="500"/>
                                        <p:tgtEl>
                                          <p:spTgt spid="78"/>
                                        </p:tgtEl>
                                      </p:cBhvr>
                                    </p:animEffect>
                                  </p:childTnLst>
                                </p:cTn>
                              </p:par>
                            </p:childTnLst>
                          </p:cTn>
                        </p:par>
                        <p:par>
                          <p:cTn id="158" fill="hold">
                            <p:stCondLst>
                              <p:cond delay="18000"/>
                            </p:stCondLst>
                            <p:childTnLst>
                              <p:par>
                                <p:cTn id="159" presetID="10" presetClass="entr" presetSubtype="0" fill="hold" grpId="0" nodeType="after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fade">
                                      <p:cBhvr>
                                        <p:cTn id="161" dur="500"/>
                                        <p:tgtEl>
                                          <p:spTgt spid="73"/>
                                        </p:tgtEl>
                                      </p:cBhvr>
                                    </p:animEffect>
                                  </p:childTnLst>
                                </p:cTn>
                              </p:par>
                            </p:childTnLst>
                          </p:cTn>
                        </p:par>
                        <p:par>
                          <p:cTn id="162" fill="hold">
                            <p:stCondLst>
                              <p:cond delay="18500"/>
                            </p:stCondLst>
                            <p:childTnLst>
                              <p:par>
                                <p:cTn id="163" presetID="22" presetClass="entr" presetSubtype="8" fill="hold" nodeType="after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left)">
                                      <p:cBhvr>
                                        <p:cTn id="165" dur="500"/>
                                        <p:tgtEl>
                                          <p:spTgt spid="45"/>
                                        </p:tgtEl>
                                      </p:cBhvr>
                                    </p:animEffect>
                                  </p:childTnLst>
                                </p:cTn>
                              </p:par>
                            </p:childTnLst>
                          </p:cTn>
                        </p:par>
                        <p:par>
                          <p:cTn id="166" fill="hold">
                            <p:stCondLst>
                              <p:cond delay="19000"/>
                            </p:stCondLst>
                            <p:childTnLst>
                              <p:par>
                                <p:cTn id="167" presetID="10" presetClass="entr" presetSubtype="0" fill="hold" grpId="0" nodeType="after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fade">
                                      <p:cBhvr>
                                        <p:cTn id="1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animBg="1"/>
      <p:bldP spid="15" grpId="0" animBg="1"/>
      <p:bldP spid="26" grpId="0" animBg="1"/>
      <p:bldP spid="27" grpId="0" animBg="1"/>
      <p:bldP spid="29" grpId="0" animBg="1"/>
      <p:bldP spid="30" grpId="0" animBg="1"/>
      <p:bldP spid="31" grpId="0" animBg="1"/>
      <p:bldP spid="48" grpId="0" animBg="1"/>
      <p:bldP spid="49" grpId="0" animBg="1"/>
      <p:bldP spid="50" grpId="0" animBg="1"/>
      <p:bldP spid="51" grpId="0" animBg="1"/>
      <p:bldP spid="69" grpId="0"/>
      <p:bldP spid="70" grpId="0"/>
      <p:bldP spid="71" grpId="0"/>
      <p:bldP spid="72" grpId="0"/>
      <p:bldP spid="73" grpId="0"/>
      <p:bldP spid="74" grpId="0"/>
      <p:bldP spid="75" grpId="0"/>
      <p:bldP spid="76" grpId="0"/>
      <p:bldP spid="77" grpId="0"/>
      <p:bldP spid="78" grpId="0"/>
      <p:bldP spid="89" grpId="0" animBg="1"/>
      <p:bldP spid="99" grpId="0" animBg="1"/>
      <p:bldP spid="1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0189F6B-BBAB-4B5B-99BA-4E38A8A1B5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7" name="Title 6"/>
          <p:cNvSpPr>
            <a:spLocks noGrp="1"/>
          </p:cNvSpPr>
          <p:nvPr>
            <p:ph type="title"/>
          </p:nvPr>
        </p:nvSpPr>
        <p:spPr/>
        <p:txBody>
          <a:bodyPr/>
          <a:lstStyle/>
          <a:p>
            <a:r>
              <a:rPr lang="en-US" dirty="0"/>
              <a:t>SOCIAL </a:t>
            </a:r>
            <a:r>
              <a:rPr lang="en-US" dirty="0">
                <a:solidFill>
                  <a:schemeClr val="accent1"/>
                </a:solidFill>
              </a:rPr>
              <a:t>MEDIA</a:t>
            </a:r>
          </a:p>
        </p:txBody>
      </p:sp>
      <p:sp>
        <p:nvSpPr>
          <p:cNvPr id="10" name="Rectangle 9"/>
          <p:cNvSpPr/>
          <p:nvPr/>
        </p:nvSpPr>
        <p:spPr>
          <a:xfrm>
            <a:off x="543272" y="53120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19401" y="53120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3272" y="350733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19282" y="350733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Chart 42"/>
          <p:cNvGraphicFramePr/>
          <p:nvPr>
            <p:extLst>
              <p:ext uri="{D42A27DB-BD31-4B8C-83A1-F6EECF244321}">
                <p14:modId xmlns:p14="http://schemas.microsoft.com/office/powerpoint/2010/main" val="2561250274"/>
              </p:ext>
            </p:extLst>
          </p:nvPr>
        </p:nvGraphicFramePr>
        <p:xfrm>
          <a:off x="6752692" y="3507336"/>
          <a:ext cx="4888345" cy="2819458"/>
        </p:xfrm>
        <a:graphic>
          <a:graphicData uri="http://schemas.openxmlformats.org/drawingml/2006/chart">
            <c:chart xmlns:c="http://schemas.openxmlformats.org/drawingml/2006/chart" xmlns:r="http://schemas.openxmlformats.org/officeDocument/2006/relationships" r:id="rId3"/>
          </a:graphicData>
        </a:graphic>
      </p:graphicFrame>
      <p:sp>
        <p:nvSpPr>
          <p:cNvPr id="82" name="Freeform 9"/>
          <p:cNvSpPr>
            <a:spLocks/>
          </p:cNvSpPr>
          <p:nvPr/>
        </p:nvSpPr>
        <p:spPr bwMode="auto">
          <a:xfrm>
            <a:off x="1611596" y="792991"/>
            <a:ext cx="682809" cy="557627"/>
          </a:xfrm>
          <a:custGeom>
            <a:avLst/>
            <a:gdLst>
              <a:gd name="T0" fmla="*/ 279 w 279"/>
              <a:gd name="T1" fmla="*/ 27 h 228"/>
              <a:gd name="T2" fmla="*/ 246 w 279"/>
              <a:gd name="T3" fmla="*/ 36 h 228"/>
              <a:gd name="T4" fmla="*/ 271 w 279"/>
              <a:gd name="T5" fmla="*/ 6 h 228"/>
              <a:gd name="T6" fmla="*/ 235 w 279"/>
              <a:gd name="T7" fmla="*/ 20 h 228"/>
              <a:gd name="T8" fmla="*/ 193 w 279"/>
              <a:gd name="T9" fmla="*/ 0 h 228"/>
              <a:gd name="T10" fmla="*/ 135 w 279"/>
              <a:gd name="T11" fmla="*/ 59 h 228"/>
              <a:gd name="T12" fmla="*/ 138 w 279"/>
              <a:gd name="T13" fmla="*/ 72 h 228"/>
              <a:gd name="T14" fmla="*/ 18 w 279"/>
              <a:gd name="T15" fmla="*/ 12 h 228"/>
              <a:gd name="T16" fmla="*/ 12 w 279"/>
              <a:gd name="T17" fmla="*/ 41 h 228"/>
              <a:gd name="T18" fmla="*/ 36 w 279"/>
              <a:gd name="T19" fmla="*/ 89 h 228"/>
              <a:gd name="T20" fmla="*/ 10 w 279"/>
              <a:gd name="T21" fmla="*/ 81 h 228"/>
              <a:gd name="T22" fmla="*/ 10 w 279"/>
              <a:gd name="T23" fmla="*/ 81 h 228"/>
              <a:gd name="T24" fmla="*/ 57 w 279"/>
              <a:gd name="T25" fmla="*/ 138 h 228"/>
              <a:gd name="T26" fmla="*/ 42 w 279"/>
              <a:gd name="T27" fmla="*/ 141 h 228"/>
              <a:gd name="T28" fmla="*/ 30 w 279"/>
              <a:gd name="T29" fmla="*/ 140 h 228"/>
              <a:gd name="T30" fmla="*/ 84 w 279"/>
              <a:gd name="T31" fmla="*/ 179 h 228"/>
              <a:gd name="T32" fmla="*/ 13 w 279"/>
              <a:gd name="T33" fmla="*/ 204 h 228"/>
              <a:gd name="T34" fmla="*/ 0 w 279"/>
              <a:gd name="T35" fmla="*/ 203 h 228"/>
              <a:gd name="T36" fmla="*/ 87 w 279"/>
              <a:gd name="T37" fmla="*/ 228 h 228"/>
              <a:gd name="T38" fmla="*/ 250 w 279"/>
              <a:gd name="T39" fmla="*/ 66 h 228"/>
              <a:gd name="T40" fmla="*/ 250 w 279"/>
              <a:gd name="T41" fmla="*/ 57 h 228"/>
              <a:gd name="T42" fmla="*/ 279 w 279"/>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228">
                <a:moveTo>
                  <a:pt x="279" y="27"/>
                </a:moveTo>
                <a:cubicBezTo>
                  <a:pt x="270" y="33"/>
                  <a:pt x="258" y="36"/>
                  <a:pt x="246" y="36"/>
                </a:cubicBezTo>
                <a:cubicBezTo>
                  <a:pt x="258" y="30"/>
                  <a:pt x="267" y="18"/>
                  <a:pt x="271" y="6"/>
                </a:cubicBezTo>
                <a:cubicBezTo>
                  <a:pt x="261" y="12"/>
                  <a:pt x="249" y="17"/>
                  <a:pt x="235" y="20"/>
                </a:cubicBezTo>
                <a:cubicBezTo>
                  <a:pt x="225" y="8"/>
                  <a:pt x="210" y="0"/>
                  <a:pt x="193" y="0"/>
                </a:cubicBezTo>
                <a:cubicBezTo>
                  <a:pt x="162" y="0"/>
                  <a:pt x="135" y="27"/>
                  <a:pt x="135" y="59"/>
                </a:cubicBezTo>
                <a:cubicBezTo>
                  <a:pt x="135" y="63"/>
                  <a:pt x="136" y="68"/>
                  <a:pt x="138" y="72"/>
                </a:cubicBezTo>
                <a:cubicBezTo>
                  <a:pt x="90" y="69"/>
                  <a:pt x="48" y="47"/>
                  <a:pt x="18" y="12"/>
                </a:cubicBezTo>
                <a:cubicBezTo>
                  <a:pt x="13" y="20"/>
                  <a:pt x="12" y="30"/>
                  <a:pt x="12" y="41"/>
                </a:cubicBezTo>
                <a:cubicBezTo>
                  <a:pt x="12" y="60"/>
                  <a:pt x="21" y="78"/>
                  <a:pt x="36" y="89"/>
                </a:cubicBezTo>
                <a:cubicBezTo>
                  <a:pt x="27" y="87"/>
                  <a:pt x="18" y="86"/>
                  <a:pt x="10" y="81"/>
                </a:cubicBezTo>
                <a:cubicBezTo>
                  <a:pt x="10" y="81"/>
                  <a:pt x="10" y="81"/>
                  <a:pt x="10" y="81"/>
                </a:cubicBezTo>
                <a:cubicBezTo>
                  <a:pt x="10" y="110"/>
                  <a:pt x="30" y="132"/>
                  <a:pt x="57" y="138"/>
                </a:cubicBezTo>
                <a:cubicBezTo>
                  <a:pt x="51" y="140"/>
                  <a:pt x="46" y="141"/>
                  <a:pt x="42" y="141"/>
                </a:cubicBezTo>
                <a:cubicBezTo>
                  <a:pt x="37" y="141"/>
                  <a:pt x="34" y="140"/>
                  <a:pt x="30" y="140"/>
                </a:cubicBezTo>
                <a:cubicBezTo>
                  <a:pt x="39" y="162"/>
                  <a:pt x="60" y="179"/>
                  <a:pt x="84" y="179"/>
                </a:cubicBezTo>
                <a:cubicBezTo>
                  <a:pt x="64" y="195"/>
                  <a:pt x="39" y="204"/>
                  <a:pt x="13" y="204"/>
                </a:cubicBezTo>
                <a:cubicBezTo>
                  <a:pt x="9" y="204"/>
                  <a:pt x="3" y="204"/>
                  <a:pt x="0" y="203"/>
                </a:cubicBezTo>
                <a:cubicBezTo>
                  <a:pt x="24" y="219"/>
                  <a:pt x="54" y="228"/>
                  <a:pt x="87" y="228"/>
                </a:cubicBezTo>
                <a:cubicBezTo>
                  <a:pt x="193" y="228"/>
                  <a:pt x="250" y="141"/>
                  <a:pt x="250" y="66"/>
                </a:cubicBezTo>
                <a:cubicBezTo>
                  <a:pt x="250" y="63"/>
                  <a:pt x="250" y="60"/>
                  <a:pt x="250" y="57"/>
                </a:cubicBezTo>
                <a:cubicBezTo>
                  <a:pt x="262" y="50"/>
                  <a:pt x="271" y="39"/>
                  <a:pt x="279" y="2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TextBox 83"/>
          <p:cNvSpPr txBox="1"/>
          <p:nvPr/>
        </p:nvSpPr>
        <p:spPr>
          <a:xfrm>
            <a:off x="906881" y="1399900"/>
            <a:ext cx="2092239" cy="830997"/>
          </a:xfrm>
          <a:prstGeom prst="rect">
            <a:avLst/>
          </a:prstGeom>
          <a:noFill/>
        </p:spPr>
        <p:txBody>
          <a:bodyPr wrap="none" rtlCol="0">
            <a:spAutoFit/>
          </a:bodyPr>
          <a:lstStyle/>
          <a:p>
            <a:pPr algn="ctr"/>
            <a:r>
              <a:rPr lang="en-US" sz="4800" dirty="0">
                <a:solidFill>
                  <a:schemeClr val="bg2"/>
                </a:solidFill>
                <a:latin typeface="+mj-lt"/>
              </a:rPr>
              <a:t>4250+</a:t>
            </a:r>
          </a:p>
        </p:txBody>
      </p:sp>
      <p:sp>
        <p:nvSpPr>
          <p:cNvPr id="88" name="TextBox 87"/>
          <p:cNvSpPr txBox="1"/>
          <p:nvPr/>
        </p:nvSpPr>
        <p:spPr>
          <a:xfrm>
            <a:off x="491087" y="2089396"/>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1" name="Freeform 8"/>
          <p:cNvSpPr>
            <a:spLocks/>
          </p:cNvSpPr>
          <p:nvPr/>
        </p:nvSpPr>
        <p:spPr bwMode="auto">
          <a:xfrm>
            <a:off x="4800015" y="792991"/>
            <a:ext cx="258230" cy="557627"/>
          </a:xfrm>
          <a:custGeom>
            <a:avLst/>
            <a:gdLst>
              <a:gd name="T0" fmla="*/ 113 w 117"/>
              <a:gd name="T1" fmla="*/ 126 h 252"/>
              <a:gd name="T2" fmla="*/ 77 w 117"/>
              <a:gd name="T3" fmla="*/ 126 h 252"/>
              <a:gd name="T4" fmla="*/ 77 w 117"/>
              <a:gd name="T5" fmla="*/ 252 h 252"/>
              <a:gd name="T6" fmla="*/ 25 w 117"/>
              <a:gd name="T7" fmla="*/ 252 h 252"/>
              <a:gd name="T8" fmla="*/ 25 w 117"/>
              <a:gd name="T9" fmla="*/ 126 h 252"/>
              <a:gd name="T10" fmla="*/ 0 w 117"/>
              <a:gd name="T11" fmla="*/ 126 h 252"/>
              <a:gd name="T12" fmla="*/ 0 w 117"/>
              <a:gd name="T13" fmla="*/ 81 h 252"/>
              <a:gd name="T14" fmla="*/ 25 w 117"/>
              <a:gd name="T15" fmla="*/ 81 h 252"/>
              <a:gd name="T16" fmla="*/ 25 w 117"/>
              <a:gd name="T17" fmla="*/ 52 h 252"/>
              <a:gd name="T18" fmla="*/ 77 w 117"/>
              <a:gd name="T19" fmla="*/ 0 h 252"/>
              <a:gd name="T20" fmla="*/ 115 w 117"/>
              <a:gd name="T21" fmla="*/ 0 h 252"/>
              <a:gd name="T22" fmla="*/ 115 w 117"/>
              <a:gd name="T23" fmla="*/ 44 h 252"/>
              <a:gd name="T24" fmla="*/ 89 w 117"/>
              <a:gd name="T25" fmla="*/ 44 h 252"/>
              <a:gd name="T26" fmla="*/ 77 w 117"/>
              <a:gd name="T27" fmla="*/ 56 h 252"/>
              <a:gd name="T28" fmla="*/ 77 w 117"/>
              <a:gd name="T29" fmla="*/ 81 h 252"/>
              <a:gd name="T30" fmla="*/ 117 w 117"/>
              <a:gd name="T31" fmla="*/ 81 h 252"/>
              <a:gd name="T32" fmla="*/ 113 w 117"/>
              <a:gd name="T33" fmla="*/ 126 h 252"/>
              <a:gd name="T34" fmla="*/ 113 w 117"/>
              <a:gd name="T35"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252">
                <a:moveTo>
                  <a:pt x="113" y="126"/>
                </a:moveTo>
                <a:cubicBezTo>
                  <a:pt x="77" y="126"/>
                  <a:pt x="77" y="126"/>
                  <a:pt x="77" y="126"/>
                </a:cubicBezTo>
                <a:cubicBezTo>
                  <a:pt x="77" y="182"/>
                  <a:pt x="77" y="252"/>
                  <a:pt x="77" y="252"/>
                </a:cubicBezTo>
                <a:cubicBezTo>
                  <a:pt x="25" y="252"/>
                  <a:pt x="25" y="252"/>
                  <a:pt x="25" y="252"/>
                </a:cubicBezTo>
                <a:cubicBezTo>
                  <a:pt x="25" y="252"/>
                  <a:pt x="25" y="183"/>
                  <a:pt x="25" y="126"/>
                </a:cubicBezTo>
                <a:cubicBezTo>
                  <a:pt x="0" y="126"/>
                  <a:pt x="0" y="126"/>
                  <a:pt x="0" y="126"/>
                </a:cubicBezTo>
                <a:cubicBezTo>
                  <a:pt x="0" y="81"/>
                  <a:pt x="0" y="81"/>
                  <a:pt x="0" y="81"/>
                </a:cubicBezTo>
                <a:cubicBezTo>
                  <a:pt x="25" y="81"/>
                  <a:pt x="25" y="81"/>
                  <a:pt x="25" y="81"/>
                </a:cubicBezTo>
                <a:cubicBezTo>
                  <a:pt x="25" y="52"/>
                  <a:pt x="25" y="52"/>
                  <a:pt x="25" y="52"/>
                </a:cubicBezTo>
                <a:cubicBezTo>
                  <a:pt x="25" y="32"/>
                  <a:pt x="35" y="0"/>
                  <a:pt x="77" y="0"/>
                </a:cubicBezTo>
                <a:cubicBezTo>
                  <a:pt x="115" y="0"/>
                  <a:pt x="115" y="0"/>
                  <a:pt x="115" y="0"/>
                </a:cubicBezTo>
                <a:cubicBezTo>
                  <a:pt x="115" y="44"/>
                  <a:pt x="115" y="44"/>
                  <a:pt x="115" y="44"/>
                </a:cubicBezTo>
                <a:cubicBezTo>
                  <a:pt x="115" y="44"/>
                  <a:pt x="92" y="44"/>
                  <a:pt x="89" y="44"/>
                </a:cubicBezTo>
                <a:cubicBezTo>
                  <a:pt x="84" y="44"/>
                  <a:pt x="77" y="45"/>
                  <a:pt x="77" y="56"/>
                </a:cubicBezTo>
                <a:cubicBezTo>
                  <a:pt x="77" y="81"/>
                  <a:pt x="77" y="81"/>
                  <a:pt x="77" y="81"/>
                </a:cubicBezTo>
                <a:cubicBezTo>
                  <a:pt x="117" y="81"/>
                  <a:pt x="117" y="81"/>
                  <a:pt x="117" y="81"/>
                </a:cubicBezTo>
                <a:cubicBezTo>
                  <a:pt x="113" y="126"/>
                  <a:pt x="113" y="126"/>
                  <a:pt x="113" y="126"/>
                </a:cubicBezTo>
                <a:cubicBezTo>
                  <a:pt x="113" y="126"/>
                  <a:pt x="113" y="126"/>
                  <a:pt x="113" y="12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a:off x="3885415" y="1399900"/>
            <a:ext cx="2087431" cy="830997"/>
          </a:xfrm>
          <a:prstGeom prst="rect">
            <a:avLst/>
          </a:prstGeom>
          <a:noFill/>
        </p:spPr>
        <p:txBody>
          <a:bodyPr wrap="none" rtlCol="0">
            <a:spAutoFit/>
          </a:bodyPr>
          <a:lstStyle/>
          <a:p>
            <a:pPr algn="ctr"/>
            <a:r>
              <a:rPr lang="en-US" sz="4800" dirty="0">
                <a:solidFill>
                  <a:schemeClr val="bg2"/>
                </a:solidFill>
                <a:latin typeface="+mj-lt"/>
              </a:rPr>
              <a:t>2500+</a:t>
            </a:r>
          </a:p>
        </p:txBody>
      </p:sp>
      <p:sp>
        <p:nvSpPr>
          <p:cNvPr id="89" name="TextBox 88"/>
          <p:cNvSpPr txBox="1"/>
          <p:nvPr/>
        </p:nvSpPr>
        <p:spPr>
          <a:xfrm>
            <a:off x="3467217" y="2089396"/>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3" name="Freeform 22"/>
          <p:cNvSpPr>
            <a:spLocks noEditPoints="1"/>
          </p:cNvSpPr>
          <p:nvPr/>
        </p:nvSpPr>
        <p:spPr bwMode="auto">
          <a:xfrm>
            <a:off x="1676778" y="3772109"/>
            <a:ext cx="546726" cy="557627"/>
          </a:xfrm>
          <a:custGeom>
            <a:avLst/>
            <a:gdLst>
              <a:gd name="T0" fmla="*/ 91 w 276"/>
              <a:gd name="T1" fmla="*/ 142 h 281"/>
              <a:gd name="T2" fmla="*/ 138 w 276"/>
              <a:gd name="T3" fmla="*/ 95 h 281"/>
              <a:gd name="T4" fmla="*/ 185 w 276"/>
              <a:gd name="T5" fmla="*/ 142 h 281"/>
              <a:gd name="T6" fmla="*/ 138 w 276"/>
              <a:gd name="T7" fmla="*/ 189 h 281"/>
              <a:gd name="T8" fmla="*/ 91 w 276"/>
              <a:gd name="T9" fmla="*/ 142 h 281"/>
              <a:gd name="T10" fmla="*/ 200 w 276"/>
              <a:gd name="T11" fmla="*/ 142 h 281"/>
              <a:gd name="T12" fmla="*/ 138 w 276"/>
              <a:gd name="T13" fmla="*/ 204 h 281"/>
              <a:gd name="T14" fmla="*/ 76 w 276"/>
              <a:gd name="T15" fmla="*/ 142 h 281"/>
              <a:gd name="T16" fmla="*/ 77 w 276"/>
              <a:gd name="T17" fmla="*/ 136 h 281"/>
              <a:gd name="T18" fmla="*/ 0 w 276"/>
              <a:gd name="T19" fmla="*/ 136 h 281"/>
              <a:gd name="T20" fmla="*/ 0 w 276"/>
              <a:gd name="T21" fmla="*/ 227 h 281"/>
              <a:gd name="T22" fmla="*/ 54 w 276"/>
              <a:gd name="T23" fmla="*/ 281 h 281"/>
              <a:gd name="T24" fmla="*/ 222 w 276"/>
              <a:gd name="T25" fmla="*/ 281 h 281"/>
              <a:gd name="T26" fmla="*/ 276 w 276"/>
              <a:gd name="T27" fmla="*/ 227 h 281"/>
              <a:gd name="T28" fmla="*/ 276 w 276"/>
              <a:gd name="T29" fmla="*/ 136 h 281"/>
              <a:gd name="T30" fmla="*/ 199 w 276"/>
              <a:gd name="T31" fmla="*/ 136 h 281"/>
              <a:gd name="T32" fmla="*/ 200 w 276"/>
              <a:gd name="T33" fmla="*/ 142 h 281"/>
              <a:gd name="T34" fmla="*/ 276 w 276"/>
              <a:gd name="T35" fmla="*/ 54 h 281"/>
              <a:gd name="T36" fmla="*/ 276 w 276"/>
              <a:gd name="T37" fmla="*/ 110 h 281"/>
              <a:gd name="T38" fmla="*/ 190 w 276"/>
              <a:gd name="T39" fmla="*/ 110 h 281"/>
              <a:gd name="T40" fmla="*/ 138 w 276"/>
              <a:gd name="T41" fmla="*/ 80 h 281"/>
              <a:gd name="T42" fmla="*/ 86 w 276"/>
              <a:gd name="T43" fmla="*/ 110 h 281"/>
              <a:gd name="T44" fmla="*/ 0 w 276"/>
              <a:gd name="T45" fmla="*/ 110 h 281"/>
              <a:gd name="T46" fmla="*/ 0 w 276"/>
              <a:gd name="T47" fmla="*/ 54 h 281"/>
              <a:gd name="T48" fmla="*/ 42 w 276"/>
              <a:gd name="T49" fmla="*/ 1 h 281"/>
              <a:gd name="T50" fmla="*/ 42 w 276"/>
              <a:gd name="T51" fmla="*/ 69 h 281"/>
              <a:gd name="T52" fmla="*/ 55 w 276"/>
              <a:gd name="T53" fmla="*/ 69 h 281"/>
              <a:gd name="T54" fmla="*/ 55 w 276"/>
              <a:gd name="T55" fmla="*/ 0 h 281"/>
              <a:gd name="T56" fmla="*/ 66 w 276"/>
              <a:gd name="T57" fmla="*/ 0 h 281"/>
              <a:gd name="T58" fmla="*/ 66 w 276"/>
              <a:gd name="T59" fmla="*/ 69 h 281"/>
              <a:gd name="T60" fmla="*/ 80 w 276"/>
              <a:gd name="T61" fmla="*/ 69 h 281"/>
              <a:gd name="T62" fmla="*/ 80 w 276"/>
              <a:gd name="T63" fmla="*/ 0 h 281"/>
              <a:gd name="T64" fmla="*/ 91 w 276"/>
              <a:gd name="T65" fmla="*/ 0 h 281"/>
              <a:gd name="T66" fmla="*/ 91 w 276"/>
              <a:gd name="T67" fmla="*/ 69 h 281"/>
              <a:gd name="T68" fmla="*/ 104 w 276"/>
              <a:gd name="T69" fmla="*/ 69 h 281"/>
              <a:gd name="T70" fmla="*/ 104 w 276"/>
              <a:gd name="T71" fmla="*/ 0 h 281"/>
              <a:gd name="T72" fmla="*/ 222 w 276"/>
              <a:gd name="T73" fmla="*/ 0 h 281"/>
              <a:gd name="T74" fmla="*/ 276 w 276"/>
              <a:gd name="T75" fmla="*/ 54 h 281"/>
              <a:gd name="T76" fmla="*/ 250 w 276"/>
              <a:gd name="T77" fmla="*/ 34 h 281"/>
              <a:gd name="T78" fmla="*/ 241 w 276"/>
              <a:gd name="T79" fmla="*/ 25 h 281"/>
              <a:gd name="T80" fmla="*/ 203 w 276"/>
              <a:gd name="T81" fmla="*/ 25 h 281"/>
              <a:gd name="T82" fmla="*/ 194 w 276"/>
              <a:gd name="T83" fmla="*/ 34 h 281"/>
              <a:gd name="T84" fmla="*/ 194 w 276"/>
              <a:gd name="T85" fmla="*/ 72 h 281"/>
              <a:gd name="T86" fmla="*/ 203 w 276"/>
              <a:gd name="T87" fmla="*/ 81 h 281"/>
              <a:gd name="T88" fmla="*/ 241 w 276"/>
              <a:gd name="T89" fmla="*/ 81 h 281"/>
              <a:gd name="T90" fmla="*/ 250 w 276"/>
              <a:gd name="T91" fmla="*/ 72 h 281"/>
              <a:gd name="T92" fmla="*/ 250 w 276"/>
              <a:gd name="T93" fmla="*/ 3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6" h="281">
                <a:moveTo>
                  <a:pt x="91" y="142"/>
                </a:moveTo>
                <a:cubicBezTo>
                  <a:pt x="91" y="116"/>
                  <a:pt x="112" y="95"/>
                  <a:pt x="138" y="95"/>
                </a:cubicBezTo>
                <a:cubicBezTo>
                  <a:pt x="164" y="95"/>
                  <a:pt x="185" y="116"/>
                  <a:pt x="185" y="142"/>
                </a:cubicBezTo>
                <a:cubicBezTo>
                  <a:pt x="185" y="168"/>
                  <a:pt x="164" y="189"/>
                  <a:pt x="138" y="189"/>
                </a:cubicBezTo>
                <a:cubicBezTo>
                  <a:pt x="112" y="189"/>
                  <a:pt x="91" y="168"/>
                  <a:pt x="91" y="142"/>
                </a:cubicBezTo>
                <a:close/>
                <a:moveTo>
                  <a:pt x="200" y="142"/>
                </a:moveTo>
                <a:cubicBezTo>
                  <a:pt x="200" y="176"/>
                  <a:pt x="172" y="204"/>
                  <a:pt x="138" y="204"/>
                </a:cubicBezTo>
                <a:cubicBezTo>
                  <a:pt x="104" y="204"/>
                  <a:pt x="76" y="176"/>
                  <a:pt x="76" y="142"/>
                </a:cubicBezTo>
                <a:cubicBezTo>
                  <a:pt x="76" y="140"/>
                  <a:pt x="77" y="138"/>
                  <a:pt x="77" y="136"/>
                </a:cubicBezTo>
                <a:cubicBezTo>
                  <a:pt x="0" y="136"/>
                  <a:pt x="0" y="136"/>
                  <a:pt x="0" y="136"/>
                </a:cubicBezTo>
                <a:cubicBezTo>
                  <a:pt x="0" y="227"/>
                  <a:pt x="0" y="227"/>
                  <a:pt x="0" y="227"/>
                </a:cubicBezTo>
                <a:cubicBezTo>
                  <a:pt x="0" y="257"/>
                  <a:pt x="24" y="281"/>
                  <a:pt x="54" y="281"/>
                </a:cubicBezTo>
                <a:cubicBezTo>
                  <a:pt x="222" y="281"/>
                  <a:pt x="222" y="281"/>
                  <a:pt x="222" y="281"/>
                </a:cubicBezTo>
                <a:cubicBezTo>
                  <a:pt x="251" y="281"/>
                  <a:pt x="276" y="257"/>
                  <a:pt x="276" y="227"/>
                </a:cubicBezTo>
                <a:cubicBezTo>
                  <a:pt x="276" y="136"/>
                  <a:pt x="276" y="136"/>
                  <a:pt x="276" y="136"/>
                </a:cubicBezTo>
                <a:cubicBezTo>
                  <a:pt x="199" y="136"/>
                  <a:pt x="199" y="136"/>
                  <a:pt x="199" y="136"/>
                </a:cubicBezTo>
                <a:cubicBezTo>
                  <a:pt x="199" y="138"/>
                  <a:pt x="200" y="140"/>
                  <a:pt x="200" y="142"/>
                </a:cubicBezTo>
                <a:close/>
                <a:moveTo>
                  <a:pt x="276" y="54"/>
                </a:moveTo>
                <a:cubicBezTo>
                  <a:pt x="276" y="110"/>
                  <a:pt x="276" y="110"/>
                  <a:pt x="276" y="110"/>
                </a:cubicBezTo>
                <a:cubicBezTo>
                  <a:pt x="190" y="110"/>
                  <a:pt x="190" y="110"/>
                  <a:pt x="190" y="110"/>
                </a:cubicBezTo>
                <a:cubicBezTo>
                  <a:pt x="179" y="92"/>
                  <a:pt x="160" y="80"/>
                  <a:pt x="138" y="80"/>
                </a:cubicBezTo>
                <a:cubicBezTo>
                  <a:pt x="116" y="80"/>
                  <a:pt x="97" y="92"/>
                  <a:pt x="86" y="110"/>
                </a:cubicBezTo>
                <a:cubicBezTo>
                  <a:pt x="0" y="110"/>
                  <a:pt x="0" y="110"/>
                  <a:pt x="0" y="110"/>
                </a:cubicBezTo>
                <a:cubicBezTo>
                  <a:pt x="0" y="54"/>
                  <a:pt x="0" y="54"/>
                  <a:pt x="0" y="54"/>
                </a:cubicBezTo>
                <a:cubicBezTo>
                  <a:pt x="0" y="28"/>
                  <a:pt x="18" y="7"/>
                  <a:pt x="42" y="1"/>
                </a:cubicBezTo>
                <a:cubicBezTo>
                  <a:pt x="42" y="69"/>
                  <a:pt x="42" y="69"/>
                  <a:pt x="42" y="69"/>
                </a:cubicBezTo>
                <a:cubicBezTo>
                  <a:pt x="55" y="69"/>
                  <a:pt x="55" y="69"/>
                  <a:pt x="55" y="69"/>
                </a:cubicBezTo>
                <a:cubicBezTo>
                  <a:pt x="55" y="0"/>
                  <a:pt x="55" y="0"/>
                  <a:pt x="55" y="0"/>
                </a:cubicBezTo>
                <a:cubicBezTo>
                  <a:pt x="66" y="0"/>
                  <a:pt x="66" y="0"/>
                  <a:pt x="66" y="0"/>
                </a:cubicBezTo>
                <a:cubicBezTo>
                  <a:pt x="66" y="69"/>
                  <a:pt x="66" y="69"/>
                  <a:pt x="66" y="69"/>
                </a:cubicBezTo>
                <a:cubicBezTo>
                  <a:pt x="80" y="69"/>
                  <a:pt x="80" y="69"/>
                  <a:pt x="80" y="69"/>
                </a:cubicBezTo>
                <a:cubicBezTo>
                  <a:pt x="80" y="0"/>
                  <a:pt x="80" y="0"/>
                  <a:pt x="80" y="0"/>
                </a:cubicBezTo>
                <a:cubicBezTo>
                  <a:pt x="91" y="0"/>
                  <a:pt x="91" y="0"/>
                  <a:pt x="91" y="0"/>
                </a:cubicBezTo>
                <a:cubicBezTo>
                  <a:pt x="91" y="69"/>
                  <a:pt x="91" y="69"/>
                  <a:pt x="91" y="69"/>
                </a:cubicBezTo>
                <a:cubicBezTo>
                  <a:pt x="104" y="69"/>
                  <a:pt x="104" y="69"/>
                  <a:pt x="104" y="69"/>
                </a:cubicBezTo>
                <a:cubicBezTo>
                  <a:pt x="104" y="0"/>
                  <a:pt x="104" y="0"/>
                  <a:pt x="104" y="0"/>
                </a:cubicBezTo>
                <a:cubicBezTo>
                  <a:pt x="222" y="0"/>
                  <a:pt x="222" y="0"/>
                  <a:pt x="222" y="0"/>
                </a:cubicBezTo>
                <a:cubicBezTo>
                  <a:pt x="251" y="0"/>
                  <a:pt x="276" y="24"/>
                  <a:pt x="276" y="54"/>
                </a:cubicBezTo>
                <a:close/>
                <a:moveTo>
                  <a:pt x="250" y="34"/>
                </a:moveTo>
                <a:cubicBezTo>
                  <a:pt x="250" y="29"/>
                  <a:pt x="246" y="25"/>
                  <a:pt x="241" y="25"/>
                </a:cubicBezTo>
                <a:cubicBezTo>
                  <a:pt x="203" y="25"/>
                  <a:pt x="203" y="25"/>
                  <a:pt x="203" y="25"/>
                </a:cubicBezTo>
                <a:cubicBezTo>
                  <a:pt x="198" y="25"/>
                  <a:pt x="194" y="29"/>
                  <a:pt x="194" y="34"/>
                </a:cubicBezTo>
                <a:cubicBezTo>
                  <a:pt x="194" y="72"/>
                  <a:pt x="194" y="72"/>
                  <a:pt x="194" y="72"/>
                </a:cubicBezTo>
                <a:cubicBezTo>
                  <a:pt x="194" y="77"/>
                  <a:pt x="198" y="81"/>
                  <a:pt x="203" y="81"/>
                </a:cubicBezTo>
                <a:cubicBezTo>
                  <a:pt x="241" y="81"/>
                  <a:pt x="241" y="81"/>
                  <a:pt x="241" y="81"/>
                </a:cubicBezTo>
                <a:cubicBezTo>
                  <a:pt x="246" y="81"/>
                  <a:pt x="250" y="77"/>
                  <a:pt x="250" y="72"/>
                </a:cubicBezTo>
                <a:lnTo>
                  <a:pt x="250" y="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TextBox 85"/>
          <p:cNvSpPr txBox="1"/>
          <p:nvPr/>
        </p:nvSpPr>
        <p:spPr>
          <a:xfrm>
            <a:off x="908029" y="4373480"/>
            <a:ext cx="2084225" cy="830997"/>
          </a:xfrm>
          <a:prstGeom prst="rect">
            <a:avLst/>
          </a:prstGeom>
          <a:noFill/>
        </p:spPr>
        <p:txBody>
          <a:bodyPr wrap="none" rtlCol="0">
            <a:spAutoFit/>
          </a:bodyPr>
          <a:lstStyle/>
          <a:p>
            <a:pPr algn="ctr"/>
            <a:r>
              <a:rPr lang="en-US" sz="4800" dirty="0">
                <a:solidFill>
                  <a:schemeClr val="bg2"/>
                </a:solidFill>
                <a:latin typeface="+mj-lt"/>
              </a:rPr>
              <a:t>3500+</a:t>
            </a:r>
          </a:p>
        </p:txBody>
      </p:sp>
      <p:sp>
        <p:nvSpPr>
          <p:cNvPr id="90" name="TextBox 89"/>
          <p:cNvSpPr txBox="1"/>
          <p:nvPr/>
        </p:nvSpPr>
        <p:spPr>
          <a:xfrm>
            <a:off x="488228" y="5062539"/>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0" name="Freeform 7"/>
          <p:cNvSpPr>
            <a:spLocks noEditPoints="1"/>
          </p:cNvSpPr>
          <p:nvPr/>
        </p:nvSpPr>
        <p:spPr bwMode="auto">
          <a:xfrm>
            <a:off x="4643865" y="3772109"/>
            <a:ext cx="570530" cy="557627"/>
          </a:xfrm>
          <a:custGeom>
            <a:avLst/>
            <a:gdLst>
              <a:gd name="T0" fmla="*/ 152 w 262"/>
              <a:gd name="T1" fmla="*/ 81 h 256"/>
              <a:gd name="T2" fmla="*/ 129 w 262"/>
              <a:gd name="T3" fmla="*/ 24 h 256"/>
              <a:gd name="T4" fmla="*/ 108 w 262"/>
              <a:gd name="T5" fmla="*/ 81 h 256"/>
              <a:gd name="T6" fmla="*/ 124 w 262"/>
              <a:gd name="T7" fmla="*/ 83 h 256"/>
              <a:gd name="T8" fmla="*/ 129 w 262"/>
              <a:gd name="T9" fmla="*/ 38 h 256"/>
              <a:gd name="T10" fmla="*/ 136 w 262"/>
              <a:gd name="T11" fmla="*/ 83 h 256"/>
              <a:gd name="T12" fmla="*/ 124 w 262"/>
              <a:gd name="T13" fmla="*/ 87 h 256"/>
              <a:gd name="T14" fmla="*/ 162 w 262"/>
              <a:gd name="T15" fmla="*/ 87 h 256"/>
              <a:gd name="T16" fmla="*/ 178 w 262"/>
              <a:gd name="T17" fmla="*/ 83 h 256"/>
              <a:gd name="T18" fmla="*/ 186 w 262"/>
              <a:gd name="T19" fmla="*/ 87 h 256"/>
              <a:gd name="T20" fmla="*/ 206 w 262"/>
              <a:gd name="T21" fmla="*/ 26 h 256"/>
              <a:gd name="T22" fmla="*/ 190 w 262"/>
              <a:gd name="T23" fmla="*/ 91 h 256"/>
              <a:gd name="T24" fmla="*/ 165 w 262"/>
              <a:gd name="T25" fmla="*/ 96 h 256"/>
              <a:gd name="T26" fmla="*/ 67 w 262"/>
              <a:gd name="T27" fmla="*/ 0 h 256"/>
              <a:gd name="T28" fmla="*/ 106 w 262"/>
              <a:gd name="T29" fmla="*/ 0 h 256"/>
              <a:gd name="T30" fmla="*/ 71 w 262"/>
              <a:gd name="T31" fmla="*/ 100 h 256"/>
              <a:gd name="T32" fmla="*/ 207 w 262"/>
              <a:gd name="T33" fmla="*/ 181 h 256"/>
              <a:gd name="T34" fmla="*/ 195 w 262"/>
              <a:gd name="T35" fmla="*/ 181 h 256"/>
              <a:gd name="T36" fmla="*/ 206 w 262"/>
              <a:gd name="T37" fmla="*/ 174 h 256"/>
              <a:gd name="T38" fmla="*/ 160 w 262"/>
              <a:gd name="T39" fmla="*/ 216 h 256"/>
              <a:gd name="T40" fmla="*/ 149 w 262"/>
              <a:gd name="T41" fmla="*/ 215 h 256"/>
              <a:gd name="T42" fmla="*/ 154 w 262"/>
              <a:gd name="T43" fmla="*/ 171 h 256"/>
              <a:gd name="T44" fmla="*/ 214 w 262"/>
              <a:gd name="T45" fmla="*/ 121 h 256"/>
              <a:gd name="T46" fmla="*/ 0 w 262"/>
              <a:gd name="T47" fmla="*/ 207 h 256"/>
              <a:gd name="T48" fmla="*/ 262 w 262"/>
              <a:gd name="T49" fmla="*/ 207 h 256"/>
              <a:gd name="T50" fmla="*/ 83 w 262"/>
              <a:gd name="T51" fmla="*/ 153 h 256"/>
              <a:gd name="T52" fmla="*/ 53 w 262"/>
              <a:gd name="T53" fmla="*/ 228 h 256"/>
              <a:gd name="T54" fmla="*/ 37 w 262"/>
              <a:gd name="T55" fmla="*/ 140 h 256"/>
              <a:gd name="T56" fmla="*/ 83 w 262"/>
              <a:gd name="T57" fmla="*/ 153 h 256"/>
              <a:gd name="T58" fmla="*/ 113 w 262"/>
              <a:gd name="T59" fmla="*/ 220 h 256"/>
              <a:gd name="T60" fmla="*/ 91 w 262"/>
              <a:gd name="T61" fmla="*/ 227 h 256"/>
              <a:gd name="T62" fmla="*/ 103 w 262"/>
              <a:gd name="T63" fmla="*/ 163 h 256"/>
              <a:gd name="T64" fmla="*/ 106 w 262"/>
              <a:gd name="T65" fmla="*/ 216 h 256"/>
              <a:gd name="T66" fmla="*/ 113 w 262"/>
              <a:gd name="T67" fmla="*/ 163 h 256"/>
              <a:gd name="T68" fmla="*/ 174 w 262"/>
              <a:gd name="T69" fmla="*/ 215 h 256"/>
              <a:gd name="T70" fmla="*/ 154 w 262"/>
              <a:gd name="T71" fmla="*/ 226 h 256"/>
              <a:gd name="T72" fmla="*/ 137 w 262"/>
              <a:gd name="T73" fmla="*/ 228 h 256"/>
              <a:gd name="T74" fmla="*/ 149 w 262"/>
              <a:gd name="T75" fmla="*/ 169 h 256"/>
              <a:gd name="T76" fmla="*/ 170 w 262"/>
              <a:gd name="T77" fmla="*/ 166 h 256"/>
              <a:gd name="T78" fmla="*/ 221 w 262"/>
              <a:gd name="T79" fmla="*/ 198 h 256"/>
              <a:gd name="T80" fmla="*/ 195 w 262"/>
              <a:gd name="T81" fmla="*/ 216 h 256"/>
              <a:gd name="T82" fmla="*/ 207 w 262"/>
              <a:gd name="T83" fmla="*/ 210 h 256"/>
              <a:gd name="T84" fmla="*/ 221 w 262"/>
              <a:gd name="T85" fmla="*/ 210 h 256"/>
              <a:gd name="T86" fmla="*/ 186 w 262"/>
              <a:gd name="T87" fmla="*/ 224 h 256"/>
              <a:gd name="T88" fmla="*/ 188 w 262"/>
              <a:gd name="T89" fmla="*/ 166 h 256"/>
              <a:gd name="T90" fmla="*/ 221 w 262"/>
              <a:gd name="T9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2" h="256">
                <a:moveTo>
                  <a:pt x="129" y="100"/>
                </a:moveTo>
                <a:cubicBezTo>
                  <a:pt x="136" y="100"/>
                  <a:pt x="141" y="100"/>
                  <a:pt x="145" y="96"/>
                </a:cubicBezTo>
                <a:cubicBezTo>
                  <a:pt x="149" y="92"/>
                  <a:pt x="152" y="87"/>
                  <a:pt x="152" y="81"/>
                </a:cubicBezTo>
                <a:cubicBezTo>
                  <a:pt x="152" y="81"/>
                  <a:pt x="152" y="81"/>
                  <a:pt x="152" y="44"/>
                </a:cubicBezTo>
                <a:cubicBezTo>
                  <a:pt x="152" y="38"/>
                  <a:pt x="149" y="34"/>
                  <a:pt x="145" y="30"/>
                </a:cubicBezTo>
                <a:cubicBezTo>
                  <a:pt x="141" y="26"/>
                  <a:pt x="136" y="24"/>
                  <a:pt x="129" y="24"/>
                </a:cubicBezTo>
                <a:cubicBezTo>
                  <a:pt x="124" y="24"/>
                  <a:pt x="118" y="26"/>
                  <a:pt x="114" y="30"/>
                </a:cubicBezTo>
                <a:cubicBezTo>
                  <a:pt x="110" y="34"/>
                  <a:pt x="108" y="38"/>
                  <a:pt x="108" y="44"/>
                </a:cubicBezTo>
                <a:cubicBezTo>
                  <a:pt x="108" y="81"/>
                  <a:pt x="108" y="81"/>
                  <a:pt x="108" y="81"/>
                </a:cubicBezTo>
                <a:cubicBezTo>
                  <a:pt x="108" y="87"/>
                  <a:pt x="110" y="92"/>
                  <a:pt x="114" y="96"/>
                </a:cubicBezTo>
                <a:cubicBezTo>
                  <a:pt x="118" y="100"/>
                  <a:pt x="121" y="100"/>
                  <a:pt x="129" y="100"/>
                </a:cubicBezTo>
                <a:close/>
                <a:moveTo>
                  <a:pt x="124" y="83"/>
                </a:moveTo>
                <a:cubicBezTo>
                  <a:pt x="124" y="83"/>
                  <a:pt x="124" y="83"/>
                  <a:pt x="124" y="43"/>
                </a:cubicBezTo>
                <a:cubicBezTo>
                  <a:pt x="124" y="42"/>
                  <a:pt x="124" y="39"/>
                  <a:pt x="124" y="39"/>
                </a:cubicBezTo>
                <a:cubicBezTo>
                  <a:pt x="126" y="38"/>
                  <a:pt x="128" y="38"/>
                  <a:pt x="129" y="38"/>
                </a:cubicBezTo>
                <a:cubicBezTo>
                  <a:pt x="132" y="38"/>
                  <a:pt x="133" y="38"/>
                  <a:pt x="133" y="39"/>
                </a:cubicBezTo>
                <a:cubicBezTo>
                  <a:pt x="136" y="39"/>
                  <a:pt x="136" y="42"/>
                  <a:pt x="136" y="43"/>
                </a:cubicBezTo>
                <a:cubicBezTo>
                  <a:pt x="136" y="43"/>
                  <a:pt x="136" y="43"/>
                  <a:pt x="136" y="83"/>
                </a:cubicBezTo>
                <a:cubicBezTo>
                  <a:pt x="136" y="84"/>
                  <a:pt x="136" y="87"/>
                  <a:pt x="133" y="87"/>
                </a:cubicBezTo>
                <a:cubicBezTo>
                  <a:pt x="133" y="88"/>
                  <a:pt x="132" y="88"/>
                  <a:pt x="129" y="88"/>
                </a:cubicBezTo>
                <a:cubicBezTo>
                  <a:pt x="128" y="88"/>
                  <a:pt x="126" y="88"/>
                  <a:pt x="124" y="87"/>
                </a:cubicBezTo>
                <a:cubicBezTo>
                  <a:pt x="124" y="87"/>
                  <a:pt x="124" y="84"/>
                  <a:pt x="124" y="83"/>
                </a:cubicBezTo>
                <a:close/>
                <a:moveTo>
                  <a:pt x="165" y="96"/>
                </a:moveTo>
                <a:cubicBezTo>
                  <a:pt x="162" y="95"/>
                  <a:pt x="162" y="92"/>
                  <a:pt x="162" y="87"/>
                </a:cubicBezTo>
                <a:cubicBezTo>
                  <a:pt x="162" y="26"/>
                  <a:pt x="162" y="26"/>
                  <a:pt x="162" y="26"/>
                </a:cubicBezTo>
                <a:cubicBezTo>
                  <a:pt x="178" y="26"/>
                  <a:pt x="178" y="26"/>
                  <a:pt x="178" y="26"/>
                </a:cubicBezTo>
                <a:cubicBezTo>
                  <a:pt x="178" y="83"/>
                  <a:pt x="178" y="83"/>
                  <a:pt x="178" y="83"/>
                </a:cubicBezTo>
                <a:cubicBezTo>
                  <a:pt x="178" y="85"/>
                  <a:pt x="178" y="85"/>
                  <a:pt x="178" y="87"/>
                </a:cubicBezTo>
                <a:cubicBezTo>
                  <a:pt x="178" y="87"/>
                  <a:pt x="181" y="87"/>
                  <a:pt x="182" y="87"/>
                </a:cubicBezTo>
                <a:cubicBezTo>
                  <a:pt x="182" y="87"/>
                  <a:pt x="185" y="87"/>
                  <a:pt x="186" y="87"/>
                </a:cubicBezTo>
                <a:cubicBezTo>
                  <a:pt x="189" y="85"/>
                  <a:pt x="189" y="83"/>
                  <a:pt x="190" y="83"/>
                </a:cubicBezTo>
                <a:cubicBezTo>
                  <a:pt x="190" y="26"/>
                  <a:pt x="190" y="26"/>
                  <a:pt x="190" y="26"/>
                </a:cubicBezTo>
                <a:cubicBezTo>
                  <a:pt x="206" y="26"/>
                  <a:pt x="206" y="26"/>
                  <a:pt x="206" y="26"/>
                </a:cubicBezTo>
                <a:cubicBezTo>
                  <a:pt x="206" y="100"/>
                  <a:pt x="206" y="100"/>
                  <a:pt x="206" y="100"/>
                </a:cubicBezTo>
                <a:cubicBezTo>
                  <a:pt x="190" y="100"/>
                  <a:pt x="190" y="100"/>
                  <a:pt x="190" y="100"/>
                </a:cubicBezTo>
                <a:cubicBezTo>
                  <a:pt x="190" y="91"/>
                  <a:pt x="190" y="91"/>
                  <a:pt x="190" y="91"/>
                </a:cubicBezTo>
                <a:cubicBezTo>
                  <a:pt x="189" y="95"/>
                  <a:pt x="185" y="96"/>
                  <a:pt x="182" y="98"/>
                </a:cubicBezTo>
                <a:cubicBezTo>
                  <a:pt x="178" y="100"/>
                  <a:pt x="177" y="100"/>
                  <a:pt x="173" y="100"/>
                </a:cubicBezTo>
                <a:cubicBezTo>
                  <a:pt x="170" y="100"/>
                  <a:pt x="166" y="100"/>
                  <a:pt x="165" y="96"/>
                </a:cubicBezTo>
                <a:close/>
                <a:moveTo>
                  <a:pt x="71" y="61"/>
                </a:moveTo>
                <a:cubicBezTo>
                  <a:pt x="49" y="0"/>
                  <a:pt x="49" y="0"/>
                  <a:pt x="49" y="0"/>
                </a:cubicBezTo>
                <a:cubicBezTo>
                  <a:pt x="67" y="0"/>
                  <a:pt x="67" y="0"/>
                  <a:pt x="67" y="0"/>
                </a:cubicBezTo>
                <a:cubicBezTo>
                  <a:pt x="79" y="40"/>
                  <a:pt x="79" y="40"/>
                  <a:pt x="79" y="40"/>
                </a:cubicBezTo>
                <a:cubicBezTo>
                  <a:pt x="88" y="0"/>
                  <a:pt x="88" y="0"/>
                  <a:pt x="88" y="0"/>
                </a:cubicBezTo>
                <a:cubicBezTo>
                  <a:pt x="106" y="0"/>
                  <a:pt x="106" y="0"/>
                  <a:pt x="106" y="0"/>
                </a:cubicBezTo>
                <a:cubicBezTo>
                  <a:pt x="87" y="59"/>
                  <a:pt x="87" y="59"/>
                  <a:pt x="87" y="59"/>
                </a:cubicBezTo>
                <a:cubicBezTo>
                  <a:pt x="87" y="100"/>
                  <a:pt x="87" y="100"/>
                  <a:pt x="87" y="100"/>
                </a:cubicBezTo>
                <a:cubicBezTo>
                  <a:pt x="71" y="100"/>
                  <a:pt x="71" y="100"/>
                  <a:pt x="71" y="100"/>
                </a:cubicBezTo>
                <a:cubicBezTo>
                  <a:pt x="71" y="61"/>
                  <a:pt x="71" y="61"/>
                  <a:pt x="71" y="61"/>
                </a:cubicBezTo>
                <a:close/>
                <a:moveTo>
                  <a:pt x="206" y="174"/>
                </a:moveTo>
                <a:cubicBezTo>
                  <a:pt x="206" y="177"/>
                  <a:pt x="207" y="178"/>
                  <a:pt x="207" y="181"/>
                </a:cubicBezTo>
                <a:cubicBezTo>
                  <a:pt x="207" y="186"/>
                  <a:pt x="207" y="186"/>
                  <a:pt x="207" y="186"/>
                </a:cubicBezTo>
                <a:cubicBezTo>
                  <a:pt x="195" y="186"/>
                  <a:pt x="195" y="186"/>
                  <a:pt x="195" y="186"/>
                </a:cubicBezTo>
                <a:cubicBezTo>
                  <a:pt x="195" y="181"/>
                  <a:pt x="195" y="181"/>
                  <a:pt x="195" y="181"/>
                </a:cubicBezTo>
                <a:cubicBezTo>
                  <a:pt x="195" y="178"/>
                  <a:pt x="195" y="177"/>
                  <a:pt x="195" y="174"/>
                </a:cubicBezTo>
                <a:cubicBezTo>
                  <a:pt x="198" y="173"/>
                  <a:pt x="199" y="173"/>
                  <a:pt x="202" y="173"/>
                </a:cubicBezTo>
                <a:cubicBezTo>
                  <a:pt x="203" y="173"/>
                  <a:pt x="203" y="173"/>
                  <a:pt x="206" y="174"/>
                </a:cubicBezTo>
                <a:close/>
                <a:moveTo>
                  <a:pt x="160" y="178"/>
                </a:moveTo>
                <a:cubicBezTo>
                  <a:pt x="160" y="212"/>
                  <a:pt x="160" y="212"/>
                  <a:pt x="160" y="212"/>
                </a:cubicBezTo>
                <a:cubicBezTo>
                  <a:pt x="160" y="215"/>
                  <a:pt x="160" y="216"/>
                  <a:pt x="160" y="216"/>
                </a:cubicBezTo>
                <a:cubicBezTo>
                  <a:pt x="158" y="219"/>
                  <a:pt x="158" y="219"/>
                  <a:pt x="156" y="219"/>
                </a:cubicBezTo>
                <a:cubicBezTo>
                  <a:pt x="154" y="219"/>
                  <a:pt x="154" y="219"/>
                  <a:pt x="152" y="219"/>
                </a:cubicBezTo>
                <a:cubicBezTo>
                  <a:pt x="152" y="216"/>
                  <a:pt x="150" y="216"/>
                  <a:pt x="149" y="215"/>
                </a:cubicBezTo>
                <a:cubicBezTo>
                  <a:pt x="149" y="174"/>
                  <a:pt x="149" y="174"/>
                  <a:pt x="149" y="174"/>
                </a:cubicBezTo>
                <a:cubicBezTo>
                  <a:pt x="150" y="174"/>
                  <a:pt x="150" y="171"/>
                  <a:pt x="152" y="171"/>
                </a:cubicBezTo>
                <a:cubicBezTo>
                  <a:pt x="154" y="171"/>
                  <a:pt x="154" y="171"/>
                  <a:pt x="154" y="171"/>
                </a:cubicBezTo>
                <a:cubicBezTo>
                  <a:pt x="156" y="171"/>
                  <a:pt x="158" y="171"/>
                  <a:pt x="158" y="174"/>
                </a:cubicBezTo>
                <a:cubicBezTo>
                  <a:pt x="160" y="174"/>
                  <a:pt x="160" y="175"/>
                  <a:pt x="160" y="178"/>
                </a:cubicBezTo>
                <a:close/>
                <a:moveTo>
                  <a:pt x="214" y="121"/>
                </a:moveTo>
                <a:cubicBezTo>
                  <a:pt x="214" y="121"/>
                  <a:pt x="214" y="121"/>
                  <a:pt x="49" y="121"/>
                </a:cubicBezTo>
                <a:cubicBezTo>
                  <a:pt x="21" y="121"/>
                  <a:pt x="0" y="144"/>
                  <a:pt x="0" y="170"/>
                </a:cubicBezTo>
                <a:cubicBezTo>
                  <a:pt x="0" y="170"/>
                  <a:pt x="0" y="170"/>
                  <a:pt x="0" y="207"/>
                </a:cubicBezTo>
                <a:cubicBezTo>
                  <a:pt x="0" y="235"/>
                  <a:pt x="21" y="256"/>
                  <a:pt x="49" y="256"/>
                </a:cubicBezTo>
                <a:cubicBezTo>
                  <a:pt x="49" y="256"/>
                  <a:pt x="49" y="256"/>
                  <a:pt x="214" y="256"/>
                </a:cubicBezTo>
                <a:cubicBezTo>
                  <a:pt x="241" y="256"/>
                  <a:pt x="262" y="235"/>
                  <a:pt x="262" y="207"/>
                </a:cubicBezTo>
                <a:cubicBezTo>
                  <a:pt x="262" y="170"/>
                  <a:pt x="262" y="170"/>
                  <a:pt x="262" y="170"/>
                </a:cubicBezTo>
                <a:cubicBezTo>
                  <a:pt x="262" y="144"/>
                  <a:pt x="241" y="121"/>
                  <a:pt x="214" y="121"/>
                </a:cubicBezTo>
                <a:close/>
                <a:moveTo>
                  <a:pt x="83" y="153"/>
                </a:moveTo>
                <a:cubicBezTo>
                  <a:pt x="67" y="153"/>
                  <a:pt x="67" y="153"/>
                  <a:pt x="67" y="153"/>
                </a:cubicBezTo>
                <a:cubicBezTo>
                  <a:pt x="67" y="228"/>
                  <a:pt x="67" y="228"/>
                  <a:pt x="67" y="228"/>
                </a:cubicBezTo>
                <a:cubicBezTo>
                  <a:pt x="53" y="228"/>
                  <a:pt x="53" y="228"/>
                  <a:pt x="53" y="228"/>
                </a:cubicBezTo>
                <a:cubicBezTo>
                  <a:pt x="53" y="153"/>
                  <a:pt x="53" y="153"/>
                  <a:pt x="53" y="153"/>
                </a:cubicBezTo>
                <a:cubicBezTo>
                  <a:pt x="37" y="153"/>
                  <a:pt x="37" y="153"/>
                  <a:pt x="37" y="153"/>
                </a:cubicBezTo>
                <a:cubicBezTo>
                  <a:pt x="37" y="140"/>
                  <a:pt x="37" y="140"/>
                  <a:pt x="37" y="140"/>
                </a:cubicBezTo>
                <a:cubicBezTo>
                  <a:pt x="83" y="140"/>
                  <a:pt x="83" y="140"/>
                  <a:pt x="83" y="140"/>
                </a:cubicBezTo>
                <a:cubicBezTo>
                  <a:pt x="83" y="153"/>
                  <a:pt x="83" y="153"/>
                  <a:pt x="83" y="153"/>
                </a:cubicBezTo>
                <a:cubicBezTo>
                  <a:pt x="83" y="153"/>
                  <a:pt x="83" y="153"/>
                  <a:pt x="83" y="153"/>
                </a:cubicBezTo>
                <a:close/>
                <a:moveTo>
                  <a:pt x="128" y="228"/>
                </a:moveTo>
                <a:cubicBezTo>
                  <a:pt x="128" y="228"/>
                  <a:pt x="128" y="228"/>
                  <a:pt x="113" y="228"/>
                </a:cubicBezTo>
                <a:cubicBezTo>
                  <a:pt x="113" y="228"/>
                  <a:pt x="113" y="228"/>
                  <a:pt x="113" y="220"/>
                </a:cubicBezTo>
                <a:cubicBezTo>
                  <a:pt x="112" y="223"/>
                  <a:pt x="108" y="224"/>
                  <a:pt x="106" y="227"/>
                </a:cubicBezTo>
                <a:cubicBezTo>
                  <a:pt x="104" y="228"/>
                  <a:pt x="100" y="228"/>
                  <a:pt x="99" y="228"/>
                </a:cubicBezTo>
                <a:cubicBezTo>
                  <a:pt x="95" y="228"/>
                  <a:pt x="92" y="228"/>
                  <a:pt x="91" y="227"/>
                </a:cubicBezTo>
                <a:cubicBezTo>
                  <a:pt x="91" y="224"/>
                  <a:pt x="88" y="220"/>
                  <a:pt x="88" y="216"/>
                </a:cubicBezTo>
                <a:cubicBezTo>
                  <a:pt x="88" y="216"/>
                  <a:pt x="88" y="216"/>
                  <a:pt x="88" y="163"/>
                </a:cubicBezTo>
                <a:cubicBezTo>
                  <a:pt x="88" y="163"/>
                  <a:pt x="88" y="163"/>
                  <a:pt x="103" y="163"/>
                </a:cubicBezTo>
                <a:cubicBezTo>
                  <a:pt x="103" y="163"/>
                  <a:pt x="103" y="163"/>
                  <a:pt x="103" y="212"/>
                </a:cubicBezTo>
                <a:cubicBezTo>
                  <a:pt x="103" y="215"/>
                  <a:pt x="103" y="215"/>
                  <a:pt x="103" y="216"/>
                </a:cubicBezTo>
                <a:cubicBezTo>
                  <a:pt x="104" y="216"/>
                  <a:pt x="104" y="216"/>
                  <a:pt x="106" y="216"/>
                </a:cubicBezTo>
                <a:cubicBezTo>
                  <a:pt x="106" y="216"/>
                  <a:pt x="108" y="216"/>
                  <a:pt x="110" y="215"/>
                </a:cubicBezTo>
                <a:cubicBezTo>
                  <a:pt x="110" y="215"/>
                  <a:pt x="112" y="212"/>
                  <a:pt x="113" y="212"/>
                </a:cubicBezTo>
                <a:cubicBezTo>
                  <a:pt x="113" y="163"/>
                  <a:pt x="113" y="163"/>
                  <a:pt x="113" y="163"/>
                </a:cubicBezTo>
                <a:cubicBezTo>
                  <a:pt x="113" y="163"/>
                  <a:pt x="113" y="163"/>
                  <a:pt x="128" y="163"/>
                </a:cubicBezTo>
                <a:cubicBezTo>
                  <a:pt x="128" y="163"/>
                  <a:pt x="128" y="163"/>
                  <a:pt x="128" y="228"/>
                </a:cubicBezTo>
                <a:close/>
                <a:moveTo>
                  <a:pt x="174" y="215"/>
                </a:moveTo>
                <a:cubicBezTo>
                  <a:pt x="174" y="219"/>
                  <a:pt x="174" y="223"/>
                  <a:pt x="172" y="224"/>
                </a:cubicBezTo>
                <a:cubicBezTo>
                  <a:pt x="168" y="228"/>
                  <a:pt x="166" y="228"/>
                  <a:pt x="162" y="228"/>
                </a:cubicBezTo>
                <a:cubicBezTo>
                  <a:pt x="160" y="228"/>
                  <a:pt x="156" y="228"/>
                  <a:pt x="154" y="226"/>
                </a:cubicBezTo>
                <a:cubicBezTo>
                  <a:pt x="152" y="226"/>
                  <a:pt x="150" y="224"/>
                  <a:pt x="149" y="223"/>
                </a:cubicBezTo>
                <a:cubicBezTo>
                  <a:pt x="149" y="223"/>
                  <a:pt x="149" y="223"/>
                  <a:pt x="149" y="228"/>
                </a:cubicBezTo>
                <a:cubicBezTo>
                  <a:pt x="149" y="228"/>
                  <a:pt x="149" y="228"/>
                  <a:pt x="137" y="228"/>
                </a:cubicBezTo>
                <a:cubicBezTo>
                  <a:pt x="137" y="228"/>
                  <a:pt x="137" y="228"/>
                  <a:pt x="137" y="140"/>
                </a:cubicBezTo>
                <a:cubicBezTo>
                  <a:pt x="137" y="140"/>
                  <a:pt x="137" y="140"/>
                  <a:pt x="149" y="140"/>
                </a:cubicBezTo>
                <a:cubicBezTo>
                  <a:pt x="149" y="140"/>
                  <a:pt x="149" y="140"/>
                  <a:pt x="149" y="169"/>
                </a:cubicBezTo>
                <a:cubicBezTo>
                  <a:pt x="150" y="166"/>
                  <a:pt x="152" y="165"/>
                  <a:pt x="154" y="162"/>
                </a:cubicBezTo>
                <a:cubicBezTo>
                  <a:pt x="156" y="162"/>
                  <a:pt x="158" y="162"/>
                  <a:pt x="162" y="162"/>
                </a:cubicBezTo>
                <a:cubicBezTo>
                  <a:pt x="166" y="162"/>
                  <a:pt x="168" y="162"/>
                  <a:pt x="170" y="166"/>
                </a:cubicBezTo>
                <a:cubicBezTo>
                  <a:pt x="174" y="169"/>
                  <a:pt x="174" y="171"/>
                  <a:pt x="174" y="178"/>
                </a:cubicBezTo>
                <a:cubicBezTo>
                  <a:pt x="174" y="178"/>
                  <a:pt x="174" y="178"/>
                  <a:pt x="174" y="215"/>
                </a:cubicBezTo>
                <a:close/>
                <a:moveTo>
                  <a:pt x="221" y="198"/>
                </a:moveTo>
                <a:cubicBezTo>
                  <a:pt x="221" y="198"/>
                  <a:pt x="221" y="198"/>
                  <a:pt x="195" y="198"/>
                </a:cubicBezTo>
                <a:cubicBezTo>
                  <a:pt x="195" y="198"/>
                  <a:pt x="195" y="198"/>
                  <a:pt x="195" y="210"/>
                </a:cubicBezTo>
                <a:cubicBezTo>
                  <a:pt x="195" y="212"/>
                  <a:pt x="195" y="215"/>
                  <a:pt x="195" y="216"/>
                </a:cubicBezTo>
                <a:cubicBezTo>
                  <a:pt x="198" y="216"/>
                  <a:pt x="198" y="219"/>
                  <a:pt x="202" y="219"/>
                </a:cubicBezTo>
                <a:cubicBezTo>
                  <a:pt x="203" y="219"/>
                  <a:pt x="203" y="216"/>
                  <a:pt x="206" y="216"/>
                </a:cubicBezTo>
                <a:cubicBezTo>
                  <a:pt x="206" y="215"/>
                  <a:pt x="207" y="212"/>
                  <a:pt x="207" y="210"/>
                </a:cubicBezTo>
                <a:cubicBezTo>
                  <a:pt x="207" y="210"/>
                  <a:pt x="207" y="210"/>
                  <a:pt x="207" y="206"/>
                </a:cubicBezTo>
                <a:cubicBezTo>
                  <a:pt x="207" y="206"/>
                  <a:pt x="207" y="206"/>
                  <a:pt x="221" y="206"/>
                </a:cubicBezTo>
                <a:cubicBezTo>
                  <a:pt x="221" y="206"/>
                  <a:pt x="221" y="206"/>
                  <a:pt x="221" y="210"/>
                </a:cubicBezTo>
                <a:cubicBezTo>
                  <a:pt x="221" y="216"/>
                  <a:pt x="219" y="220"/>
                  <a:pt x="215" y="224"/>
                </a:cubicBezTo>
                <a:cubicBezTo>
                  <a:pt x="211" y="228"/>
                  <a:pt x="207" y="231"/>
                  <a:pt x="199" y="231"/>
                </a:cubicBezTo>
                <a:cubicBezTo>
                  <a:pt x="194" y="231"/>
                  <a:pt x="190" y="228"/>
                  <a:pt x="186" y="224"/>
                </a:cubicBezTo>
                <a:cubicBezTo>
                  <a:pt x="184" y="220"/>
                  <a:pt x="182" y="215"/>
                  <a:pt x="182" y="210"/>
                </a:cubicBezTo>
                <a:cubicBezTo>
                  <a:pt x="182" y="210"/>
                  <a:pt x="182" y="210"/>
                  <a:pt x="182" y="181"/>
                </a:cubicBezTo>
                <a:cubicBezTo>
                  <a:pt x="182" y="174"/>
                  <a:pt x="184" y="170"/>
                  <a:pt x="188" y="166"/>
                </a:cubicBezTo>
                <a:cubicBezTo>
                  <a:pt x="190" y="163"/>
                  <a:pt x="195" y="161"/>
                  <a:pt x="202" y="161"/>
                </a:cubicBezTo>
                <a:cubicBezTo>
                  <a:pt x="207" y="161"/>
                  <a:pt x="211" y="163"/>
                  <a:pt x="215" y="166"/>
                </a:cubicBezTo>
                <a:cubicBezTo>
                  <a:pt x="219" y="169"/>
                  <a:pt x="221" y="174"/>
                  <a:pt x="221" y="181"/>
                </a:cubicBezTo>
                <a:cubicBezTo>
                  <a:pt x="221" y="181"/>
                  <a:pt x="221" y="181"/>
                  <a:pt x="221" y="19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TextBox 86"/>
          <p:cNvSpPr txBox="1"/>
          <p:nvPr/>
        </p:nvSpPr>
        <p:spPr>
          <a:xfrm>
            <a:off x="3867783" y="4373480"/>
            <a:ext cx="2122697" cy="830997"/>
          </a:xfrm>
          <a:prstGeom prst="rect">
            <a:avLst/>
          </a:prstGeom>
          <a:noFill/>
        </p:spPr>
        <p:txBody>
          <a:bodyPr wrap="none" rtlCol="0">
            <a:spAutoFit/>
          </a:bodyPr>
          <a:lstStyle/>
          <a:p>
            <a:pPr algn="ctr"/>
            <a:r>
              <a:rPr lang="en-US" sz="4800" dirty="0">
                <a:solidFill>
                  <a:schemeClr val="bg2"/>
                </a:solidFill>
                <a:latin typeface="+mj-lt"/>
              </a:rPr>
              <a:t>4500+</a:t>
            </a:r>
          </a:p>
        </p:txBody>
      </p:sp>
      <p:sp>
        <p:nvSpPr>
          <p:cNvPr id="91" name="TextBox 90"/>
          <p:cNvSpPr txBox="1"/>
          <p:nvPr/>
        </p:nvSpPr>
        <p:spPr>
          <a:xfrm>
            <a:off x="3467098" y="5062539"/>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96" name="TextBox 95"/>
          <p:cNvSpPr txBox="1"/>
          <p:nvPr/>
        </p:nvSpPr>
        <p:spPr>
          <a:xfrm>
            <a:off x="6934223" y="1399900"/>
            <a:ext cx="4589295"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She packed her seven </a:t>
            </a:r>
            <a:r>
              <a:rPr lang="en-US" sz="1200" dirty="0" err="1"/>
              <a:t>versalia</a:t>
            </a:r>
            <a:r>
              <a:rPr lang="en-US" sz="1200" dirty="0"/>
              <a:t>, put her initial into the belt and made herself on the way. When she reached the first hills of the Italic Mountains.</a:t>
            </a:r>
          </a:p>
        </p:txBody>
      </p:sp>
    </p:spTree>
    <p:extLst>
      <p:ext uri="{BB962C8B-B14F-4D97-AF65-F5344CB8AC3E}">
        <p14:creationId xmlns:p14="http://schemas.microsoft.com/office/powerpoint/2010/main" val="2962284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82"/>
                                        </p:tgtEl>
                                        <p:attrNameLst>
                                          <p:attrName>style.visibility</p:attrName>
                                        </p:attrNameLst>
                                      </p:cBhvr>
                                      <p:to>
                                        <p:strVal val="visible"/>
                                      </p:to>
                                    </p:set>
                                    <p:anim calcmode="lin" valueType="num">
                                      <p:cBhvr>
                                        <p:cTn id="26" dur="500" fill="hold"/>
                                        <p:tgtEl>
                                          <p:spTgt spid="82"/>
                                        </p:tgtEl>
                                        <p:attrNameLst>
                                          <p:attrName>ppt_w</p:attrName>
                                        </p:attrNameLst>
                                      </p:cBhvr>
                                      <p:tavLst>
                                        <p:tav tm="0">
                                          <p:val>
                                            <p:fltVal val="0"/>
                                          </p:val>
                                        </p:tav>
                                        <p:tav tm="100000">
                                          <p:val>
                                            <p:strVal val="#ppt_w"/>
                                          </p:val>
                                        </p:tav>
                                      </p:tavLst>
                                    </p:anim>
                                    <p:anim calcmode="lin" valueType="num">
                                      <p:cBhvr>
                                        <p:cTn id="27" dur="500" fill="hold"/>
                                        <p:tgtEl>
                                          <p:spTgt spid="82"/>
                                        </p:tgtEl>
                                        <p:attrNameLst>
                                          <p:attrName>ppt_h</p:attrName>
                                        </p:attrNameLst>
                                      </p:cBhvr>
                                      <p:tavLst>
                                        <p:tav tm="0">
                                          <p:val>
                                            <p:fltVal val="0"/>
                                          </p:val>
                                        </p:tav>
                                        <p:tav tm="100000">
                                          <p:val>
                                            <p:strVal val="#ppt_h"/>
                                          </p:val>
                                        </p:tav>
                                      </p:tavLst>
                                    </p:anim>
                                    <p:animEffect transition="in" filter="fade">
                                      <p:cBhvr>
                                        <p:cTn id="28" dur="500"/>
                                        <p:tgtEl>
                                          <p:spTgt spid="82"/>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81"/>
                                        </p:tgtEl>
                                        <p:attrNameLst>
                                          <p:attrName>style.visibility</p:attrName>
                                        </p:attrNameLst>
                                      </p:cBhvr>
                                      <p:to>
                                        <p:strVal val="visible"/>
                                      </p:to>
                                    </p:set>
                                    <p:anim calcmode="lin" valueType="num">
                                      <p:cBhvr>
                                        <p:cTn id="31" dur="500" fill="hold"/>
                                        <p:tgtEl>
                                          <p:spTgt spid="81"/>
                                        </p:tgtEl>
                                        <p:attrNameLst>
                                          <p:attrName>ppt_w</p:attrName>
                                        </p:attrNameLst>
                                      </p:cBhvr>
                                      <p:tavLst>
                                        <p:tav tm="0">
                                          <p:val>
                                            <p:fltVal val="0"/>
                                          </p:val>
                                        </p:tav>
                                        <p:tav tm="100000">
                                          <p:val>
                                            <p:strVal val="#ppt_w"/>
                                          </p:val>
                                        </p:tav>
                                      </p:tavLst>
                                    </p:anim>
                                    <p:anim calcmode="lin" valueType="num">
                                      <p:cBhvr>
                                        <p:cTn id="32" dur="500" fill="hold"/>
                                        <p:tgtEl>
                                          <p:spTgt spid="81"/>
                                        </p:tgtEl>
                                        <p:attrNameLst>
                                          <p:attrName>ppt_h</p:attrName>
                                        </p:attrNameLst>
                                      </p:cBhvr>
                                      <p:tavLst>
                                        <p:tav tm="0">
                                          <p:val>
                                            <p:fltVal val="0"/>
                                          </p:val>
                                        </p:tav>
                                        <p:tav tm="100000">
                                          <p:val>
                                            <p:strVal val="#ppt_h"/>
                                          </p:val>
                                        </p:tav>
                                      </p:tavLst>
                                    </p:anim>
                                    <p:animEffect transition="in" filter="fade">
                                      <p:cBhvr>
                                        <p:cTn id="33" dur="500"/>
                                        <p:tgtEl>
                                          <p:spTgt spid="81"/>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80"/>
                                        </p:tgtEl>
                                        <p:attrNameLst>
                                          <p:attrName>style.visibility</p:attrName>
                                        </p:attrNameLst>
                                      </p:cBhvr>
                                      <p:to>
                                        <p:strVal val="visible"/>
                                      </p:to>
                                    </p:set>
                                    <p:anim calcmode="lin" valueType="num">
                                      <p:cBhvr>
                                        <p:cTn id="41" dur="500" fill="hold"/>
                                        <p:tgtEl>
                                          <p:spTgt spid="80"/>
                                        </p:tgtEl>
                                        <p:attrNameLst>
                                          <p:attrName>ppt_w</p:attrName>
                                        </p:attrNameLst>
                                      </p:cBhvr>
                                      <p:tavLst>
                                        <p:tav tm="0">
                                          <p:val>
                                            <p:fltVal val="0"/>
                                          </p:val>
                                        </p:tav>
                                        <p:tav tm="100000">
                                          <p:val>
                                            <p:strVal val="#ppt_w"/>
                                          </p:val>
                                        </p:tav>
                                      </p:tavLst>
                                    </p:anim>
                                    <p:anim calcmode="lin" valueType="num">
                                      <p:cBhvr>
                                        <p:cTn id="42" dur="500" fill="hold"/>
                                        <p:tgtEl>
                                          <p:spTgt spid="80"/>
                                        </p:tgtEl>
                                        <p:attrNameLst>
                                          <p:attrName>ppt_h</p:attrName>
                                        </p:attrNameLst>
                                      </p:cBhvr>
                                      <p:tavLst>
                                        <p:tav tm="0">
                                          <p:val>
                                            <p:fltVal val="0"/>
                                          </p:val>
                                        </p:tav>
                                        <p:tav tm="100000">
                                          <p:val>
                                            <p:strVal val="#ppt_h"/>
                                          </p:val>
                                        </p:tav>
                                      </p:tavLst>
                                    </p:anim>
                                    <p:animEffect transition="in" filter="fade">
                                      <p:cBhvr>
                                        <p:cTn id="43" dur="500"/>
                                        <p:tgtEl>
                                          <p:spTgt spid="80"/>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84"/>
                                        </p:tgtEl>
                                        <p:attrNameLst>
                                          <p:attrName>style.visibility</p:attrName>
                                        </p:attrNameLst>
                                      </p:cBhvr>
                                      <p:to>
                                        <p:strVal val="visible"/>
                                      </p:to>
                                    </p:set>
                                    <p:animEffect transition="in" filter="wipe(left)">
                                      <p:cBhvr>
                                        <p:cTn id="46" dur="500"/>
                                        <p:tgtEl>
                                          <p:spTgt spid="84"/>
                                        </p:tgtEl>
                                      </p:cBhvr>
                                    </p:animEffect>
                                  </p:childTnLst>
                                </p:cTn>
                              </p:par>
                              <p:par>
                                <p:cTn id="47" presetID="22" presetClass="entr" presetSubtype="8" fill="hold" grpId="0" nodeType="withEffect">
                                  <p:stCondLst>
                                    <p:cond delay="1500"/>
                                  </p:stCondLst>
                                  <p:childTnLst>
                                    <p:set>
                                      <p:cBhvr>
                                        <p:cTn id="48" dur="1" fill="hold">
                                          <p:stCondLst>
                                            <p:cond delay="0"/>
                                          </p:stCondLst>
                                        </p:cTn>
                                        <p:tgtEl>
                                          <p:spTgt spid="85"/>
                                        </p:tgtEl>
                                        <p:attrNameLst>
                                          <p:attrName>style.visibility</p:attrName>
                                        </p:attrNameLst>
                                      </p:cBhvr>
                                      <p:to>
                                        <p:strVal val="visible"/>
                                      </p:to>
                                    </p:set>
                                    <p:animEffect transition="in" filter="wipe(left)">
                                      <p:cBhvr>
                                        <p:cTn id="49" dur="500"/>
                                        <p:tgtEl>
                                          <p:spTgt spid="85"/>
                                        </p:tgtEl>
                                      </p:cBhvr>
                                    </p:animEffect>
                                  </p:childTnLst>
                                </p:cTn>
                              </p:par>
                              <p:par>
                                <p:cTn id="50" presetID="22" presetClass="entr" presetSubtype="8" fill="hold" grpId="0" nodeType="withEffect">
                                  <p:stCondLst>
                                    <p:cond delay="150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87"/>
                                        </p:tgtEl>
                                        <p:attrNameLst>
                                          <p:attrName>style.visibility</p:attrName>
                                        </p:attrNameLst>
                                      </p:cBhvr>
                                      <p:to>
                                        <p:strVal val="visible"/>
                                      </p:to>
                                    </p:set>
                                    <p:animEffect transition="in" filter="wipe(left)">
                                      <p:cBhvr>
                                        <p:cTn id="55" dur="500"/>
                                        <p:tgtEl>
                                          <p:spTgt spid="87"/>
                                        </p:tgtEl>
                                      </p:cBhvr>
                                    </p:animEffect>
                                  </p:childTnLst>
                                </p:cTn>
                              </p:par>
                              <p:par>
                                <p:cTn id="56" presetID="10" presetClass="entr" presetSubtype="0" fill="hold" grpId="0" nodeType="withEffect">
                                  <p:stCondLst>
                                    <p:cond delay="200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grpId="0" nodeType="withEffect">
                                  <p:stCondLst>
                                    <p:cond delay="200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childTnLst>
                          </p:cTn>
                        </p:par>
                        <p:par>
                          <p:cTn id="68" fill="hold">
                            <p:stCondLst>
                              <p:cond delay="3000"/>
                            </p:stCondLst>
                            <p:childTnLst>
                              <p:par>
                                <p:cTn id="69" presetID="22" presetClass="entr" presetSubtype="4" fill="hold" grpId="0" nodeType="afterEffect">
                                  <p:stCondLst>
                                    <p:cond delay="0"/>
                                  </p:stCondLst>
                                  <p:childTnLst>
                                    <p:set>
                                      <p:cBhvr>
                                        <p:cTn id="70" dur="1" fill="hold">
                                          <p:stCondLst>
                                            <p:cond delay="0"/>
                                          </p:stCondLst>
                                        </p:cTn>
                                        <p:tgtEl>
                                          <p:spTgt spid="43">
                                            <p:graphicEl>
                                              <a:chart seriesIdx="-3" categoryIdx="-3" bldStep="gridLegend"/>
                                            </p:graphicEl>
                                          </p:spTgt>
                                        </p:tgtEl>
                                        <p:attrNameLst>
                                          <p:attrName>style.visibility</p:attrName>
                                        </p:attrNameLst>
                                      </p:cBhvr>
                                      <p:to>
                                        <p:strVal val="visible"/>
                                      </p:to>
                                    </p:set>
                                    <p:animEffect transition="in" filter="wipe(down)">
                                      <p:cBhvr>
                                        <p:cTn id="71" dur="500"/>
                                        <p:tgtEl>
                                          <p:spTgt spid="43">
                                            <p:graphicEl>
                                              <a:chart seriesIdx="-3" categoryIdx="-3" bldStep="gridLegend"/>
                                            </p:graphicEl>
                                          </p:spTgt>
                                        </p:tgtEl>
                                      </p:cBhvr>
                                    </p:animEffect>
                                  </p:childTnLst>
                                </p:cTn>
                              </p:par>
                            </p:childTnLst>
                          </p:cTn>
                        </p:par>
                        <p:par>
                          <p:cTn id="72" fill="hold">
                            <p:stCondLst>
                              <p:cond delay="3500"/>
                            </p:stCondLst>
                            <p:childTnLst>
                              <p:par>
                                <p:cTn id="73" presetID="22" presetClass="entr" presetSubtype="4" fill="hold" grpId="0" nodeType="afterEffect">
                                  <p:stCondLst>
                                    <p:cond delay="0"/>
                                  </p:stCondLst>
                                  <p:childTnLst>
                                    <p:set>
                                      <p:cBhvr>
                                        <p:cTn id="74" dur="1" fill="hold">
                                          <p:stCondLst>
                                            <p:cond delay="0"/>
                                          </p:stCondLst>
                                        </p:cTn>
                                        <p:tgtEl>
                                          <p:spTgt spid="43">
                                            <p:graphicEl>
                                              <a:chart seriesIdx="-4" categoryIdx="0" bldStep="category"/>
                                            </p:graphicEl>
                                          </p:spTgt>
                                        </p:tgtEl>
                                        <p:attrNameLst>
                                          <p:attrName>style.visibility</p:attrName>
                                        </p:attrNameLst>
                                      </p:cBhvr>
                                      <p:to>
                                        <p:strVal val="visible"/>
                                      </p:to>
                                    </p:set>
                                    <p:animEffect transition="in" filter="wipe(down)">
                                      <p:cBhvr>
                                        <p:cTn id="75" dur="500"/>
                                        <p:tgtEl>
                                          <p:spTgt spid="43">
                                            <p:graphicEl>
                                              <a:chart seriesIdx="-4" categoryIdx="0" bldStep="category"/>
                                            </p:graphicEl>
                                          </p:spTgt>
                                        </p:tgtEl>
                                      </p:cBhvr>
                                    </p:animEffect>
                                  </p:childTnLst>
                                </p:cTn>
                              </p:par>
                            </p:childTnLst>
                          </p:cTn>
                        </p:par>
                        <p:par>
                          <p:cTn id="76" fill="hold">
                            <p:stCondLst>
                              <p:cond delay="4000"/>
                            </p:stCondLst>
                            <p:childTnLst>
                              <p:par>
                                <p:cTn id="77" presetID="22" presetClass="entr" presetSubtype="4" fill="hold" grpId="0" nodeType="afterEffect">
                                  <p:stCondLst>
                                    <p:cond delay="0"/>
                                  </p:stCondLst>
                                  <p:childTnLst>
                                    <p:set>
                                      <p:cBhvr>
                                        <p:cTn id="78" dur="1" fill="hold">
                                          <p:stCondLst>
                                            <p:cond delay="0"/>
                                          </p:stCondLst>
                                        </p:cTn>
                                        <p:tgtEl>
                                          <p:spTgt spid="43">
                                            <p:graphicEl>
                                              <a:chart seriesIdx="-4" categoryIdx="1" bldStep="category"/>
                                            </p:graphicEl>
                                          </p:spTgt>
                                        </p:tgtEl>
                                        <p:attrNameLst>
                                          <p:attrName>style.visibility</p:attrName>
                                        </p:attrNameLst>
                                      </p:cBhvr>
                                      <p:to>
                                        <p:strVal val="visible"/>
                                      </p:to>
                                    </p:set>
                                    <p:animEffect transition="in" filter="wipe(down)">
                                      <p:cBhvr>
                                        <p:cTn id="79" dur="500"/>
                                        <p:tgtEl>
                                          <p:spTgt spid="43">
                                            <p:graphicEl>
                                              <a:chart seriesIdx="-4" categoryIdx="1" bldStep="category"/>
                                            </p:graphicEl>
                                          </p:spTgt>
                                        </p:tgtEl>
                                      </p:cBhvr>
                                    </p:animEffect>
                                  </p:childTnLst>
                                </p:cTn>
                              </p:par>
                            </p:childTnLst>
                          </p:cTn>
                        </p:par>
                        <p:par>
                          <p:cTn id="80" fill="hold">
                            <p:stCondLst>
                              <p:cond delay="4500"/>
                            </p:stCondLst>
                            <p:childTnLst>
                              <p:par>
                                <p:cTn id="81" presetID="22" presetClass="entr" presetSubtype="4" fill="hold" grpId="0" nodeType="afterEffect">
                                  <p:stCondLst>
                                    <p:cond delay="0"/>
                                  </p:stCondLst>
                                  <p:childTnLst>
                                    <p:set>
                                      <p:cBhvr>
                                        <p:cTn id="82" dur="1" fill="hold">
                                          <p:stCondLst>
                                            <p:cond delay="0"/>
                                          </p:stCondLst>
                                        </p:cTn>
                                        <p:tgtEl>
                                          <p:spTgt spid="43">
                                            <p:graphicEl>
                                              <a:chart seriesIdx="-4" categoryIdx="2" bldStep="category"/>
                                            </p:graphicEl>
                                          </p:spTgt>
                                        </p:tgtEl>
                                        <p:attrNameLst>
                                          <p:attrName>style.visibility</p:attrName>
                                        </p:attrNameLst>
                                      </p:cBhvr>
                                      <p:to>
                                        <p:strVal val="visible"/>
                                      </p:to>
                                    </p:set>
                                    <p:animEffect transition="in" filter="wipe(down)">
                                      <p:cBhvr>
                                        <p:cTn id="83" dur="500"/>
                                        <p:tgtEl>
                                          <p:spTgt spid="43">
                                            <p:graphicEl>
                                              <a:chart seriesIdx="-4" categoryIdx="2" bldStep="category"/>
                                            </p:graphicEl>
                                          </p:spTgt>
                                        </p:tgtEl>
                                      </p:cBhvr>
                                    </p:animEffect>
                                  </p:childTnLst>
                                </p:cTn>
                              </p:par>
                            </p:childTnLst>
                          </p:cTn>
                        </p:par>
                        <p:par>
                          <p:cTn id="84" fill="hold">
                            <p:stCondLst>
                              <p:cond delay="5000"/>
                            </p:stCondLst>
                            <p:childTnLst>
                              <p:par>
                                <p:cTn id="85" presetID="22" presetClass="entr" presetSubtype="4" fill="hold" grpId="0" nodeType="afterEffect">
                                  <p:stCondLst>
                                    <p:cond delay="0"/>
                                  </p:stCondLst>
                                  <p:childTnLst>
                                    <p:set>
                                      <p:cBhvr>
                                        <p:cTn id="86" dur="1" fill="hold">
                                          <p:stCondLst>
                                            <p:cond delay="0"/>
                                          </p:stCondLst>
                                        </p:cTn>
                                        <p:tgtEl>
                                          <p:spTgt spid="43">
                                            <p:graphicEl>
                                              <a:chart seriesIdx="-4" categoryIdx="3" bldStep="category"/>
                                            </p:graphicEl>
                                          </p:spTgt>
                                        </p:tgtEl>
                                        <p:attrNameLst>
                                          <p:attrName>style.visibility</p:attrName>
                                        </p:attrNameLst>
                                      </p:cBhvr>
                                      <p:to>
                                        <p:strVal val="visible"/>
                                      </p:to>
                                    </p:set>
                                    <p:animEffect transition="in" filter="wipe(down)">
                                      <p:cBhvr>
                                        <p:cTn id="87" dur="500"/>
                                        <p:tgtEl>
                                          <p:spTgt spid="4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Graphic spid="43" grpId="0">
        <p:bldSub>
          <a:bldChart bld="category"/>
        </p:bldSub>
      </p:bldGraphic>
      <p:bldP spid="82" grpId="0" animBg="1"/>
      <p:bldP spid="84" grpId="0"/>
      <p:bldP spid="88" grpId="0"/>
      <p:bldP spid="81" grpId="0" animBg="1"/>
      <p:bldP spid="85" grpId="0"/>
      <p:bldP spid="89" grpId="0"/>
      <p:bldP spid="83" grpId="0" animBg="1"/>
      <p:bldP spid="86" grpId="0"/>
      <p:bldP spid="90" grpId="0"/>
      <p:bldP spid="80" grpId="0" animBg="1"/>
      <p:bldP spid="87" grpId="0"/>
      <p:bldP spid="91"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615355BB-89C5-442E-938F-E66895205D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07" b="23107"/>
          <a:stretch>
            <a:fillRect/>
          </a:stretch>
        </p:blipFill>
        <p:spPr/>
      </p:pic>
      <p:sp>
        <p:nvSpPr>
          <p:cNvPr id="45" name="Rectangle 44"/>
          <p:cNvSpPr/>
          <p:nvPr/>
        </p:nvSpPr>
        <p:spPr>
          <a:xfrm>
            <a:off x="345440" y="322549"/>
            <a:ext cx="11521439" cy="62128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PRICE </a:t>
            </a:r>
            <a:r>
              <a:rPr lang="en-US" dirty="0">
                <a:solidFill>
                  <a:schemeClr val="accent1"/>
                </a:solidFill>
              </a:rPr>
              <a:t>TABLE</a:t>
            </a:r>
          </a:p>
        </p:txBody>
      </p:sp>
      <p:sp>
        <p:nvSpPr>
          <p:cNvPr id="51" name="Rectangle 50"/>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24</a:t>
            </a:r>
            <a:endParaRPr lang="en-US" sz="2000" b="0" dirty="0">
              <a:solidFill>
                <a:schemeClr val="bg2"/>
              </a:solidFill>
              <a:latin typeface="+mj-lt"/>
            </a:endParaRPr>
          </a:p>
        </p:txBody>
      </p:sp>
      <p:grpSp>
        <p:nvGrpSpPr>
          <p:cNvPr id="10" name="Group 9"/>
          <p:cNvGrpSpPr/>
          <p:nvPr/>
        </p:nvGrpSpPr>
        <p:grpSpPr>
          <a:xfrm>
            <a:off x="345440" y="1464684"/>
            <a:ext cx="2691369" cy="4520047"/>
            <a:chOff x="345440" y="1464684"/>
            <a:chExt cx="2691369" cy="4520047"/>
          </a:xfrm>
        </p:grpSpPr>
        <p:sp>
          <p:nvSpPr>
            <p:cNvPr id="71" name="Rectangle 70"/>
            <p:cNvSpPr/>
            <p:nvPr/>
          </p:nvSpPr>
          <p:spPr>
            <a:xfrm>
              <a:off x="351180" y="1464684"/>
              <a:ext cx="2685629"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6844" y="2501334"/>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p:cNvSpPr>
              <a:spLocks noEditPoints="1"/>
            </p:cNvSpPr>
            <p:nvPr/>
          </p:nvSpPr>
          <p:spPr bwMode="auto">
            <a:xfrm>
              <a:off x="1440439" y="1580231"/>
              <a:ext cx="472976" cy="400461"/>
            </a:xfrm>
            <a:custGeom>
              <a:avLst/>
              <a:gdLst>
                <a:gd name="T0" fmla="*/ 218 w 3770"/>
                <a:gd name="T1" fmla="*/ 1184 h 3192"/>
                <a:gd name="T2" fmla="*/ 231 w 3770"/>
                <a:gd name="T3" fmla="*/ 1224 h 3192"/>
                <a:gd name="T4" fmla="*/ 3553 w 3770"/>
                <a:gd name="T5" fmla="*/ 2808 h 3192"/>
                <a:gd name="T6" fmla="*/ 2077 w 3770"/>
                <a:gd name="T7" fmla="*/ 2783 h 3192"/>
                <a:gd name="T8" fmla="*/ 1091 w 3770"/>
                <a:gd name="T9" fmla="*/ 300 h 3192"/>
                <a:gd name="T10" fmla="*/ 3553 w 3770"/>
                <a:gd name="T11" fmla="*/ 2468 h 3192"/>
                <a:gd name="T12" fmla="*/ 3505 w 3770"/>
                <a:gd name="T13" fmla="*/ 2290 h 3192"/>
                <a:gd name="T14" fmla="*/ 3378 w 3770"/>
                <a:gd name="T15" fmla="*/ 2164 h 3192"/>
                <a:gd name="T16" fmla="*/ 3201 w 3770"/>
                <a:gd name="T17" fmla="*/ 2116 h 3192"/>
                <a:gd name="T18" fmla="*/ 2780 w 3770"/>
                <a:gd name="T19" fmla="*/ 2098 h 3192"/>
                <a:gd name="T20" fmla="*/ 2365 w 3770"/>
                <a:gd name="T21" fmla="*/ 2069 h 3192"/>
                <a:gd name="T22" fmla="*/ 2285 w 3770"/>
                <a:gd name="T23" fmla="*/ 2050 h 3192"/>
                <a:gd name="T24" fmla="*/ 2240 w 3770"/>
                <a:gd name="T25" fmla="*/ 1969 h 3192"/>
                <a:gd name="T26" fmla="*/ 2275 w 3770"/>
                <a:gd name="T27" fmla="*/ 1882 h 3192"/>
                <a:gd name="T28" fmla="*/ 2398 w 3770"/>
                <a:gd name="T29" fmla="*/ 1718 h 3192"/>
                <a:gd name="T30" fmla="*/ 2064 w 3770"/>
                <a:gd name="T31" fmla="*/ 1806 h 3192"/>
                <a:gd name="T32" fmla="*/ 1992 w 3770"/>
                <a:gd name="T33" fmla="*/ 1754 h 3192"/>
                <a:gd name="T34" fmla="*/ 1987 w 3770"/>
                <a:gd name="T35" fmla="*/ 1660 h 3192"/>
                <a:gd name="T36" fmla="*/ 2055 w 3770"/>
                <a:gd name="T37" fmla="*/ 1596 h 3192"/>
                <a:gd name="T38" fmla="*/ 2389 w 3770"/>
                <a:gd name="T39" fmla="*/ 1339 h 3192"/>
                <a:gd name="T40" fmla="*/ 2355 w 3770"/>
                <a:gd name="T41" fmla="*/ 1193 h 3192"/>
                <a:gd name="T42" fmla="*/ 2169 w 3770"/>
                <a:gd name="T43" fmla="*/ 997 h 3192"/>
                <a:gd name="T44" fmla="*/ 2058 w 3770"/>
                <a:gd name="T45" fmla="*/ 960 h 3192"/>
                <a:gd name="T46" fmla="*/ 1880 w 3770"/>
                <a:gd name="T47" fmla="*/ 920 h 3192"/>
                <a:gd name="T48" fmla="*/ 1697 w 3770"/>
                <a:gd name="T49" fmla="*/ 768 h 3192"/>
                <a:gd name="T50" fmla="*/ 1601 w 3770"/>
                <a:gd name="T51" fmla="*/ 615 h 3192"/>
                <a:gd name="T52" fmla="*/ 1575 w 3770"/>
                <a:gd name="T53" fmla="*/ 450 h 3192"/>
                <a:gd name="T54" fmla="*/ 1522 w 3770"/>
                <a:gd name="T55" fmla="*/ 345 h 3192"/>
                <a:gd name="T56" fmla="*/ 1478 w 3770"/>
                <a:gd name="T57" fmla="*/ 7 h 3192"/>
                <a:gd name="T58" fmla="*/ 1707 w 3770"/>
                <a:gd name="T59" fmla="*/ 226 h 3192"/>
                <a:gd name="T60" fmla="*/ 1784 w 3770"/>
                <a:gd name="T61" fmla="*/ 388 h 3192"/>
                <a:gd name="T62" fmla="*/ 1804 w 3770"/>
                <a:gd name="T63" fmla="*/ 539 h 3192"/>
                <a:gd name="T64" fmla="*/ 1923 w 3770"/>
                <a:gd name="T65" fmla="*/ 687 h 3192"/>
                <a:gd name="T66" fmla="*/ 2028 w 3770"/>
                <a:gd name="T67" fmla="*/ 741 h 3192"/>
                <a:gd name="T68" fmla="*/ 2192 w 3770"/>
                <a:gd name="T69" fmla="*/ 766 h 3192"/>
                <a:gd name="T70" fmla="*/ 2345 w 3770"/>
                <a:gd name="T71" fmla="*/ 863 h 3192"/>
                <a:gd name="T72" fmla="*/ 2558 w 3770"/>
                <a:gd name="T73" fmla="*/ 1112 h 3192"/>
                <a:gd name="T74" fmla="*/ 2607 w 3770"/>
                <a:gd name="T75" fmla="*/ 1320 h 3192"/>
                <a:gd name="T76" fmla="*/ 2553 w 3770"/>
                <a:gd name="T77" fmla="*/ 1566 h 3192"/>
                <a:gd name="T78" fmla="*/ 3322 w 3770"/>
                <a:gd name="T79" fmla="*/ 1911 h 3192"/>
                <a:gd name="T80" fmla="*/ 3537 w 3770"/>
                <a:gd name="T81" fmla="*/ 2009 h 3192"/>
                <a:gd name="T82" fmla="*/ 3692 w 3770"/>
                <a:gd name="T83" fmla="*/ 2180 h 3192"/>
                <a:gd name="T84" fmla="*/ 3767 w 3770"/>
                <a:gd name="T85" fmla="*/ 2407 h 3192"/>
                <a:gd name="T86" fmla="*/ 3759 w 3770"/>
                <a:gd name="T87" fmla="*/ 3130 h 3192"/>
                <a:gd name="T88" fmla="*/ 3687 w 3770"/>
                <a:gd name="T89" fmla="*/ 3189 h 3192"/>
                <a:gd name="T90" fmla="*/ 677 w 3770"/>
                <a:gd name="T91" fmla="*/ 3181 h 3192"/>
                <a:gd name="T92" fmla="*/ 619 w 3770"/>
                <a:gd name="T93" fmla="*/ 3107 h 3192"/>
                <a:gd name="T94" fmla="*/ 640 w 3770"/>
                <a:gd name="T95" fmla="*/ 3015 h 3192"/>
                <a:gd name="T96" fmla="*/ 725 w 3770"/>
                <a:gd name="T97" fmla="*/ 2974 h 3192"/>
                <a:gd name="T98" fmla="*/ 990 w 3770"/>
                <a:gd name="T99" fmla="*/ 2753 h 3192"/>
                <a:gd name="T100" fmla="*/ 917 w 3770"/>
                <a:gd name="T101" fmla="*/ 2696 h 3192"/>
                <a:gd name="T102" fmla="*/ 917 w 3770"/>
                <a:gd name="T103" fmla="*/ 2600 h 3192"/>
                <a:gd name="T104" fmla="*/ 990 w 3770"/>
                <a:gd name="T105" fmla="*/ 2541 h 3192"/>
                <a:gd name="T106" fmla="*/ 54 w 3770"/>
                <a:gd name="T107" fmla="*/ 1352 h 3192"/>
                <a:gd name="T108" fmla="*/ 2 w 3770"/>
                <a:gd name="T109" fmla="*/ 1228 h 3192"/>
                <a:gd name="T110" fmla="*/ 19 w 3770"/>
                <a:gd name="T111" fmla="*/ 1092 h 3192"/>
                <a:gd name="T112" fmla="*/ 958 w 3770"/>
                <a:gd name="T113" fmla="*/ 124 h 3192"/>
                <a:gd name="T114" fmla="*/ 1414 w 3770"/>
                <a:gd name="T115" fmla="*/ 2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70" h="3192">
                  <a:moveTo>
                    <a:pt x="344" y="1048"/>
                  </a:moveTo>
                  <a:lnTo>
                    <a:pt x="231" y="1161"/>
                  </a:lnTo>
                  <a:lnTo>
                    <a:pt x="222" y="1173"/>
                  </a:lnTo>
                  <a:lnTo>
                    <a:pt x="218" y="1184"/>
                  </a:lnTo>
                  <a:lnTo>
                    <a:pt x="217" y="1192"/>
                  </a:lnTo>
                  <a:lnTo>
                    <a:pt x="218" y="1201"/>
                  </a:lnTo>
                  <a:lnTo>
                    <a:pt x="222" y="1213"/>
                  </a:lnTo>
                  <a:lnTo>
                    <a:pt x="231" y="1224"/>
                  </a:lnTo>
                  <a:lnTo>
                    <a:pt x="1979" y="2974"/>
                  </a:lnTo>
                  <a:lnTo>
                    <a:pt x="1979" y="2974"/>
                  </a:lnTo>
                  <a:lnTo>
                    <a:pt x="3553" y="2974"/>
                  </a:lnTo>
                  <a:lnTo>
                    <a:pt x="3553" y="2808"/>
                  </a:lnTo>
                  <a:lnTo>
                    <a:pt x="2147" y="2808"/>
                  </a:lnTo>
                  <a:lnTo>
                    <a:pt x="2121" y="2804"/>
                  </a:lnTo>
                  <a:lnTo>
                    <a:pt x="2099" y="2796"/>
                  </a:lnTo>
                  <a:lnTo>
                    <a:pt x="2077" y="2783"/>
                  </a:lnTo>
                  <a:lnTo>
                    <a:pt x="2070" y="2776"/>
                  </a:lnTo>
                  <a:lnTo>
                    <a:pt x="344" y="1048"/>
                  </a:lnTo>
                  <a:close/>
                  <a:moveTo>
                    <a:pt x="1404" y="227"/>
                  </a:moveTo>
                  <a:lnTo>
                    <a:pt x="1091" y="300"/>
                  </a:lnTo>
                  <a:lnTo>
                    <a:pt x="497" y="894"/>
                  </a:lnTo>
                  <a:lnTo>
                    <a:pt x="2191" y="2589"/>
                  </a:lnTo>
                  <a:lnTo>
                    <a:pt x="3553" y="2589"/>
                  </a:lnTo>
                  <a:lnTo>
                    <a:pt x="3553" y="2468"/>
                  </a:lnTo>
                  <a:lnTo>
                    <a:pt x="3550" y="2420"/>
                  </a:lnTo>
                  <a:lnTo>
                    <a:pt x="3540" y="2374"/>
                  </a:lnTo>
                  <a:lnTo>
                    <a:pt x="3524" y="2331"/>
                  </a:lnTo>
                  <a:lnTo>
                    <a:pt x="3505" y="2290"/>
                  </a:lnTo>
                  <a:lnTo>
                    <a:pt x="3479" y="2253"/>
                  </a:lnTo>
                  <a:lnTo>
                    <a:pt x="3449" y="2219"/>
                  </a:lnTo>
                  <a:lnTo>
                    <a:pt x="3416" y="2189"/>
                  </a:lnTo>
                  <a:lnTo>
                    <a:pt x="3378" y="2164"/>
                  </a:lnTo>
                  <a:lnTo>
                    <a:pt x="3337" y="2144"/>
                  </a:lnTo>
                  <a:lnTo>
                    <a:pt x="3294" y="2129"/>
                  </a:lnTo>
                  <a:lnTo>
                    <a:pt x="3248" y="2120"/>
                  </a:lnTo>
                  <a:lnTo>
                    <a:pt x="3201" y="2116"/>
                  </a:lnTo>
                  <a:lnTo>
                    <a:pt x="2840" y="2116"/>
                  </a:lnTo>
                  <a:lnTo>
                    <a:pt x="2820" y="2114"/>
                  </a:lnTo>
                  <a:lnTo>
                    <a:pt x="2799" y="2108"/>
                  </a:lnTo>
                  <a:lnTo>
                    <a:pt x="2780" y="2098"/>
                  </a:lnTo>
                  <a:lnTo>
                    <a:pt x="2764" y="2084"/>
                  </a:lnTo>
                  <a:lnTo>
                    <a:pt x="2660" y="1980"/>
                  </a:lnTo>
                  <a:lnTo>
                    <a:pt x="2381" y="2066"/>
                  </a:lnTo>
                  <a:lnTo>
                    <a:pt x="2365" y="2069"/>
                  </a:lnTo>
                  <a:lnTo>
                    <a:pt x="2349" y="2070"/>
                  </a:lnTo>
                  <a:lnTo>
                    <a:pt x="2326" y="2068"/>
                  </a:lnTo>
                  <a:lnTo>
                    <a:pt x="2304" y="2061"/>
                  </a:lnTo>
                  <a:lnTo>
                    <a:pt x="2285" y="2050"/>
                  </a:lnTo>
                  <a:lnTo>
                    <a:pt x="2268" y="2034"/>
                  </a:lnTo>
                  <a:lnTo>
                    <a:pt x="2254" y="2015"/>
                  </a:lnTo>
                  <a:lnTo>
                    <a:pt x="2245" y="1994"/>
                  </a:lnTo>
                  <a:lnTo>
                    <a:pt x="2240" y="1969"/>
                  </a:lnTo>
                  <a:lnTo>
                    <a:pt x="2241" y="1945"/>
                  </a:lnTo>
                  <a:lnTo>
                    <a:pt x="2248" y="1922"/>
                  </a:lnTo>
                  <a:lnTo>
                    <a:pt x="2260" y="1900"/>
                  </a:lnTo>
                  <a:lnTo>
                    <a:pt x="2275" y="1882"/>
                  </a:lnTo>
                  <a:lnTo>
                    <a:pt x="2294" y="1868"/>
                  </a:lnTo>
                  <a:lnTo>
                    <a:pt x="2317" y="1858"/>
                  </a:lnTo>
                  <a:lnTo>
                    <a:pt x="2486" y="1806"/>
                  </a:lnTo>
                  <a:lnTo>
                    <a:pt x="2398" y="1718"/>
                  </a:lnTo>
                  <a:lnTo>
                    <a:pt x="2119" y="1804"/>
                  </a:lnTo>
                  <a:lnTo>
                    <a:pt x="2103" y="1807"/>
                  </a:lnTo>
                  <a:lnTo>
                    <a:pt x="2087" y="1809"/>
                  </a:lnTo>
                  <a:lnTo>
                    <a:pt x="2064" y="1806"/>
                  </a:lnTo>
                  <a:lnTo>
                    <a:pt x="2043" y="1799"/>
                  </a:lnTo>
                  <a:lnTo>
                    <a:pt x="2023" y="1788"/>
                  </a:lnTo>
                  <a:lnTo>
                    <a:pt x="2006" y="1772"/>
                  </a:lnTo>
                  <a:lnTo>
                    <a:pt x="1992" y="1754"/>
                  </a:lnTo>
                  <a:lnTo>
                    <a:pt x="1983" y="1732"/>
                  </a:lnTo>
                  <a:lnTo>
                    <a:pt x="1979" y="1707"/>
                  </a:lnTo>
                  <a:lnTo>
                    <a:pt x="1980" y="1683"/>
                  </a:lnTo>
                  <a:lnTo>
                    <a:pt x="1987" y="1660"/>
                  </a:lnTo>
                  <a:lnTo>
                    <a:pt x="1998" y="1638"/>
                  </a:lnTo>
                  <a:lnTo>
                    <a:pt x="2013" y="1620"/>
                  </a:lnTo>
                  <a:lnTo>
                    <a:pt x="2032" y="1606"/>
                  </a:lnTo>
                  <a:lnTo>
                    <a:pt x="2055" y="1596"/>
                  </a:lnTo>
                  <a:lnTo>
                    <a:pt x="2344" y="1508"/>
                  </a:lnTo>
                  <a:lnTo>
                    <a:pt x="2375" y="1414"/>
                  </a:lnTo>
                  <a:lnTo>
                    <a:pt x="2384" y="1376"/>
                  </a:lnTo>
                  <a:lnTo>
                    <a:pt x="2389" y="1339"/>
                  </a:lnTo>
                  <a:lnTo>
                    <a:pt x="2388" y="1301"/>
                  </a:lnTo>
                  <a:lnTo>
                    <a:pt x="2382" y="1264"/>
                  </a:lnTo>
                  <a:lnTo>
                    <a:pt x="2371" y="1228"/>
                  </a:lnTo>
                  <a:lnTo>
                    <a:pt x="2355" y="1193"/>
                  </a:lnTo>
                  <a:lnTo>
                    <a:pt x="2334" y="1163"/>
                  </a:lnTo>
                  <a:lnTo>
                    <a:pt x="2309" y="1133"/>
                  </a:lnTo>
                  <a:lnTo>
                    <a:pt x="2192" y="1016"/>
                  </a:lnTo>
                  <a:lnTo>
                    <a:pt x="2169" y="997"/>
                  </a:lnTo>
                  <a:lnTo>
                    <a:pt x="2144" y="981"/>
                  </a:lnTo>
                  <a:lnTo>
                    <a:pt x="2117" y="969"/>
                  </a:lnTo>
                  <a:lnTo>
                    <a:pt x="2087" y="962"/>
                  </a:lnTo>
                  <a:lnTo>
                    <a:pt x="2058" y="960"/>
                  </a:lnTo>
                  <a:lnTo>
                    <a:pt x="2012" y="958"/>
                  </a:lnTo>
                  <a:lnTo>
                    <a:pt x="1966" y="950"/>
                  </a:lnTo>
                  <a:lnTo>
                    <a:pt x="1923" y="937"/>
                  </a:lnTo>
                  <a:lnTo>
                    <a:pt x="1880" y="920"/>
                  </a:lnTo>
                  <a:lnTo>
                    <a:pt x="1842" y="898"/>
                  </a:lnTo>
                  <a:lnTo>
                    <a:pt x="1804" y="872"/>
                  </a:lnTo>
                  <a:lnTo>
                    <a:pt x="1770" y="841"/>
                  </a:lnTo>
                  <a:lnTo>
                    <a:pt x="1697" y="768"/>
                  </a:lnTo>
                  <a:lnTo>
                    <a:pt x="1666" y="734"/>
                  </a:lnTo>
                  <a:lnTo>
                    <a:pt x="1639" y="696"/>
                  </a:lnTo>
                  <a:lnTo>
                    <a:pt x="1618" y="657"/>
                  </a:lnTo>
                  <a:lnTo>
                    <a:pt x="1601" y="615"/>
                  </a:lnTo>
                  <a:lnTo>
                    <a:pt x="1588" y="571"/>
                  </a:lnTo>
                  <a:lnTo>
                    <a:pt x="1580" y="526"/>
                  </a:lnTo>
                  <a:lnTo>
                    <a:pt x="1578" y="480"/>
                  </a:lnTo>
                  <a:lnTo>
                    <a:pt x="1575" y="450"/>
                  </a:lnTo>
                  <a:lnTo>
                    <a:pt x="1569" y="420"/>
                  </a:lnTo>
                  <a:lnTo>
                    <a:pt x="1557" y="393"/>
                  </a:lnTo>
                  <a:lnTo>
                    <a:pt x="1541" y="368"/>
                  </a:lnTo>
                  <a:lnTo>
                    <a:pt x="1522" y="345"/>
                  </a:lnTo>
                  <a:lnTo>
                    <a:pt x="1404" y="227"/>
                  </a:lnTo>
                  <a:close/>
                  <a:moveTo>
                    <a:pt x="1436" y="0"/>
                  </a:moveTo>
                  <a:lnTo>
                    <a:pt x="1458" y="1"/>
                  </a:lnTo>
                  <a:lnTo>
                    <a:pt x="1478" y="7"/>
                  </a:lnTo>
                  <a:lnTo>
                    <a:pt x="1498" y="17"/>
                  </a:lnTo>
                  <a:lnTo>
                    <a:pt x="1515" y="31"/>
                  </a:lnTo>
                  <a:lnTo>
                    <a:pt x="1676" y="192"/>
                  </a:lnTo>
                  <a:lnTo>
                    <a:pt x="1707" y="226"/>
                  </a:lnTo>
                  <a:lnTo>
                    <a:pt x="1733" y="263"/>
                  </a:lnTo>
                  <a:lnTo>
                    <a:pt x="1755" y="303"/>
                  </a:lnTo>
                  <a:lnTo>
                    <a:pt x="1772" y="345"/>
                  </a:lnTo>
                  <a:lnTo>
                    <a:pt x="1784" y="388"/>
                  </a:lnTo>
                  <a:lnTo>
                    <a:pt x="1792" y="434"/>
                  </a:lnTo>
                  <a:lnTo>
                    <a:pt x="1795" y="480"/>
                  </a:lnTo>
                  <a:lnTo>
                    <a:pt x="1797" y="510"/>
                  </a:lnTo>
                  <a:lnTo>
                    <a:pt x="1804" y="539"/>
                  </a:lnTo>
                  <a:lnTo>
                    <a:pt x="1815" y="566"/>
                  </a:lnTo>
                  <a:lnTo>
                    <a:pt x="1831" y="592"/>
                  </a:lnTo>
                  <a:lnTo>
                    <a:pt x="1851" y="615"/>
                  </a:lnTo>
                  <a:lnTo>
                    <a:pt x="1923" y="687"/>
                  </a:lnTo>
                  <a:lnTo>
                    <a:pt x="1946" y="706"/>
                  </a:lnTo>
                  <a:lnTo>
                    <a:pt x="1972" y="722"/>
                  </a:lnTo>
                  <a:lnTo>
                    <a:pt x="1998" y="734"/>
                  </a:lnTo>
                  <a:lnTo>
                    <a:pt x="2028" y="741"/>
                  </a:lnTo>
                  <a:lnTo>
                    <a:pt x="2058" y="743"/>
                  </a:lnTo>
                  <a:lnTo>
                    <a:pt x="2104" y="745"/>
                  </a:lnTo>
                  <a:lnTo>
                    <a:pt x="2149" y="753"/>
                  </a:lnTo>
                  <a:lnTo>
                    <a:pt x="2192" y="766"/>
                  </a:lnTo>
                  <a:lnTo>
                    <a:pt x="2235" y="783"/>
                  </a:lnTo>
                  <a:lnTo>
                    <a:pt x="2275" y="805"/>
                  </a:lnTo>
                  <a:lnTo>
                    <a:pt x="2311" y="832"/>
                  </a:lnTo>
                  <a:lnTo>
                    <a:pt x="2345" y="863"/>
                  </a:lnTo>
                  <a:lnTo>
                    <a:pt x="2462" y="978"/>
                  </a:lnTo>
                  <a:lnTo>
                    <a:pt x="2500" y="1021"/>
                  </a:lnTo>
                  <a:lnTo>
                    <a:pt x="2532" y="1065"/>
                  </a:lnTo>
                  <a:lnTo>
                    <a:pt x="2558" y="1112"/>
                  </a:lnTo>
                  <a:lnTo>
                    <a:pt x="2578" y="1163"/>
                  </a:lnTo>
                  <a:lnTo>
                    <a:pt x="2593" y="1214"/>
                  </a:lnTo>
                  <a:lnTo>
                    <a:pt x="2604" y="1267"/>
                  </a:lnTo>
                  <a:lnTo>
                    <a:pt x="2607" y="1320"/>
                  </a:lnTo>
                  <a:lnTo>
                    <a:pt x="2605" y="1375"/>
                  </a:lnTo>
                  <a:lnTo>
                    <a:pt x="2596" y="1429"/>
                  </a:lnTo>
                  <a:lnTo>
                    <a:pt x="2581" y="1483"/>
                  </a:lnTo>
                  <a:lnTo>
                    <a:pt x="2553" y="1566"/>
                  </a:lnTo>
                  <a:lnTo>
                    <a:pt x="2886" y="1898"/>
                  </a:lnTo>
                  <a:lnTo>
                    <a:pt x="3201" y="1898"/>
                  </a:lnTo>
                  <a:lnTo>
                    <a:pt x="3263" y="1901"/>
                  </a:lnTo>
                  <a:lnTo>
                    <a:pt x="3322" y="1911"/>
                  </a:lnTo>
                  <a:lnTo>
                    <a:pt x="3380" y="1927"/>
                  </a:lnTo>
                  <a:lnTo>
                    <a:pt x="3435" y="1949"/>
                  </a:lnTo>
                  <a:lnTo>
                    <a:pt x="3488" y="1977"/>
                  </a:lnTo>
                  <a:lnTo>
                    <a:pt x="3537" y="2009"/>
                  </a:lnTo>
                  <a:lnTo>
                    <a:pt x="3582" y="2045"/>
                  </a:lnTo>
                  <a:lnTo>
                    <a:pt x="3623" y="2086"/>
                  </a:lnTo>
                  <a:lnTo>
                    <a:pt x="3660" y="2132"/>
                  </a:lnTo>
                  <a:lnTo>
                    <a:pt x="3692" y="2180"/>
                  </a:lnTo>
                  <a:lnTo>
                    <a:pt x="3720" y="2233"/>
                  </a:lnTo>
                  <a:lnTo>
                    <a:pt x="3741" y="2288"/>
                  </a:lnTo>
                  <a:lnTo>
                    <a:pt x="3756" y="2346"/>
                  </a:lnTo>
                  <a:lnTo>
                    <a:pt x="3767" y="2407"/>
                  </a:lnTo>
                  <a:lnTo>
                    <a:pt x="3770" y="2468"/>
                  </a:lnTo>
                  <a:lnTo>
                    <a:pt x="3770" y="3082"/>
                  </a:lnTo>
                  <a:lnTo>
                    <a:pt x="3767" y="3107"/>
                  </a:lnTo>
                  <a:lnTo>
                    <a:pt x="3759" y="3130"/>
                  </a:lnTo>
                  <a:lnTo>
                    <a:pt x="3746" y="3151"/>
                  </a:lnTo>
                  <a:lnTo>
                    <a:pt x="3729" y="3168"/>
                  </a:lnTo>
                  <a:lnTo>
                    <a:pt x="3709" y="3181"/>
                  </a:lnTo>
                  <a:lnTo>
                    <a:pt x="3687" y="3189"/>
                  </a:lnTo>
                  <a:lnTo>
                    <a:pt x="3661" y="3192"/>
                  </a:lnTo>
                  <a:lnTo>
                    <a:pt x="725" y="3192"/>
                  </a:lnTo>
                  <a:lnTo>
                    <a:pt x="700" y="3189"/>
                  </a:lnTo>
                  <a:lnTo>
                    <a:pt x="677" y="3181"/>
                  </a:lnTo>
                  <a:lnTo>
                    <a:pt x="657" y="3168"/>
                  </a:lnTo>
                  <a:lnTo>
                    <a:pt x="640" y="3151"/>
                  </a:lnTo>
                  <a:lnTo>
                    <a:pt x="627" y="3130"/>
                  </a:lnTo>
                  <a:lnTo>
                    <a:pt x="619" y="3107"/>
                  </a:lnTo>
                  <a:lnTo>
                    <a:pt x="616" y="3082"/>
                  </a:lnTo>
                  <a:lnTo>
                    <a:pt x="619" y="3058"/>
                  </a:lnTo>
                  <a:lnTo>
                    <a:pt x="627" y="3035"/>
                  </a:lnTo>
                  <a:lnTo>
                    <a:pt x="640" y="3015"/>
                  </a:lnTo>
                  <a:lnTo>
                    <a:pt x="657" y="2998"/>
                  </a:lnTo>
                  <a:lnTo>
                    <a:pt x="677" y="2985"/>
                  </a:lnTo>
                  <a:lnTo>
                    <a:pt x="700" y="2977"/>
                  </a:lnTo>
                  <a:lnTo>
                    <a:pt x="725" y="2974"/>
                  </a:lnTo>
                  <a:lnTo>
                    <a:pt x="1671" y="2974"/>
                  </a:lnTo>
                  <a:lnTo>
                    <a:pt x="1453" y="2756"/>
                  </a:lnTo>
                  <a:lnTo>
                    <a:pt x="1014" y="2756"/>
                  </a:lnTo>
                  <a:lnTo>
                    <a:pt x="990" y="2753"/>
                  </a:lnTo>
                  <a:lnTo>
                    <a:pt x="968" y="2745"/>
                  </a:lnTo>
                  <a:lnTo>
                    <a:pt x="947" y="2732"/>
                  </a:lnTo>
                  <a:lnTo>
                    <a:pt x="930" y="2715"/>
                  </a:lnTo>
                  <a:lnTo>
                    <a:pt x="917" y="2696"/>
                  </a:lnTo>
                  <a:lnTo>
                    <a:pt x="909" y="2672"/>
                  </a:lnTo>
                  <a:lnTo>
                    <a:pt x="906" y="2648"/>
                  </a:lnTo>
                  <a:lnTo>
                    <a:pt x="909" y="2623"/>
                  </a:lnTo>
                  <a:lnTo>
                    <a:pt x="917" y="2600"/>
                  </a:lnTo>
                  <a:lnTo>
                    <a:pt x="930" y="2579"/>
                  </a:lnTo>
                  <a:lnTo>
                    <a:pt x="947" y="2562"/>
                  </a:lnTo>
                  <a:lnTo>
                    <a:pt x="968" y="2549"/>
                  </a:lnTo>
                  <a:lnTo>
                    <a:pt x="990" y="2541"/>
                  </a:lnTo>
                  <a:lnTo>
                    <a:pt x="1014" y="2538"/>
                  </a:lnTo>
                  <a:lnTo>
                    <a:pt x="1236" y="2538"/>
                  </a:lnTo>
                  <a:lnTo>
                    <a:pt x="77" y="1379"/>
                  </a:lnTo>
                  <a:lnTo>
                    <a:pt x="54" y="1352"/>
                  </a:lnTo>
                  <a:lnTo>
                    <a:pt x="35" y="1324"/>
                  </a:lnTo>
                  <a:lnTo>
                    <a:pt x="19" y="1293"/>
                  </a:lnTo>
                  <a:lnTo>
                    <a:pt x="9" y="1261"/>
                  </a:lnTo>
                  <a:lnTo>
                    <a:pt x="2" y="1228"/>
                  </a:lnTo>
                  <a:lnTo>
                    <a:pt x="0" y="1192"/>
                  </a:lnTo>
                  <a:lnTo>
                    <a:pt x="2" y="1158"/>
                  </a:lnTo>
                  <a:lnTo>
                    <a:pt x="9" y="1125"/>
                  </a:lnTo>
                  <a:lnTo>
                    <a:pt x="19" y="1092"/>
                  </a:lnTo>
                  <a:lnTo>
                    <a:pt x="35" y="1062"/>
                  </a:lnTo>
                  <a:lnTo>
                    <a:pt x="54" y="1033"/>
                  </a:lnTo>
                  <a:lnTo>
                    <a:pt x="77" y="1007"/>
                  </a:lnTo>
                  <a:lnTo>
                    <a:pt x="958" y="124"/>
                  </a:lnTo>
                  <a:lnTo>
                    <a:pt x="974" y="111"/>
                  </a:lnTo>
                  <a:lnTo>
                    <a:pt x="993" y="101"/>
                  </a:lnTo>
                  <a:lnTo>
                    <a:pt x="1011" y="95"/>
                  </a:lnTo>
                  <a:lnTo>
                    <a:pt x="1414" y="2"/>
                  </a:lnTo>
                  <a:lnTo>
                    <a:pt x="143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920150" y="1987351"/>
              <a:ext cx="1513555" cy="400110"/>
            </a:xfrm>
            <a:prstGeom prst="rect">
              <a:avLst/>
            </a:prstGeom>
            <a:noFill/>
          </p:spPr>
          <p:txBody>
            <a:bodyPr wrap="none" rtlCol="0">
              <a:spAutoFit/>
            </a:bodyPr>
            <a:lstStyle/>
            <a:p>
              <a:pPr algn="ctr"/>
              <a:r>
                <a:rPr lang="en-US" sz="2000" dirty="0">
                  <a:solidFill>
                    <a:schemeClr val="bg2"/>
                  </a:solidFill>
                  <a:latin typeface="+mj-lt"/>
                </a:rPr>
                <a:t>BEGINNER</a:t>
              </a:r>
            </a:p>
          </p:txBody>
        </p:sp>
        <p:sp>
          <p:nvSpPr>
            <p:cNvPr id="26" name="TextBox 25"/>
            <p:cNvSpPr txBox="1"/>
            <p:nvPr/>
          </p:nvSpPr>
          <p:spPr>
            <a:xfrm>
              <a:off x="962033" y="2387461"/>
              <a:ext cx="1359667"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25</a:t>
              </a:r>
              <a:endParaRPr lang="en-US" sz="2000" dirty="0">
                <a:solidFill>
                  <a:schemeClr val="accent1"/>
                </a:solidFill>
                <a:latin typeface="+mj-lt"/>
              </a:endParaRPr>
            </a:p>
          </p:txBody>
        </p:sp>
        <p:sp>
          <p:nvSpPr>
            <p:cNvPr id="46" name="TextBox 45"/>
            <p:cNvSpPr txBox="1"/>
            <p:nvPr/>
          </p:nvSpPr>
          <p:spPr>
            <a:xfrm>
              <a:off x="1056404" y="3403124"/>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47" name="TextBox 46"/>
            <p:cNvSpPr txBox="1"/>
            <p:nvPr/>
          </p:nvSpPr>
          <p:spPr>
            <a:xfrm>
              <a:off x="1532497" y="5079849"/>
              <a:ext cx="288861" cy="338554"/>
            </a:xfrm>
            <a:prstGeom prst="rect">
              <a:avLst/>
            </a:prstGeom>
            <a:noFill/>
          </p:spPr>
          <p:txBody>
            <a:bodyPr wrap="none" rtlCol="0">
              <a:spAutoFit/>
            </a:bodyPr>
            <a:lstStyle/>
            <a:p>
              <a:pPr algn="ctr"/>
              <a:r>
                <a:rPr lang="en-US" sz="1600" dirty="0">
                  <a:solidFill>
                    <a:schemeClr val="bg2"/>
                  </a:solidFill>
                </a:rPr>
                <a:t>-</a:t>
              </a:r>
            </a:p>
          </p:txBody>
        </p:sp>
        <p:sp>
          <p:nvSpPr>
            <p:cNvPr id="48" name="TextBox 47"/>
            <p:cNvSpPr txBox="1"/>
            <p:nvPr/>
          </p:nvSpPr>
          <p:spPr>
            <a:xfrm>
              <a:off x="1532497" y="4660667"/>
              <a:ext cx="288861" cy="338554"/>
            </a:xfrm>
            <a:prstGeom prst="rect">
              <a:avLst/>
            </a:prstGeom>
            <a:noFill/>
          </p:spPr>
          <p:txBody>
            <a:bodyPr wrap="none" rtlCol="0">
              <a:spAutoFit/>
            </a:bodyPr>
            <a:lstStyle/>
            <a:p>
              <a:pPr algn="ctr"/>
              <a:r>
                <a:rPr lang="en-US" sz="1600" dirty="0">
                  <a:solidFill>
                    <a:schemeClr val="bg2"/>
                  </a:solidFill>
                </a:rPr>
                <a:t>-</a:t>
              </a:r>
            </a:p>
          </p:txBody>
        </p:sp>
        <p:sp>
          <p:nvSpPr>
            <p:cNvPr id="49" name="TextBox 48"/>
            <p:cNvSpPr txBox="1"/>
            <p:nvPr/>
          </p:nvSpPr>
          <p:spPr>
            <a:xfrm>
              <a:off x="1532497" y="4241486"/>
              <a:ext cx="288861" cy="338554"/>
            </a:xfrm>
            <a:prstGeom prst="rect">
              <a:avLst/>
            </a:prstGeom>
            <a:noFill/>
          </p:spPr>
          <p:txBody>
            <a:bodyPr wrap="none" rtlCol="0">
              <a:spAutoFit/>
            </a:bodyPr>
            <a:lstStyle/>
            <a:p>
              <a:pPr algn="ctr"/>
              <a:r>
                <a:rPr lang="en-US" sz="1600" dirty="0">
                  <a:solidFill>
                    <a:schemeClr val="bg2"/>
                  </a:solidFill>
                </a:rPr>
                <a:t>-</a:t>
              </a:r>
            </a:p>
          </p:txBody>
        </p:sp>
        <p:sp>
          <p:nvSpPr>
            <p:cNvPr id="50" name="TextBox 49"/>
            <p:cNvSpPr txBox="1"/>
            <p:nvPr/>
          </p:nvSpPr>
          <p:spPr>
            <a:xfrm>
              <a:off x="1037970" y="3822305"/>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4" name="Rectangle 3"/>
            <p:cNvSpPr/>
            <p:nvPr/>
          </p:nvSpPr>
          <p:spPr>
            <a:xfrm>
              <a:off x="345440" y="1464686"/>
              <a:ext cx="2674302"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941095" y="5499030"/>
              <a:ext cx="1529563" cy="340659"/>
              <a:chOff x="941095" y="5499030"/>
              <a:chExt cx="1529563" cy="340659"/>
            </a:xfrm>
          </p:grpSpPr>
          <p:sp>
            <p:nvSpPr>
              <p:cNvPr id="7" name="Rounded Rectangle 6"/>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1" name="Group 10"/>
          <p:cNvGrpSpPr/>
          <p:nvPr/>
        </p:nvGrpSpPr>
        <p:grpSpPr>
          <a:xfrm>
            <a:off x="3279153" y="1464683"/>
            <a:ext cx="2688815" cy="4520048"/>
            <a:chOff x="3279153" y="1464683"/>
            <a:chExt cx="2688815" cy="4520048"/>
          </a:xfrm>
        </p:grpSpPr>
        <p:sp>
          <p:nvSpPr>
            <p:cNvPr id="33" name="Rectangle 32"/>
            <p:cNvSpPr/>
            <p:nvPr/>
          </p:nvSpPr>
          <p:spPr>
            <a:xfrm>
              <a:off x="3282339" y="1464686"/>
              <a:ext cx="2685629" cy="4520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88003" y="2501334"/>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p:cNvSpPr>
              <a:spLocks noEditPoints="1"/>
            </p:cNvSpPr>
            <p:nvPr/>
          </p:nvSpPr>
          <p:spPr bwMode="auto">
            <a:xfrm>
              <a:off x="4515431" y="1574302"/>
              <a:ext cx="214523" cy="413049"/>
            </a:xfrm>
            <a:custGeom>
              <a:avLst/>
              <a:gdLst>
                <a:gd name="T0" fmla="*/ 229 w 1959"/>
                <a:gd name="T1" fmla="*/ 1571 h 3770"/>
                <a:gd name="T2" fmla="*/ 302 w 1959"/>
                <a:gd name="T3" fmla="*/ 1628 h 3770"/>
                <a:gd name="T4" fmla="*/ 395 w 1959"/>
                <a:gd name="T5" fmla="*/ 1655 h 3770"/>
                <a:gd name="T6" fmla="*/ 436 w 1959"/>
                <a:gd name="T7" fmla="*/ 1740 h 3770"/>
                <a:gd name="T8" fmla="*/ 395 w 1959"/>
                <a:gd name="T9" fmla="*/ 1824 h 3770"/>
                <a:gd name="T10" fmla="*/ 302 w 1959"/>
                <a:gd name="T11" fmla="*/ 1852 h 3770"/>
                <a:gd name="T12" fmla="*/ 229 w 1959"/>
                <a:gd name="T13" fmla="*/ 1910 h 3770"/>
                <a:gd name="T14" fmla="*/ 221 w 1959"/>
                <a:gd name="T15" fmla="*/ 3530 h 3770"/>
                <a:gd name="T16" fmla="*/ 1705 w 1959"/>
                <a:gd name="T17" fmla="*/ 3553 h 3770"/>
                <a:gd name="T18" fmla="*/ 1742 w 1959"/>
                <a:gd name="T19" fmla="*/ 3516 h 3770"/>
                <a:gd name="T20" fmla="*/ 1718 w 1959"/>
                <a:gd name="T21" fmla="*/ 1890 h 3770"/>
                <a:gd name="T22" fmla="*/ 1633 w 1959"/>
                <a:gd name="T23" fmla="*/ 1848 h 3770"/>
                <a:gd name="T24" fmla="*/ 1547 w 1959"/>
                <a:gd name="T25" fmla="*/ 1808 h 3770"/>
                <a:gd name="T26" fmla="*/ 1527 w 1959"/>
                <a:gd name="T27" fmla="*/ 1715 h 3770"/>
                <a:gd name="T28" fmla="*/ 1585 w 1959"/>
                <a:gd name="T29" fmla="*/ 1643 h 3770"/>
                <a:gd name="T30" fmla="*/ 1680 w 1959"/>
                <a:gd name="T31" fmla="*/ 1620 h 3770"/>
                <a:gd name="T32" fmla="*/ 1738 w 1959"/>
                <a:gd name="T33" fmla="*/ 1547 h 3770"/>
                <a:gd name="T34" fmla="*/ 798 w 1959"/>
                <a:gd name="T35" fmla="*/ 217 h 3770"/>
                <a:gd name="T36" fmla="*/ 774 w 1959"/>
                <a:gd name="T37" fmla="*/ 503 h 3770"/>
                <a:gd name="T38" fmla="*/ 690 w 1959"/>
                <a:gd name="T39" fmla="*/ 544 h 3770"/>
                <a:gd name="T40" fmla="*/ 354 w 1959"/>
                <a:gd name="T41" fmla="*/ 572 h 3770"/>
                <a:gd name="T42" fmla="*/ 246 w 1959"/>
                <a:gd name="T43" fmla="*/ 681 h 3770"/>
                <a:gd name="T44" fmla="*/ 217 w 1959"/>
                <a:gd name="T45" fmla="*/ 1051 h 3770"/>
                <a:gd name="T46" fmla="*/ 1729 w 1959"/>
                <a:gd name="T47" fmla="*/ 717 h 3770"/>
                <a:gd name="T48" fmla="*/ 1638 w 1959"/>
                <a:gd name="T49" fmla="*/ 593 h 3770"/>
                <a:gd name="T50" fmla="*/ 1488 w 1959"/>
                <a:gd name="T51" fmla="*/ 544 h 3770"/>
                <a:gd name="T52" fmla="*/ 1202 w 1959"/>
                <a:gd name="T53" fmla="*/ 520 h 3770"/>
                <a:gd name="T54" fmla="*/ 1161 w 1959"/>
                <a:gd name="T55" fmla="*/ 435 h 3770"/>
                <a:gd name="T56" fmla="*/ 1269 w 1959"/>
                <a:gd name="T57" fmla="*/ 0 h 3770"/>
                <a:gd name="T58" fmla="*/ 1355 w 1959"/>
                <a:gd name="T59" fmla="*/ 41 h 3770"/>
                <a:gd name="T60" fmla="*/ 1379 w 1959"/>
                <a:gd name="T61" fmla="*/ 327 h 3770"/>
                <a:gd name="T62" fmla="*/ 1647 w 1959"/>
                <a:gd name="T63" fmla="*/ 354 h 3770"/>
                <a:gd name="T64" fmla="*/ 1820 w 1959"/>
                <a:gd name="T65" fmla="*/ 465 h 3770"/>
                <a:gd name="T66" fmla="*/ 1931 w 1959"/>
                <a:gd name="T67" fmla="*/ 639 h 3770"/>
                <a:gd name="T68" fmla="*/ 1959 w 1959"/>
                <a:gd name="T69" fmla="*/ 1523 h 3770"/>
                <a:gd name="T70" fmla="*/ 1920 w 1959"/>
                <a:gd name="T71" fmla="*/ 1676 h 3770"/>
                <a:gd name="T72" fmla="*/ 1920 w 1959"/>
                <a:gd name="T73" fmla="*/ 1804 h 3770"/>
                <a:gd name="T74" fmla="*/ 1959 w 1959"/>
                <a:gd name="T75" fmla="*/ 1957 h 3770"/>
                <a:gd name="T76" fmla="*/ 1930 w 1959"/>
                <a:gd name="T77" fmla="*/ 3633 h 3770"/>
                <a:gd name="T78" fmla="*/ 1822 w 1959"/>
                <a:gd name="T79" fmla="*/ 3741 h 3770"/>
                <a:gd name="T80" fmla="*/ 254 w 1959"/>
                <a:gd name="T81" fmla="*/ 3770 h 3770"/>
                <a:gd name="T82" fmla="*/ 104 w 1959"/>
                <a:gd name="T83" fmla="*/ 3721 h 3770"/>
                <a:gd name="T84" fmla="*/ 13 w 1959"/>
                <a:gd name="T85" fmla="*/ 3596 h 3770"/>
                <a:gd name="T86" fmla="*/ 2 w 1959"/>
                <a:gd name="T87" fmla="*/ 1916 h 3770"/>
                <a:gd name="T88" fmla="*/ 59 w 1959"/>
                <a:gd name="T89" fmla="*/ 1771 h 3770"/>
                <a:gd name="T90" fmla="*/ 22 w 1959"/>
                <a:gd name="T91" fmla="*/ 1641 h 3770"/>
                <a:gd name="T92" fmla="*/ 0 w 1959"/>
                <a:gd name="T93" fmla="*/ 797 h 3770"/>
                <a:gd name="T94" fmla="*/ 48 w 1959"/>
                <a:gd name="T95" fmla="*/ 591 h 3770"/>
                <a:gd name="T96" fmla="*/ 176 w 1959"/>
                <a:gd name="T97" fmla="*/ 430 h 3770"/>
                <a:gd name="T98" fmla="*/ 364 w 1959"/>
                <a:gd name="T99" fmla="*/ 338 h 3770"/>
                <a:gd name="T100" fmla="*/ 580 w 1959"/>
                <a:gd name="T101" fmla="*/ 109 h 3770"/>
                <a:gd name="T102" fmla="*/ 621 w 1959"/>
                <a:gd name="T103" fmla="*/ 24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9" h="3770">
                  <a:moveTo>
                    <a:pt x="217" y="1269"/>
                  </a:moveTo>
                  <a:lnTo>
                    <a:pt x="217" y="1523"/>
                  </a:lnTo>
                  <a:lnTo>
                    <a:pt x="221" y="1547"/>
                  </a:lnTo>
                  <a:lnTo>
                    <a:pt x="229" y="1571"/>
                  </a:lnTo>
                  <a:lnTo>
                    <a:pt x="241" y="1590"/>
                  </a:lnTo>
                  <a:lnTo>
                    <a:pt x="258" y="1607"/>
                  </a:lnTo>
                  <a:lnTo>
                    <a:pt x="279" y="1620"/>
                  </a:lnTo>
                  <a:lnTo>
                    <a:pt x="302" y="1628"/>
                  </a:lnTo>
                  <a:lnTo>
                    <a:pt x="326" y="1631"/>
                  </a:lnTo>
                  <a:lnTo>
                    <a:pt x="351" y="1634"/>
                  </a:lnTo>
                  <a:lnTo>
                    <a:pt x="374" y="1643"/>
                  </a:lnTo>
                  <a:lnTo>
                    <a:pt x="395" y="1655"/>
                  </a:lnTo>
                  <a:lnTo>
                    <a:pt x="412" y="1673"/>
                  </a:lnTo>
                  <a:lnTo>
                    <a:pt x="424" y="1692"/>
                  </a:lnTo>
                  <a:lnTo>
                    <a:pt x="432" y="1715"/>
                  </a:lnTo>
                  <a:lnTo>
                    <a:pt x="436" y="1740"/>
                  </a:lnTo>
                  <a:lnTo>
                    <a:pt x="432" y="1765"/>
                  </a:lnTo>
                  <a:lnTo>
                    <a:pt x="424" y="1788"/>
                  </a:lnTo>
                  <a:lnTo>
                    <a:pt x="412" y="1808"/>
                  </a:lnTo>
                  <a:lnTo>
                    <a:pt x="395" y="1824"/>
                  </a:lnTo>
                  <a:lnTo>
                    <a:pt x="374" y="1838"/>
                  </a:lnTo>
                  <a:lnTo>
                    <a:pt x="351" y="1846"/>
                  </a:lnTo>
                  <a:lnTo>
                    <a:pt x="326" y="1848"/>
                  </a:lnTo>
                  <a:lnTo>
                    <a:pt x="302" y="1852"/>
                  </a:lnTo>
                  <a:lnTo>
                    <a:pt x="279" y="1860"/>
                  </a:lnTo>
                  <a:lnTo>
                    <a:pt x="258" y="1872"/>
                  </a:lnTo>
                  <a:lnTo>
                    <a:pt x="241" y="1890"/>
                  </a:lnTo>
                  <a:lnTo>
                    <a:pt x="229" y="1910"/>
                  </a:lnTo>
                  <a:lnTo>
                    <a:pt x="221" y="1933"/>
                  </a:lnTo>
                  <a:lnTo>
                    <a:pt x="217" y="1957"/>
                  </a:lnTo>
                  <a:lnTo>
                    <a:pt x="217" y="3516"/>
                  </a:lnTo>
                  <a:lnTo>
                    <a:pt x="221" y="3530"/>
                  </a:lnTo>
                  <a:lnTo>
                    <a:pt x="228" y="3542"/>
                  </a:lnTo>
                  <a:lnTo>
                    <a:pt x="240" y="3550"/>
                  </a:lnTo>
                  <a:lnTo>
                    <a:pt x="254" y="3553"/>
                  </a:lnTo>
                  <a:lnTo>
                    <a:pt x="1705" y="3553"/>
                  </a:lnTo>
                  <a:lnTo>
                    <a:pt x="1719" y="3550"/>
                  </a:lnTo>
                  <a:lnTo>
                    <a:pt x="1731" y="3542"/>
                  </a:lnTo>
                  <a:lnTo>
                    <a:pt x="1738" y="3530"/>
                  </a:lnTo>
                  <a:lnTo>
                    <a:pt x="1742" y="3516"/>
                  </a:lnTo>
                  <a:lnTo>
                    <a:pt x="1742" y="1957"/>
                  </a:lnTo>
                  <a:lnTo>
                    <a:pt x="1738" y="1933"/>
                  </a:lnTo>
                  <a:lnTo>
                    <a:pt x="1730" y="1910"/>
                  </a:lnTo>
                  <a:lnTo>
                    <a:pt x="1718" y="1890"/>
                  </a:lnTo>
                  <a:lnTo>
                    <a:pt x="1700" y="1872"/>
                  </a:lnTo>
                  <a:lnTo>
                    <a:pt x="1680" y="1860"/>
                  </a:lnTo>
                  <a:lnTo>
                    <a:pt x="1657" y="1852"/>
                  </a:lnTo>
                  <a:lnTo>
                    <a:pt x="1633" y="1848"/>
                  </a:lnTo>
                  <a:lnTo>
                    <a:pt x="1608" y="1846"/>
                  </a:lnTo>
                  <a:lnTo>
                    <a:pt x="1585" y="1838"/>
                  </a:lnTo>
                  <a:lnTo>
                    <a:pt x="1564" y="1824"/>
                  </a:lnTo>
                  <a:lnTo>
                    <a:pt x="1547" y="1808"/>
                  </a:lnTo>
                  <a:lnTo>
                    <a:pt x="1535" y="1788"/>
                  </a:lnTo>
                  <a:lnTo>
                    <a:pt x="1527" y="1765"/>
                  </a:lnTo>
                  <a:lnTo>
                    <a:pt x="1523" y="1740"/>
                  </a:lnTo>
                  <a:lnTo>
                    <a:pt x="1527" y="1715"/>
                  </a:lnTo>
                  <a:lnTo>
                    <a:pt x="1535" y="1692"/>
                  </a:lnTo>
                  <a:lnTo>
                    <a:pt x="1547" y="1673"/>
                  </a:lnTo>
                  <a:lnTo>
                    <a:pt x="1564" y="1655"/>
                  </a:lnTo>
                  <a:lnTo>
                    <a:pt x="1585" y="1643"/>
                  </a:lnTo>
                  <a:lnTo>
                    <a:pt x="1608" y="1634"/>
                  </a:lnTo>
                  <a:lnTo>
                    <a:pt x="1633" y="1631"/>
                  </a:lnTo>
                  <a:lnTo>
                    <a:pt x="1657" y="1628"/>
                  </a:lnTo>
                  <a:lnTo>
                    <a:pt x="1680" y="1620"/>
                  </a:lnTo>
                  <a:lnTo>
                    <a:pt x="1700" y="1607"/>
                  </a:lnTo>
                  <a:lnTo>
                    <a:pt x="1718" y="1590"/>
                  </a:lnTo>
                  <a:lnTo>
                    <a:pt x="1730" y="1571"/>
                  </a:lnTo>
                  <a:lnTo>
                    <a:pt x="1738" y="1547"/>
                  </a:lnTo>
                  <a:lnTo>
                    <a:pt x="1742" y="1523"/>
                  </a:lnTo>
                  <a:lnTo>
                    <a:pt x="1742" y="1269"/>
                  </a:lnTo>
                  <a:lnTo>
                    <a:pt x="217" y="1269"/>
                  </a:lnTo>
                  <a:close/>
                  <a:moveTo>
                    <a:pt x="798" y="217"/>
                  </a:moveTo>
                  <a:lnTo>
                    <a:pt x="798" y="435"/>
                  </a:lnTo>
                  <a:lnTo>
                    <a:pt x="795" y="460"/>
                  </a:lnTo>
                  <a:lnTo>
                    <a:pt x="787" y="483"/>
                  </a:lnTo>
                  <a:lnTo>
                    <a:pt x="774" y="503"/>
                  </a:lnTo>
                  <a:lnTo>
                    <a:pt x="757" y="520"/>
                  </a:lnTo>
                  <a:lnTo>
                    <a:pt x="738" y="532"/>
                  </a:lnTo>
                  <a:lnTo>
                    <a:pt x="714" y="540"/>
                  </a:lnTo>
                  <a:lnTo>
                    <a:pt x="690" y="544"/>
                  </a:lnTo>
                  <a:lnTo>
                    <a:pt x="471" y="544"/>
                  </a:lnTo>
                  <a:lnTo>
                    <a:pt x="430" y="547"/>
                  </a:lnTo>
                  <a:lnTo>
                    <a:pt x="391" y="556"/>
                  </a:lnTo>
                  <a:lnTo>
                    <a:pt x="354" y="572"/>
                  </a:lnTo>
                  <a:lnTo>
                    <a:pt x="321" y="593"/>
                  </a:lnTo>
                  <a:lnTo>
                    <a:pt x="292" y="618"/>
                  </a:lnTo>
                  <a:lnTo>
                    <a:pt x="266" y="648"/>
                  </a:lnTo>
                  <a:lnTo>
                    <a:pt x="246" y="681"/>
                  </a:lnTo>
                  <a:lnTo>
                    <a:pt x="231" y="717"/>
                  </a:lnTo>
                  <a:lnTo>
                    <a:pt x="221" y="756"/>
                  </a:lnTo>
                  <a:lnTo>
                    <a:pt x="217" y="797"/>
                  </a:lnTo>
                  <a:lnTo>
                    <a:pt x="217" y="1051"/>
                  </a:lnTo>
                  <a:lnTo>
                    <a:pt x="1742" y="1051"/>
                  </a:lnTo>
                  <a:lnTo>
                    <a:pt x="1742" y="797"/>
                  </a:lnTo>
                  <a:lnTo>
                    <a:pt x="1738" y="756"/>
                  </a:lnTo>
                  <a:lnTo>
                    <a:pt x="1729" y="717"/>
                  </a:lnTo>
                  <a:lnTo>
                    <a:pt x="1713" y="681"/>
                  </a:lnTo>
                  <a:lnTo>
                    <a:pt x="1692" y="648"/>
                  </a:lnTo>
                  <a:lnTo>
                    <a:pt x="1667" y="618"/>
                  </a:lnTo>
                  <a:lnTo>
                    <a:pt x="1638" y="593"/>
                  </a:lnTo>
                  <a:lnTo>
                    <a:pt x="1604" y="572"/>
                  </a:lnTo>
                  <a:lnTo>
                    <a:pt x="1568" y="556"/>
                  </a:lnTo>
                  <a:lnTo>
                    <a:pt x="1529" y="547"/>
                  </a:lnTo>
                  <a:lnTo>
                    <a:pt x="1488" y="544"/>
                  </a:lnTo>
                  <a:lnTo>
                    <a:pt x="1269" y="544"/>
                  </a:lnTo>
                  <a:lnTo>
                    <a:pt x="1245" y="540"/>
                  </a:lnTo>
                  <a:lnTo>
                    <a:pt x="1221" y="532"/>
                  </a:lnTo>
                  <a:lnTo>
                    <a:pt x="1202" y="520"/>
                  </a:lnTo>
                  <a:lnTo>
                    <a:pt x="1185" y="503"/>
                  </a:lnTo>
                  <a:lnTo>
                    <a:pt x="1172" y="483"/>
                  </a:lnTo>
                  <a:lnTo>
                    <a:pt x="1164" y="460"/>
                  </a:lnTo>
                  <a:lnTo>
                    <a:pt x="1161" y="435"/>
                  </a:lnTo>
                  <a:lnTo>
                    <a:pt x="1161" y="217"/>
                  </a:lnTo>
                  <a:lnTo>
                    <a:pt x="798" y="217"/>
                  </a:lnTo>
                  <a:close/>
                  <a:moveTo>
                    <a:pt x="690" y="0"/>
                  </a:moveTo>
                  <a:lnTo>
                    <a:pt x="1269" y="0"/>
                  </a:lnTo>
                  <a:lnTo>
                    <a:pt x="1294" y="3"/>
                  </a:lnTo>
                  <a:lnTo>
                    <a:pt x="1317" y="11"/>
                  </a:lnTo>
                  <a:lnTo>
                    <a:pt x="1338" y="24"/>
                  </a:lnTo>
                  <a:lnTo>
                    <a:pt x="1355" y="41"/>
                  </a:lnTo>
                  <a:lnTo>
                    <a:pt x="1368" y="61"/>
                  </a:lnTo>
                  <a:lnTo>
                    <a:pt x="1376" y="83"/>
                  </a:lnTo>
                  <a:lnTo>
                    <a:pt x="1379" y="109"/>
                  </a:lnTo>
                  <a:lnTo>
                    <a:pt x="1379" y="327"/>
                  </a:lnTo>
                  <a:lnTo>
                    <a:pt x="1488" y="327"/>
                  </a:lnTo>
                  <a:lnTo>
                    <a:pt x="1543" y="329"/>
                  </a:lnTo>
                  <a:lnTo>
                    <a:pt x="1595" y="338"/>
                  </a:lnTo>
                  <a:lnTo>
                    <a:pt x="1647" y="354"/>
                  </a:lnTo>
                  <a:lnTo>
                    <a:pt x="1695" y="375"/>
                  </a:lnTo>
                  <a:lnTo>
                    <a:pt x="1740" y="400"/>
                  </a:lnTo>
                  <a:lnTo>
                    <a:pt x="1783" y="430"/>
                  </a:lnTo>
                  <a:lnTo>
                    <a:pt x="1820" y="465"/>
                  </a:lnTo>
                  <a:lnTo>
                    <a:pt x="1855" y="503"/>
                  </a:lnTo>
                  <a:lnTo>
                    <a:pt x="1886" y="545"/>
                  </a:lnTo>
                  <a:lnTo>
                    <a:pt x="1911" y="591"/>
                  </a:lnTo>
                  <a:lnTo>
                    <a:pt x="1931" y="639"/>
                  </a:lnTo>
                  <a:lnTo>
                    <a:pt x="1946" y="690"/>
                  </a:lnTo>
                  <a:lnTo>
                    <a:pt x="1955" y="743"/>
                  </a:lnTo>
                  <a:lnTo>
                    <a:pt x="1959" y="797"/>
                  </a:lnTo>
                  <a:lnTo>
                    <a:pt x="1959" y="1523"/>
                  </a:lnTo>
                  <a:lnTo>
                    <a:pt x="1957" y="1564"/>
                  </a:lnTo>
                  <a:lnTo>
                    <a:pt x="1949" y="1603"/>
                  </a:lnTo>
                  <a:lnTo>
                    <a:pt x="1937" y="1641"/>
                  </a:lnTo>
                  <a:lnTo>
                    <a:pt x="1920" y="1676"/>
                  </a:lnTo>
                  <a:lnTo>
                    <a:pt x="1899" y="1709"/>
                  </a:lnTo>
                  <a:lnTo>
                    <a:pt x="1875" y="1740"/>
                  </a:lnTo>
                  <a:lnTo>
                    <a:pt x="1899" y="1771"/>
                  </a:lnTo>
                  <a:lnTo>
                    <a:pt x="1920" y="1804"/>
                  </a:lnTo>
                  <a:lnTo>
                    <a:pt x="1937" y="1839"/>
                  </a:lnTo>
                  <a:lnTo>
                    <a:pt x="1949" y="1877"/>
                  </a:lnTo>
                  <a:lnTo>
                    <a:pt x="1957" y="1916"/>
                  </a:lnTo>
                  <a:lnTo>
                    <a:pt x="1959" y="1957"/>
                  </a:lnTo>
                  <a:lnTo>
                    <a:pt x="1959" y="3516"/>
                  </a:lnTo>
                  <a:lnTo>
                    <a:pt x="1955" y="3558"/>
                  </a:lnTo>
                  <a:lnTo>
                    <a:pt x="1946" y="3596"/>
                  </a:lnTo>
                  <a:lnTo>
                    <a:pt x="1930" y="3633"/>
                  </a:lnTo>
                  <a:lnTo>
                    <a:pt x="1910" y="3666"/>
                  </a:lnTo>
                  <a:lnTo>
                    <a:pt x="1885" y="3696"/>
                  </a:lnTo>
                  <a:lnTo>
                    <a:pt x="1855" y="3721"/>
                  </a:lnTo>
                  <a:lnTo>
                    <a:pt x="1822" y="3741"/>
                  </a:lnTo>
                  <a:lnTo>
                    <a:pt x="1785" y="3757"/>
                  </a:lnTo>
                  <a:lnTo>
                    <a:pt x="1746" y="3767"/>
                  </a:lnTo>
                  <a:lnTo>
                    <a:pt x="1705" y="3770"/>
                  </a:lnTo>
                  <a:lnTo>
                    <a:pt x="254" y="3770"/>
                  </a:lnTo>
                  <a:lnTo>
                    <a:pt x="213" y="3767"/>
                  </a:lnTo>
                  <a:lnTo>
                    <a:pt x="174" y="3757"/>
                  </a:lnTo>
                  <a:lnTo>
                    <a:pt x="137" y="3741"/>
                  </a:lnTo>
                  <a:lnTo>
                    <a:pt x="104" y="3721"/>
                  </a:lnTo>
                  <a:lnTo>
                    <a:pt x="74" y="3696"/>
                  </a:lnTo>
                  <a:lnTo>
                    <a:pt x="49" y="3666"/>
                  </a:lnTo>
                  <a:lnTo>
                    <a:pt x="29" y="3633"/>
                  </a:lnTo>
                  <a:lnTo>
                    <a:pt x="13" y="3596"/>
                  </a:lnTo>
                  <a:lnTo>
                    <a:pt x="3" y="3558"/>
                  </a:lnTo>
                  <a:lnTo>
                    <a:pt x="0" y="3516"/>
                  </a:lnTo>
                  <a:lnTo>
                    <a:pt x="0" y="1957"/>
                  </a:lnTo>
                  <a:lnTo>
                    <a:pt x="2" y="1916"/>
                  </a:lnTo>
                  <a:lnTo>
                    <a:pt x="10" y="1877"/>
                  </a:lnTo>
                  <a:lnTo>
                    <a:pt x="22" y="1839"/>
                  </a:lnTo>
                  <a:lnTo>
                    <a:pt x="39" y="1804"/>
                  </a:lnTo>
                  <a:lnTo>
                    <a:pt x="59" y="1771"/>
                  </a:lnTo>
                  <a:lnTo>
                    <a:pt x="83" y="1740"/>
                  </a:lnTo>
                  <a:lnTo>
                    <a:pt x="59" y="1709"/>
                  </a:lnTo>
                  <a:lnTo>
                    <a:pt x="39" y="1676"/>
                  </a:lnTo>
                  <a:lnTo>
                    <a:pt x="22" y="1641"/>
                  </a:lnTo>
                  <a:lnTo>
                    <a:pt x="10" y="1603"/>
                  </a:lnTo>
                  <a:lnTo>
                    <a:pt x="2" y="1564"/>
                  </a:lnTo>
                  <a:lnTo>
                    <a:pt x="0" y="1523"/>
                  </a:lnTo>
                  <a:lnTo>
                    <a:pt x="0" y="797"/>
                  </a:lnTo>
                  <a:lnTo>
                    <a:pt x="3" y="743"/>
                  </a:lnTo>
                  <a:lnTo>
                    <a:pt x="13" y="690"/>
                  </a:lnTo>
                  <a:lnTo>
                    <a:pt x="27" y="639"/>
                  </a:lnTo>
                  <a:lnTo>
                    <a:pt x="48" y="591"/>
                  </a:lnTo>
                  <a:lnTo>
                    <a:pt x="73" y="545"/>
                  </a:lnTo>
                  <a:lnTo>
                    <a:pt x="104" y="503"/>
                  </a:lnTo>
                  <a:lnTo>
                    <a:pt x="138" y="465"/>
                  </a:lnTo>
                  <a:lnTo>
                    <a:pt x="176" y="430"/>
                  </a:lnTo>
                  <a:lnTo>
                    <a:pt x="218" y="400"/>
                  </a:lnTo>
                  <a:lnTo>
                    <a:pt x="264" y="375"/>
                  </a:lnTo>
                  <a:lnTo>
                    <a:pt x="312" y="354"/>
                  </a:lnTo>
                  <a:lnTo>
                    <a:pt x="364" y="338"/>
                  </a:lnTo>
                  <a:lnTo>
                    <a:pt x="416" y="329"/>
                  </a:lnTo>
                  <a:lnTo>
                    <a:pt x="471" y="327"/>
                  </a:lnTo>
                  <a:lnTo>
                    <a:pt x="580" y="327"/>
                  </a:lnTo>
                  <a:lnTo>
                    <a:pt x="580" y="109"/>
                  </a:lnTo>
                  <a:lnTo>
                    <a:pt x="583" y="83"/>
                  </a:lnTo>
                  <a:lnTo>
                    <a:pt x="591" y="61"/>
                  </a:lnTo>
                  <a:lnTo>
                    <a:pt x="604" y="41"/>
                  </a:lnTo>
                  <a:lnTo>
                    <a:pt x="621" y="24"/>
                  </a:lnTo>
                  <a:lnTo>
                    <a:pt x="642" y="11"/>
                  </a:lnTo>
                  <a:lnTo>
                    <a:pt x="664" y="3"/>
                  </a:lnTo>
                  <a:lnTo>
                    <a:pt x="69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24" name="TextBox 23"/>
            <p:cNvSpPr txBox="1"/>
            <p:nvPr/>
          </p:nvSpPr>
          <p:spPr>
            <a:xfrm>
              <a:off x="4040641" y="1987351"/>
              <a:ext cx="1164101" cy="400110"/>
            </a:xfrm>
            <a:prstGeom prst="rect">
              <a:avLst/>
            </a:prstGeom>
            <a:noFill/>
          </p:spPr>
          <p:txBody>
            <a:bodyPr wrap="none" rtlCol="0">
              <a:spAutoFit/>
            </a:bodyPr>
            <a:lstStyle/>
            <a:p>
              <a:pPr algn="ctr"/>
              <a:r>
                <a:rPr lang="en-US" sz="2000" dirty="0">
                  <a:solidFill>
                    <a:schemeClr val="bg2"/>
                  </a:solidFill>
                  <a:latin typeface="+mj-lt"/>
                </a:rPr>
                <a:t>ROOKIE</a:t>
              </a:r>
            </a:p>
          </p:txBody>
        </p:sp>
        <p:sp>
          <p:nvSpPr>
            <p:cNvPr id="44" name="TextBox 43"/>
            <p:cNvSpPr txBox="1"/>
            <p:nvPr/>
          </p:nvSpPr>
          <p:spPr>
            <a:xfrm>
              <a:off x="3920415" y="2382048"/>
              <a:ext cx="1404552"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45</a:t>
              </a:r>
            </a:p>
          </p:txBody>
        </p:sp>
        <p:sp>
          <p:nvSpPr>
            <p:cNvPr id="54" name="TextBox 53"/>
            <p:cNvSpPr txBox="1"/>
            <p:nvPr/>
          </p:nvSpPr>
          <p:spPr>
            <a:xfrm>
              <a:off x="4002169" y="3403124"/>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55" name="TextBox 54"/>
            <p:cNvSpPr txBox="1"/>
            <p:nvPr/>
          </p:nvSpPr>
          <p:spPr>
            <a:xfrm>
              <a:off x="4478262" y="5079849"/>
              <a:ext cx="288861" cy="338554"/>
            </a:xfrm>
            <a:prstGeom prst="rect">
              <a:avLst/>
            </a:prstGeom>
            <a:noFill/>
          </p:spPr>
          <p:txBody>
            <a:bodyPr wrap="none" rtlCol="0">
              <a:spAutoFit/>
            </a:bodyPr>
            <a:lstStyle/>
            <a:p>
              <a:pPr algn="ctr"/>
              <a:r>
                <a:rPr lang="en-US" sz="1600" dirty="0">
                  <a:solidFill>
                    <a:schemeClr val="bg2"/>
                  </a:solidFill>
                </a:rPr>
                <a:t>-</a:t>
              </a:r>
            </a:p>
          </p:txBody>
        </p:sp>
        <p:sp>
          <p:nvSpPr>
            <p:cNvPr id="56" name="TextBox 55"/>
            <p:cNvSpPr txBox="1"/>
            <p:nvPr/>
          </p:nvSpPr>
          <p:spPr>
            <a:xfrm>
              <a:off x="4478262" y="4660667"/>
              <a:ext cx="288861" cy="338554"/>
            </a:xfrm>
            <a:prstGeom prst="rect">
              <a:avLst/>
            </a:prstGeom>
            <a:noFill/>
          </p:spPr>
          <p:txBody>
            <a:bodyPr wrap="none" rtlCol="0">
              <a:spAutoFit/>
            </a:bodyPr>
            <a:lstStyle/>
            <a:p>
              <a:pPr algn="ctr"/>
              <a:r>
                <a:rPr lang="en-US" sz="1600" dirty="0">
                  <a:solidFill>
                    <a:schemeClr val="bg2"/>
                  </a:solidFill>
                </a:rPr>
                <a:t>-</a:t>
              </a:r>
            </a:p>
          </p:txBody>
        </p:sp>
        <p:sp>
          <p:nvSpPr>
            <p:cNvPr id="57" name="TextBox 56"/>
            <p:cNvSpPr txBox="1"/>
            <p:nvPr/>
          </p:nvSpPr>
          <p:spPr>
            <a:xfrm>
              <a:off x="3983735" y="4241486"/>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58" name="TextBox 57"/>
            <p:cNvSpPr txBox="1"/>
            <p:nvPr/>
          </p:nvSpPr>
          <p:spPr>
            <a:xfrm>
              <a:off x="3983735" y="3822305"/>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6" name="Rectangle 75"/>
            <p:cNvSpPr/>
            <p:nvPr/>
          </p:nvSpPr>
          <p:spPr>
            <a:xfrm>
              <a:off x="3279153" y="1464683"/>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3857185" y="5499029"/>
              <a:ext cx="1529563" cy="340659"/>
              <a:chOff x="941095" y="5499030"/>
              <a:chExt cx="1529563" cy="340659"/>
            </a:xfrm>
          </p:grpSpPr>
          <p:sp>
            <p:nvSpPr>
              <p:cNvPr id="80" name="Rounded Rectangle 79"/>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2" name="Group 11"/>
          <p:cNvGrpSpPr/>
          <p:nvPr/>
        </p:nvGrpSpPr>
        <p:grpSpPr>
          <a:xfrm>
            <a:off x="6231363" y="1464682"/>
            <a:ext cx="2691293" cy="4520049"/>
            <a:chOff x="6231363" y="1464682"/>
            <a:chExt cx="2691293" cy="4520049"/>
          </a:xfrm>
        </p:grpSpPr>
        <p:sp>
          <p:nvSpPr>
            <p:cNvPr id="34" name="Rectangle 33"/>
            <p:cNvSpPr/>
            <p:nvPr/>
          </p:nvSpPr>
          <p:spPr>
            <a:xfrm>
              <a:off x="6231363" y="1464686"/>
              <a:ext cx="2691291"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237026" y="2523362"/>
              <a:ext cx="2685629"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p:cNvSpPr>
              <a:spLocks noEditPoints="1"/>
            </p:cNvSpPr>
            <p:nvPr/>
          </p:nvSpPr>
          <p:spPr bwMode="auto">
            <a:xfrm>
              <a:off x="7412222" y="1574302"/>
              <a:ext cx="312471" cy="413049"/>
            </a:xfrm>
            <a:custGeom>
              <a:avLst/>
              <a:gdLst>
                <a:gd name="T0" fmla="*/ 2633 w 2853"/>
                <a:gd name="T1" fmla="*/ 3551 h 3770"/>
                <a:gd name="T2" fmla="*/ 219 w 2853"/>
                <a:gd name="T3" fmla="*/ 3001 h 3770"/>
                <a:gd name="T4" fmla="*/ 2633 w 2853"/>
                <a:gd name="T5" fmla="*/ 3001 h 3770"/>
                <a:gd name="T6" fmla="*/ 658 w 2853"/>
                <a:gd name="T7" fmla="*/ 988 h 3770"/>
                <a:gd name="T8" fmla="*/ 629 w 2853"/>
                <a:gd name="T9" fmla="*/ 1163 h 3770"/>
                <a:gd name="T10" fmla="*/ 550 w 2853"/>
                <a:gd name="T11" fmla="*/ 1315 h 3770"/>
                <a:gd name="T12" fmla="*/ 429 w 2853"/>
                <a:gd name="T13" fmla="*/ 1435 h 3770"/>
                <a:gd name="T14" fmla="*/ 275 w 2853"/>
                <a:gd name="T15" fmla="*/ 1511 h 3770"/>
                <a:gd name="T16" fmla="*/ 2633 w 2853"/>
                <a:gd name="T17" fmla="*/ 2782 h 3770"/>
                <a:gd name="T18" fmla="*/ 2523 w 2853"/>
                <a:gd name="T19" fmla="*/ 1491 h 3770"/>
                <a:gd name="T20" fmla="*/ 2379 w 2853"/>
                <a:gd name="T21" fmla="*/ 1398 h 3770"/>
                <a:gd name="T22" fmla="*/ 2271 w 2853"/>
                <a:gd name="T23" fmla="*/ 1268 h 3770"/>
                <a:gd name="T24" fmla="*/ 2207 w 2853"/>
                <a:gd name="T25" fmla="*/ 1107 h 3770"/>
                <a:gd name="T26" fmla="*/ 2194 w 2853"/>
                <a:gd name="T27" fmla="*/ 219 h 3770"/>
                <a:gd name="T28" fmla="*/ 1972 w 2853"/>
                <a:gd name="T29" fmla="*/ 895 h 3770"/>
                <a:gd name="T30" fmla="*/ 1926 w 2853"/>
                <a:gd name="T31" fmla="*/ 1062 h 3770"/>
                <a:gd name="T32" fmla="*/ 1835 w 2853"/>
                <a:gd name="T33" fmla="*/ 1204 h 3770"/>
                <a:gd name="T34" fmla="*/ 1707 w 2853"/>
                <a:gd name="T35" fmla="*/ 1313 h 3770"/>
                <a:gd name="T36" fmla="*/ 1549 w 2853"/>
                <a:gd name="T37" fmla="*/ 1377 h 3770"/>
                <a:gd name="T38" fmla="*/ 1426 w 2853"/>
                <a:gd name="T39" fmla="*/ 1390 h 3770"/>
                <a:gd name="T40" fmla="*/ 1267 w 2853"/>
                <a:gd name="T41" fmla="*/ 1367 h 3770"/>
                <a:gd name="T42" fmla="*/ 1124 w 2853"/>
                <a:gd name="T43" fmla="*/ 1300 h 3770"/>
                <a:gd name="T44" fmla="*/ 1003 w 2853"/>
                <a:gd name="T45" fmla="*/ 1192 h 3770"/>
                <a:gd name="T46" fmla="*/ 919 w 2853"/>
                <a:gd name="T47" fmla="*/ 1053 h 3770"/>
                <a:gd name="T48" fmla="*/ 880 w 2853"/>
                <a:gd name="T49" fmla="*/ 897 h 3770"/>
                <a:gd name="T50" fmla="*/ 658 w 2853"/>
                <a:gd name="T51" fmla="*/ 219 h 3770"/>
                <a:gd name="T52" fmla="*/ 1013 w 2853"/>
                <a:gd name="T53" fmla="*/ 3 h 3770"/>
                <a:gd name="T54" fmla="*/ 1073 w 2853"/>
                <a:gd name="T55" fmla="*/ 41 h 3770"/>
                <a:gd name="T56" fmla="*/ 1097 w 2853"/>
                <a:gd name="T57" fmla="*/ 110 h 3770"/>
                <a:gd name="T58" fmla="*/ 1108 w 2853"/>
                <a:gd name="T59" fmla="*/ 929 h 3770"/>
                <a:gd name="T60" fmla="*/ 1166 w 2853"/>
                <a:gd name="T61" fmla="*/ 1043 h 3770"/>
                <a:gd name="T62" fmla="*/ 1264 w 2853"/>
                <a:gd name="T63" fmla="*/ 1129 h 3770"/>
                <a:gd name="T64" fmla="*/ 1387 w 2853"/>
                <a:gd name="T65" fmla="*/ 1169 h 3770"/>
                <a:gd name="T66" fmla="*/ 1524 w 2853"/>
                <a:gd name="T67" fmla="*/ 1156 h 3770"/>
                <a:gd name="T68" fmla="*/ 1644 w 2853"/>
                <a:gd name="T69" fmla="*/ 1086 h 3770"/>
                <a:gd name="T70" fmla="*/ 1725 w 2853"/>
                <a:gd name="T71" fmla="*/ 976 h 3770"/>
                <a:gd name="T72" fmla="*/ 1755 w 2853"/>
                <a:gd name="T73" fmla="*/ 835 h 3770"/>
                <a:gd name="T74" fmla="*/ 1766 w 2853"/>
                <a:gd name="T75" fmla="*/ 62 h 3770"/>
                <a:gd name="T76" fmla="*/ 1816 w 2853"/>
                <a:gd name="T77" fmla="*/ 11 h 3770"/>
                <a:gd name="T78" fmla="*/ 2304 w 2853"/>
                <a:gd name="T79" fmla="*/ 0 h 3770"/>
                <a:gd name="T80" fmla="*/ 2372 w 2853"/>
                <a:gd name="T81" fmla="*/ 24 h 3770"/>
                <a:gd name="T82" fmla="*/ 2411 w 2853"/>
                <a:gd name="T83" fmla="*/ 85 h 3770"/>
                <a:gd name="T84" fmla="*/ 2417 w 2853"/>
                <a:gd name="T85" fmla="*/ 1037 h 3770"/>
                <a:gd name="T86" fmla="*/ 2467 w 2853"/>
                <a:gd name="T87" fmla="*/ 1168 h 3770"/>
                <a:gd name="T88" fmla="*/ 2564 w 2853"/>
                <a:gd name="T89" fmla="*/ 1265 h 3770"/>
                <a:gd name="T90" fmla="*/ 2694 w 2853"/>
                <a:gd name="T91" fmla="*/ 1314 h 3770"/>
                <a:gd name="T92" fmla="*/ 2791 w 2853"/>
                <a:gd name="T93" fmla="*/ 1329 h 3770"/>
                <a:gd name="T94" fmla="*/ 2841 w 2853"/>
                <a:gd name="T95" fmla="*/ 1379 h 3770"/>
                <a:gd name="T96" fmla="*/ 2853 w 2853"/>
                <a:gd name="T97" fmla="*/ 3660 h 3770"/>
                <a:gd name="T98" fmla="*/ 2829 w 2853"/>
                <a:gd name="T99" fmla="*/ 3729 h 3770"/>
                <a:gd name="T100" fmla="*/ 2768 w 2853"/>
                <a:gd name="T101" fmla="*/ 3767 h 3770"/>
                <a:gd name="T102" fmla="*/ 84 w 2853"/>
                <a:gd name="T103" fmla="*/ 3767 h 3770"/>
                <a:gd name="T104" fmla="*/ 24 w 2853"/>
                <a:gd name="T105" fmla="*/ 3729 h 3770"/>
                <a:gd name="T106" fmla="*/ 0 w 2853"/>
                <a:gd name="T107" fmla="*/ 3660 h 3770"/>
                <a:gd name="T108" fmla="*/ 10 w 2853"/>
                <a:gd name="T109" fmla="*/ 1379 h 3770"/>
                <a:gd name="T110" fmla="*/ 61 w 2853"/>
                <a:gd name="T111" fmla="*/ 1329 h 3770"/>
                <a:gd name="T112" fmla="*/ 158 w 2853"/>
                <a:gd name="T113" fmla="*/ 1314 h 3770"/>
                <a:gd name="T114" fmla="*/ 289 w 2853"/>
                <a:gd name="T115" fmla="*/ 1265 h 3770"/>
                <a:gd name="T116" fmla="*/ 386 w 2853"/>
                <a:gd name="T117" fmla="*/ 1168 h 3770"/>
                <a:gd name="T118" fmla="*/ 435 w 2853"/>
                <a:gd name="T119" fmla="*/ 1037 h 3770"/>
                <a:gd name="T120" fmla="*/ 442 w 2853"/>
                <a:gd name="T121" fmla="*/ 85 h 3770"/>
                <a:gd name="T122" fmla="*/ 479 w 2853"/>
                <a:gd name="T123" fmla="*/ 24 h 3770"/>
                <a:gd name="T124" fmla="*/ 548 w 2853"/>
                <a:gd name="T125" fmla="*/ 0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3" h="3770">
                  <a:moveTo>
                    <a:pt x="219" y="3441"/>
                  </a:moveTo>
                  <a:lnTo>
                    <a:pt x="219" y="3551"/>
                  </a:lnTo>
                  <a:lnTo>
                    <a:pt x="2633" y="3551"/>
                  </a:lnTo>
                  <a:lnTo>
                    <a:pt x="2633" y="3441"/>
                  </a:lnTo>
                  <a:lnTo>
                    <a:pt x="219" y="3441"/>
                  </a:lnTo>
                  <a:close/>
                  <a:moveTo>
                    <a:pt x="219" y="3001"/>
                  </a:moveTo>
                  <a:lnTo>
                    <a:pt x="219" y="3220"/>
                  </a:lnTo>
                  <a:lnTo>
                    <a:pt x="2633" y="3220"/>
                  </a:lnTo>
                  <a:lnTo>
                    <a:pt x="2633" y="3001"/>
                  </a:lnTo>
                  <a:lnTo>
                    <a:pt x="219" y="3001"/>
                  </a:lnTo>
                  <a:close/>
                  <a:moveTo>
                    <a:pt x="658" y="219"/>
                  </a:moveTo>
                  <a:lnTo>
                    <a:pt x="658" y="988"/>
                  </a:lnTo>
                  <a:lnTo>
                    <a:pt x="654" y="1049"/>
                  </a:lnTo>
                  <a:lnTo>
                    <a:pt x="645" y="1107"/>
                  </a:lnTo>
                  <a:lnTo>
                    <a:pt x="629" y="1163"/>
                  </a:lnTo>
                  <a:lnTo>
                    <a:pt x="608" y="1217"/>
                  </a:lnTo>
                  <a:lnTo>
                    <a:pt x="581" y="1268"/>
                  </a:lnTo>
                  <a:lnTo>
                    <a:pt x="550" y="1315"/>
                  </a:lnTo>
                  <a:lnTo>
                    <a:pt x="514" y="1359"/>
                  </a:lnTo>
                  <a:lnTo>
                    <a:pt x="473" y="1398"/>
                  </a:lnTo>
                  <a:lnTo>
                    <a:pt x="429" y="1435"/>
                  </a:lnTo>
                  <a:lnTo>
                    <a:pt x="381" y="1466"/>
                  </a:lnTo>
                  <a:lnTo>
                    <a:pt x="330" y="1491"/>
                  </a:lnTo>
                  <a:lnTo>
                    <a:pt x="275" y="1511"/>
                  </a:lnTo>
                  <a:lnTo>
                    <a:pt x="219" y="1526"/>
                  </a:lnTo>
                  <a:lnTo>
                    <a:pt x="219" y="2782"/>
                  </a:lnTo>
                  <a:lnTo>
                    <a:pt x="2633" y="2782"/>
                  </a:lnTo>
                  <a:lnTo>
                    <a:pt x="2633" y="1526"/>
                  </a:lnTo>
                  <a:lnTo>
                    <a:pt x="2577" y="1511"/>
                  </a:lnTo>
                  <a:lnTo>
                    <a:pt x="2523" y="1491"/>
                  </a:lnTo>
                  <a:lnTo>
                    <a:pt x="2472" y="1466"/>
                  </a:lnTo>
                  <a:lnTo>
                    <a:pt x="2424" y="1435"/>
                  </a:lnTo>
                  <a:lnTo>
                    <a:pt x="2379" y="1398"/>
                  </a:lnTo>
                  <a:lnTo>
                    <a:pt x="2338" y="1359"/>
                  </a:lnTo>
                  <a:lnTo>
                    <a:pt x="2303" y="1315"/>
                  </a:lnTo>
                  <a:lnTo>
                    <a:pt x="2271" y="1268"/>
                  </a:lnTo>
                  <a:lnTo>
                    <a:pt x="2244" y="1217"/>
                  </a:lnTo>
                  <a:lnTo>
                    <a:pt x="2223" y="1163"/>
                  </a:lnTo>
                  <a:lnTo>
                    <a:pt x="2207" y="1107"/>
                  </a:lnTo>
                  <a:lnTo>
                    <a:pt x="2198" y="1049"/>
                  </a:lnTo>
                  <a:lnTo>
                    <a:pt x="2194" y="988"/>
                  </a:lnTo>
                  <a:lnTo>
                    <a:pt x="2194" y="219"/>
                  </a:lnTo>
                  <a:lnTo>
                    <a:pt x="1975" y="219"/>
                  </a:lnTo>
                  <a:lnTo>
                    <a:pt x="1975" y="835"/>
                  </a:lnTo>
                  <a:lnTo>
                    <a:pt x="1972" y="895"/>
                  </a:lnTo>
                  <a:lnTo>
                    <a:pt x="1962" y="953"/>
                  </a:lnTo>
                  <a:lnTo>
                    <a:pt x="1946" y="1009"/>
                  </a:lnTo>
                  <a:lnTo>
                    <a:pt x="1926" y="1062"/>
                  </a:lnTo>
                  <a:lnTo>
                    <a:pt x="1901" y="1113"/>
                  </a:lnTo>
                  <a:lnTo>
                    <a:pt x="1870" y="1161"/>
                  </a:lnTo>
                  <a:lnTo>
                    <a:pt x="1835" y="1204"/>
                  </a:lnTo>
                  <a:lnTo>
                    <a:pt x="1796" y="1244"/>
                  </a:lnTo>
                  <a:lnTo>
                    <a:pt x="1752" y="1281"/>
                  </a:lnTo>
                  <a:lnTo>
                    <a:pt x="1707" y="1313"/>
                  </a:lnTo>
                  <a:lnTo>
                    <a:pt x="1656" y="1339"/>
                  </a:lnTo>
                  <a:lnTo>
                    <a:pt x="1604" y="1361"/>
                  </a:lnTo>
                  <a:lnTo>
                    <a:pt x="1549" y="1377"/>
                  </a:lnTo>
                  <a:lnTo>
                    <a:pt x="1492" y="1387"/>
                  </a:lnTo>
                  <a:lnTo>
                    <a:pt x="1433" y="1390"/>
                  </a:lnTo>
                  <a:lnTo>
                    <a:pt x="1426" y="1390"/>
                  </a:lnTo>
                  <a:lnTo>
                    <a:pt x="1372" y="1388"/>
                  </a:lnTo>
                  <a:lnTo>
                    <a:pt x="1319" y="1380"/>
                  </a:lnTo>
                  <a:lnTo>
                    <a:pt x="1267" y="1367"/>
                  </a:lnTo>
                  <a:lnTo>
                    <a:pt x="1218" y="1350"/>
                  </a:lnTo>
                  <a:lnTo>
                    <a:pt x="1170" y="1327"/>
                  </a:lnTo>
                  <a:lnTo>
                    <a:pt x="1124" y="1300"/>
                  </a:lnTo>
                  <a:lnTo>
                    <a:pt x="1081" y="1269"/>
                  </a:lnTo>
                  <a:lnTo>
                    <a:pt x="1041" y="1233"/>
                  </a:lnTo>
                  <a:lnTo>
                    <a:pt x="1003" y="1192"/>
                  </a:lnTo>
                  <a:lnTo>
                    <a:pt x="970" y="1148"/>
                  </a:lnTo>
                  <a:lnTo>
                    <a:pt x="943" y="1102"/>
                  </a:lnTo>
                  <a:lnTo>
                    <a:pt x="919" y="1053"/>
                  </a:lnTo>
                  <a:lnTo>
                    <a:pt x="901" y="1003"/>
                  </a:lnTo>
                  <a:lnTo>
                    <a:pt x="888" y="950"/>
                  </a:lnTo>
                  <a:lnTo>
                    <a:pt x="880" y="897"/>
                  </a:lnTo>
                  <a:lnTo>
                    <a:pt x="878" y="842"/>
                  </a:lnTo>
                  <a:lnTo>
                    <a:pt x="878" y="219"/>
                  </a:lnTo>
                  <a:lnTo>
                    <a:pt x="658" y="219"/>
                  </a:lnTo>
                  <a:close/>
                  <a:moveTo>
                    <a:pt x="548" y="0"/>
                  </a:moveTo>
                  <a:lnTo>
                    <a:pt x="987" y="0"/>
                  </a:lnTo>
                  <a:lnTo>
                    <a:pt x="1013" y="3"/>
                  </a:lnTo>
                  <a:lnTo>
                    <a:pt x="1035" y="11"/>
                  </a:lnTo>
                  <a:lnTo>
                    <a:pt x="1056" y="24"/>
                  </a:lnTo>
                  <a:lnTo>
                    <a:pt x="1073" y="41"/>
                  </a:lnTo>
                  <a:lnTo>
                    <a:pt x="1086" y="62"/>
                  </a:lnTo>
                  <a:lnTo>
                    <a:pt x="1094" y="85"/>
                  </a:lnTo>
                  <a:lnTo>
                    <a:pt x="1097" y="110"/>
                  </a:lnTo>
                  <a:lnTo>
                    <a:pt x="1097" y="842"/>
                  </a:lnTo>
                  <a:lnTo>
                    <a:pt x="1099" y="885"/>
                  </a:lnTo>
                  <a:lnTo>
                    <a:pt x="1108" y="929"/>
                  </a:lnTo>
                  <a:lnTo>
                    <a:pt x="1122" y="969"/>
                  </a:lnTo>
                  <a:lnTo>
                    <a:pt x="1142" y="1008"/>
                  </a:lnTo>
                  <a:lnTo>
                    <a:pt x="1166" y="1043"/>
                  </a:lnTo>
                  <a:lnTo>
                    <a:pt x="1195" y="1076"/>
                  </a:lnTo>
                  <a:lnTo>
                    <a:pt x="1228" y="1105"/>
                  </a:lnTo>
                  <a:lnTo>
                    <a:pt x="1264" y="1129"/>
                  </a:lnTo>
                  <a:lnTo>
                    <a:pt x="1303" y="1148"/>
                  </a:lnTo>
                  <a:lnTo>
                    <a:pt x="1344" y="1161"/>
                  </a:lnTo>
                  <a:lnTo>
                    <a:pt x="1387" y="1169"/>
                  </a:lnTo>
                  <a:lnTo>
                    <a:pt x="1430" y="1171"/>
                  </a:lnTo>
                  <a:lnTo>
                    <a:pt x="1478" y="1168"/>
                  </a:lnTo>
                  <a:lnTo>
                    <a:pt x="1524" y="1156"/>
                  </a:lnTo>
                  <a:lnTo>
                    <a:pt x="1567" y="1139"/>
                  </a:lnTo>
                  <a:lnTo>
                    <a:pt x="1607" y="1115"/>
                  </a:lnTo>
                  <a:lnTo>
                    <a:pt x="1644" y="1086"/>
                  </a:lnTo>
                  <a:lnTo>
                    <a:pt x="1676" y="1053"/>
                  </a:lnTo>
                  <a:lnTo>
                    <a:pt x="1703" y="1017"/>
                  </a:lnTo>
                  <a:lnTo>
                    <a:pt x="1725" y="976"/>
                  </a:lnTo>
                  <a:lnTo>
                    <a:pt x="1741" y="931"/>
                  </a:lnTo>
                  <a:lnTo>
                    <a:pt x="1751" y="884"/>
                  </a:lnTo>
                  <a:lnTo>
                    <a:pt x="1755" y="835"/>
                  </a:lnTo>
                  <a:lnTo>
                    <a:pt x="1755" y="110"/>
                  </a:lnTo>
                  <a:lnTo>
                    <a:pt x="1758" y="85"/>
                  </a:lnTo>
                  <a:lnTo>
                    <a:pt x="1766" y="62"/>
                  </a:lnTo>
                  <a:lnTo>
                    <a:pt x="1780" y="41"/>
                  </a:lnTo>
                  <a:lnTo>
                    <a:pt x="1796" y="24"/>
                  </a:lnTo>
                  <a:lnTo>
                    <a:pt x="1816" y="11"/>
                  </a:lnTo>
                  <a:lnTo>
                    <a:pt x="1840" y="3"/>
                  </a:lnTo>
                  <a:lnTo>
                    <a:pt x="1865" y="0"/>
                  </a:lnTo>
                  <a:lnTo>
                    <a:pt x="2304" y="0"/>
                  </a:lnTo>
                  <a:lnTo>
                    <a:pt x="2329" y="3"/>
                  </a:lnTo>
                  <a:lnTo>
                    <a:pt x="2352" y="11"/>
                  </a:lnTo>
                  <a:lnTo>
                    <a:pt x="2372" y="24"/>
                  </a:lnTo>
                  <a:lnTo>
                    <a:pt x="2389" y="41"/>
                  </a:lnTo>
                  <a:lnTo>
                    <a:pt x="2402" y="62"/>
                  </a:lnTo>
                  <a:lnTo>
                    <a:pt x="2411" y="85"/>
                  </a:lnTo>
                  <a:lnTo>
                    <a:pt x="2413" y="110"/>
                  </a:lnTo>
                  <a:lnTo>
                    <a:pt x="2413" y="988"/>
                  </a:lnTo>
                  <a:lnTo>
                    <a:pt x="2417" y="1037"/>
                  </a:lnTo>
                  <a:lnTo>
                    <a:pt x="2427" y="1083"/>
                  </a:lnTo>
                  <a:lnTo>
                    <a:pt x="2444" y="1126"/>
                  </a:lnTo>
                  <a:lnTo>
                    <a:pt x="2467" y="1168"/>
                  </a:lnTo>
                  <a:lnTo>
                    <a:pt x="2494" y="1204"/>
                  </a:lnTo>
                  <a:lnTo>
                    <a:pt x="2526" y="1237"/>
                  </a:lnTo>
                  <a:lnTo>
                    <a:pt x="2564" y="1265"/>
                  </a:lnTo>
                  <a:lnTo>
                    <a:pt x="2604" y="1288"/>
                  </a:lnTo>
                  <a:lnTo>
                    <a:pt x="2647" y="1304"/>
                  </a:lnTo>
                  <a:lnTo>
                    <a:pt x="2694" y="1314"/>
                  </a:lnTo>
                  <a:lnTo>
                    <a:pt x="2743" y="1317"/>
                  </a:lnTo>
                  <a:lnTo>
                    <a:pt x="2768" y="1321"/>
                  </a:lnTo>
                  <a:lnTo>
                    <a:pt x="2791" y="1329"/>
                  </a:lnTo>
                  <a:lnTo>
                    <a:pt x="2812" y="1342"/>
                  </a:lnTo>
                  <a:lnTo>
                    <a:pt x="2829" y="1358"/>
                  </a:lnTo>
                  <a:lnTo>
                    <a:pt x="2841" y="1379"/>
                  </a:lnTo>
                  <a:lnTo>
                    <a:pt x="2849" y="1402"/>
                  </a:lnTo>
                  <a:lnTo>
                    <a:pt x="2853" y="1428"/>
                  </a:lnTo>
                  <a:lnTo>
                    <a:pt x="2853" y="3660"/>
                  </a:lnTo>
                  <a:lnTo>
                    <a:pt x="2849" y="3685"/>
                  </a:lnTo>
                  <a:lnTo>
                    <a:pt x="2841" y="3708"/>
                  </a:lnTo>
                  <a:lnTo>
                    <a:pt x="2829" y="3729"/>
                  </a:lnTo>
                  <a:lnTo>
                    <a:pt x="2812" y="3746"/>
                  </a:lnTo>
                  <a:lnTo>
                    <a:pt x="2791" y="3759"/>
                  </a:lnTo>
                  <a:lnTo>
                    <a:pt x="2768" y="3767"/>
                  </a:lnTo>
                  <a:lnTo>
                    <a:pt x="2743" y="3770"/>
                  </a:lnTo>
                  <a:lnTo>
                    <a:pt x="110" y="3770"/>
                  </a:lnTo>
                  <a:lnTo>
                    <a:pt x="84" y="3767"/>
                  </a:lnTo>
                  <a:lnTo>
                    <a:pt x="61" y="3759"/>
                  </a:lnTo>
                  <a:lnTo>
                    <a:pt x="41" y="3746"/>
                  </a:lnTo>
                  <a:lnTo>
                    <a:pt x="24" y="3729"/>
                  </a:lnTo>
                  <a:lnTo>
                    <a:pt x="10" y="3708"/>
                  </a:lnTo>
                  <a:lnTo>
                    <a:pt x="2" y="3685"/>
                  </a:lnTo>
                  <a:lnTo>
                    <a:pt x="0" y="3660"/>
                  </a:lnTo>
                  <a:lnTo>
                    <a:pt x="0" y="1428"/>
                  </a:lnTo>
                  <a:lnTo>
                    <a:pt x="2" y="1402"/>
                  </a:lnTo>
                  <a:lnTo>
                    <a:pt x="10" y="1379"/>
                  </a:lnTo>
                  <a:lnTo>
                    <a:pt x="24" y="1358"/>
                  </a:lnTo>
                  <a:lnTo>
                    <a:pt x="41" y="1342"/>
                  </a:lnTo>
                  <a:lnTo>
                    <a:pt x="61" y="1329"/>
                  </a:lnTo>
                  <a:lnTo>
                    <a:pt x="84" y="1321"/>
                  </a:lnTo>
                  <a:lnTo>
                    <a:pt x="110" y="1317"/>
                  </a:lnTo>
                  <a:lnTo>
                    <a:pt x="158" y="1314"/>
                  </a:lnTo>
                  <a:lnTo>
                    <a:pt x="204" y="1304"/>
                  </a:lnTo>
                  <a:lnTo>
                    <a:pt x="248" y="1288"/>
                  </a:lnTo>
                  <a:lnTo>
                    <a:pt x="289" y="1265"/>
                  </a:lnTo>
                  <a:lnTo>
                    <a:pt x="325" y="1237"/>
                  </a:lnTo>
                  <a:lnTo>
                    <a:pt x="357" y="1204"/>
                  </a:lnTo>
                  <a:lnTo>
                    <a:pt x="386" y="1168"/>
                  </a:lnTo>
                  <a:lnTo>
                    <a:pt x="408" y="1126"/>
                  </a:lnTo>
                  <a:lnTo>
                    <a:pt x="425" y="1083"/>
                  </a:lnTo>
                  <a:lnTo>
                    <a:pt x="435" y="1037"/>
                  </a:lnTo>
                  <a:lnTo>
                    <a:pt x="438" y="988"/>
                  </a:lnTo>
                  <a:lnTo>
                    <a:pt x="438" y="110"/>
                  </a:lnTo>
                  <a:lnTo>
                    <a:pt x="442" y="85"/>
                  </a:lnTo>
                  <a:lnTo>
                    <a:pt x="450" y="62"/>
                  </a:lnTo>
                  <a:lnTo>
                    <a:pt x="462" y="41"/>
                  </a:lnTo>
                  <a:lnTo>
                    <a:pt x="479" y="24"/>
                  </a:lnTo>
                  <a:lnTo>
                    <a:pt x="500" y="11"/>
                  </a:lnTo>
                  <a:lnTo>
                    <a:pt x="523" y="3"/>
                  </a:lnTo>
                  <a:lnTo>
                    <a:pt x="54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6765193" y="1988369"/>
              <a:ext cx="1606529" cy="400110"/>
            </a:xfrm>
            <a:prstGeom prst="rect">
              <a:avLst/>
            </a:prstGeom>
            <a:noFill/>
          </p:spPr>
          <p:txBody>
            <a:bodyPr wrap="none" rtlCol="0">
              <a:spAutoFit/>
            </a:bodyPr>
            <a:lstStyle/>
            <a:p>
              <a:pPr algn="ctr"/>
              <a:r>
                <a:rPr lang="en-US" sz="2000" dirty="0">
                  <a:solidFill>
                    <a:schemeClr val="bg2"/>
                  </a:solidFill>
                  <a:latin typeface="+mj-lt"/>
                </a:rPr>
                <a:t>ADVANCED</a:t>
              </a:r>
            </a:p>
          </p:txBody>
        </p:sp>
        <p:sp>
          <p:nvSpPr>
            <p:cNvPr id="29" name="TextBox 28"/>
            <p:cNvSpPr txBox="1"/>
            <p:nvPr/>
          </p:nvSpPr>
          <p:spPr>
            <a:xfrm>
              <a:off x="6882211" y="2381338"/>
              <a:ext cx="1372492"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65</a:t>
              </a:r>
            </a:p>
          </p:txBody>
        </p:sp>
        <p:sp>
          <p:nvSpPr>
            <p:cNvPr id="60" name="TextBox 59"/>
            <p:cNvSpPr txBox="1"/>
            <p:nvPr/>
          </p:nvSpPr>
          <p:spPr>
            <a:xfrm>
              <a:off x="6947934" y="3397711"/>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61" name="TextBox 60"/>
            <p:cNvSpPr txBox="1"/>
            <p:nvPr/>
          </p:nvSpPr>
          <p:spPr>
            <a:xfrm>
              <a:off x="7424027" y="5074436"/>
              <a:ext cx="288861" cy="338554"/>
            </a:xfrm>
            <a:prstGeom prst="rect">
              <a:avLst/>
            </a:prstGeom>
            <a:noFill/>
          </p:spPr>
          <p:txBody>
            <a:bodyPr wrap="none" rtlCol="0">
              <a:spAutoFit/>
            </a:bodyPr>
            <a:lstStyle/>
            <a:p>
              <a:pPr algn="ctr"/>
              <a:r>
                <a:rPr lang="en-US" sz="1600" dirty="0">
                  <a:solidFill>
                    <a:schemeClr val="bg2"/>
                  </a:solidFill>
                </a:rPr>
                <a:t>-</a:t>
              </a:r>
            </a:p>
          </p:txBody>
        </p:sp>
        <p:sp>
          <p:nvSpPr>
            <p:cNvPr id="62" name="TextBox 61"/>
            <p:cNvSpPr txBox="1"/>
            <p:nvPr/>
          </p:nvSpPr>
          <p:spPr>
            <a:xfrm>
              <a:off x="6927096" y="4655254"/>
              <a:ext cx="1282723" cy="338554"/>
            </a:xfrm>
            <a:prstGeom prst="rect">
              <a:avLst/>
            </a:prstGeom>
            <a:noFill/>
          </p:spPr>
          <p:txBody>
            <a:bodyPr wrap="none" rtlCol="0">
              <a:spAutoFit/>
            </a:bodyPr>
            <a:lstStyle/>
            <a:p>
              <a:pPr algn="ctr"/>
              <a:r>
                <a:rPr lang="en-US" sz="1600" dirty="0">
                  <a:solidFill>
                    <a:schemeClr val="bg2"/>
                  </a:solidFill>
                </a:rPr>
                <a:t>Feature 04</a:t>
              </a:r>
            </a:p>
          </p:txBody>
        </p:sp>
        <p:sp>
          <p:nvSpPr>
            <p:cNvPr id="63" name="TextBox 62"/>
            <p:cNvSpPr txBox="1"/>
            <p:nvPr/>
          </p:nvSpPr>
          <p:spPr>
            <a:xfrm>
              <a:off x="6929500" y="4236073"/>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64" name="TextBox 63"/>
            <p:cNvSpPr txBox="1"/>
            <p:nvPr/>
          </p:nvSpPr>
          <p:spPr>
            <a:xfrm>
              <a:off x="6929500" y="3816892"/>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7" name="Rectangle 76"/>
            <p:cNvSpPr/>
            <p:nvPr/>
          </p:nvSpPr>
          <p:spPr>
            <a:xfrm>
              <a:off x="6237027" y="1464682"/>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812226" y="5493616"/>
              <a:ext cx="1529563" cy="340659"/>
              <a:chOff x="941095" y="5499030"/>
              <a:chExt cx="1529563" cy="340659"/>
            </a:xfrm>
          </p:grpSpPr>
          <p:sp>
            <p:nvSpPr>
              <p:cNvPr id="83" name="Rounded Rectangle 82"/>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3" name="Group 12"/>
          <p:cNvGrpSpPr/>
          <p:nvPr/>
        </p:nvGrpSpPr>
        <p:grpSpPr>
          <a:xfrm>
            <a:off x="9168223" y="1464681"/>
            <a:ext cx="2691294" cy="4520050"/>
            <a:chOff x="9168223" y="1464681"/>
            <a:chExt cx="2691294" cy="4520050"/>
          </a:xfrm>
        </p:grpSpPr>
        <p:sp>
          <p:nvSpPr>
            <p:cNvPr id="35" name="Rectangle 34"/>
            <p:cNvSpPr/>
            <p:nvPr/>
          </p:nvSpPr>
          <p:spPr>
            <a:xfrm>
              <a:off x="9173888" y="1464686"/>
              <a:ext cx="2685629"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179552" y="2523362"/>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821565" y="2388504"/>
              <a:ext cx="1385316"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75</a:t>
              </a:r>
            </a:p>
          </p:txBody>
        </p:sp>
        <p:grpSp>
          <p:nvGrpSpPr>
            <p:cNvPr id="42" name="Group 41"/>
            <p:cNvGrpSpPr/>
            <p:nvPr/>
          </p:nvGrpSpPr>
          <p:grpSpPr>
            <a:xfrm>
              <a:off x="10330881" y="1574303"/>
              <a:ext cx="366685" cy="413049"/>
              <a:chOff x="3205163" y="176213"/>
              <a:chExt cx="5775325" cy="6505575"/>
            </a:xfrm>
            <a:solidFill>
              <a:schemeClr val="bg2"/>
            </a:solidFill>
          </p:grpSpPr>
          <p:sp>
            <p:nvSpPr>
              <p:cNvPr id="40" name="Freeform 21"/>
              <p:cNvSpPr>
                <a:spLocks noEditPoints="1"/>
              </p:cNvSpPr>
              <p:nvPr/>
            </p:nvSpPr>
            <p:spPr bwMode="auto">
              <a:xfrm>
                <a:off x="3205163" y="176213"/>
                <a:ext cx="5775325" cy="6505575"/>
              </a:xfrm>
              <a:custGeom>
                <a:avLst/>
                <a:gdLst>
                  <a:gd name="T0" fmla="*/ 935 w 3638"/>
                  <a:gd name="T1" fmla="*/ 1151 h 4098"/>
                  <a:gd name="T2" fmla="*/ 892 w 3638"/>
                  <a:gd name="T3" fmla="*/ 1812 h 4098"/>
                  <a:gd name="T4" fmla="*/ 1020 w 3638"/>
                  <a:gd name="T5" fmla="*/ 1931 h 4098"/>
                  <a:gd name="T6" fmla="*/ 1319 w 3638"/>
                  <a:gd name="T7" fmla="*/ 2040 h 4098"/>
                  <a:gd name="T8" fmla="*/ 1465 w 3638"/>
                  <a:gd name="T9" fmla="*/ 2364 h 4098"/>
                  <a:gd name="T10" fmla="*/ 1351 w 3638"/>
                  <a:gd name="T11" fmla="*/ 2744 h 4098"/>
                  <a:gd name="T12" fmla="*/ 1043 w 3638"/>
                  <a:gd name="T13" fmla="*/ 2808 h 4098"/>
                  <a:gd name="T14" fmla="*/ 973 w 3638"/>
                  <a:gd name="T15" fmla="*/ 2977 h 4098"/>
                  <a:gd name="T16" fmla="*/ 1159 w 3638"/>
                  <a:gd name="T17" fmla="*/ 3179 h 4098"/>
                  <a:gd name="T18" fmla="*/ 2553 w 3638"/>
                  <a:gd name="T19" fmla="*/ 3143 h 4098"/>
                  <a:gd name="T20" fmla="*/ 2671 w 3638"/>
                  <a:gd name="T21" fmla="*/ 2908 h 4098"/>
                  <a:gd name="T22" fmla="*/ 2544 w 3638"/>
                  <a:gd name="T23" fmla="*/ 2798 h 4098"/>
                  <a:gd name="T24" fmla="*/ 2227 w 3638"/>
                  <a:gd name="T25" fmla="*/ 2685 h 4098"/>
                  <a:gd name="T26" fmla="*/ 2187 w 3638"/>
                  <a:gd name="T27" fmla="*/ 2258 h 4098"/>
                  <a:gd name="T28" fmla="*/ 2404 w 3638"/>
                  <a:gd name="T29" fmla="*/ 1982 h 4098"/>
                  <a:gd name="T30" fmla="*/ 2673 w 3638"/>
                  <a:gd name="T31" fmla="*/ 1919 h 4098"/>
                  <a:gd name="T32" fmla="*/ 2777 w 3638"/>
                  <a:gd name="T33" fmla="*/ 1320 h 4098"/>
                  <a:gd name="T34" fmla="*/ 2645 w 3638"/>
                  <a:gd name="T35" fmla="*/ 1104 h 4098"/>
                  <a:gd name="T36" fmla="*/ 1465 w 3638"/>
                  <a:gd name="T37" fmla="*/ 827 h 4098"/>
                  <a:gd name="T38" fmla="*/ 706 w 3638"/>
                  <a:gd name="T39" fmla="*/ 267 h 4098"/>
                  <a:gd name="T40" fmla="*/ 339 w 3638"/>
                  <a:gd name="T41" fmla="*/ 549 h 4098"/>
                  <a:gd name="T42" fmla="*/ 330 w 3638"/>
                  <a:gd name="T43" fmla="*/ 3219 h 4098"/>
                  <a:gd name="T44" fmla="*/ 512 w 3638"/>
                  <a:gd name="T45" fmla="*/ 3652 h 4098"/>
                  <a:gd name="T46" fmla="*/ 928 w 3638"/>
                  <a:gd name="T47" fmla="*/ 3858 h 4098"/>
                  <a:gd name="T48" fmla="*/ 2970 w 3638"/>
                  <a:gd name="T49" fmla="*/ 3775 h 4098"/>
                  <a:gd name="T50" fmla="*/ 3268 w 3638"/>
                  <a:gd name="T51" fmla="*/ 3424 h 4098"/>
                  <a:gd name="T52" fmla="*/ 3380 w 3638"/>
                  <a:gd name="T53" fmla="*/ 733 h 4098"/>
                  <a:gd name="T54" fmla="*/ 3113 w 3638"/>
                  <a:gd name="T55" fmla="*/ 354 h 4098"/>
                  <a:gd name="T56" fmla="*/ 2411 w 3638"/>
                  <a:gd name="T57" fmla="*/ 236 h 4098"/>
                  <a:gd name="T58" fmla="*/ 2753 w 3638"/>
                  <a:gd name="T59" fmla="*/ 893 h 4098"/>
                  <a:gd name="T60" fmla="*/ 2984 w 3638"/>
                  <a:gd name="T61" fmla="*/ 1167 h 4098"/>
                  <a:gd name="T62" fmla="*/ 2961 w 3638"/>
                  <a:gd name="T63" fmla="*/ 1926 h 4098"/>
                  <a:gd name="T64" fmla="*/ 2719 w 3638"/>
                  <a:gd name="T65" fmla="*/ 2153 h 4098"/>
                  <a:gd name="T66" fmla="*/ 2481 w 3638"/>
                  <a:gd name="T67" fmla="*/ 2214 h 4098"/>
                  <a:gd name="T68" fmla="*/ 2414 w 3638"/>
                  <a:gd name="T69" fmla="*/ 2537 h 4098"/>
                  <a:gd name="T70" fmla="*/ 2669 w 3638"/>
                  <a:gd name="T71" fmla="*/ 2583 h 4098"/>
                  <a:gd name="T72" fmla="*/ 2887 w 3638"/>
                  <a:gd name="T73" fmla="*/ 2803 h 4098"/>
                  <a:gd name="T74" fmla="*/ 2837 w 3638"/>
                  <a:gd name="T75" fmla="*/ 3177 h 4098"/>
                  <a:gd name="T76" fmla="*/ 2517 w 3638"/>
                  <a:gd name="T77" fmla="*/ 3414 h 4098"/>
                  <a:gd name="T78" fmla="*/ 1011 w 3638"/>
                  <a:gd name="T79" fmla="*/ 3373 h 4098"/>
                  <a:gd name="T80" fmla="*/ 753 w 3638"/>
                  <a:gd name="T81" fmla="*/ 3069 h 4098"/>
                  <a:gd name="T82" fmla="*/ 796 w 3638"/>
                  <a:gd name="T83" fmla="*/ 2716 h 4098"/>
                  <a:gd name="T84" fmla="*/ 1052 w 3638"/>
                  <a:gd name="T85" fmla="*/ 2564 h 4098"/>
                  <a:gd name="T86" fmla="*/ 1228 w 3638"/>
                  <a:gd name="T87" fmla="*/ 2364 h 4098"/>
                  <a:gd name="T88" fmla="*/ 1099 w 3638"/>
                  <a:gd name="T89" fmla="*/ 2179 h 4098"/>
                  <a:gd name="T90" fmla="*/ 829 w 3638"/>
                  <a:gd name="T91" fmla="*/ 2114 h 4098"/>
                  <a:gd name="T92" fmla="*/ 656 w 3638"/>
                  <a:gd name="T93" fmla="*/ 1827 h 4098"/>
                  <a:gd name="T94" fmla="*/ 699 w 3638"/>
                  <a:gd name="T95" fmla="*/ 1073 h 4098"/>
                  <a:gd name="T96" fmla="*/ 983 w 3638"/>
                  <a:gd name="T97" fmla="*/ 852 h 4098"/>
                  <a:gd name="T98" fmla="*/ 907 w 3638"/>
                  <a:gd name="T99" fmla="*/ 0 h 4098"/>
                  <a:gd name="T100" fmla="*/ 3154 w 3638"/>
                  <a:gd name="T101" fmla="*/ 103 h 4098"/>
                  <a:gd name="T102" fmla="*/ 3519 w 3638"/>
                  <a:gd name="T103" fmla="*/ 455 h 4098"/>
                  <a:gd name="T104" fmla="*/ 3638 w 3638"/>
                  <a:gd name="T105" fmla="*/ 944 h 4098"/>
                  <a:gd name="T106" fmla="*/ 3412 w 3638"/>
                  <a:gd name="T107" fmla="*/ 3666 h 4098"/>
                  <a:gd name="T108" fmla="*/ 3012 w 3638"/>
                  <a:gd name="T109" fmla="*/ 4017 h 4098"/>
                  <a:gd name="T110" fmla="*/ 922 w 3638"/>
                  <a:gd name="T111" fmla="*/ 4094 h 4098"/>
                  <a:gd name="T112" fmla="*/ 430 w 3638"/>
                  <a:gd name="T113" fmla="*/ 3897 h 4098"/>
                  <a:gd name="T114" fmla="*/ 133 w 3638"/>
                  <a:gd name="T115" fmla="*/ 3457 h 4098"/>
                  <a:gd name="T116" fmla="*/ 17 w 3638"/>
                  <a:gd name="T117" fmla="*/ 724 h 4098"/>
                  <a:gd name="T118" fmla="*/ 252 w 3638"/>
                  <a:gd name="T119" fmla="*/ 278 h 4098"/>
                  <a:gd name="T120" fmla="*/ 688 w 3638"/>
                  <a:gd name="T121" fmla="*/ 26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38" h="4098">
                    <a:moveTo>
                      <a:pt x="1137" y="1064"/>
                    </a:moveTo>
                    <a:lnTo>
                      <a:pt x="1099" y="1067"/>
                    </a:lnTo>
                    <a:lnTo>
                      <a:pt x="1062" y="1074"/>
                    </a:lnTo>
                    <a:lnTo>
                      <a:pt x="1027" y="1087"/>
                    </a:lnTo>
                    <a:lnTo>
                      <a:pt x="994" y="1104"/>
                    </a:lnTo>
                    <a:lnTo>
                      <a:pt x="964" y="1125"/>
                    </a:lnTo>
                    <a:lnTo>
                      <a:pt x="935" y="1151"/>
                    </a:lnTo>
                    <a:lnTo>
                      <a:pt x="912" y="1181"/>
                    </a:lnTo>
                    <a:lnTo>
                      <a:pt x="892" y="1213"/>
                    </a:lnTo>
                    <a:lnTo>
                      <a:pt x="877" y="1247"/>
                    </a:lnTo>
                    <a:lnTo>
                      <a:pt x="867" y="1283"/>
                    </a:lnTo>
                    <a:lnTo>
                      <a:pt x="862" y="1320"/>
                    </a:lnTo>
                    <a:lnTo>
                      <a:pt x="862" y="1359"/>
                    </a:lnTo>
                    <a:lnTo>
                      <a:pt x="892" y="1812"/>
                    </a:lnTo>
                    <a:lnTo>
                      <a:pt x="897" y="1839"/>
                    </a:lnTo>
                    <a:lnTo>
                      <a:pt x="908" y="1864"/>
                    </a:lnTo>
                    <a:lnTo>
                      <a:pt x="923" y="1886"/>
                    </a:lnTo>
                    <a:lnTo>
                      <a:pt x="943" y="1905"/>
                    </a:lnTo>
                    <a:lnTo>
                      <a:pt x="965" y="1919"/>
                    </a:lnTo>
                    <a:lnTo>
                      <a:pt x="991" y="1927"/>
                    </a:lnTo>
                    <a:lnTo>
                      <a:pt x="1020" y="1931"/>
                    </a:lnTo>
                    <a:lnTo>
                      <a:pt x="1031" y="1931"/>
                    </a:lnTo>
                    <a:lnTo>
                      <a:pt x="1086" y="1935"/>
                    </a:lnTo>
                    <a:lnTo>
                      <a:pt x="1138" y="1943"/>
                    </a:lnTo>
                    <a:lnTo>
                      <a:pt x="1188" y="1960"/>
                    </a:lnTo>
                    <a:lnTo>
                      <a:pt x="1235" y="1982"/>
                    </a:lnTo>
                    <a:lnTo>
                      <a:pt x="1278" y="2008"/>
                    </a:lnTo>
                    <a:lnTo>
                      <a:pt x="1319" y="2040"/>
                    </a:lnTo>
                    <a:lnTo>
                      <a:pt x="1355" y="2076"/>
                    </a:lnTo>
                    <a:lnTo>
                      <a:pt x="1386" y="2117"/>
                    </a:lnTo>
                    <a:lnTo>
                      <a:pt x="1414" y="2161"/>
                    </a:lnTo>
                    <a:lnTo>
                      <a:pt x="1436" y="2208"/>
                    </a:lnTo>
                    <a:lnTo>
                      <a:pt x="1451" y="2258"/>
                    </a:lnTo>
                    <a:lnTo>
                      <a:pt x="1461" y="2310"/>
                    </a:lnTo>
                    <a:lnTo>
                      <a:pt x="1465" y="2364"/>
                    </a:lnTo>
                    <a:lnTo>
                      <a:pt x="1465" y="2522"/>
                    </a:lnTo>
                    <a:lnTo>
                      <a:pt x="1461" y="2567"/>
                    </a:lnTo>
                    <a:lnTo>
                      <a:pt x="1451" y="2609"/>
                    </a:lnTo>
                    <a:lnTo>
                      <a:pt x="1433" y="2649"/>
                    </a:lnTo>
                    <a:lnTo>
                      <a:pt x="1411" y="2685"/>
                    </a:lnTo>
                    <a:lnTo>
                      <a:pt x="1384" y="2717"/>
                    </a:lnTo>
                    <a:lnTo>
                      <a:pt x="1351" y="2744"/>
                    </a:lnTo>
                    <a:lnTo>
                      <a:pt x="1315" y="2767"/>
                    </a:lnTo>
                    <a:lnTo>
                      <a:pt x="1276" y="2784"/>
                    </a:lnTo>
                    <a:lnTo>
                      <a:pt x="1233" y="2794"/>
                    </a:lnTo>
                    <a:lnTo>
                      <a:pt x="1189" y="2798"/>
                    </a:lnTo>
                    <a:lnTo>
                      <a:pt x="1094" y="2798"/>
                    </a:lnTo>
                    <a:lnTo>
                      <a:pt x="1068" y="2800"/>
                    </a:lnTo>
                    <a:lnTo>
                      <a:pt x="1043" y="2808"/>
                    </a:lnTo>
                    <a:lnTo>
                      <a:pt x="1021" y="2821"/>
                    </a:lnTo>
                    <a:lnTo>
                      <a:pt x="1001" y="2839"/>
                    </a:lnTo>
                    <a:lnTo>
                      <a:pt x="985" y="2859"/>
                    </a:lnTo>
                    <a:lnTo>
                      <a:pt x="974" y="2882"/>
                    </a:lnTo>
                    <a:lnTo>
                      <a:pt x="968" y="2908"/>
                    </a:lnTo>
                    <a:lnTo>
                      <a:pt x="966" y="2934"/>
                    </a:lnTo>
                    <a:lnTo>
                      <a:pt x="973" y="2977"/>
                    </a:lnTo>
                    <a:lnTo>
                      <a:pt x="985" y="3016"/>
                    </a:lnTo>
                    <a:lnTo>
                      <a:pt x="1004" y="3054"/>
                    </a:lnTo>
                    <a:lnTo>
                      <a:pt x="1026" y="3087"/>
                    </a:lnTo>
                    <a:lnTo>
                      <a:pt x="1053" y="3117"/>
                    </a:lnTo>
                    <a:lnTo>
                      <a:pt x="1086" y="3143"/>
                    </a:lnTo>
                    <a:lnTo>
                      <a:pt x="1120" y="3163"/>
                    </a:lnTo>
                    <a:lnTo>
                      <a:pt x="1159" y="3179"/>
                    </a:lnTo>
                    <a:lnTo>
                      <a:pt x="1200" y="3189"/>
                    </a:lnTo>
                    <a:lnTo>
                      <a:pt x="1242" y="3191"/>
                    </a:lnTo>
                    <a:lnTo>
                      <a:pt x="2396" y="3191"/>
                    </a:lnTo>
                    <a:lnTo>
                      <a:pt x="2440" y="3189"/>
                    </a:lnTo>
                    <a:lnTo>
                      <a:pt x="2479" y="3179"/>
                    </a:lnTo>
                    <a:lnTo>
                      <a:pt x="2518" y="3163"/>
                    </a:lnTo>
                    <a:lnTo>
                      <a:pt x="2553" y="3143"/>
                    </a:lnTo>
                    <a:lnTo>
                      <a:pt x="2585" y="3117"/>
                    </a:lnTo>
                    <a:lnTo>
                      <a:pt x="2612" y="3087"/>
                    </a:lnTo>
                    <a:lnTo>
                      <a:pt x="2636" y="3054"/>
                    </a:lnTo>
                    <a:lnTo>
                      <a:pt x="2653" y="3016"/>
                    </a:lnTo>
                    <a:lnTo>
                      <a:pt x="2666" y="2977"/>
                    </a:lnTo>
                    <a:lnTo>
                      <a:pt x="2672" y="2934"/>
                    </a:lnTo>
                    <a:lnTo>
                      <a:pt x="2671" y="2908"/>
                    </a:lnTo>
                    <a:lnTo>
                      <a:pt x="2664" y="2882"/>
                    </a:lnTo>
                    <a:lnTo>
                      <a:pt x="2653" y="2859"/>
                    </a:lnTo>
                    <a:lnTo>
                      <a:pt x="2637" y="2839"/>
                    </a:lnTo>
                    <a:lnTo>
                      <a:pt x="2617" y="2821"/>
                    </a:lnTo>
                    <a:lnTo>
                      <a:pt x="2595" y="2808"/>
                    </a:lnTo>
                    <a:lnTo>
                      <a:pt x="2570" y="2800"/>
                    </a:lnTo>
                    <a:lnTo>
                      <a:pt x="2544" y="2798"/>
                    </a:lnTo>
                    <a:lnTo>
                      <a:pt x="2450" y="2798"/>
                    </a:lnTo>
                    <a:lnTo>
                      <a:pt x="2405" y="2794"/>
                    </a:lnTo>
                    <a:lnTo>
                      <a:pt x="2363" y="2784"/>
                    </a:lnTo>
                    <a:lnTo>
                      <a:pt x="2323" y="2767"/>
                    </a:lnTo>
                    <a:lnTo>
                      <a:pt x="2287" y="2744"/>
                    </a:lnTo>
                    <a:lnTo>
                      <a:pt x="2255" y="2717"/>
                    </a:lnTo>
                    <a:lnTo>
                      <a:pt x="2227" y="2685"/>
                    </a:lnTo>
                    <a:lnTo>
                      <a:pt x="2205" y="2649"/>
                    </a:lnTo>
                    <a:lnTo>
                      <a:pt x="2189" y="2609"/>
                    </a:lnTo>
                    <a:lnTo>
                      <a:pt x="2177" y="2567"/>
                    </a:lnTo>
                    <a:lnTo>
                      <a:pt x="2174" y="2522"/>
                    </a:lnTo>
                    <a:lnTo>
                      <a:pt x="2174" y="2364"/>
                    </a:lnTo>
                    <a:lnTo>
                      <a:pt x="2177" y="2310"/>
                    </a:lnTo>
                    <a:lnTo>
                      <a:pt x="2187" y="2258"/>
                    </a:lnTo>
                    <a:lnTo>
                      <a:pt x="2204" y="2208"/>
                    </a:lnTo>
                    <a:lnTo>
                      <a:pt x="2225" y="2161"/>
                    </a:lnTo>
                    <a:lnTo>
                      <a:pt x="2252" y="2117"/>
                    </a:lnTo>
                    <a:lnTo>
                      <a:pt x="2283" y="2076"/>
                    </a:lnTo>
                    <a:lnTo>
                      <a:pt x="2320" y="2040"/>
                    </a:lnTo>
                    <a:lnTo>
                      <a:pt x="2360" y="2008"/>
                    </a:lnTo>
                    <a:lnTo>
                      <a:pt x="2404" y="1982"/>
                    </a:lnTo>
                    <a:lnTo>
                      <a:pt x="2451" y="1960"/>
                    </a:lnTo>
                    <a:lnTo>
                      <a:pt x="2500" y="1943"/>
                    </a:lnTo>
                    <a:lnTo>
                      <a:pt x="2554" y="1935"/>
                    </a:lnTo>
                    <a:lnTo>
                      <a:pt x="2607" y="1931"/>
                    </a:lnTo>
                    <a:lnTo>
                      <a:pt x="2618" y="1931"/>
                    </a:lnTo>
                    <a:lnTo>
                      <a:pt x="2647" y="1927"/>
                    </a:lnTo>
                    <a:lnTo>
                      <a:pt x="2673" y="1919"/>
                    </a:lnTo>
                    <a:lnTo>
                      <a:pt x="2695" y="1905"/>
                    </a:lnTo>
                    <a:lnTo>
                      <a:pt x="2715" y="1886"/>
                    </a:lnTo>
                    <a:lnTo>
                      <a:pt x="2732" y="1864"/>
                    </a:lnTo>
                    <a:lnTo>
                      <a:pt x="2741" y="1839"/>
                    </a:lnTo>
                    <a:lnTo>
                      <a:pt x="2746" y="1812"/>
                    </a:lnTo>
                    <a:lnTo>
                      <a:pt x="2777" y="1359"/>
                    </a:lnTo>
                    <a:lnTo>
                      <a:pt x="2777" y="1320"/>
                    </a:lnTo>
                    <a:lnTo>
                      <a:pt x="2771" y="1283"/>
                    </a:lnTo>
                    <a:lnTo>
                      <a:pt x="2761" y="1247"/>
                    </a:lnTo>
                    <a:lnTo>
                      <a:pt x="2746" y="1213"/>
                    </a:lnTo>
                    <a:lnTo>
                      <a:pt x="2728" y="1181"/>
                    </a:lnTo>
                    <a:lnTo>
                      <a:pt x="2703" y="1151"/>
                    </a:lnTo>
                    <a:lnTo>
                      <a:pt x="2676" y="1125"/>
                    </a:lnTo>
                    <a:lnTo>
                      <a:pt x="2645" y="1104"/>
                    </a:lnTo>
                    <a:lnTo>
                      <a:pt x="2611" y="1087"/>
                    </a:lnTo>
                    <a:lnTo>
                      <a:pt x="2576" y="1074"/>
                    </a:lnTo>
                    <a:lnTo>
                      <a:pt x="2540" y="1067"/>
                    </a:lnTo>
                    <a:lnTo>
                      <a:pt x="2502" y="1064"/>
                    </a:lnTo>
                    <a:lnTo>
                      <a:pt x="1137" y="1064"/>
                    </a:lnTo>
                    <a:close/>
                    <a:moveTo>
                      <a:pt x="1465" y="236"/>
                    </a:moveTo>
                    <a:lnTo>
                      <a:pt x="1465" y="827"/>
                    </a:lnTo>
                    <a:lnTo>
                      <a:pt x="2174" y="827"/>
                    </a:lnTo>
                    <a:lnTo>
                      <a:pt x="2174" y="236"/>
                    </a:lnTo>
                    <a:lnTo>
                      <a:pt x="1465" y="236"/>
                    </a:lnTo>
                    <a:close/>
                    <a:moveTo>
                      <a:pt x="907" y="236"/>
                    </a:moveTo>
                    <a:lnTo>
                      <a:pt x="837" y="240"/>
                    </a:lnTo>
                    <a:lnTo>
                      <a:pt x="771" y="250"/>
                    </a:lnTo>
                    <a:lnTo>
                      <a:pt x="706" y="267"/>
                    </a:lnTo>
                    <a:lnTo>
                      <a:pt x="643" y="289"/>
                    </a:lnTo>
                    <a:lnTo>
                      <a:pt x="584" y="319"/>
                    </a:lnTo>
                    <a:lnTo>
                      <a:pt x="527" y="354"/>
                    </a:lnTo>
                    <a:lnTo>
                      <a:pt x="473" y="395"/>
                    </a:lnTo>
                    <a:lnTo>
                      <a:pt x="422" y="442"/>
                    </a:lnTo>
                    <a:lnTo>
                      <a:pt x="378" y="494"/>
                    </a:lnTo>
                    <a:lnTo>
                      <a:pt x="339" y="549"/>
                    </a:lnTo>
                    <a:lnTo>
                      <a:pt x="306" y="607"/>
                    </a:lnTo>
                    <a:lnTo>
                      <a:pt x="279" y="669"/>
                    </a:lnTo>
                    <a:lnTo>
                      <a:pt x="258" y="733"/>
                    </a:lnTo>
                    <a:lnTo>
                      <a:pt x="245" y="798"/>
                    </a:lnTo>
                    <a:lnTo>
                      <a:pt x="237" y="866"/>
                    </a:lnTo>
                    <a:lnTo>
                      <a:pt x="237" y="934"/>
                    </a:lnTo>
                    <a:lnTo>
                      <a:pt x="330" y="3219"/>
                    </a:lnTo>
                    <a:lnTo>
                      <a:pt x="337" y="3290"/>
                    </a:lnTo>
                    <a:lnTo>
                      <a:pt x="350" y="3359"/>
                    </a:lnTo>
                    <a:lnTo>
                      <a:pt x="370" y="3424"/>
                    </a:lnTo>
                    <a:lnTo>
                      <a:pt x="397" y="3487"/>
                    </a:lnTo>
                    <a:lnTo>
                      <a:pt x="430" y="3545"/>
                    </a:lnTo>
                    <a:lnTo>
                      <a:pt x="468" y="3601"/>
                    </a:lnTo>
                    <a:lnTo>
                      <a:pt x="512" y="3652"/>
                    </a:lnTo>
                    <a:lnTo>
                      <a:pt x="560" y="3698"/>
                    </a:lnTo>
                    <a:lnTo>
                      <a:pt x="612" y="3739"/>
                    </a:lnTo>
                    <a:lnTo>
                      <a:pt x="668" y="3775"/>
                    </a:lnTo>
                    <a:lnTo>
                      <a:pt x="729" y="3805"/>
                    </a:lnTo>
                    <a:lnTo>
                      <a:pt x="792" y="3830"/>
                    </a:lnTo>
                    <a:lnTo>
                      <a:pt x="860" y="3847"/>
                    </a:lnTo>
                    <a:lnTo>
                      <a:pt x="928" y="3858"/>
                    </a:lnTo>
                    <a:lnTo>
                      <a:pt x="1000" y="3862"/>
                    </a:lnTo>
                    <a:lnTo>
                      <a:pt x="2640" y="3862"/>
                    </a:lnTo>
                    <a:lnTo>
                      <a:pt x="2710" y="3858"/>
                    </a:lnTo>
                    <a:lnTo>
                      <a:pt x="2780" y="3847"/>
                    </a:lnTo>
                    <a:lnTo>
                      <a:pt x="2846" y="3830"/>
                    </a:lnTo>
                    <a:lnTo>
                      <a:pt x="2909" y="3805"/>
                    </a:lnTo>
                    <a:lnTo>
                      <a:pt x="2970" y="3775"/>
                    </a:lnTo>
                    <a:lnTo>
                      <a:pt x="3026" y="3739"/>
                    </a:lnTo>
                    <a:lnTo>
                      <a:pt x="3079" y="3698"/>
                    </a:lnTo>
                    <a:lnTo>
                      <a:pt x="3127" y="3652"/>
                    </a:lnTo>
                    <a:lnTo>
                      <a:pt x="3170" y="3601"/>
                    </a:lnTo>
                    <a:lnTo>
                      <a:pt x="3208" y="3545"/>
                    </a:lnTo>
                    <a:lnTo>
                      <a:pt x="3241" y="3487"/>
                    </a:lnTo>
                    <a:lnTo>
                      <a:pt x="3268" y="3424"/>
                    </a:lnTo>
                    <a:lnTo>
                      <a:pt x="3288" y="3359"/>
                    </a:lnTo>
                    <a:lnTo>
                      <a:pt x="3302" y="3290"/>
                    </a:lnTo>
                    <a:lnTo>
                      <a:pt x="3309" y="3219"/>
                    </a:lnTo>
                    <a:lnTo>
                      <a:pt x="3402" y="934"/>
                    </a:lnTo>
                    <a:lnTo>
                      <a:pt x="3401" y="866"/>
                    </a:lnTo>
                    <a:lnTo>
                      <a:pt x="3394" y="798"/>
                    </a:lnTo>
                    <a:lnTo>
                      <a:pt x="3380" y="733"/>
                    </a:lnTo>
                    <a:lnTo>
                      <a:pt x="3360" y="669"/>
                    </a:lnTo>
                    <a:lnTo>
                      <a:pt x="3333" y="607"/>
                    </a:lnTo>
                    <a:lnTo>
                      <a:pt x="3299" y="549"/>
                    </a:lnTo>
                    <a:lnTo>
                      <a:pt x="3261" y="494"/>
                    </a:lnTo>
                    <a:lnTo>
                      <a:pt x="3216" y="442"/>
                    </a:lnTo>
                    <a:lnTo>
                      <a:pt x="3166" y="395"/>
                    </a:lnTo>
                    <a:lnTo>
                      <a:pt x="3113" y="354"/>
                    </a:lnTo>
                    <a:lnTo>
                      <a:pt x="3056" y="319"/>
                    </a:lnTo>
                    <a:lnTo>
                      <a:pt x="2995" y="289"/>
                    </a:lnTo>
                    <a:lnTo>
                      <a:pt x="2933" y="267"/>
                    </a:lnTo>
                    <a:lnTo>
                      <a:pt x="2868" y="250"/>
                    </a:lnTo>
                    <a:lnTo>
                      <a:pt x="2801" y="240"/>
                    </a:lnTo>
                    <a:lnTo>
                      <a:pt x="2733" y="236"/>
                    </a:lnTo>
                    <a:lnTo>
                      <a:pt x="2411" y="236"/>
                    </a:lnTo>
                    <a:lnTo>
                      <a:pt x="2411" y="827"/>
                    </a:lnTo>
                    <a:lnTo>
                      <a:pt x="2502" y="827"/>
                    </a:lnTo>
                    <a:lnTo>
                      <a:pt x="2554" y="831"/>
                    </a:lnTo>
                    <a:lnTo>
                      <a:pt x="2606" y="838"/>
                    </a:lnTo>
                    <a:lnTo>
                      <a:pt x="2657" y="852"/>
                    </a:lnTo>
                    <a:lnTo>
                      <a:pt x="2705" y="871"/>
                    </a:lnTo>
                    <a:lnTo>
                      <a:pt x="2753" y="893"/>
                    </a:lnTo>
                    <a:lnTo>
                      <a:pt x="2796" y="921"/>
                    </a:lnTo>
                    <a:lnTo>
                      <a:pt x="2838" y="954"/>
                    </a:lnTo>
                    <a:lnTo>
                      <a:pt x="2876" y="990"/>
                    </a:lnTo>
                    <a:lnTo>
                      <a:pt x="2910" y="1031"/>
                    </a:lnTo>
                    <a:lnTo>
                      <a:pt x="2939" y="1073"/>
                    </a:lnTo>
                    <a:lnTo>
                      <a:pt x="2964" y="1119"/>
                    </a:lnTo>
                    <a:lnTo>
                      <a:pt x="2984" y="1167"/>
                    </a:lnTo>
                    <a:lnTo>
                      <a:pt x="2999" y="1217"/>
                    </a:lnTo>
                    <a:lnTo>
                      <a:pt x="3009" y="1269"/>
                    </a:lnTo>
                    <a:lnTo>
                      <a:pt x="3013" y="1321"/>
                    </a:lnTo>
                    <a:lnTo>
                      <a:pt x="3013" y="1373"/>
                    </a:lnTo>
                    <a:lnTo>
                      <a:pt x="2982" y="1827"/>
                    </a:lnTo>
                    <a:lnTo>
                      <a:pt x="2976" y="1878"/>
                    </a:lnTo>
                    <a:lnTo>
                      <a:pt x="2961" y="1926"/>
                    </a:lnTo>
                    <a:lnTo>
                      <a:pt x="2941" y="1972"/>
                    </a:lnTo>
                    <a:lnTo>
                      <a:pt x="2917" y="2013"/>
                    </a:lnTo>
                    <a:lnTo>
                      <a:pt x="2886" y="2051"/>
                    </a:lnTo>
                    <a:lnTo>
                      <a:pt x="2850" y="2085"/>
                    </a:lnTo>
                    <a:lnTo>
                      <a:pt x="2810" y="2114"/>
                    </a:lnTo>
                    <a:lnTo>
                      <a:pt x="2766" y="2136"/>
                    </a:lnTo>
                    <a:lnTo>
                      <a:pt x="2719" y="2153"/>
                    </a:lnTo>
                    <a:lnTo>
                      <a:pt x="2671" y="2163"/>
                    </a:lnTo>
                    <a:lnTo>
                      <a:pt x="2618" y="2167"/>
                    </a:lnTo>
                    <a:lnTo>
                      <a:pt x="2607" y="2167"/>
                    </a:lnTo>
                    <a:lnTo>
                      <a:pt x="2573" y="2171"/>
                    </a:lnTo>
                    <a:lnTo>
                      <a:pt x="2539" y="2179"/>
                    </a:lnTo>
                    <a:lnTo>
                      <a:pt x="2508" y="2194"/>
                    </a:lnTo>
                    <a:lnTo>
                      <a:pt x="2481" y="2214"/>
                    </a:lnTo>
                    <a:lnTo>
                      <a:pt x="2457" y="2238"/>
                    </a:lnTo>
                    <a:lnTo>
                      <a:pt x="2437" y="2265"/>
                    </a:lnTo>
                    <a:lnTo>
                      <a:pt x="2423" y="2296"/>
                    </a:lnTo>
                    <a:lnTo>
                      <a:pt x="2414" y="2328"/>
                    </a:lnTo>
                    <a:lnTo>
                      <a:pt x="2411" y="2364"/>
                    </a:lnTo>
                    <a:lnTo>
                      <a:pt x="2411" y="2522"/>
                    </a:lnTo>
                    <a:lnTo>
                      <a:pt x="2414" y="2537"/>
                    </a:lnTo>
                    <a:lnTo>
                      <a:pt x="2422" y="2549"/>
                    </a:lnTo>
                    <a:lnTo>
                      <a:pt x="2435" y="2558"/>
                    </a:lnTo>
                    <a:lnTo>
                      <a:pt x="2450" y="2562"/>
                    </a:lnTo>
                    <a:lnTo>
                      <a:pt x="2544" y="2562"/>
                    </a:lnTo>
                    <a:lnTo>
                      <a:pt x="2587" y="2564"/>
                    </a:lnTo>
                    <a:lnTo>
                      <a:pt x="2628" y="2572"/>
                    </a:lnTo>
                    <a:lnTo>
                      <a:pt x="2669" y="2583"/>
                    </a:lnTo>
                    <a:lnTo>
                      <a:pt x="2708" y="2600"/>
                    </a:lnTo>
                    <a:lnTo>
                      <a:pt x="2745" y="2621"/>
                    </a:lnTo>
                    <a:lnTo>
                      <a:pt x="2779" y="2648"/>
                    </a:lnTo>
                    <a:lnTo>
                      <a:pt x="2810" y="2676"/>
                    </a:lnTo>
                    <a:lnTo>
                      <a:pt x="2842" y="2716"/>
                    </a:lnTo>
                    <a:lnTo>
                      <a:pt x="2867" y="2758"/>
                    </a:lnTo>
                    <a:lnTo>
                      <a:pt x="2887" y="2803"/>
                    </a:lnTo>
                    <a:lnTo>
                      <a:pt x="2900" y="2851"/>
                    </a:lnTo>
                    <a:lnTo>
                      <a:pt x="2908" y="2900"/>
                    </a:lnTo>
                    <a:lnTo>
                      <a:pt x="2908" y="2951"/>
                    </a:lnTo>
                    <a:lnTo>
                      <a:pt x="2900" y="3010"/>
                    </a:lnTo>
                    <a:lnTo>
                      <a:pt x="2886" y="3069"/>
                    </a:lnTo>
                    <a:lnTo>
                      <a:pt x="2864" y="3124"/>
                    </a:lnTo>
                    <a:lnTo>
                      <a:pt x="2837" y="3177"/>
                    </a:lnTo>
                    <a:lnTo>
                      <a:pt x="2805" y="3225"/>
                    </a:lnTo>
                    <a:lnTo>
                      <a:pt x="2766" y="3270"/>
                    </a:lnTo>
                    <a:lnTo>
                      <a:pt x="2724" y="3309"/>
                    </a:lnTo>
                    <a:lnTo>
                      <a:pt x="2678" y="3343"/>
                    </a:lnTo>
                    <a:lnTo>
                      <a:pt x="2627" y="3373"/>
                    </a:lnTo>
                    <a:lnTo>
                      <a:pt x="2574" y="3396"/>
                    </a:lnTo>
                    <a:lnTo>
                      <a:pt x="2517" y="3414"/>
                    </a:lnTo>
                    <a:lnTo>
                      <a:pt x="2458" y="3425"/>
                    </a:lnTo>
                    <a:lnTo>
                      <a:pt x="2396" y="3429"/>
                    </a:lnTo>
                    <a:lnTo>
                      <a:pt x="1242" y="3429"/>
                    </a:lnTo>
                    <a:lnTo>
                      <a:pt x="1181" y="3425"/>
                    </a:lnTo>
                    <a:lnTo>
                      <a:pt x="1122" y="3414"/>
                    </a:lnTo>
                    <a:lnTo>
                      <a:pt x="1065" y="3396"/>
                    </a:lnTo>
                    <a:lnTo>
                      <a:pt x="1011" y="3373"/>
                    </a:lnTo>
                    <a:lnTo>
                      <a:pt x="960" y="3343"/>
                    </a:lnTo>
                    <a:lnTo>
                      <a:pt x="914" y="3309"/>
                    </a:lnTo>
                    <a:lnTo>
                      <a:pt x="872" y="3270"/>
                    </a:lnTo>
                    <a:lnTo>
                      <a:pt x="833" y="3225"/>
                    </a:lnTo>
                    <a:lnTo>
                      <a:pt x="801" y="3177"/>
                    </a:lnTo>
                    <a:lnTo>
                      <a:pt x="774" y="3124"/>
                    </a:lnTo>
                    <a:lnTo>
                      <a:pt x="753" y="3069"/>
                    </a:lnTo>
                    <a:lnTo>
                      <a:pt x="739" y="3010"/>
                    </a:lnTo>
                    <a:lnTo>
                      <a:pt x="730" y="2951"/>
                    </a:lnTo>
                    <a:lnTo>
                      <a:pt x="730" y="2900"/>
                    </a:lnTo>
                    <a:lnTo>
                      <a:pt x="738" y="2851"/>
                    </a:lnTo>
                    <a:lnTo>
                      <a:pt x="752" y="2803"/>
                    </a:lnTo>
                    <a:lnTo>
                      <a:pt x="771" y="2758"/>
                    </a:lnTo>
                    <a:lnTo>
                      <a:pt x="796" y="2716"/>
                    </a:lnTo>
                    <a:lnTo>
                      <a:pt x="829" y="2676"/>
                    </a:lnTo>
                    <a:lnTo>
                      <a:pt x="860" y="2648"/>
                    </a:lnTo>
                    <a:lnTo>
                      <a:pt x="893" y="2621"/>
                    </a:lnTo>
                    <a:lnTo>
                      <a:pt x="930" y="2600"/>
                    </a:lnTo>
                    <a:lnTo>
                      <a:pt x="969" y="2583"/>
                    </a:lnTo>
                    <a:lnTo>
                      <a:pt x="1010" y="2572"/>
                    </a:lnTo>
                    <a:lnTo>
                      <a:pt x="1052" y="2564"/>
                    </a:lnTo>
                    <a:lnTo>
                      <a:pt x="1094" y="2562"/>
                    </a:lnTo>
                    <a:lnTo>
                      <a:pt x="1189" y="2562"/>
                    </a:lnTo>
                    <a:lnTo>
                      <a:pt x="1204" y="2558"/>
                    </a:lnTo>
                    <a:lnTo>
                      <a:pt x="1216" y="2549"/>
                    </a:lnTo>
                    <a:lnTo>
                      <a:pt x="1225" y="2537"/>
                    </a:lnTo>
                    <a:lnTo>
                      <a:pt x="1228" y="2522"/>
                    </a:lnTo>
                    <a:lnTo>
                      <a:pt x="1228" y="2364"/>
                    </a:lnTo>
                    <a:lnTo>
                      <a:pt x="1225" y="2328"/>
                    </a:lnTo>
                    <a:lnTo>
                      <a:pt x="1216" y="2296"/>
                    </a:lnTo>
                    <a:lnTo>
                      <a:pt x="1201" y="2265"/>
                    </a:lnTo>
                    <a:lnTo>
                      <a:pt x="1181" y="2238"/>
                    </a:lnTo>
                    <a:lnTo>
                      <a:pt x="1158" y="2214"/>
                    </a:lnTo>
                    <a:lnTo>
                      <a:pt x="1130" y="2194"/>
                    </a:lnTo>
                    <a:lnTo>
                      <a:pt x="1099" y="2179"/>
                    </a:lnTo>
                    <a:lnTo>
                      <a:pt x="1066" y="2171"/>
                    </a:lnTo>
                    <a:lnTo>
                      <a:pt x="1031" y="2167"/>
                    </a:lnTo>
                    <a:lnTo>
                      <a:pt x="1020" y="2167"/>
                    </a:lnTo>
                    <a:lnTo>
                      <a:pt x="969" y="2163"/>
                    </a:lnTo>
                    <a:lnTo>
                      <a:pt x="919" y="2153"/>
                    </a:lnTo>
                    <a:lnTo>
                      <a:pt x="872" y="2136"/>
                    </a:lnTo>
                    <a:lnTo>
                      <a:pt x="829" y="2114"/>
                    </a:lnTo>
                    <a:lnTo>
                      <a:pt x="789" y="2085"/>
                    </a:lnTo>
                    <a:lnTo>
                      <a:pt x="754" y="2051"/>
                    </a:lnTo>
                    <a:lnTo>
                      <a:pt x="723" y="2013"/>
                    </a:lnTo>
                    <a:lnTo>
                      <a:pt x="697" y="1972"/>
                    </a:lnTo>
                    <a:lnTo>
                      <a:pt x="677" y="1926"/>
                    </a:lnTo>
                    <a:lnTo>
                      <a:pt x="663" y="1878"/>
                    </a:lnTo>
                    <a:lnTo>
                      <a:pt x="656" y="1827"/>
                    </a:lnTo>
                    <a:lnTo>
                      <a:pt x="626" y="1373"/>
                    </a:lnTo>
                    <a:lnTo>
                      <a:pt x="625" y="1321"/>
                    </a:lnTo>
                    <a:lnTo>
                      <a:pt x="630" y="1269"/>
                    </a:lnTo>
                    <a:lnTo>
                      <a:pt x="640" y="1217"/>
                    </a:lnTo>
                    <a:lnTo>
                      <a:pt x="655" y="1167"/>
                    </a:lnTo>
                    <a:lnTo>
                      <a:pt x="674" y="1119"/>
                    </a:lnTo>
                    <a:lnTo>
                      <a:pt x="699" y="1073"/>
                    </a:lnTo>
                    <a:lnTo>
                      <a:pt x="729" y="1031"/>
                    </a:lnTo>
                    <a:lnTo>
                      <a:pt x="763" y="990"/>
                    </a:lnTo>
                    <a:lnTo>
                      <a:pt x="801" y="954"/>
                    </a:lnTo>
                    <a:lnTo>
                      <a:pt x="842" y="921"/>
                    </a:lnTo>
                    <a:lnTo>
                      <a:pt x="887" y="893"/>
                    </a:lnTo>
                    <a:lnTo>
                      <a:pt x="933" y="871"/>
                    </a:lnTo>
                    <a:lnTo>
                      <a:pt x="983" y="852"/>
                    </a:lnTo>
                    <a:lnTo>
                      <a:pt x="1032" y="838"/>
                    </a:lnTo>
                    <a:lnTo>
                      <a:pt x="1084" y="831"/>
                    </a:lnTo>
                    <a:lnTo>
                      <a:pt x="1137" y="827"/>
                    </a:lnTo>
                    <a:lnTo>
                      <a:pt x="1228" y="827"/>
                    </a:lnTo>
                    <a:lnTo>
                      <a:pt x="1228" y="236"/>
                    </a:lnTo>
                    <a:lnTo>
                      <a:pt x="907" y="236"/>
                    </a:lnTo>
                    <a:close/>
                    <a:moveTo>
                      <a:pt x="907" y="0"/>
                    </a:moveTo>
                    <a:lnTo>
                      <a:pt x="2733" y="0"/>
                    </a:lnTo>
                    <a:lnTo>
                      <a:pt x="2806" y="2"/>
                    </a:lnTo>
                    <a:lnTo>
                      <a:pt x="2879" y="11"/>
                    </a:lnTo>
                    <a:lnTo>
                      <a:pt x="2951" y="26"/>
                    </a:lnTo>
                    <a:lnTo>
                      <a:pt x="3021" y="46"/>
                    </a:lnTo>
                    <a:lnTo>
                      <a:pt x="3088" y="72"/>
                    </a:lnTo>
                    <a:lnTo>
                      <a:pt x="3154" y="103"/>
                    </a:lnTo>
                    <a:lnTo>
                      <a:pt x="3216" y="139"/>
                    </a:lnTo>
                    <a:lnTo>
                      <a:pt x="3276" y="180"/>
                    </a:lnTo>
                    <a:lnTo>
                      <a:pt x="3333" y="227"/>
                    </a:lnTo>
                    <a:lnTo>
                      <a:pt x="3386" y="278"/>
                    </a:lnTo>
                    <a:lnTo>
                      <a:pt x="3436" y="334"/>
                    </a:lnTo>
                    <a:lnTo>
                      <a:pt x="3479" y="392"/>
                    </a:lnTo>
                    <a:lnTo>
                      <a:pt x="3519" y="455"/>
                    </a:lnTo>
                    <a:lnTo>
                      <a:pt x="3553" y="519"/>
                    </a:lnTo>
                    <a:lnTo>
                      <a:pt x="3581" y="585"/>
                    </a:lnTo>
                    <a:lnTo>
                      <a:pt x="3603" y="653"/>
                    </a:lnTo>
                    <a:lnTo>
                      <a:pt x="3621" y="724"/>
                    </a:lnTo>
                    <a:lnTo>
                      <a:pt x="3632" y="796"/>
                    </a:lnTo>
                    <a:lnTo>
                      <a:pt x="3638" y="869"/>
                    </a:lnTo>
                    <a:lnTo>
                      <a:pt x="3638" y="944"/>
                    </a:lnTo>
                    <a:lnTo>
                      <a:pt x="3545" y="3229"/>
                    </a:lnTo>
                    <a:lnTo>
                      <a:pt x="3539" y="3306"/>
                    </a:lnTo>
                    <a:lnTo>
                      <a:pt x="3525" y="3383"/>
                    </a:lnTo>
                    <a:lnTo>
                      <a:pt x="3507" y="3457"/>
                    </a:lnTo>
                    <a:lnTo>
                      <a:pt x="3481" y="3529"/>
                    </a:lnTo>
                    <a:lnTo>
                      <a:pt x="3449" y="3599"/>
                    </a:lnTo>
                    <a:lnTo>
                      <a:pt x="3412" y="3666"/>
                    </a:lnTo>
                    <a:lnTo>
                      <a:pt x="3369" y="3729"/>
                    </a:lnTo>
                    <a:lnTo>
                      <a:pt x="3320" y="3789"/>
                    </a:lnTo>
                    <a:lnTo>
                      <a:pt x="3267" y="3846"/>
                    </a:lnTo>
                    <a:lnTo>
                      <a:pt x="3208" y="3897"/>
                    </a:lnTo>
                    <a:lnTo>
                      <a:pt x="3146" y="3943"/>
                    </a:lnTo>
                    <a:lnTo>
                      <a:pt x="3081" y="3984"/>
                    </a:lnTo>
                    <a:lnTo>
                      <a:pt x="3012" y="4017"/>
                    </a:lnTo>
                    <a:lnTo>
                      <a:pt x="2941" y="4046"/>
                    </a:lnTo>
                    <a:lnTo>
                      <a:pt x="2868" y="4068"/>
                    </a:lnTo>
                    <a:lnTo>
                      <a:pt x="2794" y="4084"/>
                    </a:lnTo>
                    <a:lnTo>
                      <a:pt x="2717" y="4094"/>
                    </a:lnTo>
                    <a:lnTo>
                      <a:pt x="2640" y="4098"/>
                    </a:lnTo>
                    <a:lnTo>
                      <a:pt x="1000" y="4098"/>
                    </a:lnTo>
                    <a:lnTo>
                      <a:pt x="922" y="4094"/>
                    </a:lnTo>
                    <a:lnTo>
                      <a:pt x="845" y="4084"/>
                    </a:lnTo>
                    <a:lnTo>
                      <a:pt x="770" y="4068"/>
                    </a:lnTo>
                    <a:lnTo>
                      <a:pt x="697" y="4046"/>
                    </a:lnTo>
                    <a:lnTo>
                      <a:pt x="626" y="4017"/>
                    </a:lnTo>
                    <a:lnTo>
                      <a:pt x="558" y="3984"/>
                    </a:lnTo>
                    <a:lnTo>
                      <a:pt x="492" y="3943"/>
                    </a:lnTo>
                    <a:lnTo>
                      <a:pt x="430" y="3897"/>
                    </a:lnTo>
                    <a:lnTo>
                      <a:pt x="371" y="3846"/>
                    </a:lnTo>
                    <a:lnTo>
                      <a:pt x="318" y="3789"/>
                    </a:lnTo>
                    <a:lnTo>
                      <a:pt x="270" y="3729"/>
                    </a:lnTo>
                    <a:lnTo>
                      <a:pt x="226" y="3666"/>
                    </a:lnTo>
                    <a:lnTo>
                      <a:pt x="189" y="3599"/>
                    </a:lnTo>
                    <a:lnTo>
                      <a:pt x="158" y="3529"/>
                    </a:lnTo>
                    <a:lnTo>
                      <a:pt x="133" y="3457"/>
                    </a:lnTo>
                    <a:lnTo>
                      <a:pt x="113" y="3383"/>
                    </a:lnTo>
                    <a:lnTo>
                      <a:pt x="101" y="3306"/>
                    </a:lnTo>
                    <a:lnTo>
                      <a:pt x="93" y="3229"/>
                    </a:lnTo>
                    <a:lnTo>
                      <a:pt x="0" y="944"/>
                    </a:lnTo>
                    <a:lnTo>
                      <a:pt x="0" y="869"/>
                    </a:lnTo>
                    <a:lnTo>
                      <a:pt x="6" y="796"/>
                    </a:lnTo>
                    <a:lnTo>
                      <a:pt x="17" y="724"/>
                    </a:lnTo>
                    <a:lnTo>
                      <a:pt x="35" y="653"/>
                    </a:lnTo>
                    <a:lnTo>
                      <a:pt x="58" y="585"/>
                    </a:lnTo>
                    <a:lnTo>
                      <a:pt x="86" y="519"/>
                    </a:lnTo>
                    <a:lnTo>
                      <a:pt x="119" y="455"/>
                    </a:lnTo>
                    <a:lnTo>
                      <a:pt x="159" y="392"/>
                    </a:lnTo>
                    <a:lnTo>
                      <a:pt x="202" y="334"/>
                    </a:lnTo>
                    <a:lnTo>
                      <a:pt x="252" y="278"/>
                    </a:lnTo>
                    <a:lnTo>
                      <a:pt x="306" y="227"/>
                    </a:lnTo>
                    <a:lnTo>
                      <a:pt x="363" y="180"/>
                    </a:lnTo>
                    <a:lnTo>
                      <a:pt x="422" y="139"/>
                    </a:lnTo>
                    <a:lnTo>
                      <a:pt x="486" y="103"/>
                    </a:lnTo>
                    <a:lnTo>
                      <a:pt x="550" y="72"/>
                    </a:lnTo>
                    <a:lnTo>
                      <a:pt x="619" y="46"/>
                    </a:lnTo>
                    <a:lnTo>
                      <a:pt x="688" y="26"/>
                    </a:lnTo>
                    <a:lnTo>
                      <a:pt x="759" y="11"/>
                    </a:lnTo>
                    <a:lnTo>
                      <a:pt x="832" y="2"/>
                    </a:lnTo>
                    <a:lnTo>
                      <a:pt x="9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2"/>
              <p:cNvSpPr>
                <a:spLocks/>
              </p:cNvSpPr>
              <p:nvPr/>
            </p:nvSpPr>
            <p:spPr bwMode="auto">
              <a:xfrm>
                <a:off x="5656263" y="833438"/>
                <a:ext cx="876300" cy="376238"/>
              </a:xfrm>
              <a:custGeom>
                <a:avLst/>
                <a:gdLst>
                  <a:gd name="T0" fmla="*/ 118 w 552"/>
                  <a:gd name="T1" fmla="*/ 0 h 237"/>
                  <a:gd name="T2" fmla="*/ 434 w 552"/>
                  <a:gd name="T3" fmla="*/ 0 h 237"/>
                  <a:gd name="T4" fmla="*/ 460 w 552"/>
                  <a:gd name="T5" fmla="*/ 3 h 237"/>
                  <a:gd name="T6" fmla="*/ 484 w 552"/>
                  <a:gd name="T7" fmla="*/ 12 h 237"/>
                  <a:gd name="T8" fmla="*/ 507 w 552"/>
                  <a:gd name="T9" fmla="*/ 26 h 237"/>
                  <a:gd name="T10" fmla="*/ 525 w 552"/>
                  <a:gd name="T11" fmla="*/ 44 h 237"/>
                  <a:gd name="T12" fmla="*/ 539 w 552"/>
                  <a:gd name="T13" fmla="*/ 67 h 237"/>
                  <a:gd name="T14" fmla="*/ 548 w 552"/>
                  <a:gd name="T15" fmla="*/ 91 h 237"/>
                  <a:gd name="T16" fmla="*/ 552 w 552"/>
                  <a:gd name="T17" fmla="*/ 117 h 237"/>
                  <a:gd name="T18" fmla="*/ 548 w 552"/>
                  <a:gd name="T19" fmla="*/ 145 h 237"/>
                  <a:gd name="T20" fmla="*/ 539 w 552"/>
                  <a:gd name="T21" fmla="*/ 170 h 237"/>
                  <a:gd name="T22" fmla="*/ 525 w 552"/>
                  <a:gd name="T23" fmla="*/ 192 h 237"/>
                  <a:gd name="T24" fmla="*/ 507 w 552"/>
                  <a:gd name="T25" fmla="*/ 211 h 237"/>
                  <a:gd name="T26" fmla="*/ 484 w 552"/>
                  <a:gd name="T27" fmla="*/ 224 h 237"/>
                  <a:gd name="T28" fmla="*/ 460 w 552"/>
                  <a:gd name="T29" fmla="*/ 233 h 237"/>
                  <a:gd name="T30" fmla="*/ 434 w 552"/>
                  <a:gd name="T31" fmla="*/ 237 h 237"/>
                  <a:gd name="T32" fmla="*/ 118 w 552"/>
                  <a:gd name="T33" fmla="*/ 237 h 237"/>
                  <a:gd name="T34" fmla="*/ 91 w 552"/>
                  <a:gd name="T35" fmla="*/ 233 h 237"/>
                  <a:gd name="T36" fmla="*/ 66 w 552"/>
                  <a:gd name="T37" fmla="*/ 224 h 237"/>
                  <a:gd name="T38" fmla="*/ 43 w 552"/>
                  <a:gd name="T39" fmla="*/ 211 h 237"/>
                  <a:gd name="T40" fmla="*/ 25 w 552"/>
                  <a:gd name="T41" fmla="*/ 192 h 237"/>
                  <a:gd name="T42" fmla="*/ 11 w 552"/>
                  <a:gd name="T43" fmla="*/ 170 h 237"/>
                  <a:gd name="T44" fmla="*/ 2 w 552"/>
                  <a:gd name="T45" fmla="*/ 145 h 237"/>
                  <a:gd name="T46" fmla="*/ 0 w 552"/>
                  <a:gd name="T47" fmla="*/ 117 h 237"/>
                  <a:gd name="T48" fmla="*/ 2 w 552"/>
                  <a:gd name="T49" fmla="*/ 91 h 237"/>
                  <a:gd name="T50" fmla="*/ 11 w 552"/>
                  <a:gd name="T51" fmla="*/ 67 h 237"/>
                  <a:gd name="T52" fmla="*/ 25 w 552"/>
                  <a:gd name="T53" fmla="*/ 44 h 237"/>
                  <a:gd name="T54" fmla="*/ 43 w 552"/>
                  <a:gd name="T55" fmla="*/ 26 h 237"/>
                  <a:gd name="T56" fmla="*/ 66 w 552"/>
                  <a:gd name="T57" fmla="*/ 12 h 237"/>
                  <a:gd name="T58" fmla="*/ 91 w 552"/>
                  <a:gd name="T59" fmla="*/ 3 h 237"/>
                  <a:gd name="T60" fmla="*/ 118 w 552"/>
                  <a:gd name="T6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2" h="237">
                    <a:moveTo>
                      <a:pt x="118" y="0"/>
                    </a:moveTo>
                    <a:lnTo>
                      <a:pt x="434" y="0"/>
                    </a:lnTo>
                    <a:lnTo>
                      <a:pt x="460" y="3"/>
                    </a:lnTo>
                    <a:lnTo>
                      <a:pt x="484" y="12"/>
                    </a:lnTo>
                    <a:lnTo>
                      <a:pt x="507" y="26"/>
                    </a:lnTo>
                    <a:lnTo>
                      <a:pt x="525" y="44"/>
                    </a:lnTo>
                    <a:lnTo>
                      <a:pt x="539" y="67"/>
                    </a:lnTo>
                    <a:lnTo>
                      <a:pt x="548" y="91"/>
                    </a:lnTo>
                    <a:lnTo>
                      <a:pt x="552" y="117"/>
                    </a:lnTo>
                    <a:lnTo>
                      <a:pt x="548" y="145"/>
                    </a:lnTo>
                    <a:lnTo>
                      <a:pt x="539" y="170"/>
                    </a:lnTo>
                    <a:lnTo>
                      <a:pt x="525" y="192"/>
                    </a:lnTo>
                    <a:lnTo>
                      <a:pt x="507" y="211"/>
                    </a:lnTo>
                    <a:lnTo>
                      <a:pt x="484" y="224"/>
                    </a:lnTo>
                    <a:lnTo>
                      <a:pt x="460" y="233"/>
                    </a:lnTo>
                    <a:lnTo>
                      <a:pt x="434" y="237"/>
                    </a:lnTo>
                    <a:lnTo>
                      <a:pt x="118" y="237"/>
                    </a:lnTo>
                    <a:lnTo>
                      <a:pt x="91" y="233"/>
                    </a:lnTo>
                    <a:lnTo>
                      <a:pt x="66" y="224"/>
                    </a:lnTo>
                    <a:lnTo>
                      <a:pt x="43" y="211"/>
                    </a:lnTo>
                    <a:lnTo>
                      <a:pt x="25" y="192"/>
                    </a:lnTo>
                    <a:lnTo>
                      <a:pt x="11" y="170"/>
                    </a:lnTo>
                    <a:lnTo>
                      <a:pt x="2" y="145"/>
                    </a:lnTo>
                    <a:lnTo>
                      <a:pt x="0" y="117"/>
                    </a:lnTo>
                    <a:lnTo>
                      <a:pt x="2" y="91"/>
                    </a:lnTo>
                    <a:lnTo>
                      <a:pt x="11" y="67"/>
                    </a:lnTo>
                    <a:lnTo>
                      <a:pt x="25" y="44"/>
                    </a:lnTo>
                    <a:lnTo>
                      <a:pt x="43" y="26"/>
                    </a:lnTo>
                    <a:lnTo>
                      <a:pt x="66" y="12"/>
                    </a:lnTo>
                    <a:lnTo>
                      <a:pt x="91" y="3"/>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TextBox 42"/>
            <p:cNvSpPr txBox="1"/>
            <p:nvPr/>
          </p:nvSpPr>
          <p:spPr>
            <a:xfrm>
              <a:off x="9909731" y="1987351"/>
              <a:ext cx="1208984" cy="400110"/>
            </a:xfrm>
            <a:prstGeom prst="rect">
              <a:avLst/>
            </a:prstGeom>
            <a:noFill/>
          </p:spPr>
          <p:txBody>
            <a:bodyPr wrap="none" rtlCol="0">
              <a:spAutoFit/>
            </a:bodyPr>
            <a:lstStyle/>
            <a:p>
              <a:pPr algn="ctr"/>
              <a:r>
                <a:rPr lang="en-US" sz="2000" dirty="0">
                  <a:solidFill>
                    <a:schemeClr val="bg2"/>
                  </a:solidFill>
                  <a:latin typeface="+mj-lt"/>
                </a:rPr>
                <a:t>EXPERT</a:t>
              </a:r>
            </a:p>
          </p:txBody>
        </p:sp>
        <p:sp>
          <p:nvSpPr>
            <p:cNvPr id="66" name="TextBox 65"/>
            <p:cNvSpPr txBox="1"/>
            <p:nvPr/>
          </p:nvSpPr>
          <p:spPr>
            <a:xfrm>
              <a:off x="9893700" y="3397001"/>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67" name="TextBox 66"/>
            <p:cNvSpPr txBox="1"/>
            <p:nvPr/>
          </p:nvSpPr>
          <p:spPr>
            <a:xfrm>
              <a:off x="9876068" y="5073726"/>
              <a:ext cx="1276311" cy="338554"/>
            </a:xfrm>
            <a:prstGeom prst="rect">
              <a:avLst/>
            </a:prstGeom>
            <a:noFill/>
          </p:spPr>
          <p:txBody>
            <a:bodyPr wrap="none" rtlCol="0">
              <a:spAutoFit/>
            </a:bodyPr>
            <a:lstStyle/>
            <a:p>
              <a:pPr algn="ctr"/>
              <a:r>
                <a:rPr lang="en-US" sz="1600" dirty="0">
                  <a:solidFill>
                    <a:schemeClr val="bg2"/>
                  </a:solidFill>
                </a:rPr>
                <a:t>Feature 05</a:t>
              </a:r>
            </a:p>
          </p:txBody>
        </p:sp>
        <p:sp>
          <p:nvSpPr>
            <p:cNvPr id="68" name="TextBox 67"/>
            <p:cNvSpPr txBox="1"/>
            <p:nvPr/>
          </p:nvSpPr>
          <p:spPr>
            <a:xfrm>
              <a:off x="9872862" y="4654544"/>
              <a:ext cx="1282723" cy="338554"/>
            </a:xfrm>
            <a:prstGeom prst="rect">
              <a:avLst/>
            </a:prstGeom>
            <a:noFill/>
          </p:spPr>
          <p:txBody>
            <a:bodyPr wrap="none" rtlCol="0">
              <a:spAutoFit/>
            </a:bodyPr>
            <a:lstStyle/>
            <a:p>
              <a:pPr algn="ctr"/>
              <a:r>
                <a:rPr lang="en-US" sz="1600" dirty="0">
                  <a:solidFill>
                    <a:schemeClr val="bg2"/>
                  </a:solidFill>
                </a:rPr>
                <a:t>Feature 04</a:t>
              </a:r>
            </a:p>
          </p:txBody>
        </p:sp>
        <p:sp>
          <p:nvSpPr>
            <p:cNvPr id="69" name="TextBox 68"/>
            <p:cNvSpPr txBox="1"/>
            <p:nvPr/>
          </p:nvSpPr>
          <p:spPr>
            <a:xfrm>
              <a:off x="9875266" y="4235363"/>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70" name="TextBox 69"/>
            <p:cNvSpPr txBox="1"/>
            <p:nvPr/>
          </p:nvSpPr>
          <p:spPr>
            <a:xfrm>
              <a:off x="9875266" y="3816182"/>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8" name="Rectangle 77"/>
            <p:cNvSpPr/>
            <p:nvPr/>
          </p:nvSpPr>
          <p:spPr>
            <a:xfrm>
              <a:off x="9168223" y="1464681"/>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9746255" y="5493615"/>
              <a:ext cx="1529563" cy="340659"/>
              <a:chOff x="941095" y="5499030"/>
              <a:chExt cx="1529563" cy="340659"/>
            </a:xfrm>
          </p:grpSpPr>
          <p:sp>
            <p:nvSpPr>
              <p:cNvPr id="86" name="Rounded Rectangle 85"/>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spTree>
    <p:extLst>
      <p:ext uri="{BB962C8B-B14F-4D97-AF65-F5344CB8AC3E}">
        <p14:creationId xmlns:p14="http://schemas.microsoft.com/office/powerpoint/2010/main" val="1654846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 grpId="0"/>
      <p:bldP spid="51" grpId="0" animBg="1"/>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B0B74C-A2EE-4A50-AF56-35033E50F55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11" name="Picture Placeholder 10">
            <a:extLst>
              <a:ext uri="{FF2B5EF4-FFF2-40B4-BE49-F238E27FC236}">
                <a16:creationId xmlns:a16="http://schemas.microsoft.com/office/drawing/2014/main" id="{DE3B2156-63A8-4785-9EF7-F24C9D10D91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a:fillRect/>
          </a:stretch>
        </p:blipFill>
        <p:spPr/>
      </p:pic>
      <p:pic>
        <p:nvPicPr>
          <p:cNvPr id="9" name="Picture Placeholder 8">
            <a:extLst>
              <a:ext uri="{FF2B5EF4-FFF2-40B4-BE49-F238E27FC236}">
                <a16:creationId xmlns:a16="http://schemas.microsoft.com/office/drawing/2014/main" id="{A57A2A74-3A23-4451-870A-7BF138B4A3F3}"/>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DD3B5119-01E6-4443-BB93-26402AA0A4A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sp>
        <p:nvSpPr>
          <p:cNvPr id="41" name="Title 40"/>
          <p:cNvSpPr>
            <a:spLocks noGrp="1"/>
          </p:cNvSpPr>
          <p:nvPr>
            <p:ph type="title"/>
          </p:nvPr>
        </p:nvSpPr>
        <p:spPr/>
        <p:txBody>
          <a:bodyPr/>
          <a:lstStyle/>
          <a:p>
            <a:r>
              <a:rPr lang="en-US" dirty="0"/>
              <a:t>SWOT </a:t>
            </a:r>
            <a:r>
              <a:rPr lang="en-US" dirty="0">
                <a:solidFill>
                  <a:schemeClr val="accent1"/>
                </a:solidFill>
              </a:rPr>
              <a:t>ANALYSIS</a:t>
            </a:r>
          </a:p>
        </p:txBody>
      </p:sp>
      <p:sp>
        <p:nvSpPr>
          <p:cNvPr id="33" name="Rectangle 32"/>
          <p:cNvSpPr/>
          <p:nvPr/>
        </p:nvSpPr>
        <p:spPr>
          <a:xfrm>
            <a:off x="3770830" y="1525596"/>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50233" y="1525596"/>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50233" y="5398392"/>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770830" y="5398392"/>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904095" y="1562360"/>
            <a:ext cx="514885" cy="707886"/>
          </a:xfrm>
          <a:prstGeom prst="rect">
            <a:avLst/>
          </a:prstGeom>
          <a:noFill/>
        </p:spPr>
        <p:txBody>
          <a:bodyPr wrap="none" rtlCol="0">
            <a:spAutoFit/>
          </a:bodyPr>
          <a:lstStyle/>
          <a:p>
            <a:pPr algn="ctr"/>
            <a:r>
              <a:rPr lang="en-US" sz="4000" dirty="0">
                <a:solidFill>
                  <a:schemeClr val="bg2"/>
                </a:solidFill>
                <a:latin typeface="+mj-lt"/>
              </a:rPr>
              <a:t>S</a:t>
            </a:r>
          </a:p>
        </p:txBody>
      </p:sp>
      <p:sp>
        <p:nvSpPr>
          <p:cNvPr id="38" name="TextBox 37"/>
          <p:cNvSpPr txBox="1"/>
          <p:nvPr/>
        </p:nvSpPr>
        <p:spPr>
          <a:xfrm>
            <a:off x="7689723" y="1562360"/>
            <a:ext cx="702435" cy="707886"/>
          </a:xfrm>
          <a:prstGeom prst="rect">
            <a:avLst/>
          </a:prstGeom>
          <a:noFill/>
        </p:spPr>
        <p:txBody>
          <a:bodyPr wrap="none" rtlCol="0">
            <a:spAutoFit/>
          </a:bodyPr>
          <a:lstStyle/>
          <a:p>
            <a:pPr algn="ctr"/>
            <a:r>
              <a:rPr lang="en-US" sz="4000" dirty="0">
                <a:solidFill>
                  <a:schemeClr val="bg2"/>
                </a:solidFill>
                <a:latin typeface="+mj-lt"/>
              </a:rPr>
              <a:t>W</a:t>
            </a:r>
          </a:p>
        </p:txBody>
      </p:sp>
      <p:sp>
        <p:nvSpPr>
          <p:cNvPr id="39" name="TextBox 38"/>
          <p:cNvSpPr txBox="1"/>
          <p:nvPr/>
        </p:nvSpPr>
        <p:spPr>
          <a:xfrm>
            <a:off x="3880851" y="5435156"/>
            <a:ext cx="561372" cy="707886"/>
          </a:xfrm>
          <a:prstGeom prst="rect">
            <a:avLst/>
          </a:prstGeom>
          <a:noFill/>
        </p:spPr>
        <p:txBody>
          <a:bodyPr wrap="none" rtlCol="0">
            <a:spAutoFit/>
          </a:bodyPr>
          <a:lstStyle/>
          <a:p>
            <a:pPr algn="ctr"/>
            <a:r>
              <a:rPr lang="en-US" sz="4000" dirty="0">
                <a:solidFill>
                  <a:schemeClr val="bg2"/>
                </a:solidFill>
                <a:latin typeface="+mj-lt"/>
              </a:rPr>
              <a:t>O</a:t>
            </a:r>
          </a:p>
        </p:txBody>
      </p:sp>
      <p:sp>
        <p:nvSpPr>
          <p:cNvPr id="40" name="TextBox 39"/>
          <p:cNvSpPr txBox="1"/>
          <p:nvPr/>
        </p:nvSpPr>
        <p:spPr>
          <a:xfrm>
            <a:off x="7776284" y="5435156"/>
            <a:ext cx="529312" cy="707886"/>
          </a:xfrm>
          <a:prstGeom prst="rect">
            <a:avLst/>
          </a:prstGeom>
          <a:noFill/>
        </p:spPr>
        <p:txBody>
          <a:bodyPr wrap="none" rtlCol="0">
            <a:spAutoFit/>
          </a:bodyPr>
          <a:lstStyle/>
          <a:p>
            <a:pPr algn="ctr"/>
            <a:r>
              <a:rPr lang="en-US" sz="4000" dirty="0">
                <a:solidFill>
                  <a:schemeClr val="bg2"/>
                </a:solidFill>
                <a:latin typeface="+mj-lt"/>
              </a:rPr>
              <a:t>T</a:t>
            </a:r>
          </a:p>
        </p:txBody>
      </p:sp>
      <p:sp>
        <p:nvSpPr>
          <p:cNvPr id="42" name="TextBox 41"/>
          <p:cNvSpPr txBox="1"/>
          <p:nvPr/>
        </p:nvSpPr>
        <p:spPr>
          <a:xfrm>
            <a:off x="618716" y="1525596"/>
            <a:ext cx="1524776" cy="461665"/>
          </a:xfrm>
          <a:prstGeom prst="rect">
            <a:avLst/>
          </a:prstGeom>
          <a:noFill/>
        </p:spPr>
        <p:txBody>
          <a:bodyPr wrap="none" rtlCol="0">
            <a:spAutoFit/>
          </a:bodyPr>
          <a:lstStyle/>
          <a:p>
            <a:r>
              <a:rPr lang="en-US" sz="2400" dirty="0">
                <a:solidFill>
                  <a:schemeClr val="accent1"/>
                </a:solidFill>
                <a:latin typeface="+mj-lt"/>
              </a:rPr>
              <a:t>Strength</a:t>
            </a:r>
          </a:p>
        </p:txBody>
      </p:sp>
      <p:sp>
        <p:nvSpPr>
          <p:cNvPr id="43" name="TextBox 42"/>
          <p:cNvSpPr txBox="1"/>
          <p:nvPr/>
        </p:nvSpPr>
        <p:spPr>
          <a:xfrm>
            <a:off x="618716" y="1969957"/>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46" name="TextBox 45"/>
          <p:cNvSpPr txBox="1"/>
          <p:nvPr/>
        </p:nvSpPr>
        <p:spPr>
          <a:xfrm>
            <a:off x="618716" y="3981120"/>
            <a:ext cx="2040943" cy="461665"/>
          </a:xfrm>
          <a:prstGeom prst="rect">
            <a:avLst/>
          </a:prstGeom>
          <a:noFill/>
        </p:spPr>
        <p:txBody>
          <a:bodyPr wrap="none" rtlCol="0">
            <a:spAutoFit/>
          </a:bodyPr>
          <a:lstStyle/>
          <a:p>
            <a:r>
              <a:rPr lang="en-US" sz="2400" dirty="0">
                <a:solidFill>
                  <a:schemeClr val="accent1"/>
                </a:solidFill>
                <a:latin typeface="+mj-lt"/>
              </a:rPr>
              <a:t>Opportunity</a:t>
            </a:r>
          </a:p>
        </p:txBody>
      </p:sp>
      <p:sp>
        <p:nvSpPr>
          <p:cNvPr id="47" name="TextBox 46"/>
          <p:cNvSpPr txBox="1"/>
          <p:nvPr/>
        </p:nvSpPr>
        <p:spPr>
          <a:xfrm>
            <a:off x="618716" y="4425481"/>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50" name="TextBox 49"/>
          <p:cNvSpPr txBox="1"/>
          <p:nvPr/>
        </p:nvSpPr>
        <p:spPr>
          <a:xfrm>
            <a:off x="8695090" y="1525595"/>
            <a:ext cx="1752403" cy="461665"/>
          </a:xfrm>
          <a:prstGeom prst="rect">
            <a:avLst/>
          </a:prstGeom>
          <a:noFill/>
        </p:spPr>
        <p:txBody>
          <a:bodyPr wrap="none" rtlCol="0">
            <a:spAutoFit/>
          </a:bodyPr>
          <a:lstStyle/>
          <a:p>
            <a:r>
              <a:rPr lang="en-US" sz="2400" dirty="0">
                <a:solidFill>
                  <a:schemeClr val="accent1"/>
                </a:solidFill>
                <a:latin typeface="+mj-lt"/>
              </a:rPr>
              <a:t>Weakness</a:t>
            </a:r>
          </a:p>
        </p:txBody>
      </p:sp>
      <p:sp>
        <p:nvSpPr>
          <p:cNvPr id="51" name="TextBox 50"/>
          <p:cNvSpPr txBox="1"/>
          <p:nvPr/>
        </p:nvSpPr>
        <p:spPr>
          <a:xfrm>
            <a:off x="8695090" y="1969956"/>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53" name="TextBox 52"/>
          <p:cNvSpPr txBox="1"/>
          <p:nvPr/>
        </p:nvSpPr>
        <p:spPr>
          <a:xfrm>
            <a:off x="8695090" y="3981119"/>
            <a:ext cx="1375698" cy="461665"/>
          </a:xfrm>
          <a:prstGeom prst="rect">
            <a:avLst/>
          </a:prstGeom>
          <a:noFill/>
        </p:spPr>
        <p:txBody>
          <a:bodyPr wrap="none" rtlCol="0">
            <a:spAutoFit/>
          </a:bodyPr>
          <a:lstStyle/>
          <a:p>
            <a:r>
              <a:rPr lang="en-US" sz="2400" dirty="0">
                <a:solidFill>
                  <a:schemeClr val="accent1"/>
                </a:solidFill>
                <a:latin typeface="+mj-lt"/>
              </a:rPr>
              <a:t>Threats</a:t>
            </a:r>
          </a:p>
        </p:txBody>
      </p:sp>
      <p:sp>
        <p:nvSpPr>
          <p:cNvPr id="54" name="TextBox 53"/>
          <p:cNvSpPr txBox="1"/>
          <p:nvPr/>
        </p:nvSpPr>
        <p:spPr>
          <a:xfrm>
            <a:off x="8695090" y="4425480"/>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Tree>
    <p:extLst>
      <p:ext uri="{BB962C8B-B14F-4D97-AF65-F5344CB8AC3E}">
        <p14:creationId xmlns:p14="http://schemas.microsoft.com/office/powerpoint/2010/main" val="3437143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22" presetClass="entr" presetSubtype="8" fill="hold" grpId="0" nodeType="withEffect">
                                  <p:stCondLst>
                                    <p:cond delay="20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200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20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10" presetClass="entr" presetSubtype="0" fill="hold" grpId="0" nodeType="withEffect">
                                  <p:stCondLst>
                                    <p:cond delay="2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3" grpId="0" animBg="1"/>
      <p:bldP spid="34" grpId="0" animBg="1"/>
      <p:bldP spid="35" grpId="0" animBg="1"/>
      <p:bldP spid="36" grpId="0" animBg="1"/>
      <p:bldP spid="37" grpId="0"/>
      <p:bldP spid="38" grpId="0"/>
      <p:bldP spid="39" grpId="0"/>
      <p:bldP spid="40" grpId="0"/>
      <p:bldP spid="42" grpId="0"/>
      <p:bldP spid="43" grpId="0"/>
      <p:bldP spid="46" grpId="0"/>
      <p:bldP spid="47" grpId="0"/>
      <p:bldP spid="50" grpId="0"/>
      <p:bldP spid="51" grpId="0"/>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a:t>
            </a:r>
            <a:r>
              <a:rPr lang="en-US" dirty="0">
                <a:solidFill>
                  <a:schemeClr val="accent1"/>
                </a:solidFill>
              </a:rPr>
              <a:t>MAP</a:t>
            </a:r>
          </a:p>
        </p:txBody>
      </p:sp>
      <p:grpSp>
        <p:nvGrpSpPr>
          <p:cNvPr id="3" name="Group 2">
            <a:extLst>
              <a:ext uri="{FF2B5EF4-FFF2-40B4-BE49-F238E27FC236}">
                <a16:creationId xmlns:a16="http://schemas.microsoft.com/office/drawing/2014/main" id="{F0955999-9F41-42E9-9FBF-2DC088F86D98}"/>
              </a:ext>
            </a:extLst>
          </p:cNvPr>
          <p:cNvGrpSpPr/>
          <p:nvPr/>
        </p:nvGrpSpPr>
        <p:grpSpPr>
          <a:xfrm>
            <a:off x="2711557" y="1746897"/>
            <a:ext cx="8950978" cy="4366875"/>
            <a:chOff x="1768686" y="2168925"/>
            <a:chExt cx="8048414" cy="3926545"/>
          </a:xfrm>
          <a:solidFill>
            <a:schemeClr val="tx1"/>
          </a:solidFill>
        </p:grpSpPr>
        <p:sp>
          <p:nvSpPr>
            <p:cNvPr id="4" name="Freeform 403">
              <a:extLst>
                <a:ext uri="{FF2B5EF4-FFF2-40B4-BE49-F238E27FC236}">
                  <a16:creationId xmlns:a16="http://schemas.microsoft.com/office/drawing/2014/main" id="{DC94DC8B-A367-452C-9171-546B2D17372A}"/>
                </a:ext>
              </a:extLst>
            </p:cNvPr>
            <p:cNvSpPr>
              <a:spLocks/>
            </p:cNvSpPr>
            <p:nvPr/>
          </p:nvSpPr>
          <p:spPr bwMode="auto">
            <a:xfrm>
              <a:off x="8054539" y="4988100"/>
              <a:ext cx="919731" cy="68749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 name="Freeform 404">
              <a:extLst>
                <a:ext uri="{FF2B5EF4-FFF2-40B4-BE49-F238E27FC236}">
                  <a16:creationId xmlns:a16="http://schemas.microsoft.com/office/drawing/2014/main" id="{AA70FA63-5A8F-4311-8DBD-8C2517B83568}"/>
                </a:ext>
              </a:extLst>
            </p:cNvPr>
            <p:cNvSpPr>
              <a:spLocks/>
            </p:cNvSpPr>
            <p:nvPr/>
          </p:nvSpPr>
          <p:spPr bwMode="auto">
            <a:xfrm>
              <a:off x="5426078" y="3234766"/>
              <a:ext cx="179946" cy="272227"/>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405">
              <a:extLst>
                <a:ext uri="{FF2B5EF4-FFF2-40B4-BE49-F238E27FC236}">
                  <a16:creationId xmlns:a16="http://schemas.microsoft.com/office/drawing/2014/main" id="{1833B74B-8F0E-4EBB-B01B-09583CA20F16}"/>
                </a:ext>
              </a:extLst>
            </p:cNvPr>
            <p:cNvSpPr>
              <a:spLocks/>
            </p:cNvSpPr>
            <p:nvPr/>
          </p:nvSpPr>
          <p:spPr bwMode="auto">
            <a:xfrm>
              <a:off x="5015428" y="2950235"/>
              <a:ext cx="243006" cy="11842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418">
              <a:extLst>
                <a:ext uri="{FF2B5EF4-FFF2-40B4-BE49-F238E27FC236}">
                  <a16:creationId xmlns:a16="http://schemas.microsoft.com/office/drawing/2014/main" id="{5CB8531C-9DE8-4FBE-BA26-5CB385D2EF35}"/>
                </a:ext>
              </a:extLst>
            </p:cNvPr>
            <p:cNvSpPr>
              <a:spLocks/>
            </p:cNvSpPr>
            <p:nvPr/>
          </p:nvSpPr>
          <p:spPr bwMode="auto">
            <a:xfrm>
              <a:off x="9303405" y="2824118"/>
              <a:ext cx="49216" cy="27683"/>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419">
              <a:extLst>
                <a:ext uri="{FF2B5EF4-FFF2-40B4-BE49-F238E27FC236}">
                  <a16:creationId xmlns:a16="http://schemas.microsoft.com/office/drawing/2014/main" id="{DE89CD3C-25F7-4342-B88A-AD2CBB33EC49}"/>
                </a:ext>
              </a:extLst>
            </p:cNvPr>
            <p:cNvSpPr>
              <a:spLocks/>
            </p:cNvSpPr>
            <p:nvPr/>
          </p:nvSpPr>
          <p:spPr bwMode="auto">
            <a:xfrm>
              <a:off x="9208047" y="3220925"/>
              <a:ext cx="27683" cy="23072"/>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420">
              <a:extLst>
                <a:ext uri="{FF2B5EF4-FFF2-40B4-BE49-F238E27FC236}">
                  <a16:creationId xmlns:a16="http://schemas.microsoft.com/office/drawing/2014/main" id="{8068334B-EF3C-44AE-AEE8-ED5C91FD872E}"/>
                </a:ext>
              </a:extLst>
            </p:cNvPr>
            <p:cNvSpPr>
              <a:spLocks/>
            </p:cNvSpPr>
            <p:nvPr/>
          </p:nvSpPr>
          <p:spPr bwMode="auto">
            <a:xfrm>
              <a:off x="8608223" y="3353195"/>
              <a:ext cx="23070" cy="1230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421">
              <a:extLst>
                <a:ext uri="{FF2B5EF4-FFF2-40B4-BE49-F238E27FC236}">
                  <a16:creationId xmlns:a16="http://schemas.microsoft.com/office/drawing/2014/main" id="{B5A46338-E474-42F1-89C9-4454F7F7AFD6}"/>
                </a:ext>
              </a:extLst>
            </p:cNvPr>
            <p:cNvSpPr>
              <a:spLocks/>
            </p:cNvSpPr>
            <p:nvPr/>
          </p:nvSpPr>
          <p:spPr bwMode="auto">
            <a:xfrm>
              <a:off x="9014258" y="3488539"/>
              <a:ext cx="23070" cy="21532"/>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422">
              <a:extLst>
                <a:ext uri="{FF2B5EF4-FFF2-40B4-BE49-F238E27FC236}">
                  <a16:creationId xmlns:a16="http://schemas.microsoft.com/office/drawing/2014/main" id="{EDACA4D1-4D2F-4DEA-95C0-9559FAFA531A}"/>
                </a:ext>
              </a:extLst>
            </p:cNvPr>
            <p:cNvSpPr>
              <a:spLocks/>
            </p:cNvSpPr>
            <p:nvPr/>
          </p:nvSpPr>
          <p:spPr bwMode="auto">
            <a:xfrm>
              <a:off x="9000416" y="3523912"/>
              <a:ext cx="9228" cy="4614"/>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423">
              <a:extLst>
                <a:ext uri="{FF2B5EF4-FFF2-40B4-BE49-F238E27FC236}">
                  <a16:creationId xmlns:a16="http://schemas.microsoft.com/office/drawing/2014/main" id="{25EEDB0B-1335-4786-9E24-935EEAC01963}"/>
                </a:ext>
              </a:extLst>
            </p:cNvPr>
            <p:cNvSpPr>
              <a:spLocks/>
            </p:cNvSpPr>
            <p:nvPr/>
          </p:nvSpPr>
          <p:spPr bwMode="auto">
            <a:xfrm>
              <a:off x="8937358" y="3596199"/>
              <a:ext cx="13842" cy="4614"/>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424">
              <a:extLst>
                <a:ext uri="{FF2B5EF4-FFF2-40B4-BE49-F238E27FC236}">
                  <a16:creationId xmlns:a16="http://schemas.microsoft.com/office/drawing/2014/main" id="{1DD4A977-D8DD-4C7E-A261-46A0B3CD67A9}"/>
                </a:ext>
              </a:extLst>
            </p:cNvPr>
            <p:cNvSpPr>
              <a:spLocks/>
            </p:cNvSpPr>
            <p:nvPr/>
          </p:nvSpPr>
          <p:spPr bwMode="auto">
            <a:xfrm>
              <a:off x="8883527" y="3619269"/>
              <a:ext cx="32298" cy="1845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425">
              <a:extLst>
                <a:ext uri="{FF2B5EF4-FFF2-40B4-BE49-F238E27FC236}">
                  <a16:creationId xmlns:a16="http://schemas.microsoft.com/office/drawing/2014/main" id="{4DB74B65-4EDF-4742-B01F-0A0B142D07BE}"/>
                </a:ext>
              </a:extLst>
            </p:cNvPr>
            <p:cNvSpPr>
              <a:spLocks/>
            </p:cNvSpPr>
            <p:nvPr/>
          </p:nvSpPr>
          <p:spPr bwMode="auto">
            <a:xfrm>
              <a:off x="8848154" y="3637726"/>
              <a:ext cx="26146" cy="16919"/>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426">
              <a:extLst>
                <a:ext uri="{FF2B5EF4-FFF2-40B4-BE49-F238E27FC236}">
                  <a16:creationId xmlns:a16="http://schemas.microsoft.com/office/drawing/2014/main" id="{E65D014D-691C-4C08-BF65-219476FCA973}"/>
                </a:ext>
              </a:extLst>
            </p:cNvPr>
            <p:cNvSpPr>
              <a:spLocks/>
            </p:cNvSpPr>
            <p:nvPr/>
          </p:nvSpPr>
          <p:spPr bwMode="auto">
            <a:xfrm>
              <a:off x="8825083" y="3651568"/>
              <a:ext cx="23070" cy="21532"/>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427">
              <a:extLst>
                <a:ext uri="{FF2B5EF4-FFF2-40B4-BE49-F238E27FC236}">
                  <a16:creationId xmlns:a16="http://schemas.microsoft.com/office/drawing/2014/main" id="{A3D0D03E-CFCA-4EE1-84E0-7348DADCBF42}"/>
                </a:ext>
              </a:extLst>
            </p:cNvPr>
            <p:cNvSpPr>
              <a:spLocks/>
            </p:cNvSpPr>
            <p:nvPr/>
          </p:nvSpPr>
          <p:spPr bwMode="auto">
            <a:xfrm>
              <a:off x="8820468" y="3682328"/>
              <a:ext cx="4614" cy="4614"/>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428">
              <a:extLst>
                <a:ext uri="{FF2B5EF4-FFF2-40B4-BE49-F238E27FC236}">
                  <a16:creationId xmlns:a16="http://schemas.microsoft.com/office/drawing/2014/main" id="{934683AB-3690-493B-ABC1-C8DADA42388F}"/>
                </a:ext>
              </a:extLst>
            </p:cNvPr>
            <p:cNvSpPr>
              <a:spLocks/>
            </p:cNvSpPr>
            <p:nvPr/>
          </p:nvSpPr>
          <p:spPr bwMode="auto">
            <a:xfrm>
              <a:off x="8797399" y="3663872"/>
              <a:ext cx="23070" cy="1845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429">
              <a:extLst>
                <a:ext uri="{FF2B5EF4-FFF2-40B4-BE49-F238E27FC236}">
                  <a16:creationId xmlns:a16="http://schemas.microsoft.com/office/drawing/2014/main" id="{811EDA21-FD93-4024-A9FA-9B4B64527F7F}"/>
                </a:ext>
              </a:extLst>
            </p:cNvPr>
            <p:cNvSpPr>
              <a:spLocks/>
            </p:cNvSpPr>
            <p:nvPr/>
          </p:nvSpPr>
          <p:spPr bwMode="auto">
            <a:xfrm>
              <a:off x="8631293" y="3831515"/>
              <a:ext cx="9228" cy="13842"/>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nvGrpSpPr>
            <p:cNvPr id="19" name="Group 18">
              <a:extLst>
                <a:ext uri="{FF2B5EF4-FFF2-40B4-BE49-F238E27FC236}">
                  <a16:creationId xmlns:a16="http://schemas.microsoft.com/office/drawing/2014/main" id="{5C8ABB2E-BCA6-4E2A-8E94-F26A63E4740E}"/>
                </a:ext>
              </a:extLst>
            </p:cNvPr>
            <p:cNvGrpSpPr/>
            <p:nvPr/>
          </p:nvGrpSpPr>
          <p:grpSpPr>
            <a:xfrm>
              <a:off x="8465189" y="3637726"/>
              <a:ext cx="336822" cy="319907"/>
              <a:chOff x="5961121" y="2686387"/>
              <a:chExt cx="288233" cy="273757"/>
            </a:xfrm>
            <a:grpFill/>
          </p:grpSpPr>
          <p:sp>
            <p:nvSpPr>
              <p:cNvPr id="281" name="Freeform 430">
                <a:extLst>
                  <a:ext uri="{FF2B5EF4-FFF2-40B4-BE49-F238E27FC236}">
                    <a16:creationId xmlns:a16="http://schemas.microsoft.com/office/drawing/2014/main" id="{EA7F3E86-9A2F-4487-BC10-66C908666CBA}"/>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2" name="Freeform 431">
                <a:extLst>
                  <a:ext uri="{FF2B5EF4-FFF2-40B4-BE49-F238E27FC236}">
                    <a16:creationId xmlns:a16="http://schemas.microsoft.com/office/drawing/2014/main" id="{D9E521EF-67E9-420F-8EFD-CF7B4209CB74}"/>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0" name="Freeform 432">
              <a:extLst>
                <a:ext uri="{FF2B5EF4-FFF2-40B4-BE49-F238E27FC236}">
                  <a16:creationId xmlns:a16="http://schemas.microsoft.com/office/drawing/2014/main" id="{07CD9EB4-CC99-4DC0-848D-318EE9036634}"/>
                </a:ext>
              </a:extLst>
            </p:cNvPr>
            <p:cNvSpPr>
              <a:spLocks/>
            </p:cNvSpPr>
            <p:nvPr/>
          </p:nvSpPr>
          <p:spPr bwMode="auto">
            <a:xfrm>
              <a:off x="8549778" y="3931485"/>
              <a:ext cx="9228" cy="1230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433">
              <a:extLst>
                <a:ext uri="{FF2B5EF4-FFF2-40B4-BE49-F238E27FC236}">
                  <a16:creationId xmlns:a16="http://schemas.microsoft.com/office/drawing/2014/main" id="{9C087E24-B15E-4401-8AF0-5364DFE8D6C6}"/>
                </a:ext>
              </a:extLst>
            </p:cNvPr>
            <p:cNvSpPr>
              <a:spLocks/>
            </p:cNvSpPr>
            <p:nvPr/>
          </p:nvSpPr>
          <p:spPr bwMode="auto">
            <a:xfrm>
              <a:off x="8495947" y="3931485"/>
              <a:ext cx="58444" cy="44602"/>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434">
              <a:extLst>
                <a:ext uri="{FF2B5EF4-FFF2-40B4-BE49-F238E27FC236}">
                  <a16:creationId xmlns:a16="http://schemas.microsoft.com/office/drawing/2014/main" id="{F2013540-6A8A-4E6F-A9AC-9CAEDE27A737}"/>
                </a:ext>
              </a:extLst>
            </p:cNvPr>
            <p:cNvSpPr>
              <a:spLocks/>
            </p:cNvSpPr>
            <p:nvPr/>
          </p:nvSpPr>
          <p:spPr bwMode="auto">
            <a:xfrm>
              <a:off x="8437504" y="3948404"/>
              <a:ext cx="49216" cy="72287"/>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435">
              <a:extLst>
                <a:ext uri="{FF2B5EF4-FFF2-40B4-BE49-F238E27FC236}">
                  <a16:creationId xmlns:a16="http://schemas.microsoft.com/office/drawing/2014/main" id="{161AACC3-1026-48FE-905D-71A5507DA9D9}"/>
                </a:ext>
              </a:extLst>
            </p:cNvPr>
            <p:cNvSpPr>
              <a:spLocks/>
            </p:cNvSpPr>
            <p:nvPr/>
          </p:nvSpPr>
          <p:spPr bwMode="auto">
            <a:xfrm>
              <a:off x="8388288" y="4125276"/>
              <a:ext cx="16919" cy="13842"/>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436">
              <a:extLst>
                <a:ext uri="{FF2B5EF4-FFF2-40B4-BE49-F238E27FC236}">
                  <a16:creationId xmlns:a16="http://schemas.microsoft.com/office/drawing/2014/main" id="{1948D410-1BAD-442B-97F2-0DAA560C22F4}"/>
                </a:ext>
              </a:extLst>
            </p:cNvPr>
            <p:cNvSpPr>
              <a:spLocks/>
            </p:cNvSpPr>
            <p:nvPr/>
          </p:nvSpPr>
          <p:spPr bwMode="auto">
            <a:xfrm>
              <a:off x="8428275" y="4080674"/>
              <a:ext cx="9228" cy="769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437">
              <a:extLst>
                <a:ext uri="{FF2B5EF4-FFF2-40B4-BE49-F238E27FC236}">
                  <a16:creationId xmlns:a16="http://schemas.microsoft.com/office/drawing/2014/main" id="{3C541DEE-837B-4F5D-9535-4A87ED2B813B}"/>
                </a:ext>
              </a:extLst>
            </p:cNvPr>
            <p:cNvSpPr>
              <a:spLocks/>
            </p:cNvSpPr>
            <p:nvPr/>
          </p:nvSpPr>
          <p:spPr bwMode="auto">
            <a:xfrm>
              <a:off x="8306773" y="4174492"/>
              <a:ext cx="9228"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438">
              <a:extLst>
                <a:ext uri="{FF2B5EF4-FFF2-40B4-BE49-F238E27FC236}">
                  <a16:creationId xmlns:a16="http://schemas.microsoft.com/office/drawing/2014/main" id="{43C73FBD-EF44-4A66-B812-2376098FA1D0}"/>
                </a:ext>
              </a:extLst>
            </p:cNvPr>
            <p:cNvSpPr>
              <a:spLocks/>
            </p:cNvSpPr>
            <p:nvPr/>
          </p:nvSpPr>
          <p:spPr bwMode="auto">
            <a:xfrm>
              <a:off x="8220645" y="4157573"/>
              <a:ext cx="53830" cy="75363"/>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439">
              <a:extLst>
                <a:ext uri="{FF2B5EF4-FFF2-40B4-BE49-F238E27FC236}">
                  <a16:creationId xmlns:a16="http://schemas.microsoft.com/office/drawing/2014/main" id="{A080C477-A573-40AC-AA5A-694F9A6D8779}"/>
                </a:ext>
              </a:extLst>
            </p:cNvPr>
            <p:cNvSpPr>
              <a:spLocks/>
            </p:cNvSpPr>
            <p:nvPr/>
          </p:nvSpPr>
          <p:spPr bwMode="auto">
            <a:xfrm>
              <a:off x="7954569" y="4283691"/>
              <a:ext cx="63059" cy="44602"/>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440">
              <a:extLst>
                <a:ext uri="{FF2B5EF4-FFF2-40B4-BE49-F238E27FC236}">
                  <a16:creationId xmlns:a16="http://schemas.microsoft.com/office/drawing/2014/main" id="{D48C6B33-7749-4D22-B57E-B835A4A65546}"/>
                </a:ext>
              </a:extLst>
            </p:cNvPr>
            <p:cNvSpPr>
              <a:spLocks/>
            </p:cNvSpPr>
            <p:nvPr/>
          </p:nvSpPr>
          <p:spPr bwMode="auto">
            <a:xfrm>
              <a:off x="8211417" y="4314452"/>
              <a:ext cx="90742" cy="127655"/>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441">
              <a:extLst>
                <a:ext uri="{FF2B5EF4-FFF2-40B4-BE49-F238E27FC236}">
                  <a16:creationId xmlns:a16="http://schemas.microsoft.com/office/drawing/2014/main" id="{B6FF9284-0B69-471C-BDC3-9E9CE2A044DB}"/>
                </a:ext>
              </a:extLst>
            </p:cNvPr>
            <p:cNvSpPr>
              <a:spLocks/>
            </p:cNvSpPr>
            <p:nvPr/>
          </p:nvSpPr>
          <p:spPr bwMode="auto">
            <a:xfrm>
              <a:off x="8288318" y="4423650"/>
              <a:ext cx="27683" cy="35375"/>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443">
              <a:extLst>
                <a:ext uri="{FF2B5EF4-FFF2-40B4-BE49-F238E27FC236}">
                  <a16:creationId xmlns:a16="http://schemas.microsoft.com/office/drawing/2014/main" id="{1D32C332-5DAC-426C-BF97-050AFC90EDC1}"/>
                </a:ext>
              </a:extLst>
            </p:cNvPr>
            <p:cNvSpPr>
              <a:spLocks/>
            </p:cNvSpPr>
            <p:nvPr/>
          </p:nvSpPr>
          <p:spPr bwMode="auto">
            <a:xfrm>
              <a:off x="8225258" y="4428264"/>
              <a:ext cx="27683" cy="35375"/>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444">
              <a:extLst>
                <a:ext uri="{FF2B5EF4-FFF2-40B4-BE49-F238E27FC236}">
                  <a16:creationId xmlns:a16="http://schemas.microsoft.com/office/drawing/2014/main" id="{8282FC25-97D7-4FA6-8A31-867558D22508}"/>
                </a:ext>
              </a:extLst>
            </p:cNvPr>
            <p:cNvSpPr>
              <a:spLocks/>
            </p:cNvSpPr>
            <p:nvPr/>
          </p:nvSpPr>
          <p:spPr bwMode="auto">
            <a:xfrm>
              <a:off x="8257557" y="4463638"/>
              <a:ext cx="39988" cy="46140"/>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445">
              <a:extLst>
                <a:ext uri="{FF2B5EF4-FFF2-40B4-BE49-F238E27FC236}">
                  <a16:creationId xmlns:a16="http://schemas.microsoft.com/office/drawing/2014/main" id="{CDD0156F-2D2E-415A-8C9E-2E06507080D2}"/>
                </a:ext>
              </a:extLst>
            </p:cNvPr>
            <p:cNvSpPr>
              <a:spLocks/>
            </p:cNvSpPr>
            <p:nvPr/>
          </p:nvSpPr>
          <p:spPr bwMode="auto">
            <a:xfrm>
              <a:off x="8266785" y="4491322"/>
              <a:ext cx="30761" cy="4921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446">
              <a:extLst>
                <a:ext uri="{FF2B5EF4-FFF2-40B4-BE49-F238E27FC236}">
                  <a16:creationId xmlns:a16="http://schemas.microsoft.com/office/drawing/2014/main" id="{9FC5F871-4B91-4119-9054-7AE1C9C18DA2}"/>
                </a:ext>
              </a:extLst>
            </p:cNvPr>
            <p:cNvSpPr>
              <a:spLocks/>
            </p:cNvSpPr>
            <p:nvPr/>
          </p:nvSpPr>
          <p:spPr bwMode="auto">
            <a:xfrm>
              <a:off x="8292930" y="4486709"/>
              <a:ext cx="18457" cy="35375"/>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447">
              <a:extLst>
                <a:ext uri="{FF2B5EF4-FFF2-40B4-BE49-F238E27FC236}">
                  <a16:creationId xmlns:a16="http://schemas.microsoft.com/office/drawing/2014/main" id="{21C5B618-52D7-4BBF-B6D5-7FBC859A3FC9}"/>
                </a:ext>
              </a:extLst>
            </p:cNvPr>
            <p:cNvSpPr>
              <a:spLocks/>
            </p:cNvSpPr>
            <p:nvPr/>
          </p:nvSpPr>
          <p:spPr bwMode="auto">
            <a:xfrm>
              <a:off x="8302159" y="4509778"/>
              <a:ext cx="27683" cy="16919"/>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450">
              <a:extLst>
                <a:ext uri="{FF2B5EF4-FFF2-40B4-BE49-F238E27FC236}">
                  <a16:creationId xmlns:a16="http://schemas.microsoft.com/office/drawing/2014/main" id="{44F99C73-F168-43A8-9BB9-1B6D25A3047F}"/>
                </a:ext>
              </a:extLst>
            </p:cNvPr>
            <p:cNvSpPr>
              <a:spLocks/>
            </p:cNvSpPr>
            <p:nvPr/>
          </p:nvSpPr>
          <p:spPr bwMode="auto">
            <a:xfrm>
              <a:off x="8152972" y="4495937"/>
              <a:ext cx="53830" cy="53830"/>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451">
              <a:extLst>
                <a:ext uri="{FF2B5EF4-FFF2-40B4-BE49-F238E27FC236}">
                  <a16:creationId xmlns:a16="http://schemas.microsoft.com/office/drawing/2014/main" id="{83B60107-3007-4436-825B-7A52DD90E564}"/>
                </a:ext>
              </a:extLst>
            </p:cNvPr>
            <p:cNvSpPr>
              <a:spLocks/>
            </p:cNvSpPr>
            <p:nvPr/>
          </p:nvSpPr>
          <p:spPr bwMode="auto">
            <a:xfrm>
              <a:off x="8311387" y="4428264"/>
              <a:ext cx="9228" cy="4614"/>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452">
              <a:extLst>
                <a:ext uri="{FF2B5EF4-FFF2-40B4-BE49-F238E27FC236}">
                  <a16:creationId xmlns:a16="http://schemas.microsoft.com/office/drawing/2014/main" id="{259A3BB7-5F66-49C6-85F6-DF6F04986B79}"/>
                </a:ext>
              </a:extLst>
            </p:cNvPr>
            <p:cNvSpPr>
              <a:spLocks/>
            </p:cNvSpPr>
            <p:nvPr/>
          </p:nvSpPr>
          <p:spPr bwMode="auto">
            <a:xfrm>
              <a:off x="7657732" y="4612825"/>
              <a:ext cx="252234" cy="263000"/>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453">
              <a:extLst>
                <a:ext uri="{FF2B5EF4-FFF2-40B4-BE49-F238E27FC236}">
                  <a16:creationId xmlns:a16="http://schemas.microsoft.com/office/drawing/2014/main" id="{0F98BC3B-76E9-45DE-B8F4-A33A8D7E6C12}"/>
                </a:ext>
              </a:extLst>
            </p:cNvPr>
            <p:cNvSpPr>
              <a:spLocks/>
            </p:cNvSpPr>
            <p:nvPr/>
          </p:nvSpPr>
          <p:spPr bwMode="auto">
            <a:xfrm>
              <a:off x="7702334" y="4708184"/>
              <a:ext cx="23070" cy="23072"/>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454">
              <a:extLst>
                <a:ext uri="{FF2B5EF4-FFF2-40B4-BE49-F238E27FC236}">
                  <a16:creationId xmlns:a16="http://schemas.microsoft.com/office/drawing/2014/main" id="{6592DDD2-F287-4C7C-8C22-B96F4647288F}"/>
                </a:ext>
              </a:extLst>
            </p:cNvPr>
            <p:cNvSpPr>
              <a:spLocks/>
            </p:cNvSpPr>
            <p:nvPr/>
          </p:nvSpPr>
          <p:spPr bwMode="auto">
            <a:xfrm>
              <a:off x="7734633" y="4762014"/>
              <a:ext cx="21532" cy="23072"/>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455">
              <a:extLst>
                <a:ext uri="{FF2B5EF4-FFF2-40B4-BE49-F238E27FC236}">
                  <a16:creationId xmlns:a16="http://schemas.microsoft.com/office/drawing/2014/main" id="{73BE2E5F-B332-438B-A7BF-F5A66991A118}"/>
                </a:ext>
              </a:extLst>
            </p:cNvPr>
            <p:cNvSpPr>
              <a:spLocks/>
            </p:cNvSpPr>
            <p:nvPr/>
          </p:nvSpPr>
          <p:spPr bwMode="auto">
            <a:xfrm>
              <a:off x="7886896" y="4775854"/>
              <a:ext cx="32298" cy="32298"/>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456">
              <a:extLst>
                <a:ext uri="{FF2B5EF4-FFF2-40B4-BE49-F238E27FC236}">
                  <a16:creationId xmlns:a16="http://schemas.microsoft.com/office/drawing/2014/main" id="{80A09C81-08C6-468C-B0F2-48B22E1D81C6}"/>
                </a:ext>
              </a:extLst>
            </p:cNvPr>
            <p:cNvSpPr>
              <a:spLocks/>
            </p:cNvSpPr>
            <p:nvPr/>
          </p:nvSpPr>
          <p:spPr bwMode="auto">
            <a:xfrm>
              <a:off x="7937650" y="4798926"/>
              <a:ext cx="16919" cy="16919"/>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457">
              <a:extLst>
                <a:ext uri="{FF2B5EF4-FFF2-40B4-BE49-F238E27FC236}">
                  <a16:creationId xmlns:a16="http://schemas.microsoft.com/office/drawing/2014/main" id="{0FE90FD7-46EE-428E-80A0-86B181E5BCC3}"/>
                </a:ext>
              </a:extLst>
            </p:cNvPr>
            <p:cNvSpPr>
              <a:spLocks/>
            </p:cNvSpPr>
            <p:nvPr/>
          </p:nvSpPr>
          <p:spPr bwMode="auto">
            <a:xfrm>
              <a:off x="7891509" y="4875826"/>
              <a:ext cx="207632" cy="67672"/>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458">
              <a:extLst>
                <a:ext uri="{FF2B5EF4-FFF2-40B4-BE49-F238E27FC236}">
                  <a16:creationId xmlns:a16="http://schemas.microsoft.com/office/drawing/2014/main" id="{2029F595-CCB0-4473-AA3D-602F95570050}"/>
                </a:ext>
              </a:extLst>
            </p:cNvPr>
            <p:cNvSpPr>
              <a:spLocks/>
            </p:cNvSpPr>
            <p:nvPr/>
          </p:nvSpPr>
          <p:spPr bwMode="auto">
            <a:xfrm>
              <a:off x="8045311" y="4892743"/>
              <a:ext cx="35374" cy="13842"/>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459">
              <a:extLst>
                <a:ext uri="{FF2B5EF4-FFF2-40B4-BE49-F238E27FC236}">
                  <a16:creationId xmlns:a16="http://schemas.microsoft.com/office/drawing/2014/main" id="{95791B8F-BF74-4C31-A249-73FCD73E6CEA}"/>
                </a:ext>
              </a:extLst>
            </p:cNvPr>
            <p:cNvSpPr>
              <a:spLocks/>
            </p:cNvSpPr>
            <p:nvPr/>
          </p:nvSpPr>
          <p:spPr bwMode="auto">
            <a:xfrm>
              <a:off x="8094527" y="4925042"/>
              <a:ext cx="27683" cy="1845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460">
              <a:extLst>
                <a:ext uri="{FF2B5EF4-FFF2-40B4-BE49-F238E27FC236}">
                  <a16:creationId xmlns:a16="http://schemas.microsoft.com/office/drawing/2014/main" id="{9183C424-725E-453C-A61B-49D2C8DC6F4E}"/>
                </a:ext>
              </a:extLst>
            </p:cNvPr>
            <p:cNvSpPr>
              <a:spLocks/>
            </p:cNvSpPr>
            <p:nvPr/>
          </p:nvSpPr>
          <p:spPr bwMode="auto">
            <a:xfrm>
              <a:off x="8122212" y="4929655"/>
              <a:ext cx="21532" cy="13842"/>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461">
              <a:extLst>
                <a:ext uri="{FF2B5EF4-FFF2-40B4-BE49-F238E27FC236}">
                  <a16:creationId xmlns:a16="http://schemas.microsoft.com/office/drawing/2014/main" id="{CF19C4FF-27B7-4AD3-974E-5595BBAD6B96}"/>
                </a:ext>
              </a:extLst>
            </p:cNvPr>
            <p:cNvSpPr>
              <a:spLocks/>
            </p:cNvSpPr>
            <p:nvPr/>
          </p:nvSpPr>
          <p:spPr bwMode="auto">
            <a:xfrm>
              <a:off x="8139130" y="4929655"/>
              <a:ext cx="32298" cy="1845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462">
              <a:extLst>
                <a:ext uri="{FF2B5EF4-FFF2-40B4-BE49-F238E27FC236}">
                  <a16:creationId xmlns:a16="http://schemas.microsoft.com/office/drawing/2014/main" id="{78AE04A7-8977-44BE-A61A-F4E2A8864CD0}"/>
                </a:ext>
              </a:extLst>
            </p:cNvPr>
            <p:cNvSpPr>
              <a:spLocks/>
            </p:cNvSpPr>
            <p:nvPr/>
          </p:nvSpPr>
          <p:spPr bwMode="auto">
            <a:xfrm>
              <a:off x="8162199" y="4925042"/>
              <a:ext cx="36912" cy="23072"/>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463">
              <a:extLst>
                <a:ext uri="{FF2B5EF4-FFF2-40B4-BE49-F238E27FC236}">
                  <a16:creationId xmlns:a16="http://schemas.microsoft.com/office/drawing/2014/main" id="{351752E5-B4BF-4707-B34B-C99431B1458A}"/>
                </a:ext>
              </a:extLst>
            </p:cNvPr>
            <p:cNvSpPr>
              <a:spLocks/>
            </p:cNvSpPr>
            <p:nvPr/>
          </p:nvSpPr>
          <p:spPr bwMode="auto">
            <a:xfrm>
              <a:off x="8211417" y="4929655"/>
              <a:ext cx="55369" cy="1845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464">
              <a:extLst>
                <a:ext uri="{FF2B5EF4-FFF2-40B4-BE49-F238E27FC236}">
                  <a16:creationId xmlns:a16="http://schemas.microsoft.com/office/drawing/2014/main" id="{F430CBFB-3256-4414-BA39-54A16A8FF875}"/>
                </a:ext>
              </a:extLst>
            </p:cNvPr>
            <p:cNvSpPr>
              <a:spLocks/>
            </p:cNvSpPr>
            <p:nvPr/>
          </p:nvSpPr>
          <p:spPr bwMode="auto">
            <a:xfrm>
              <a:off x="8194498" y="4955801"/>
              <a:ext cx="49216" cy="27683"/>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465">
              <a:extLst>
                <a:ext uri="{FF2B5EF4-FFF2-40B4-BE49-F238E27FC236}">
                  <a16:creationId xmlns:a16="http://schemas.microsoft.com/office/drawing/2014/main" id="{E6415D87-C23C-4FA2-937C-980CB6007BA6}"/>
                </a:ext>
              </a:extLst>
            </p:cNvPr>
            <p:cNvSpPr>
              <a:spLocks/>
            </p:cNvSpPr>
            <p:nvPr/>
          </p:nvSpPr>
          <p:spPr bwMode="auto">
            <a:xfrm>
              <a:off x="8351375" y="4811230"/>
              <a:ext cx="27683" cy="1845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466">
              <a:extLst>
                <a:ext uri="{FF2B5EF4-FFF2-40B4-BE49-F238E27FC236}">
                  <a16:creationId xmlns:a16="http://schemas.microsoft.com/office/drawing/2014/main" id="{620F58C1-0B84-4D09-9C8A-78E55F5C5C8E}"/>
                </a:ext>
              </a:extLst>
            </p:cNvPr>
            <p:cNvSpPr>
              <a:spLocks/>
            </p:cNvSpPr>
            <p:nvPr/>
          </p:nvSpPr>
          <p:spPr bwMode="auto">
            <a:xfrm>
              <a:off x="8397516" y="4808153"/>
              <a:ext cx="67673" cy="21532"/>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467">
              <a:extLst>
                <a:ext uri="{FF2B5EF4-FFF2-40B4-BE49-F238E27FC236}">
                  <a16:creationId xmlns:a16="http://schemas.microsoft.com/office/drawing/2014/main" id="{F04C7F1C-CF1C-4560-9F89-EB69B8DB2EFD}"/>
                </a:ext>
              </a:extLst>
            </p:cNvPr>
            <p:cNvSpPr>
              <a:spLocks/>
            </p:cNvSpPr>
            <p:nvPr/>
          </p:nvSpPr>
          <p:spPr bwMode="auto">
            <a:xfrm>
              <a:off x="8189883" y="4703567"/>
              <a:ext cx="144573" cy="163029"/>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468">
              <a:extLst>
                <a:ext uri="{FF2B5EF4-FFF2-40B4-BE49-F238E27FC236}">
                  <a16:creationId xmlns:a16="http://schemas.microsoft.com/office/drawing/2014/main" id="{95DCEB37-BDEF-4844-BEC7-716B71105AFA}"/>
                </a:ext>
              </a:extLst>
            </p:cNvPr>
            <p:cNvSpPr>
              <a:spLocks/>
            </p:cNvSpPr>
            <p:nvPr/>
          </p:nvSpPr>
          <p:spPr bwMode="auto">
            <a:xfrm>
              <a:off x="8383674" y="4694340"/>
              <a:ext cx="35374" cy="67672"/>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469">
              <a:extLst>
                <a:ext uri="{FF2B5EF4-FFF2-40B4-BE49-F238E27FC236}">
                  <a16:creationId xmlns:a16="http://schemas.microsoft.com/office/drawing/2014/main" id="{1A1B4945-36A6-4664-86FE-DA53A43FF618}"/>
                </a:ext>
              </a:extLst>
            </p:cNvPr>
            <p:cNvSpPr>
              <a:spLocks/>
            </p:cNvSpPr>
            <p:nvPr/>
          </p:nvSpPr>
          <p:spPr bwMode="auto">
            <a:xfrm>
              <a:off x="8402130" y="4685112"/>
              <a:ext cx="12304" cy="9228"/>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470">
              <a:extLst>
                <a:ext uri="{FF2B5EF4-FFF2-40B4-BE49-F238E27FC236}">
                  <a16:creationId xmlns:a16="http://schemas.microsoft.com/office/drawing/2014/main" id="{BBD664B9-1EB4-4CD5-9D02-4C93CC790E13}"/>
                </a:ext>
              </a:extLst>
            </p:cNvPr>
            <p:cNvSpPr>
              <a:spLocks/>
            </p:cNvSpPr>
            <p:nvPr/>
          </p:nvSpPr>
          <p:spPr bwMode="auto">
            <a:xfrm>
              <a:off x="8451347" y="4743556"/>
              <a:ext cx="21532" cy="92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471">
              <a:extLst>
                <a:ext uri="{FF2B5EF4-FFF2-40B4-BE49-F238E27FC236}">
                  <a16:creationId xmlns:a16="http://schemas.microsoft.com/office/drawing/2014/main" id="{50B72BD7-BABF-42B1-8FBE-71EDB7B4CD48}"/>
                </a:ext>
              </a:extLst>
            </p:cNvPr>
            <p:cNvSpPr>
              <a:spLocks/>
            </p:cNvSpPr>
            <p:nvPr/>
          </p:nvSpPr>
          <p:spPr bwMode="auto">
            <a:xfrm>
              <a:off x="8455962" y="4748170"/>
              <a:ext cx="84591" cy="50755"/>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472">
              <a:extLst>
                <a:ext uri="{FF2B5EF4-FFF2-40B4-BE49-F238E27FC236}">
                  <a16:creationId xmlns:a16="http://schemas.microsoft.com/office/drawing/2014/main" id="{B7B6ADCF-B579-47C6-A560-9A16AC448D2D}"/>
                </a:ext>
              </a:extLst>
            </p:cNvPr>
            <p:cNvSpPr>
              <a:spLocks/>
            </p:cNvSpPr>
            <p:nvPr/>
          </p:nvSpPr>
          <p:spPr bwMode="auto">
            <a:xfrm>
              <a:off x="8857382" y="4834299"/>
              <a:ext cx="93819" cy="53830"/>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473">
              <a:extLst>
                <a:ext uri="{FF2B5EF4-FFF2-40B4-BE49-F238E27FC236}">
                  <a16:creationId xmlns:a16="http://schemas.microsoft.com/office/drawing/2014/main" id="{63355ECE-ED79-4731-AA0D-B3D8148CA3CD}"/>
                </a:ext>
              </a:extLst>
            </p:cNvPr>
            <p:cNvSpPr>
              <a:spLocks/>
            </p:cNvSpPr>
            <p:nvPr/>
          </p:nvSpPr>
          <p:spPr bwMode="auto">
            <a:xfrm>
              <a:off x="8992727" y="4861983"/>
              <a:ext cx="39988" cy="4921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474">
              <a:extLst>
                <a:ext uri="{FF2B5EF4-FFF2-40B4-BE49-F238E27FC236}">
                  <a16:creationId xmlns:a16="http://schemas.microsoft.com/office/drawing/2014/main" id="{AE570F30-1E1B-4659-B88C-628A7D5F6445}"/>
                </a:ext>
              </a:extLst>
            </p:cNvPr>
            <p:cNvSpPr>
              <a:spLocks/>
            </p:cNvSpPr>
            <p:nvPr/>
          </p:nvSpPr>
          <p:spPr bwMode="auto">
            <a:xfrm>
              <a:off x="9109615" y="4952727"/>
              <a:ext cx="26146" cy="26146"/>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475">
              <a:extLst>
                <a:ext uri="{FF2B5EF4-FFF2-40B4-BE49-F238E27FC236}">
                  <a16:creationId xmlns:a16="http://schemas.microsoft.com/office/drawing/2014/main" id="{D1F2FEFE-E7B2-43F3-97DE-327CA4CF66E5}"/>
                </a:ext>
              </a:extLst>
            </p:cNvPr>
            <p:cNvSpPr>
              <a:spLocks/>
            </p:cNvSpPr>
            <p:nvPr/>
          </p:nvSpPr>
          <p:spPr bwMode="auto">
            <a:xfrm>
              <a:off x="9081931" y="4911199"/>
              <a:ext cx="41526" cy="27683"/>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476">
              <a:extLst>
                <a:ext uri="{FF2B5EF4-FFF2-40B4-BE49-F238E27FC236}">
                  <a16:creationId xmlns:a16="http://schemas.microsoft.com/office/drawing/2014/main" id="{A71B4878-2A8D-4FC1-8E98-2F26FF8D1D78}"/>
                </a:ext>
              </a:extLst>
            </p:cNvPr>
            <p:cNvSpPr>
              <a:spLocks/>
            </p:cNvSpPr>
            <p:nvPr/>
          </p:nvSpPr>
          <p:spPr bwMode="auto">
            <a:xfrm>
              <a:off x="9041943" y="4892743"/>
              <a:ext cx="18457" cy="23072"/>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477">
              <a:extLst>
                <a:ext uri="{FF2B5EF4-FFF2-40B4-BE49-F238E27FC236}">
                  <a16:creationId xmlns:a16="http://schemas.microsoft.com/office/drawing/2014/main" id="{C72DB0F8-8DC2-49D0-8C0D-DB52F536485F}"/>
                </a:ext>
              </a:extLst>
            </p:cNvPr>
            <p:cNvSpPr>
              <a:spLocks/>
            </p:cNvSpPr>
            <p:nvPr/>
          </p:nvSpPr>
          <p:spPr bwMode="auto">
            <a:xfrm>
              <a:off x="9208047" y="5209574"/>
              <a:ext cx="72285" cy="53830"/>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482">
              <a:extLst>
                <a:ext uri="{FF2B5EF4-FFF2-40B4-BE49-F238E27FC236}">
                  <a16:creationId xmlns:a16="http://schemas.microsoft.com/office/drawing/2014/main" id="{55E82000-EB83-4A9E-A374-0B163669CAD3}"/>
                </a:ext>
              </a:extLst>
            </p:cNvPr>
            <p:cNvSpPr>
              <a:spLocks/>
            </p:cNvSpPr>
            <p:nvPr/>
          </p:nvSpPr>
          <p:spPr bwMode="auto">
            <a:xfrm>
              <a:off x="8771253" y="5715580"/>
              <a:ext cx="86129" cy="8151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483">
              <a:extLst>
                <a:ext uri="{FF2B5EF4-FFF2-40B4-BE49-F238E27FC236}">
                  <a16:creationId xmlns:a16="http://schemas.microsoft.com/office/drawing/2014/main" id="{3423DBA8-CE06-4A7F-97DC-B4D739236619}"/>
                </a:ext>
              </a:extLst>
            </p:cNvPr>
            <p:cNvSpPr>
              <a:spLocks/>
            </p:cNvSpPr>
            <p:nvPr/>
          </p:nvSpPr>
          <p:spPr bwMode="auto">
            <a:xfrm>
              <a:off x="8838925" y="5692511"/>
              <a:ext cx="13842" cy="23072"/>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484">
              <a:extLst>
                <a:ext uri="{FF2B5EF4-FFF2-40B4-BE49-F238E27FC236}">
                  <a16:creationId xmlns:a16="http://schemas.microsoft.com/office/drawing/2014/main" id="{7D701C18-80CF-4496-8929-711169495683}"/>
                </a:ext>
              </a:extLst>
            </p:cNvPr>
            <p:cNvSpPr>
              <a:spLocks/>
            </p:cNvSpPr>
            <p:nvPr/>
          </p:nvSpPr>
          <p:spPr bwMode="auto">
            <a:xfrm>
              <a:off x="8748183" y="5692511"/>
              <a:ext cx="9228" cy="92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486">
              <a:extLst>
                <a:ext uri="{FF2B5EF4-FFF2-40B4-BE49-F238E27FC236}">
                  <a16:creationId xmlns:a16="http://schemas.microsoft.com/office/drawing/2014/main" id="{0AE57BD0-D726-466C-9A2C-1A909C2C3AD6}"/>
                </a:ext>
              </a:extLst>
            </p:cNvPr>
            <p:cNvSpPr>
              <a:spLocks/>
            </p:cNvSpPr>
            <p:nvPr/>
          </p:nvSpPr>
          <p:spPr bwMode="auto">
            <a:xfrm>
              <a:off x="6511914" y="5011171"/>
              <a:ext cx="163029" cy="315292"/>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489">
              <a:extLst>
                <a:ext uri="{FF2B5EF4-FFF2-40B4-BE49-F238E27FC236}">
                  <a16:creationId xmlns:a16="http://schemas.microsoft.com/office/drawing/2014/main" id="{2446915D-B8FF-487C-8F4A-70CDD0002890}"/>
                </a:ext>
              </a:extLst>
            </p:cNvPr>
            <p:cNvSpPr>
              <a:spLocks/>
            </p:cNvSpPr>
            <p:nvPr/>
          </p:nvSpPr>
          <p:spPr bwMode="auto">
            <a:xfrm>
              <a:off x="7130194" y="2674930"/>
              <a:ext cx="39988" cy="23072"/>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490">
              <a:extLst>
                <a:ext uri="{FF2B5EF4-FFF2-40B4-BE49-F238E27FC236}">
                  <a16:creationId xmlns:a16="http://schemas.microsoft.com/office/drawing/2014/main" id="{657F2FC8-DC13-422E-BF0E-0A81C48F1182}"/>
                </a:ext>
              </a:extLst>
            </p:cNvPr>
            <p:cNvSpPr>
              <a:spLocks/>
            </p:cNvSpPr>
            <p:nvPr/>
          </p:nvSpPr>
          <p:spPr bwMode="auto">
            <a:xfrm>
              <a:off x="8031469" y="2630328"/>
              <a:ext cx="44602" cy="21532"/>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492">
              <a:extLst>
                <a:ext uri="{FF2B5EF4-FFF2-40B4-BE49-F238E27FC236}">
                  <a16:creationId xmlns:a16="http://schemas.microsoft.com/office/drawing/2014/main" id="{E8B3E0B3-F083-426D-A329-46E947D860E7}"/>
                </a:ext>
              </a:extLst>
            </p:cNvPr>
            <p:cNvSpPr>
              <a:spLocks/>
            </p:cNvSpPr>
            <p:nvPr/>
          </p:nvSpPr>
          <p:spPr bwMode="auto">
            <a:xfrm>
              <a:off x="7323984" y="2693387"/>
              <a:ext cx="26146" cy="1845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493">
              <a:extLst>
                <a:ext uri="{FF2B5EF4-FFF2-40B4-BE49-F238E27FC236}">
                  <a16:creationId xmlns:a16="http://schemas.microsoft.com/office/drawing/2014/main" id="{C6A6884E-BA0C-4986-99F5-2BD22B596C7B}"/>
                </a:ext>
              </a:extLst>
            </p:cNvPr>
            <p:cNvSpPr>
              <a:spLocks/>
            </p:cNvSpPr>
            <p:nvPr/>
          </p:nvSpPr>
          <p:spPr bwMode="auto">
            <a:xfrm>
              <a:off x="5755211" y="3700785"/>
              <a:ext cx="26146" cy="4921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494">
              <a:extLst>
                <a:ext uri="{FF2B5EF4-FFF2-40B4-BE49-F238E27FC236}">
                  <a16:creationId xmlns:a16="http://schemas.microsoft.com/office/drawing/2014/main" id="{E36F7844-56EF-4C4A-8131-C803B417F289}"/>
                </a:ext>
              </a:extLst>
            </p:cNvPr>
            <p:cNvSpPr>
              <a:spLocks/>
            </p:cNvSpPr>
            <p:nvPr/>
          </p:nvSpPr>
          <p:spPr bwMode="auto">
            <a:xfrm>
              <a:off x="5745983" y="3745388"/>
              <a:ext cx="39988" cy="67672"/>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496">
              <a:extLst>
                <a:ext uri="{FF2B5EF4-FFF2-40B4-BE49-F238E27FC236}">
                  <a16:creationId xmlns:a16="http://schemas.microsoft.com/office/drawing/2014/main" id="{79EB120B-1F2E-4AB3-8804-255B3FB926DC}"/>
                </a:ext>
              </a:extLst>
            </p:cNvPr>
            <p:cNvSpPr>
              <a:spLocks/>
            </p:cNvSpPr>
            <p:nvPr/>
          </p:nvSpPr>
          <p:spPr bwMode="auto">
            <a:xfrm>
              <a:off x="6268907" y="3889960"/>
              <a:ext cx="58444" cy="32298"/>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497">
              <a:extLst>
                <a:ext uri="{FF2B5EF4-FFF2-40B4-BE49-F238E27FC236}">
                  <a16:creationId xmlns:a16="http://schemas.microsoft.com/office/drawing/2014/main" id="{17EB3EFD-8C7F-4010-8CA0-6FC470BDDBB5}"/>
                </a:ext>
              </a:extLst>
            </p:cNvPr>
            <p:cNvSpPr>
              <a:spLocks/>
            </p:cNvSpPr>
            <p:nvPr/>
          </p:nvSpPr>
          <p:spPr bwMode="auto">
            <a:xfrm>
              <a:off x="6075119" y="3894574"/>
              <a:ext cx="67673" cy="1845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498">
              <a:extLst>
                <a:ext uri="{FF2B5EF4-FFF2-40B4-BE49-F238E27FC236}">
                  <a16:creationId xmlns:a16="http://schemas.microsoft.com/office/drawing/2014/main" id="{FCBCED7C-E176-4168-AE99-37053E884A67}"/>
                </a:ext>
              </a:extLst>
            </p:cNvPr>
            <p:cNvSpPr>
              <a:spLocks/>
            </p:cNvSpPr>
            <p:nvPr/>
          </p:nvSpPr>
          <p:spPr bwMode="auto">
            <a:xfrm>
              <a:off x="6042820" y="3230154"/>
              <a:ext cx="32298" cy="32298"/>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499">
              <a:extLst>
                <a:ext uri="{FF2B5EF4-FFF2-40B4-BE49-F238E27FC236}">
                  <a16:creationId xmlns:a16="http://schemas.microsoft.com/office/drawing/2014/main" id="{29D4A635-4B37-449E-88F1-4F3F8BA77498}"/>
                </a:ext>
              </a:extLst>
            </p:cNvPr>
            <p:cNvSpPr>
              <a:spLocks/>
            </p:cNvSpPr>
            <p:nvPr/>
          </p:nvSpPr>
          <p:spPr bwMode="auto">
            <a:xfrm>
              <a:off x="6047434" y="3217850"/>
              <a:ext cx="23070" cy="1230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500">
              <a:extLst>
                <a:ext uri="{FF2B5EF4-FFF2-40B4-BE49-F238E27FC236}">
                  <a16:creationId xmlns:a16="http://schemas.microsoft.com/office/drawing/2014/main" id="{04B7D0FD-461C-46EC-9767-1E99CB0035A2}"/>
                </a:ext>
              </a:extLst>
            </p:cNvPr>
            <p:cNvSpPr>
              <a:spLocks/>
            </p:cNvSpPr>
            <p:nvPr/>
          </p:nvSpPr>
          <p:spPr bwMode="auto">
            <a:xfrm>
              <a:off x="5953615" y="3248608"/>
              <a:ext cx="26146" cy="44602"/>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501">
              <a:extLst>
                <a:ext uri="{FF2B5EF4-FFF2-40B4-BE49-F238E27FC236}">
                  <a16:creationId xmlns:a16="http://schemas.microsoft.com/office/drawing/2014/main" id="{231E68CA-185D-4546-9F1C-EDF049CFB938}"/>
                </a:ext>
              </a:extLst>
            </p:cNvPr>
            <p:cNvSpPr>
              <a:spLocks/>
            </p:cNvSpPr>
            <p:nvPr/>
          </p:nvSpPr>
          <p:spPr bwMode="auto">
            <a:xfrm>
              <a:off x="5993605" y="3171709"/>
              <a:ext cx="18457" cy="1845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502">
              <a:extLst>
                <a:ext uri="{FF2B5EF4-FFF2-40B4-BE49-F238E27FC236}">
                  <a16:creationId xmlns:a16="http://schemas.microsoft.com/office/drawing/2014/main" id="{440AF20C-8076-4A57-9B4B-5BDFC668D666}"/>
                </a:ext>
              </a:extLst>
            </p:cNvPr>
            <p:cNvSpPr>
              <a:spLocks/>
            </p:cNvSpPr>
            <p:nvPr/>
          </p:nvSpPr>
          <p:spPr bwMode="auto">
            <a:xfrm>
              <a:off x="5813657" y="3311667"/>
              <a:ext cx="26146" cy="41526"/>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503">
              <a:extLst>
                <a:ext uri="{FF2B5EF4-FFF2-40B4-BE49-F238E27FC236}">
                  <a16:creationId xmlns:a16="http://schemas.microsoft.com/office/drawing/2014/main" id="{986827A3-8A0E-466F-9CB6-BCD25FC69BF5}"/>
                </a:ext>
              </a:extLst>
            </p:cNvPr>
            <p:cNvSpPr>
              <a:spLocks/>
            </p:cNvSpPr>
            <p:nvPr/>
          </p:nvSpPr>
          <p:spPr bwMode="auto">
            <a:xfrm>
              <a:off x="5781360" y="3320896"/>
              <a:ext cx="36912" cy="3691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04">
              <a:extLst>
                <a:ext uri="{FF2B5EF4-FFF2-40B4-BE49-F238E27FC236}">
                  <a16:creationId xmlns:a16="http://schemas.microsoft.com/office/drawing/2014/main" id="{DB694B03-48BA-439E-A384-377AC9BD4A02}"/>
                </a:ext>
              </a:extLst>
            </p:cNvPr>
            <p:cNvSpPr>
              <a:spLocks/>
            </p:cNvSpPr>
            <p:nvPr/>
          </p:nvSpPr>
          <p:spPr bwMode="auto">
            <a:xfrm>
              <a:off x="5619867" y="3786913"/>
              <a:ext cx="21532" cy="16919"/>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505">
              <a:extLst>
                <a:ext uri="{FF2B5EF4-FFF2-40B4-BE49-F238E27FC236}">
                  <a16:creationId xmlns:a16="http://schemas.microsoft.com/office/drawing/2014/main" id="{346E96C7-0F93-4030-8987-AD9A8A06DED7}"/>
                </a:ext>
              </a:extLst>
            </p:cNvPr>
            <p:cNvSpPr>
              <a:spLocks/>
            </p:cNvSpPr>
            <p:nvPr/>
          </p:nvSpPr>
          <p:spPr bwMode="auto">
            <a:xfrm>
              <a:off x="5398391" y="3234766"/>
              <a:ext cx="27683" cy="27683"/>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506">
              <a:extLst>
                <a:ext uri="{FF2B5EF4-FFF2-40B4-BE49-F238E27FC236}">
                  <a16:creationId xmlns:a16="http://schemas.microsoft.com/office/drawing/2014/main" id="{4BC7B617-F2AA-4D27-BE60-A2C9EA9A777F}"/>
                </a:ext>
              </a:extLst>
            </p:cNvPr>
            <p:cNvSpPr>
              <a:spLocks/>
            </p:cNvSpPr>
            <p:nvPr/>
          </p:nvSpPr>
          <p:spPr bwMode="auto">
            <a:xfrm>
              <a:off x="5412235" y="3267065"/>
              <a:ext cx="13842" cy="13842"/>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507">
              <a:extLst>
                <a:ext uri="{FF2B5EF4-FFF2-40B4-BE49-F238E27FC236}">
                  <a16:creationId xmlns:a16="http://schemas.microsoft.com/office/drawing/2014/main" id="{C543B1D6-9F06-45C0-B376-6BDD1F7683A4}"/>
                </a:ext>
              </a:extLst>
            </p:cNvPr>
            <p:cNvSpPr>
              <a:spLocks/>
            </p:cNvSpPr>
            <p:nvPr/>
          </p:nvSpPr>
          <p:spPr bwMode="auto">
            <a:xfrm>
              <a:off x="5426078" y="3280907"/>
              <a:ext cx="7690"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508">
              <a:extLst>
                <a:ext uri="{FF2B5EF4-FFF2-40B4-BE49-F238E27FC236}">
                  <a16:creationId xmlns:a16="http://schemas.microsoft.com/office/drawing/2014/main" id="{2AF29A99-9051-40DF-8A5C-9E59EB4E197C}"/>
                </a:ext>
              </a:extLst>
            </p:cNvPr>
            <p:cNvSpPr>
              <a:spLocks/>
            </p:cNvSpPr>
            <p:nvPr/>
          </p:nvSpPr>
          <p:spPr bwMode="auto">
            <a:xfrm>
              <a:off x="5426078" y="3293211"/>
              <a:ext cx="4614" cy="922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509">
              <a:extLst>
                <a:ext uri="{FF2B5EF4-FFF2-40B4-BE49-F238E27FC236}">
                  <a16:creationId xmlns:a16="http://schemas.microsoft.com/office/drawing/2014/main" id="{E010E320-3812-4010-985F-4E88AB5BA469}"/>
                </a:ext>
              </a:extLst>
            </p:cNvPr>
            <p:cNvSpPr>
              <a:spLocks/>
            </p:cNvSpPr>
            <p:nvPr/>
          </p:nvSpPr>
          <p:spPr bwMode="auto">
            <a:xfrm>
              <a:off x="5426078" y="3302439"/>
              <a:ext cx="7690"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510">
              <a:extLst>
                <a:ext uri="{FF2B5EF4-FFF2-40B4-BE49-F238E27FC236}">
                  <a16:creationId xmlns:a16="http://schemas.microsoft.com/office/drawing/2014/main" id="{94944335-82FA-432F-A7EA-26DDC39DE919}"/>
                </a:ext>
              </a:extLst>
            </p:cNvPr>
            <p:cNvSpPr>
              <a:spLocks/>
            </p:cNvSpPr>
            <p:nvPr/>
          </p:nvSpPr>
          <p:spPr bwMode="auto">
            <a:xfrm>
              <a:off x="5461451" y="3370111"/>
              <a:ext cx="4614" cy="9228"/>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511">
              <a:extLst>
                <a:ext uri="{FF2B5EF4-FFF2-40B4-BE49-F238E27FC236}">
                  <a16:creationId xmlns:a16="http://schemas.microsoft.com/office/drawing/2014/main" id="{36A86B3F-4F68-487B-83DC-283C3457ED5C}"/>
                </a:ext>
              </a:extLst>
            </p:cNvPr>
            <p:cNvSpPr>
              <a:spLocks/>
            </p:cNvSpPr>
            <p:nvPr/>
          </p:nvSpPr>
          <p:spPr bwMode="auto">
            <a:xfrm>
              <a:off x="5529125" y="3167095"/>
              <a:ext cx="9228" cy="1845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522">
              <a:extLst>
                <a:ext uri="{FF2B5EF4-FFF2-40B4-BE49-F238E27FC236}">
                  <a16:creationId xmlns:a16="http://schemas.microsoft.com/office/drawing/2014/main" id="{9D4A8073-04D6-467B-B560-A51330B26366}"/>
                </a:ext>
              </a:extLst>
            </p:cNvPr>
            <p:cNvSpPr>
              <a:spLocks/>
            </p:cNvSpPr>
            <p:nvPr/>
          </p:nvSpPr>
          <p:spPr bwMode="auto">
            <a:xfrm>
              <a:off x="3883452" y="5738650"/>
              <a:ext cx="27683" cy="4921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523">
              <a:extLst>
                <a:ext uri="{FF2B5EF4-FFF2-40B4-BE49-F238E27FC236}">
                  <a16:creationId xmlns:a16="http://schemas.microsoft.com/office/drawing/2014/main" id="{82000486-72C6-4E2C-904D-C654DF9CE2D3}"/>
                </a:ext>
              </a:extLst>
            </p:cNvPr>
            <p:cNvSpPr>
              <a:spLocks/>
            </p:cNvSpPr>
            <p:nvPr/>
          </p:nvSpPr>
          <p:spPr bwMode="auto">
            <a:xfrm>
              <a:off x="3974194" y="4459023"/>
              <a:ext cx="21532" cy="1845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524">
              <a:extLst>
                <a:ext uri="{FF2B5EF4-FFF2-40B4-BE49-F238E27FC236}">
                  <a16:creationId xmlns:a16="http://schemas.microsoft.com/office/drawing/2014/main" id="{ED6A9BF0-2231-40B6-9598-EBF98803B824}"/>
                </a:ext>
              </a:extLst>
            </p:cNvPr>
            <p:cNvSpPr>
              <a:spLocks/>
            </p:cNvSpPr>
            <p:nvPr/>
          </p:nvSpPr>
          <p:spPr bwMode="auto">
            <a:xfrm>
              <a:off x="4167983" y="4486709"/>
              <a:ext cx="26146" cy="35375"/>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525">
              <a:extLst>
                <a:ext uri="{FF2B5EF4-FFF2-40B4-BE49-F238E27FC236}">
                  <a16:creationId xmlns:a16="http://schemas.microsoft.com/office/drawing/2014/main" id="{33D01987-E3FA-4037-905D-6AA1F814DDDF}"/>
                </a:ext>
              </a:extLst>
            </p:cNvPr>
            <p:cNvSpPr>
              <a:spLocks/>
            </p:cNvSpPr>
            <p:nvPr/>
          </p:nvSpPr>
          <p:spPr bwMode="auto">
            <a:xfrm>
              <a:off x="4415605" y="4731252"/>
              <a:ext cx="63059" cy="58444"/>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526">
              <a:extLst>
                <a:ext uri="{FF2B5EF4-FFF2-40B4-BE49-F238E27FC236}">
                  <a16:creationId xmlns:a16="http://schemas.microsoft.com/office/drawing/2014/main" id="{47E2FB15-E3FD-4EC2-821E-91C108176E72}"/>
                </a:ext>
              </a:extLst>
            </p:cNvPr>
            <p:cNvSpPr>
              <a:spLocks/>
            </p:cNvSpPr>
            <p:nvPr/>
          </p:nvSpPr>
          <p:spPr bwMode="auto">
            <a:xfrm>
              <a:off x="4046481" y="4314452"/>
              <a:ext cx="44602" cy="1845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529">
              <a:extLst>
                <a:ext uri="{FF2B5EF4-FFF2-40B4-BE49-F238E27FC236}">
                  <a16:creationId xmlns:a16="http://schemas.microsoft.com/office/drawing/2014/main" id="{79F91C37-2A4D-4CF6-9499-9136DFB29DE7}"/>
                </a:ext>
              </a:extLst>
            </p:cNvPr>
            <p:cNvSpPr>
              <a:spLocks/>
            </p:cNvSpPr>
            <p:nvPr/>
          </p:nvSpPr>
          <p:spPr bwMode="auto">
            <a:xfrm>
              <a:off x="3792709" y="4157573"/>
              <a:ext cx="18457" cy="16919"/>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531">
              <a:extLst>
                <a:ext uri="{FF2B5EF4-FFF2-40B4-BE49-F238E27FC236}">
                  <a16:creationId xmlns:a16="http://schemas.microsoft.com/office/drawing/2014/main" id="{F5631EBE-9553-4B56-9E91-497A115B083C}"/>
                </a:ext>
              </a:extLst>
            </p:cNvPr>
            <p:cNvSpPr>
              <a:spLocks/>
            </p:cNvSpPr>
            <p:nvPr/>
          </p:nvSpPr>
          <p:spPr bwMode="auto">
            <a:xfrm>
              <a:off x="4177212" y="3586972"/>
              <a:ext cx="26146" cy="46140"/>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532">
              <a:extLst>
                <a:ext uri="{FF2B5EF4-FFF2-40B4-BE49-F238E27FC236}">
                  <a16:creationId xmlns:a16="http://schemas.microsoft.com/office/drawing/2014/main" id="{16F2F96F-1952-4194-BFDA-95DB3B3B4355}"/>
                </a:ext>
              </a:extLst>
            </p:cNvPr>
            <p:cNvSpPr>
              <a:spLocks/>
            </p:cNvSpPr>
            <p:nvPr/>
          </p:nvSpPr>
          <p:spPr bwMode="auto">
            <a:xfrm>
              <a:off x="4189516" y="3610043"/>
              <a:ext cx="32298" cy="1845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533">
              <a:extLst>
                <a:ext uri="{FF2B5EF4-FFF2-40B4-BE49-F238E27FC236}">
                  <a16:creationId xmlns:a16="http://schemas.microsoft.com/office/drawing/2014/main" id="{736BB63A-A3B8-4584-895C-253F6AB5DD11}"/>
                </a:ext>
              </a:extLst>
            </p:cNvPr>
            <p:cNvSpPr>
              <a:spLocks/>
            </p:cNvSpPr>
            <p:nvPr/>
          </p:nvSpPr>
          <p:spPr bwMode="auto">
            <a:xfrm>
              <a:off x="4100311" y="3591586"/>
              <a:ext cx="67673" cy="32298"/>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534">
              <a:extLst>
                <a:ext uri="{FF2B5EF4-FFF2-40B4-BE49-F238E27FC236}">
                  <a16:creationId xmlns:a16="http://schemas.microsoft.com/office/drawing/2014/main" id="{CB4857AE-DE1F-4E82-A0F0-D9C64873C566}"/>
                </a:ext>
              </a:extLst>
            </p:cNvPr>
            <p:cNvSpPr>
              <a:spLocks/>
            </p:cNvSpPr>
            <p:nvPr/>
          </p:nvSpPr>
          <p:spPr bwMode="auto">
            <a:xfrm>
              <a:off x="4114155" y="3502381"/>
              <a:ext cx="70748" cy="3537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535">
              <a:extLst>
                <a:ext uri="{FF2B5EF4-FFF2-40B4-BE49-F238E27FC236}">
                  <a16:creationId xmlns:a16="http://schemas.microsoft.com/office/drawing/2014/main" id="{EDDEA080-1728-4EE5-BD3E-8194718BFC80}"/>
                </a:ext>
              </a:extLst>
            </p:cNvPr>
            <p:cNvSpPr>
              <a:spLocks/>
            </p:cNvSpPr>
            <p:nvPr/>
          </p:nvSpPr>
          <p:spPr bwMode="auto">
            <a:xfrm>
              <a:off x="4226428" y="3456241"/>
              <a:ext cx="144573" cy="139959"/>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536">
              <a:extLst>
                <a:ext uri="{FF2B5EF4-FFF2-40B4-BE49-F238E27FC236}">
                  <a16:creationId xmlns:a16="http://schemas.microsoft.com/office/drawing/2014/main" id="{743E0260-ECB0-4120-ADC6-C81A9EDA7DE9}"/>
                </a:ext>
              </a:extLst>
            </p:cNvPr>
            <p:cNvSpPr>
              <a:spLocks/>
            </p:cNvSpPr>
            <p:nvPr/>
          </p:nvSpPr>
          <p:spPr bwMode="auto">
            <a:xfrm>
              <a:off x="4343318" y="3556211"/>
              <a:ext cx="36912" cy="44602"/>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537">
              <a:extLst>
                <a:ext uri="{FF2B5EF4-FFF2-40B4-BE49-F238E27FC236}">
                  <a16:creationId xmlns:a16="http://schemas.microsoft.com/office/drawing/2014/main" id="{B76870DD-FF92-4C3D-83AA-B162A851054C}"/>
                </a:ext>
              </a:extLst>
            </p:cNvPr>
            <p:cNvSpPr>
              <a:spLocks/>
            </p:cNvSpPr>
            <p:nvPr/>
          </p:nvSpPr>
          <p:spPr bwMode="auto">
            <a:xfrm>
              <a:off x="4091084" y="3122491"/>
              <a:ext cx="13842" cy="26146"/>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538">
              <a:extLst>
                <a:ext uri="{FF2B5EF4-FFF2-40B4-BE49-F238E27FC236}">
                  <a16:creationId xmlns:a16="http://schemas.microsoft.com/office/drawing/2014/main" id="{679722BB-94D7-46EC-8A3E-259932EA082B}"/>
                </a:ext>
              </a:extLst>
            </p:cNvPr>
            <p:cNvSpPr>
              <a:spLocks/>
            </p:cNvSpPr>
            <p:nvPr/>
          </p:nvSpPr>
          <p:spPr bwMode="auto">
            <a:xfrm>
              <a:off x="4023413" y="3167095"/>
              <a:ext cx="13842" cy="13842"/>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539">
              <a:extLst>
                <a:ext uri="{FF2B5EF4-FFF2-40B4-BE49-F238E27FC236}">
                  <a16:creationId xmlns:a16="http://schemas.microsoft.com/office/drawing/2014/main" id="{9E3039B6-D0FD-47A0-B1D6-B1B87DF1DCD7}"/>
                </a:ext>
              </a:extLst>
            </p:cNvPr>
            <p:cNvSpPr>
              <a:spLocks/>
            </p:cNvSpPr>
            <p:nvPr/>
          </p:nvSpPr>
          <p:spPr bwMode="auto">
            <a:xfrm>
              <a:off x="3712733" y="3407025"/>
              <a:ext cx="30761" cy="1845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540">
              <a:extLst>
                <a:ext uri="{FF2B5EF4-FFF2-40B4-BE49-F238E27FC236}">
                  <a16:creationId xmlns:a16="http://schemas.microsoft.com/office/drawing/2014/main" id="{DB631490-AEFF-4C80-B748-FC9FD41DAD95}"/>
                </a:ext>
              </a:extLst>
            </p:cNvPr>
            <p:cNvSpPr>
              <a:spLocks/>
            </p:cNvSpPr>
            <p:nvPr/>
          </p:nvSpPr>
          <p:spPr bwMode="auto">
            <a:xfrm>
              <a:off x="3761948" y="3297826"/>
              <a:ext cx="27683" cy="27683"/>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541">
              <a:extLst>
                <a:ext uri="{FF2B5EF4-FFF2-40B4-BE49-F238E27FC236}">
                  <a16:creationId xmlns:a16="http://schemas.microsoft.com/office/drawing/2014/main" id="{4534B1B5-3322-460F-82BF-CF01A6E81486}"/>
                </a:ext>
              </a:extLst>
            </p:cNvPr>
            <p:cNvSpPr>
              <a:spLocks/>
            </p:cNvSpPr>
            <p:nvPr/>
          </p:nvSpPr>
          <p:spPr bwMode="auto">
            <a:xfrm>
              <a:off x="3748107" y="3104035"/>
              <a:ext cx="27683" cy="32298"/>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542">
              <a:extLst>
                <a:ext uri="{FF2B5EF4-FFF2-40B4-BE49-F238E27FC236}">
                  <a16:creationId xmlns:a16="http://schemas.microsoft.com/office/drawing/2014/main" id="{ACD7883E-F539-4060-BD88-F74286D9E66D}"/>
                </a:ext>
              </a:extLst>
            </p:cNvPr>
            <p:cNvSpPr>
              <a:spLocks/>
            </p:cNvSpPr>
            <p:nvPr/>
          </p:nvSpPr>
          <p:spPr bwMode="auto">
            <a:xfrm>
              <a:off x="3671206" y="3085579"/>
              <a:ext cx="53830" cy="27683"/>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543">
              <a:extLst>
                <a:ext uri="{FF2B5EF4-FFF2-40B4-BE49-F238E27FC236}">
                  <a16:creationId xmlns:a16="http://schemas.microsoft.com/office/drawing/2014/main" id="{109C88F9-56C4-4247-9796-6D1ED6B0A359}"/>
                </a:ext>
              </a:extLst>
            </p:cNvPr>
            <p:cNvSpPr>
              <a:spLocks/>
            </p:cNvSpPr>
            <p:nvPr/>
          </p:nvSpPr>
          <p:spPr bwMode="auto">
            <a:xfrm>
              <a:off x="3785019" y="3068661"/>
              <a:ext cx="30761" cy="1230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544">
              <a:extLst>
                <a:ext uri="{FF2B5EF4-FFF2-40B4-BE49-F238E27FC236}">
                  <a16:creationId xmlns:a16="http://schemas.microsoft.com/office/drawing/2014/main" id="{DA3EE405-FE7B-4B20-A801-EB471A4B2216}"/>
                </a:ext>
              </a:extLst>
            </p:cNvPr>
            <p:cNvSpPr>
              <a:spLocks/>
            </p:cNvSpPr>
            <p:nvPr/>
          </p:nvSpPr>
          <p:spPr bwMode="auto">
            <a:xfrm>
              <a:off x="3594305" y="2977919"/>
              <a:ext cx="153802" cy="10766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545">
              <a:extLst>
                <a:ext uri="{FF2B5EF4-FFF2-40B4-BE49-F238E27FC236}">
                  <a16:creationId xmlns:a16="http://schemas.microsoft.com/office/drawing/2014/main" id="{2F0976BA-5C7F-499E-94BC-0DDA621C14BA}"/>
                </a:ext>
              </a:extLst>
            </p:cNvPr>
            <p:cNvSpPr>
              <a:spLocks/>
            </p:cNvSpPr>
            <p:nvPr/>
          </p:nvSpPr>
          <p:spPr bwMode="auto">
            <a:xfrm>
              <a:off x="3654289" y="2968689"/>
              <a:ext cx="30761" cy="23072"/>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546">
              <a:extLst>
                <a:ext uri="{FF2B5EF4-FFF2-40B4-BE49-F238E27FC236}">
                  <a16:creationId xmlns:a16="http://schemas.microsoft.com/office/drawing/2014/main" id="{867E1FFD-2101-4CC8-A166-8004226986BD}"/>
                </a:ext>
              </a:extLst>
            </p:cNvPr>
            <p:cNvSpPr>
              <a:spLocks/>
            </p:cNvSpPr>
            <p:nvPr/>
          </p:nvSpPr>
          <p:spPr bwMode="auto">
            <a:xfrm>
              <a:off x="3645059" y="2973304"/>
              <a:ext cx="16919" cy="23072"/>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547">
              <a:extLst>
                <a:ext uri="{FF2B5EF4-FFF2-40B4-BE49-F238E27FC236}">
                  <a16:creationId xmlns:a16="http://schemas.microsoft.com/office/drawing/2014/main" id="{4E8487C2-F509-4450-B4E0-BC0823BF8AB0}"/>
                </a:ext>
              </a:extLst>
            </p:cNvPr>
            <p:cNvSpPr>
              <a:spLocks/>
            </p:cNvSpPr>
            <p:nvPr/>
          </p:nvSpPr>
          <p:spPr bwMode="auto">
            <a:xfrm>
              <a:off x="3603533" y="2887177"/>
              <a:ext cx="13842" cy="27683"/>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548">
              <a:extLst>
                <a:ext uri="{FF2B5EF4-FFF2-40B4-BE49-F238E27FC236}">
                  <a16:creationId xmlns:a16="http://schemas.microsoft.com/office/drawing/2014/main" id="{09B9E821-279C-447E-A242-FC2D1258AE56}"/>
                </a:ext>
              </a:extLst>
            </p:cNvPr>
            <p:cNvSpPr>
              <a:spLocks/>
            </p:cNvSpPr>
            <p:nvPr/>
          </p:nvSpPr>
          <p:spPr bwMode="auto">
            <a:xfrm>
              <a:off x="3535861" y="2651861"/>
              <a:ext cx="649042" cy="475245"/>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549">
              <a:extLst>
                <a:ext uri="{FF2B5EF4-FFF2-40B4-BE49-F238E27FC236}">
                  <a16:creationId xmlns:a16="http://schemas.microsoft.com/office/drawing/2014/main" id="{64CDCB03-6B08-4BDF-B058-A3A79C3D5BC8}"/>
                </a:ext>
              </a:extLst>
            </p:cNvPr>
            <p:cNvSpPr>
              <a:spLocks/>
            </p:cNvSpPr>
            <p:nvPr/>
          </p:nvSpPr>
          <p:spPr bwMode="auto">
            <a:xfrm>
              <a:off x="3955737" y="3094809"/>
              <a:ext cx="27683" cy="92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550">
              <a:extLst>
                <a:ext uri="{FF2B5EF4-FFF2-40B4-BE49-F238E27FC236}">
                  <a16:creationId xmlns:a16="http://schemas.microsoft.com/office/drawing/2014/main" id="{4727E07D-2FEF-4D83-891F-9B0D97C708A8}"/>
                </a:ext>
              </a:extLst>
            </p:cNvPr>
            <p:cNvSpPr>
              <a:spLocks/>
            </p:cNvSpPr>
            <p:nvPr/>
          </p:nvSpPr>
          <p:spPr bwMode="auto">
            <a:xfrm>
              <a:off x="3874224" y="2896405"/>
              <a:ext cx="36912" cy="92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551">
              <a:extLst>
                <a:ext uri="{FF2B5EF4-FFF2-40B4-BE49-F238E27FC236}">
                  <a16:creationId xmlns:a16="http://schemas.microsoft.com/office/drawing/2014/main" id="{C2ACA9F7-C3DC-4E8D-A51A-8BBAE66A005B}"/>
                </a:ext>
              </a:extLst>
            </p:cNvPr>
            <p:cNvSpPr>
              <a:spLocks/>
            </p:cNvSpPr>
            <p:nvPr/>
          </p:nvSpPr>
          <p:spPr bwMode="auto">
            <a:xfrm>
              <a:off x="3820393" y="2887177"/>
              <a:ext cx="53830" cy="44602"/>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553">
              <a:extLst>
                <a:ext uri="{FF2B5EF4-FFF2-40B4-BE49-F238E27FC236}">
                  <a16:creationId xmlns:a16="http://schemas.microsoft.com/office/drawing/2014/main" id="{FE2F5E74-A1FE-46A5-8C1D-34669AA7AA15}"/>
                </a:ext>
              </a:extLst>
            </p:cNvPr>
            <p:cNvSpPr>
              <a:spLocks/>
            </p:cNvSpPr>
            <p:nvPr/>
          </p:nvSpPr>
          <p:spPr bwMode="auto">
            <a:xfrm>
              <a:off x="3815780" y="2842574"/>
              <a:ext cx="27683" cy="13842"/>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555">
              <a:extLst>
                <a:ext uri="{FF2B5EF4-FFF2-40B4-BE49-F238E27FC236}">
                  <a16:creationId xmlns:a16="http://schemas.microsoft.com/office/drawing/2014/main" id="{A0282F54-B5AD-4BB2-AAB5-D51BA80DF63F}"/>
                </a:ext>
              </a:extLst>
            </p:cNvPr>
            <p:cNvSpPr>
              <a:spLocks/>
            </p:cNvSpPr>
            <p:nvPr/>
          </p:nvSpPr>
          <p:spPr bwMode="auto">
            <a:xfrm>
              <a:off x="3734265" y="2661088"/>
              <a:ext cx="118426" cy="50755"/>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602">
              <a:extLst>
                <a:ext uri="{FF2B5EF4-FFF2-40B4-BE49-F238E27FC236}">
                  <a16:creationId xmlns:a16="http://schemas.microsoft.com/office/drawing/2014/main" id="{8D75058B-3CEE-44F3-8D53-7405C6BD4B51}"/>
                </a:ext>
              </a:extLst>
            </p:cNvPr>
            <p:cNvSpPr>
              <a:spLocks/>
            </p:cNvSpPr>
            <p:nvPr/>
          </p:nvSpPr>
          <p:spPr bwMode="auto">
            <a:xfrm>
              <a:off x="3495872" y="2191997"/>
              <a:ext cx="702872" cy="366046"/>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610">
              <a:extLst>
                <a:ext uri="{FF2B5EF4-FFF2-40B4-BE49-F238E27FC236}">
                  <a16:creationId xmlns:a16="http://schemas.microsoft.com/office/drawing/2014/main" id="{11A44A99-DB72-41B0-9215-ECF056895E55}"/>
                </a:ext>
              </a:extLst>
            </p:cNvPr>
            <p:cNvSpPr>
              <a:spLocks/>
            </p:cNvSpPr>
            <p:nvPr/>
          </p:nvSpPr>
          <p:spPr bwMode="auto">
            <a:xfrm>
              <a:off x="8442117" y="4785082"/>
              <a:ext cx="9228" cy="461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611">
              <a:extLst>
                <a:ext uri="{FF2B5EF4-FFF2-40B4-BE49-F238E27FC236}">
                  <a16:creationId xmlns:a16="http://schemas.microsoft.com/office/drawing/2014/main" id="{BC998791-A420-41B4-9B16-C4617A0122C1}"/>
                </a:ext>
              </a:extLst>
            </p:cNvPr>
            <p:cNvSpPr>
              <a:spLocks/>
            </p:cNvSpPr>
            <p:nvPr/>
          </p:nvSpPr>
          <p:spPr bwMode="auto">
            <a:xfrm>
              <a:off x="8383674" y="4775853"/>
              <a:ext cx="9228" cy="92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612">
              <a:extLst>
                <a:ext uri="{FF2B5EF4-FFF2-40B4-BE49-F238E27FC236}">
                  <a16:creationId xmlns:a16="http://schemas.microsoft.com/office/drawing/2014/main" id="{CF17C29D-35AA-42DC-A7FF-7C4449A29806}"/>
                </a:ext>
              </a:extLst>
            </p:cNvPr>
            <p:cNvSpPr>
              <a:spLocks/>
            </p:cNvSpPr>
            <p:nvPr/>
          </p:nvSpPr>
          <p:spPr bwMode="auto">
            <a:xfrm>
              <a:off x="8586691" y="5580233"/>
              <a:ext cx="30761" cy="23072"/>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Rectangle 613">
              <a:extLst>
                <a:ext uri="{FF2B5EF4-FFF2-40B4-BE49-F238E27FC236}">
                  <a16:creationId xmlns:a16="http://schemas.microsoft.com/office/drawing/2014/main" id="{0D19AD41-5577-42AD-8700-2394EF952780}"/>
                </a:ext>
              </a:extLst>
            </p:cNvPr>
            <p:cNvSpPr>
              <a:spLocks noChangeArrowheads="1"/>
            </p:cNvSpPr>
            <p:nvPr/>
          </p:nvSpPr>
          <p:spPr bwMode="auto">
            <a:xfrm>
              <a:off x="5925932" y="2882563"/>
              <a:ext cx="1539" cy="1539"/>
            </a:xfrm>
            <a:prstGeom prst="rect">
              <a:avLst/>
            </a:pr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614">
              <a:extLst>
                <a:ext uri="{FF2B5EF4-FFF2-40B4-BE49-F238E27FC236}">
                  <a16:creationId xmlns:a16="http://schemas.microsoft.com/office/drawing/2014/main" id="{EBAC574D-6210-48D8-921E-17F589B7E2DB}"/>
                </a:ext>
              </a:extLst>
            </p:cNvPr>
            <p:cNvSpPr>
              <a:spLocks/>
            </p:cNvSpPr>
            <p:nvPr/>
          </p:nvSpPr>
          <p:spPr bwMode="auto">
            <a:xfrm>
              <a:off x="4383305" y="5444889"/>
              <a:ext cx="46140" cy="39990"/>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Freeform 615">
              <a:extLst>
                <a:ext uri="{FF2B5EF4-FFF2-40B4-BE49-F238E27FC236}">
                  <a16:creationId xmlns:a16="http://schemas.microsoft.com/office/drawing/2014/main" id="{81223AE3-0FA9-4CCD-9930-4CE436498F22}"/>
                </a:ext>
              </a:extLst>
            </p:cNvPr>
            <p:cNvSpPr>
              <a:spLocks/>
            </p:cNvSpPr>
            <p:nvPr/>
          </p:nvSpPr>
          <p:spPr bwMode="auto">
            <a:xfrm>
              <a:off x="3689663" y="3623884"/>
              <a:ext cx="32298" cy="1384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618">
              <a:extLst>
                <a:ext uri="{FF2B5EF4-FFF2-40B4-BE49-F238E27FC236}">
                  <a16:creationId xmlns:a16="http://schemas.microsoft.com/office/drawing/2014/main" id="{D8B89720-CC7C-44F5-A6F9-B398B587C9BF}"/>
                </a:ext>
              </a:extLst>
            </p:cNvPr>
            <p:cNvSpPr>
              <a:spLocks/>
            </p:cNvSpPr>
            <p:nvPr/>
          </p:nvSpPr>
          <p:spPr bwMode="auto">
            <a:xfrm>
              <a:off x="3901907" y="4477479"/>
              <a:ext cx="342977" cy="249158"/>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619">
              <a:extLst>
                <a:ext uri="{FF2B5EF4-FFF2-40B4-BE49-F238E27FC236}">
                  <a16:creationId xmlns:a16="http://schemas.microsoft.com/office/drawing/2014/main" id="{409DEF04-9918-41DE-B044-4D5C4AD7ED26}"/>
                </a:ext>
              </a:extLst>
            </p:cNvPr>
            <p:cNvSpPr>
              <a:spLocks/>
            </p:cNvSpPr>
            <p:nvPr/>
          </p:nvSpPr>
          <p:spPr bwMode="auto">
            <a:xfrm>
              <a:off x="4177212" y="4545153"/>
              <a:ext cx="116888" cy="172257"/>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620">
              <a:extLst>
                <a:ext uri="{FF2B5EF4-FFF2-40B4-BE49-F238E27FC236}">
                  <a16:creationId xmlns:a16="http://schemas.microsoft.com/office/drawing/2014/main" id="{A4B09F10-8FAF-4DD5-A0FC-A7A4B375290E}"/>
                </a:ext>
              </a:extLst>
            </p:cNvPr>
            <p:cNvSpPr>
              <a:spLocks/>
            </p:cNvSpPr>
            <p:nvPr/>
          </p:nvSpPr>
          <p:spPr bwMode="auto">
            <a:xfrm>
              <a:off x="4252574" y="4598983"/>
              <a:ext cx="99971" cy="104584"/>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621">
              <a:extLst>
                <a:ext uri="{FF2B5EF4-FFF2-40B4-BE49-F238E27FC236}">
                  <a16:creationId xmlns:a16="http://schemas.microsoft.com/office/drawing/2014/main" id="{2AA56AC1-3FCD-4263-8755-B448A3661AFE}"/>
                </a:ext>
              </a:extLst>
            </p:cNvPr>
            <p:cNvSpPr>
              <a:spLocks/>
            </p:cNvSpPr>
            <p:nvPr/>
          </p:nvSpPr>
          <p:spPr bwMode="auto">
            <a:xfrm>
              <a:off x="4334089" y="4608212"/>
              <a:ext cx="72287" cy="8151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622">
              <a:extLst>
                <a:ext uri="{FF2B5EF4-FFF2-40B4-BE49-F238E27FC236}">
                  <a16:creationId xmlns:a16="http://schemas.microsoft.com/office/drawing/2014/main" id="{BDB275D9-1237-454D-AC0B-4463611121E6}"/>
                </a:ext>
              </a:extLst>
            </p:cNvPr>
            <p:cNvSpPr>
              <a:spLocks/>
            </p:cNvSpPr>
            <p:nvPr/>
          </p:nvSpPr>
          <p:spPr bwMode="auto">
            <a:xfrm>
              <a:off x="3689663" y="4454410"/>
              <a:ext cx="364510" cy="379889"/>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623">
              <a:extLst>
                <a:ext uri="{FF2B5EF4-FFF2-40B4-BE49-F238E27FC236}">
                  <a16:creationId xmlns:a16="http://schemas.microsoft.com/office/drawing/2014/main" id="{D7045664-85A8-4914-91E1-E274C227311A}"/>
                </a:ext>
              </a:extLst>
            </p:cNvPr>
            <p:cNvSpPr>
              <a:spLocks/>
            </p:cNvSpPr>
            <p:nvPr/>
          </p:nvSpPr>
          <p:spPr bwMode="auto">
            <a:xfrm>
              <a:off x="3738879" y="4708181"/>
              <a:ext cx="126116" cy="149188"/>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624">
              <a:extLst>
                <a:ext uri="{FF2B5EF4-FFF2-40B4-BE49-F238E27FC236}">
                  <a16:creationId xmlns:a16="http://schemas.microsoft.com/office/drawing/2014/main" id="{5D8AD055-3AF1-473C-ADE5-E5550BB3B1D8}"/>
                </a:ext>
              </a:extLst>
            </p:cNvPr>
            <p:cNvSpPr>
              <a:spLocks/>
            </p:cNvSpPr>
            <p:nvPr/>
          </p:nvSpPr>
          <p:spPr bwMode="auto">
            <a:xfrm>
              <a:off x="3725037" y="4735866"/>
              <a:ext cx="289146" cy="429106"/>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625">
              <a:extLst>
                <a:ext uri="{FF2B5EF4-FFF2-40B4-BE49-F238E27FC236}">
                  <a16:creationId xmlns:a16="http://schemas.microsoft.com/office/drawing/2014/main" id="{4A89CDCD-2A52-469E-AFBC-CDC822613B05}"/>
                </a:ext>
              </a:extLst>
            </p:cNvPr>
            <p:cNvSpPr>
              <a:spLocks/>
            </p:cNvSpPr>
            <p:nvPr/>
          </p:nvSpPr>
          <p:spPr bwMode="auto">
            <a:xfrm>
              <a:off x="3852691" y="5137287"/>
              <a:ext cx="196865" cy="958183"/>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626">
              <a:extLst>
                <a:ext uri="{FF2B5EF4-FFF2-40B4-BE49-F238E27FC236}">
                  <a16:creationId xmlns:a16="http://schemas.microsoft.com/office/drawing/2014/main" id="{8C0DB47A-F44D-49EA-ACCA-F9EF87BAEAD4}"/>
                </a:ext>
              </a:extLst>
            </p:cNvPr>
            <p:cNvSpPr>
              <a:spLocks/>
            </p:cNvSpPr>
            <p:nvPr/>
          </p:nvSpPr>
          <p:spPr bwMode="auto">
            <a:xfrm>
              <a:off x="3986498" y="4952725"/>
              <a:ext cx="289146" cy="31529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627">
              <a:extLst>
                <a:ext uri="{FF2B5EF4-FFF2-40B4-BE49-F238E27FC236}">
                  <a16:creationId xmlns:a16="http://schemas.microsoft.com/office/drawing/2014/main" id="{FFAF3152-E88C-4679-8D02-74C6384144B2}"/>
                </a:ext>
              </a:extLst>
            </p:cNvPr>
            <p:cNvSpPr>
              <a:spLocks/>
            </p:cNvSpPr>
            <p:nvPr/>
          </p:nvSpPr>
          <p:spPr bwMode="auto">
            <a:xfrm>
              <a:off x="4149528" y="5177275"/>
              <a:ext cx="203018" cy="19994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628">
              <a:extLst>
                <a:ext uri="{FF2B5EF4-FFF2-40B4-BE49-F238E27FC236}">
                  <a16:creationId xmlns:a16="http://schemas.microsoft.com/office/drawing/2014/main" id="{320866CF-A56C-4E45-916F-3D1F09714FC4}"/>
                </a:ext>
              </a:extLst>
            </p:cNvPr>
            <p:cNvSpPr>
              <a:spLocks noEditPoints="1"/>
            </p:cNvSpPr>
            <p:nvPr/>
          </p:nvSpPr>
          <p:spPr bwMode="auto">
            <a:xfrm>
              <a:off x="3892681" y="4622053"/>
              <a:ext cx="896660" cy="908965"/>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135" name="Freeform 629">
              <a:extLst>
                <a:ext uri="{FF2B5EF4-FFF2-40B4-BE49-F238E27FC236}">
                  <a16:creationId xmlns:a16="http://schemas.microsoft.com/office/drawing/2014/main" id="{15E7F240-353A-4D5E-B6D0-B1AADD868DAD}"/>
                </a:ext>
              </a:extLst>
            </p:cNvPr>
            <p:cNvSpPr>
              <a:spLocks/>
            </p:cNvSpPr>
            <p:nvPr/>
          </p:nvSpPr>
          <p:spPr bwMode="auto">
            <a:xfrm>
              <a:off x="4240271" y="5435661"/>
              <a:ext cx="121503" cy="126118"/>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630">
              <a:extLst>
                <a:ext uri="{FF2B5EF4-FFF2-40B4-BE49-F238E27FC236}">
                  <a16:creationId xmlns:a16="http://schemas.microsoft.com/office/drawing/2014/main" id="{A4B7433D-6781-4B84-92DC-01A7C408A264}"/>
                </a:ext>
              </a:extLst>
            </p:cNvPr>
            <p:cNvSpPr>
              <a:spLocks/>
            </p:cNvSpPr>
            <p:nvPr/>
          </p:nvSpPr>
          <p:spPr bwMode="auto">
            <a:xfrm>
              <a:off x="3892681" y="5237257"/>
              <a:ext cx="464479" cy="807456"/>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631">
              <a:extLst>
                <a:ext uri="{FF2B5EF4-FFF2-40B4-BE49-F238E27FC236}">
                  <a16:creationId xmlns:a16="http://schemas.microsoft.com/office/drawing/2014/main" id="{ABA56105-2B02-40A0-8D35-D3C3E24B3F54}"/>
                </a:ext>
              </a:extLst>
            </p:cNvPr>
            <p:cNvSpPr>
              <a:spLocks/>
            </p:cNvSpPr>
            <p:nvPr/>
          </p:nvSpPr>
          <p:spPr bwMode="auto">
            <a:xfrm>
              <a:off x="3591229" y="4386738"/>
              <a:ext cx="98433" cy="109199"/>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632">
              <a:extLst>
                <a:ext uri="{FF2B5EF4-FFF2-40B4-BE49-F238E27FC236}">
                  <a16:creationId xmlns:a16="http://schemas.microsoft.com/office/drawing/2014/main" id="{32A1DB47-B8E3-435F-9CF7-72E4B1C70649}"/>
                </a:ext>
              </a:extLst>
            </p:cNvPr>
            <p:cNvSpPr>
              <a:spLocks/>
            </p:cNvSpPr>
            <p:nvPr/>
          </p:nvSpPr>
          <p:spPr bwMode="auto">
            <a:xfrm>
              <a:off x="3621991" y="4486708"/>
              <a:ext cx="76900" cy="67672"/>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633">
              <a:extLst>
                <a:ext uri="{FF2B5EF4-FFF2-40B4-BE49-F238E27FC236}">
                  <a16:creationId xmlns:a16="http://schemas.microsoft.com/office/drawing/2014/main" id="{71418825-A1CE-443F-B70E-7AD497E2B1A8}"/>
                </a:ext>
              </a:extLst>
            </p:cNvPr>
            <p:cNvSpPr>
              <a:spLocks/>
            </p:cNvSpPr>
            <p:nvPr/>
          </p:nvSpPr>
          <p:spPr bwMode="auto">
            <a:xfrm>
              <a:off x="3535861" y="4409807"/>
              <a:ext cx="50755" cy="39990"/>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634">
              <a:extLst>
                <a:ext uri="{FF2B5EF4-FFF2-40B4-BE49-F238E27FC236}">
                  <a16:creationId xmlns:a16="http://schemas.microsoft.com/office/drawing/2014/main" id="{85941EBF-A88B-4C46-8FA2-7F1406B1EFAB}"/>
                </a:ext>
              </a:extLst>
            </p:cNvPr>
            <p:cNvSpPr>
              <a:spLocks/>
            </p:cNvSpPr>
            <p:nvPr/>
          </p:nvSpPr>
          <p:spPr bwMode="auto">
            <a:xfrm>
              <a:off x="3482031" y="4328294"/>
              <a:ext cx="90744" cy="104584"/>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635">
              <a:extLst>
                <a:ext uri="{FF2B5EF4-FFF2-40B4-BE49-F238E27FC236}">
                  <a16:creationId xmlns:a16="http://schemas.microsoft.com/office/drawing/2014/main" id="{EA7D12C0-E83E-4C43-B047-37CC9BE9C924}"/>
                </a:ext>
              </a:extLst>
            </p:cNvPr>
            <p:cNvSpPr>
              <a:spLocks/>
            </p:cNvSpPr>
            <p:nvPr/>
          </p:nvSpPr>
          <p:spPr bwMode="auto">
            <a:xfrm>
              <a:off x="2932961" y="3971475"/>
              <a:ext cx="675188" cy="433719"/>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636">
              <a:extLst>
                <a:ext uri="{FF2B5EF4-FFF2-40B4-BE49-F238E27FC236}">
                  <a16:creationId xmlns:a16="http://schemas.microsoft.com/office/drawing/2014/main" id="{2C74FF4E-9C17-42A5-AB04-30B96CE53C13}"/>
                </a:ext>
              </a:extLst>
            </p:cNvPr>
            <p:cNvSpPr>
              <a:spLocks/>
            </p:cNvSpPr>
            <p:nvPr/>
          </p:nvSpPr>
          <p:spPr bwMode="auto">
            <a:xfrm>
              <a:off x="3549704" y="4374434"/>
              <a:ext cx="135345" cy="72287"/>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637">
              <a:extLst>
                <a:ext uri="{FF2B5EF4-FFF2-40B4-BE49-F238E27FC236}">
                  <a16:creationId xmlns:a16="http://schemas.microsoft.com/office/drawing/2014/main" id="{AC467441-E408-4279-A144-9DECCBFAB4B2}"/>
                </a:ext>
              </a:extLst>
            </p:cNvPr>
            <p:cNvSpPr>
              <a:spLocks/>
            </p:cNvSpPr>
            <p:nvPr/>
          </p:nvSpPr>
          <p:spPr bwMode="auto">
            <a:xfrm>
              <a:off x="3549704" y="4314452"/>
              <a:ext cx="32298" cy="67672"/>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640">
              <a:extLst>
                <a:ext uri="{FF2B5EF4-FFF2-40B4-BE49-F238E27FC236}">
                  <a16:creationId xmlns:a16="http://schemas.microsoft.com/office/drawing/2014/main" id="{4B82469C-0DD9-4800-B90C-DC3B353A6F70}"/>
                </a:ext>
              </a:extLst>
            </p:cNvPr>
            <p:cNvSpPr>
              <a:spLocks/>
            </p:cNvSpPr>
            <p:nvPr/>
          </p:nvSpPr>
          <p:spPr bwMode="auto">
            <a:xfrm>
              <a:off x="1768686" y="2770287"/>
              <a:ext cx="875130" cy="587520"/>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641">
              <a:extLst>
                <a:ext uri="{FF2B5EF4-FFF2-40B4-BE49-F238E27FC236}">
                  <a16:creationId xmlns:a16="http://schemas.microsoft.com/office/drawing/2014/main" id="{AA96FA0F-74F3-46C4-9898-950027E5054E}"/>
                </a:ext>
              </a:extLst>
            </p:cNvPr>
            <p:cNvSpPr>
              <a:spLocks/>
            </p:cNvSpPr>
            <p:nvPr/>
          </p:nvSpPr>
          <p:spPr bwMode="auto">
            <a:xfrm>
              <a:off x="2756089" y="3519298"/>
              <a:ext cx="1302696" cy="645965"/>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146" name="Freeform 642">
              <a:extLst>
                <a:ext uri="{FF2B5EF4-FFF2-40B4-BE49-F238E27FC236}">
                  <a16:creationId xmlns:a16="http://schemas.microsoft.com/office/drawing/2014/main" id="{7CCCAC7D-DC1E-460B-AC82-9BC79B9D01E0}"/>
                </a:ext>
              </a:extLst>
            </p:cNvPr>
            <p:cNvSpPr>
              <a:spLocks noEditPoints="1"/>
            </p:cNvSpPr>
            <p:nvPr/>
          </p:nvSpPr>
          <p:spPr bwMode="auto">
            <a:xfrm>
              <a:off x="2391581" y="2742603"/>
              <a:ext cx="1924053" cy="988942"/>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43">
              <a:extLst>
                <a:ext uri="{FF2B5EF4-FFF2-40B4-BE49-F238E27FC236}">
                  <a16:creationId xmlns:a16="http://schemas.microsoft.com/office/drawing/2014/main" id="{249949CF-5762-49CA-BD3A-7EEB5EBAA425}"/>
                </a:ext>
              </a:extLst>
            </p:cNvPr>
            <p:cNvSpPr>
              <a:spLocks/>
            </p:cNvSpPr>
            <p:nvPr/>
          </p:nvSpPr>
          <p:spPr bwMode="auto">
            <a:xfrm>
              <a:off x="8288318" y="4943497"/>
              <a:ext cx="46140" cy="39990"/>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44">
              <a:extLst>
                <a:ext uri="{FF2B5EF4-FFF2-40B4-BE49-F238E27FC236}">
                  <a16:creationId xmlns:a16="http://schemas.microsoft.com/office/drawing/2014/main" id="{8ECC8325-5A44-4B28-8009-B36B7FDA7C2E}"/>
                </a:ext>
              </a:extLst>
            </p:cNvPr>
            <p:cNvSpPr>
              <a:spLocks/>
            </p:cNvSpPr>
            <p:nvPr/>
          </p:nvSpPr>
          <p:spPr bwMode="auto">
            <a:xfrm>
              <a:off x="8325229" y="4934270"/>
              <a:ext cx="58444" cy="21532"/>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645">
              <a:extLst>
                <a:ext uri="{FF2B5EF4-FFF2-40B4-BE49-F238E27FC236}">
                  <a16:creationId xmlns:a16="http://schemas.microsoft.com/office/drawing/2014/main" id="{D055F2DE-98EB-43D9-85D8-8B0FE81B1943}"/>
                </a:ext>
              </a:extLst>
            </p:cNvPr>
            <p:cNvSpPr>
              <a:spLocks/>
            </p:cNvSpPr>
            <p:nvPr/>
          </p:nvSpPr>
          <p:spPr bwMode="auto">
            <a:xfrm>
              <a:off x="5839803" y="3470082"/>
              <a:ext cx="139960" cy="76902"/>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646">
              <a:extLst>
                <a:ext uri="{FF2B5EF4-FFF2-40B4-BE49-F238E27FC236}">
                  <a16:creationId xmlns:a16="http://schemas.microsoft.com/office/drawing/2014/main" id="{A640D4A5-F45D-4E7F-A78D-122D76AE1DC0}"/>
                </a:ext>
              </a:extLst>
            </p:cNvPr>
            <p:cNvSpPr>
              <a:spLocks/>
            </p:cNvSpPr>
            <p:nvPr/>
          </p:nvSpPr>
          <p:spPr bwMode="auto">
            <a:xfrm>
              <a:off x="5776745" y="3533141"/>
              <a:ext cx="167642" cy="72287"/>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647">
              <a:extLst>
                <a:ext uri="{FF2B5EF4-FFF2-40B4-BE49-F238E27FC236}">
                  <a16:creationId xmlns:a16="http://schemas.microsoft.com/office/drawing/2014/main" id="{3AC3934E-B756-463D-BB99-96F7E1D467B5}"/>
                </a:ext>
              </a:extLst>
            </p:cNvPr>
            <p:cNvSpPr>
              <a:spLocks/>
            </p:cNvSpPr>
            <p:nvPr/>
          </p:nvSpPr>
          <p:spPr bwMode="auto">
            <a:xfrm>
              <a:off x="5718299" y="3586971"/>
              <a:ext cx="256848" cy="249158"/>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648">
              <a:extLst>
                <a:ext uri="{FF2B5EF4-FFF2-40B4-BE49-F238E27FC236}">
                  <a16:creationId xmlns:a16="http://schemas.microsoft.com/office/drawing/2014/main" id="{FD4E0AEC-5112-4A9E-982A-70516159563C}"/>
                </a:ext>
              </a:extLst>
            </p:cNvPr>
            <p:cNvSpPr>
              <a:spLocks/>
            </p:cNvSpPr>
            <p:nvPr/>
          </p:nvSpPr>
          <p:spPr bwMode="auto">
            <a:xfrm>
              <a:off x="5867487" y="3600813"/>
              <a:ext cx="121503" cy="113814"/>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649">
              <a:extLst>
                <a:ext uri="{FF2B5EF4-FFF2-40B4-BE49-F238E27FC236}">
                  <a16:creationId xmlns:a16="http://schemas.microsoft.com/office/drawing/2014/main" id="{CB02DA8F-9940-49A4-A981-19B57C54F9D7}"/>
                </a:ext>
              </a:extLst>
            </p:cNvPr>
            <p:cNvSpPr>
              <a:spLocks/>
            </p:cNvSpPr>
            <p:nvPr/>
          </p:nvSpPr>
          <p:spPr bwMode="auto">
            <a:xfrm>
              <a:off x="5452224" y="3470082"/>
              <a:ext cx="298374" cy="256848"/>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650">
              <a:extLst>
                <a:ext uri="{FF2B5EF4-FFF2-40B4-BE49-F238E27FC236}">
                  <a16:creationId xmlns:a16="http://schemas.microsoft.com/office/drawing/2014/main" id="{2D984D18-421A-4A83-A514-CB7E1B69E56F}"/>
                </a:ext>
              </a:extLst>
            </p:cNvPr>
            <p:cNvSpPr>
              <a:spLocks/>
            </p:cNvSpPr>
            <p:nvPr/>
          </p:nvSpPr>
          <p:spPr bwMode="auto">
            <a:xfrm>
              <a:off x="5699843" y="3570053"/>
              <a:ext cx="99971" cy="67672"/>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651">
              <a:extLst>
                <a:ext uri="{FF2B5EF4-FFF2-40B4-BE49-F238E27FC236}">
                  <a16:creationId xmlns:a16="http://schemas.microsoft.com/office/drawing/2014/main" id="{7038BD4B-3928-4E20-AE85-135C5CB46EFB}"/>
                </a:ext>
              </a:extLst>
            </p:cNvPr>
            <p:cNvSpPr>
              <a:spLocks/>
            </p:cNvSpPr>
            <p:nvPr/>
          </p:nvSpPr>
          <p:spPr bwMode="auto">
            <a:xfrm>
              <a:off x="5615253" y="3460854"/>
              <a:ext cx="93819" cy="58444"/>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652">
              <a:extLst>
                <a:ext uri="{FF2B5EF4-FFF2-40B4-BE49-F238E27FC236}">
                  <a16:creationId xmlns:a16="http://schemas.microsoft.com/office/drawing/2014/main" id="{4F21F207-26EC-42CC-851D-6F1D622B627E}"/>
                </a:ext>
              </a:extLst>
            </p:cNvPr>
            <p:cNvSpPr>
              <a:spLocks/>
            </p:cNvSpPr>
            <p:nvPr/>
          </p:nvSpPr>
          <p:spPr bwMode="auto">
            <a:xfrm>
              <a:off x="5692154" y="3502381"/>
              <a:ext cx="16919" cy="16919"/>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653">
              <a:extLst>
                <a:ext uri="{FF2B5EF4-FFF2-40B4-BE49-F238E27FC236}">
                  <a16:creationId xmlns:a16="http://schemas.microsoft.com/office/drawing/2014/main" id="{E8B26588-0464-4D8B-980D-103354D64218}"/>
                </a:ext>
              </a:extLst>
            </p:cNvPr>
            <p:cNvSpPr>
              <a:spLocks/>
            </p:cNvSpPr>
            <p:nvPr/>
          </p:nvSpPr>
          <p:spPr bwMode="auto">
            <a:xfrm>
              <a:off x="5636785" y="3397796"/>
              <a:ext cx="90744" cy="8151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654">
              <a:extLst>
                <a:ext uri="{FF2B5EF4-FFF2-40B4-BE49-F238E27FC236}">
                  <a16:creationId xmlns:a16="http://schemas.microsoft.com/office/drawing/2014/main" id="{276E642D-DF50-40BC-9564-949E05BE7281}"/>
                </a:ext>
              </a:extLst>
            </p:cNvPr>
            <p:cNvSpPr>
              <a:spLocks/>
            </p:cNvSpPr>
            <p:nvPr/>
          </p:nvSpPr>
          <p:spPr bwMode="auto">
            <a:xfrm>
              <a:off x="5745983" y="3262451"/>
              <a:ext cx="67673" cy="99971"/>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655">
              <a:extLst>
                <a:ext uri="{FF2B5EF4-FFF2-40B4-BE49-F238E27FC236}">
                  <a16:creationId xmlns:a16="http://schemas.microsoft.com/office/drawing/2014/main" id="{5B0EFB84-2847-4BF1-B539-2D9814EDD5AE}"/>
                </a:ext>
              </a:extLst>
            </p:cNvPr>
            <p:cNvSpPr>
              <a:spLocks/>
            </p:cNvSpPr>
            <p:nvPr/>
          </p:nvSpPr>
          <p:spPr bwMode="auto">
            <a:xfrm>
              <a:off x="5696768" y="3353195"/>
              <a:ext cx="201479" cy="233778"/>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656">
              <a:extLst>
                <a:ext uri="{FF2B5EF4-FFF2-40B4-BE49-F238E27FC236}">
                  <a16:creationId xmlns:a16="http://schemas.microsoft.com/office/drawing/2014/main" id="{ACB87F26-667A-41C5-BA41-52995A39AA87}"/>
                </a:ext>
              </a:extLst>
            </p:cNvPr>
            <p:cNvSpPr>
              <a:spLocks/>
            </p:cNvSpPr>
            <p:nvPr/>
          </p:nvSpPr>
          <p:spPr bwMode="auto">
            <a:xfrm>
              <a:off x="6052049" y="3425480"/>
              <a:ext cx="401421" cy="238393"/>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657">
              <a:extLst>
                <a:ext uri="{FF2B5EF4-FFF2-40B4-BE49-F238E27FC236}">
                  <a16:creationId xmlns:a16="http://schemas.microsoft.com/office/drawing/2014/main" id="{082BB169-FC14-426C-A1EA-0B1DCE580084}"/>
                </a:ext>
              </a:extLst>
            </p:cNvPr>
            <p:cNvSpPr>
              <a:spLocks/>
            </p:cNvSpPr>
            <p:nvPr/>
          </p:nvSpPr>
          <p:spPr bwMode="auto">
            <a:xfrm>
              <a:off x="5925932" y="3514685"/>
              <a:ext cx="135345" cy="5536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2" name="Freeform 658">
              <a:extLst>
                <a:ext uri="{FF2B5EF4-FFF2-40B4-BE49-F238E27FC236}">
                  <a16:creationId xmlns:a16="http://schemas.microsoft.com/office/drawing/2014/main" id="{B8119148-E1FC-4276-B41E-7A86C2BC3948}"/>
                </a:ext>
              </a:extLst>
            </p:cNvPr>
            <p:cNvSpPr>
              <a:spLocks/>
            </p:cNvSpPr>
            <p:nvPr/>
          </p:nvSpPr>
          <p:spPr bwMode="auto">
            <a:xfrm>
              <a:off x="6075117" y="3311667"/>
              <a:ext cx="212246" cy="15841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659">
              <a:extLst>
                <a:ext uri="{FF2B5EF4-FFF2-40B4-BE49-F238E27FC236}">
                  <a16:creationId xmlns:a16="http://schemas.microsoft.com/office/drawing/2014/main" id="{33E7D01E-7F53-4B6C-A300-4EFD7B17887B}"/>
                </a:ext>
              </a:extLst>
            </p:cNvPr>
            <p:cNvSpPr>
              <a:spLocks/>
            </p:cNvSpPr>
            <p:nvPr/>
          </p:nvSpPr>
          <p:spPr bwMode="auto">
            <a:xfrm>
              <a:off x="6025902" y="3302439"/>
              <a:ext cx="130730" cy="86129"/>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660">
              <a:extLst>
                <a:ext uri="{FF2B5EF4-FFF2-40B4-BE49-F238E27FC236}">
                  <a16:creationId xmlns:a16="http://schemas.microsoft.com/office/drawing/2014/main" id="{C8D73C78-04D2-4A25-A6FE-934F8A6035F2}"/>
                </a:ext>
              </a:extLst>
            </p:cNvPr>
            <p:cNvSpPr>
              <a:spLocks/>
            </p:cNvSpPr>
            <p:nvPr/>
          </p:nvSpPr>
          <p:spPr bwMode="auto">
            <a:xfrm>
              <a:off x="6025902" y="3248608"/>
              <a:ext cx="161492" cy="8151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661">
              <a:extLst>
                <a:ext uri="{FF2B5EF4-FFF2-40B4-BE49-F238E27FC236}">
                  <a16:creationId xmlns:a16="http://schemas.microsoft.com/office/drawing/2014/main" id="{1E7CA1D6-E707-44ED-BCEB-432BBFB4ED65}"/>
                </a:ext>
              </a:extLst>
            </p:cNvPr>
            <p:cNvSpPr>
              <a:spLocks/>
            </p:cNvSpPr>
            <p:nvPr/>
          </p:nvSpPr>
          <p:spPr bwMode="auto">
            <a:xfrm>
              <a:off x="6075117" y="3199393"/>
              <a:ext cx="107662" cy="67672"/>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6" name="Freeform 662">
              <a:extLst>
                <a:ext uri="{FF2B5EF4-FFF2-40B4-BE49-F238E27FC236}">
                  <a16:creationId xmlns:a16="http://schemas.microsoft.com/office/drawing/2014/main" id="{8DE50697-02DE-47BE-8602-6C7251183CCB}"/>
                </a:ext>
              </a:extLst>
            </p:cNvPr>
            <p:cNvSpPr>
              <a:spLocks/>
            </p:cNvSpPr>
            <p:nvPr/>
          </p:nvSpPr>
          <p:spPr bwMode="auto">
            <a:xfrm>
              <a:off x="5993605" y="3339352"/>
              <a:ext cx="72287" cy="35375"/>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7" name="Freeform 663">
              <a:extLst>
                <a:ext uri="{FF2B5EF4-FFF2-40B4-BE49-F238E27FC236}">
                  <a16:creationId xmlns:a16="http://schemas.microsoft.com/office/drawing/2014/main" id="{0A3BB2DF-7966-479A-9019-40FFA5D85BD1}"/>
                </a:ext>
              </a:extLst>
            </p:cNvPr>
            <p:cNvSpPr>
              <a:spLocks/>
            </p:cNvSpPr>
            <p:nvPr/>
          </p:nvSpPr>
          <p:spPr bwMode="auto">
            <a:xfrm>
              <a:off x="5881328" y="3348579"/>
              <a:ext cx="215321" cy="189175"/>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8" name="Freeform 664">
              <a:extLst>
                <a:ext uri="{FF2B5EF4-FFF2-40B4-BE49-F238E27FC236}">
                  <a16:creationId xmlns:a16="http://schemas.microsoft.com/office/drawing/2014/main" id="{5F9329EF-CF8E-4A96-B8C5-2F9C3FC5E557}"/>
                </a:ext>
              </a:extLst>
            </p:cNvPr>
            <p:cNvSpPr>
              <a:spLocks/>
            </p:cNvSpPr>
            <p:nvPr/>
          </p:nvSpPr>
          <p:spPr bwMode="auto">
            <a:xfrm>
              <a:off x="6012060" y="3546984"/>
              <a:ext cx="207632" cy="135345"/>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9" name="Freeform 665">
              <a:extLst>
                <a:ext uri="{FF2B5EF4-FFF2-40B4-BE49-F238E27FC236}">
                  <a16:creationId xmlns:a16="http://schemas.microsoft.com/office/drawing/2014/main" id="{31AE1692-F94A-4F60-A2D7-39D3112709B7}"/>
                </a:ext>
              </a:extLst>
            </p:cNvPr>
            <p:cNvSpPr>
              <a:spLocks/>
            </p:cNvSpPr>
            <p:nvPr/>
          </p:nvSpPr>
          <p:spPr bwMode="auto">
            <a:xfrm>
              <a:off x="6156633" y="3542369"/>
              <a:ext cx="75363" cy="90744"/>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0" name="Freeform 666">
              <a:extLst>
                <a:ext uri="{FF2B5EF4-FFF2-40B4-BE49-F238E27FC236}">
                  <a16:creationId xmlns:a16="http://schemas.microsoft.com/office/drawing/2014/main" id="{AABFF94C-ABE3-46BA-B417-0D199B119E1D}"/>
                </a:ext>
              </a:extLst>
            </p:cNvPr>
            <p:cNvSpPr>
              <a:spLocks/>
            </p:cNvSpPr>
            <p:nvPr/>
          </p:nvSpPr>
          <p:spPr bwMode="auto">
            <a:xfrm>
              <a:off x="6187393" y="3591585"/>
              <a:ext cx="44602" cy="46140"/>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1" name="Freeform 667">
              <a:extLst>
                <a:ext uri="{FF2B5EF4-FFF2-40B4-BE49-F238E27FC236}">
                  <a16:creationId xmlns:a16="http://schemas.microsoft.com/office/drawing/2014/main" id="{ADD218EC-49BF-4E44-8E8E-1CF568380C0D}"/>
                </a:ext>
              </a:extLst>
            </p:cNvPr>
            <p:cNvSpPr>
              <a:spLocks/>
            </p:cNvSpPr>
            <p:nvPr/>
          </p:nvSpPr>
          <p:spPr bwMode="auto">
            <a:xfrm>
              <a:off x="6052049" y="3663872"/>
              <a:ext cx="144573" cy="86129"/>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2" name="Freeform 668">
              <a:extLst>
                <a:ext uri="{FF2B5EF4-FFF2-40B4-BE49-F238E27FC236}">
                  <a16:creationId xmlns:a16="http://schemas.microsoft.com/office/drawing/2014/main" id="{12878B74-E207-45E1-9A78-98FF5EA72734}"/>
                </a:ext>
              </a:extLst>
            </p:cNvPr>
            <p:cNvSpPr>
              <a:spLocks/>
            </p:cNvSpPr>
            <p:nvPr/>
          </p:nvSpPr>
          <p:spPr bwMode="auto">
            <a:xfrm>
              <a:off x="5912089" y="3642340"/>
              <a:ext cx="81515" cy="67672"/>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3" name="Freeform 669">
              <a:extLst>
                <a:ext uri="{FF2B5EF4-FFF2-40B4-BE49-F238E27FC236}">
                  <a16:creationId xmlns:a16="http://schemas.microsoft.com/office/drawing/2014/main" id="{C0548863-1B8E-4467-BD40-F5FFA56EDD98}"/>
                </a:ext>
              </a:extLst>
            </p:cNvPr>
            <p:cNvSpPr>
              <a:spLocks/>
            </p:cNvSpPr>
            <p:nvPr/>
          </p:nvSpPr>
          <p:spPr bwMode="auto">
            <a:xfrm>
              <a:off x="5970533" y="3610042"/>
              <a:ext cx="99971" cy="121503"/>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4" name="Freeform 670">
              <a:extLst>
                <a:ext uri="{FF2B5EF4-FFF2-40B4-BE49-F238E27FC236}">
                  <a16:creationId xmlns:a16="http://schemas.microsoft.com/office/drawing/2014/main" id="{0A063CA1-09EC-46FA-B1CE-1A7BB8BFEAAC}"/>
                </a:ext>
              </a:extLst>
            </p:cNvPr>
            <p:cNvSpPr>
              <a:spLocks/>
            </p:cNvSpPr>
            <p:nvPr/>
          </p:nvSpPr>
          <p:spPr bwMode="auto">
            <a:xfrm>
              <a:off x="5916704" y="3537755"/>
              <a:ext cx="158417" cy="86129"/>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5" name="Freeform 671">
              <a:extLst>
                <a:ext uri="{FF2B5EF4-FFF2-40B4-BE49-F238E27FC236}">
                  <a16:creationId xmlns:a16="http://schemas.microsoft.com/office/drawing/2014/main" id="{5B4305C4-0E39-4B0F-9E52-2E1F23576FE0}"/>
                </a:ext>
              </a:extLst>
            </p:cNvPr>
            <p:cNvSpPr>
              <a:spLocks/>
            </p:cNvSpPr>
            <p:nvPr/>
          </p:nvSpPr>
          <p:spPr bwMode="auto">
            <a:xfrm>
              <a:off x="6007445" y="3731544"/>
              <a:ext cx="139960" cy="144573"/>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6" name="Freeform 672">
              <a:extLst>
                <a:ext uri="{FF2B5EF4-FFF2-40B4-BE49-F238E27FC236}">
                  <a16:creationId xmlns:a16="http://schemas.microsoft.com/office/drawing/2014/main" id="{9A37F093-31EA-40A1-ABC0-3152894EA4A2}"/>
                </a:ext>
              </a:extLst>
            </p:cNvPr>
            <p:cNvSpPr>
              <a:spLocks/>
            </p:cNvSpPr>
            <p:nvPr/>
          </p:nvSpPr>
          <p:spPr bwMode="auto">
            <a:xfrm>
              <a:off x="6133562" y="3723853"/>
              <a:ext cx="67673" cy="44602"/>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7" name="Freeform 673">
              <a:extLst>
                <a:ext uri="{FF2B5EF4-FFF2-40B4-BE49-F238E27FC236}">
                  <a16:creationId xmlns:a16="http://schemas.microsoft.com/office/drawing/2014/main" id="{8FB045F4-8CFF-4E5F-9776-DAE7C43A5214}"/>
                </a:ext>
              </a:extLst>
            </p:cNvPr>
            <p:cNvSpPr>
              <a:spLocks/>
            </p:cNvSpPr>
            <p:nvPr/>
          </p:nvSpPr>
          <p:spPr bwMode="auto">
            <a:xfrm>
              <a:off x="5988990" y="3710013"/>
              <a:ext cx="39988" cy="8151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8" name="Freeform 674">
              <a:extLst>
                <a:ext uri="{FF2B5EF4-FFF2-40B4-BE49-F238E27FC236}">
                  <a16:creationId xmlns:a16="http://schemas.microsoft.com/office/drawing/2014/main" id="{DA2E650C-7D41-4C4B-9480-46C04756DE4C}"/>
                </a:ext>
              </a:extLst>
            </p:cNvPr>
            <p:cNvSpPr>
              <a:spLocks/>
            </p:cNvSpPr>
            <p:nvPr/>
          </p:nvSpPr>
          <p:spPr bwMode="auto">
            <a:xfrm>
              <a:off x="6012060" y="3719240"/>
              <a:ext cx="58444" cy="39990"/>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9" name="Freeform 675">
              <a:extLst>
                <a:ext uri="{FF2B5EF4-FFF2-40B4-BE49-F238E27FC236}">
                  <a16:creationId xmlns:a16="http://schemas.microsoft.com/office/drawing/2014/main" id="{E1421939-BA58-418F-8F96-D8C77593C1BA}"/>
                </a:ext>
              </a:extLst>
            </p:cNvPr>
            <p:cNvSpPr>
              <a:spLocks/>
            </p:cNvSpPr>
            <p:nvPr/>
          </p:nvSpPr>
          <p:spPr bwMode="auto">
            <a:xfrm>
              <a:off x="6507299" y="3745386"/>
              <a:ext cx="86129" cy="72287"/>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0" name="Freeform 676">
              <a:extLst>
                <a:ext uri="{FF2B5EF4-FFF2-40B4-BE49-F238E27FC236}">
                  <a16:creationId xmlns:a16="http://schemas.microsoft.com/office/drawing/2014/main" id="{C7056104-F02E-48E5-BD38-145BEDE3254B}"/>
                </a:ext>
              </a:extLst>
            </p:cNvPr>
            <p:cNvSpPr>
              <a:spLocks/>
            </p:cNvSpPr>
            <p:nvPr/>
          </p:nvSpPr>
          <p:spPr bwMode="auto">
            <a:xfrm>
              <a:off x="6539597" y="3782298"/>
              <a:ext cx="446024" cy="378350"/>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1" name="Freeform 677">
              <a:extLst>
                <a:ext uri="{FF2B5EF4-FFF2-40B4-BE49-F238E27FC236}">
                  <a16:creationId xmlns:a16="http://schemas.microsoft.com/office/drawing/2014/main" id="{19D80A2C-CE4D-47D8-AFED-E21C5FC462AE}"/>
                </a:ext>
              </a:extLst>
            </p:cNvPr>
            <p:cNvSpPr>
              <a:spLocks/>
            </p:cNvSpPr>
            <p:nvPr/>
          </p:nvSpPr>
          <p:spPr bwMode="auto">
            <a:xfrm>
              <a:off x="6548826" y="3786913"/>
              <a:ext cx="35375" cy="26147"/>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2" name="Freeform 678">
              <a:extLst>
                <a:ext uri="{FF2B5EF4-FFF2-40B4-BE49-F238E27FC236}">
                  <a16:creationId xmlns:a16="http://schemas.microsoft.com/office/drawing/2014/main" id="{F6CC7197-7E94-40E2-827F-4C9146ED7122}"/>
                </a:ext>
              </a:extLst>
            </p:cNvPr>
            <p:cNvSpPr>
              <a:spLocks/>
            </p:cNvSpPr>
            <p:nvPr/>
          </p:nvSpPr>
          <p:spPr bwMode="auto">
            <a:xfrm>
              <a:off x="6444240" y="3677713"/>
              <a:ext cx="158417" cy="8151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3" name="Freeform 679">
              <a:extLst>
                <a:ext uri="{FF2B5EF4-FFF2-40B4-BE49-F238E27FC236}">
                  <a16:creationId xmlns:a16="http://schemas.microsoft.com/office/drawing/2014/main" id="{FC4ED6F9-A03B-44DF-9D36-10E05ED92068}"/>
                </a:ext>
              </a:extLst>
            </p:cNvPr>
            <p:cNvSpPr>
              <a:spLocks/>
            </p:cNvSpPr>
            <p:nvPr/>
          </p:nvSpPr>
          <p:spPr bwMode="auto">
            <a:xfrm>
              <a:off x="6553440" y="3731544"/>
              <a:ext cx="121503" cy="95358"/>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4" name="Freeform 680">
              <a:extLst>
                <a:ext uri="{FF2B5EF4-FFF2-40B4-BE49-F238E27FC236}">
                  <a16:creationId xmlns:a16="http://schemas.microsoft.com/office/drawing/2014/main" id="{435C3E6A-75A5-404F-ABA3-3DF1EF54B35F}"/>
                </a:ext>
              </a:extLst>
            </p:cNvPr>
            <p:cNvSpPr>
              <a:spLocks/>
            </p:cNvSpPr>
            <p:nvPr/>
          </p:nvSpPr>
          <p:spPr bwMode="auto">
            <a:xfrm>
              <a:off x="6593428" y="4029919"/>
              <a:ext cx="39988" cy="46140"/>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5" name="Freeform 681">
              <a:extLst>
                <a:ext uri="{FF2B5EF4-FFF2-40B4-BE49-F238E27FC236}">
                  <a16:creationId xmlns:a16="http://schemas.microsoft.com/office/drawing/2014/main" id="{D4A04D56-7B31-45A5-8CE6-E90A74231FFD}"/>
                </a:ext>
              </a:extLst>
            </p:cNvPr>
            <p:cNvSpPr>
              <a:spLocks/>
            </p:cNvSpPr>
            <p:nvPr/>
          </p:nvSpPr>
          <p:spPr bwMode="auto">
            <a:xfrm>
              <a:off x="6341195" y="3859198"/>
              <a:ext cx="156877" cy="121503"/>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6" name="Freeform 682">
              <a:extLst>
                <a:ext uri="{FF2B5EF4-FFF2-40B4-BE49-F238E27FC236}">
                  <a16:creationId xmlns:a16="http://schemas.microsoft.com/office/drawing/2014/main" id="{49C0D329-BE70-4D28-82A5-600C0999D144}"/>
                </a:ext>
              </a:extLst>
            </p:cNvPr>
            <p:cNvSpPr>
              <a:spLocks/>
            </p:cNvSpPr>
            <p:nvPr/>
          </p:nvSpPr>
          <p:spPr bwMode="auto">
            <a:xfrm>
              <a:off x="6413481" y="3849972"/>
              <a:ext cx="224550" cy="21224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7" name="Freeform 683">
              <a:extLst>
                <a:ext uri="{FF2B5EF4-FFF2-40B4-BE49-F238E27FC236}">
                  <a16:creationId xmlns:a16="http://schemas.microsoft.com/office/drawing/2014/main" id="{93EFD57D-4349-4F0F-9FA3-B735AB8519E7}"/>
                </a:ext>
              </a:extLst>
            </p:cNvPr>
            <p:cNvSpPr>
              <a:spLocks/>
            </p:cNvSpPr>
            <p:nvPr/>
          </p:nvSpPr>
          <p:spPr bwMode="auto">
            <a:xfrm>
              <a:off x="6128948" y="3726932"/>
              <a:ext cx="427567" cy="163029"/>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8" name="Freeform 684">
              <a:extLst>
                <a:ext uri="{FF2B5EF4-FFF2-40B4-BE49-F238E27FC236}">
                  <a16:creationId xmlns:a16="http://schemas.microsoft.com/office/drawing/2014/main" id="{7995B01D-B929-4CE4-AAB8-4097298C3F3D}"/>
                </a:ext>
              </a:extLst>
            </p:cNvPr>
            <p:cNvSpPr>
              <a:spLocks/>
            </p:cNvSpPr>
            <p:nvPr/>
          </p:nvSpPr>
          <p:spPr bwMode="auto">
            <a:xfrm>
              <a:off x="6322738" y="3985317"/>
              <a:ext cx="473708" cy="379889"/>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9" name="Freeform 685">
              <a:extLst>
                <a:ext uri="{FF2B5EF4-FFF2-40B4-BE49-F238E27FC236}">
                  <a16:creationId xmlns:a16="http://schemas.microsoft.com/office/drawing/2014/main" id="{5E553032-7B45-451B-9968-B6995951E09E}"/>
                </a:ext>
              </a:extLst>
            </p:cNvPr>
            <p:cNvSpPr>
              <a:spLocks/>
            </p:cNvSpPr>
            <p:nvPr/>
          </p:nvSpPr>
          <p:spPr bwMode="auto">
            <a:xfrm>
              <a:off x="6331965" y="3957631"/>
              <a:ext cx="93819" cy="99971"/>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0" name="Freeform 686">
              <a:extLst>
                <a:ext uri="{FF2B5EF4-FFF2-40B4-BE49-F238E27FC236}">
                  <a16:creationId xmlns:a16="http://schemas.microsoft.com/office/drawing/2014/main" id="{9F352835-895D-4CE1-AD51-23EF4FA06FCB}"/>
                </a:ext>
              </a:extLst>
            </p:cNvPr>
            <p:cNvSpPr>
              <a:spLocks/>
            </p:cNvSpPr>
            <p:nvPr/>
          </p:nvSpPr>
          <p:spPr bwMode="auto">
            <a:xfrm>
              <a:off x="6336580" y="3922258"/>
              <a:ext cx="35375" cy="39990"/>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1" name="Freeform 687">
              <a:extLst>
                <a:ext uri="{FF2B5EF4-FFF2-40B4-BE49-F238E27FC236}">
                  <a16:creationId xmlns:a16="http://schemas.microsoft.com/office/drawing/2014/main" id="{A5699D8A-3F55-4927-8AA5-98CF068B8371}"/>
                </a:ext>
              </a:extLst>
            </p:cNvPr>
            <p:cNvSpPr>
              <a:spLocks/>
            </p:cNvSpPr>
            <p:nvPr/>
          </p:nvSpPr>
          <p:spPr bwMode="auto">
            <a:xfrm>
              <a:off x="6331965" y="3976088"/>
              <a:ext cx="13843" cy="32298"/>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2" name="Freeform 688">
              <a:extLst>
                <a:ext uri="{FF2B5EF4-FFF2-40B4-BE49-F238E27FC236}">
                  <a16:creationId xmlns:a16="http://schemas.microsoft.com/office/drawing/2014/main" id="{BBD16ADF-7B58-4BB1-910F-9FEAD3FB0501}"/>
                </a:ext>
              </a:extLst>
            </p:cNvPr>
            <p:cNvSpPr>
              <a:spLocks/>
            </p:cNvSpPr>
            <p:nvPr/>
          </p:nvSpPr>
          <p:spPr bwMode="auto">
            <a:xfrm>
              <a:off x="6313510" y="3957631"/>
              <a:ext cx="36912" cy="118428"/>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3" name="Freeform 689">
              <a:extLst>
                <a:ext uri="{FF2B5EF4-FFF2-40B4-BE49-F238E27FC236}">
                  <a16:creationId xmlns:a16="http://schemas.microsoft.com/office/drawing/2014/main" id="{BF51EE51-9AE9-4866-B9C8-CA333360508A}"/>
                </a:ext>
              </a:extLst>
            </p:cNvPr>
            <p:cNvSpPr>
              <a:spLocks/>
            </p:cNvSpPr>
            <p:nvPr/>
          </p:nvSpPr>
          <p:spPr bwMode="auto">
            <a:xfrm>
              <a:off x="6687246" y="4134503"/>
              <a:ext cx="23070" cy="35375"/>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4" name="Freeform 690">
              <a:extLst>
                <a:ext uri="{FF2B5EF4-FFF2-40B4-BE49-F238E27FC236}">
                  <a16:creationId xmlns:a16="http://schemas.microsoft.com/office/drawing/2014/main" id="{FC07E4E3-43F2-48D1-A569-4D246595235D}"/>
                </a:ext>
              </a:extLst>
            </p:cNvPr>
            <p:cNvSpPr>
              <a:spLocks/>
            </p:cNvSpPr>
            <p:nvPr/>
          </p:nvSpPr>
          <p:spPr bwMode="auto">
            <a:xfrm>
              <a:off x="6502686" y="4302148"/>
              <a:ext cx="239929" cy="152264"/>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5" name="Freeform 691">
              <a:extLst>
                <a:ext uri="{FF2B5EF4-FFF2-40B4-BE49-F238E27FC236}">
                  <a16:creationId xmlns:a16="http://schemas.microsoft.com/office/drawing/2014/main" id="{E25B5212-B534-4841-B7E7-14E7954750DF}"/>
                </a:ext>
              </a:extLst>
            </p:cNvPr>
            <p:cNvSpPr>
              <a:spLocks/>
            </p:cNvSpPr>
            <p:nvPr/>
          </p:nvSpPr>
          <p:spPr bwMode="auto">
            <a:xfrm>
              <a:off x="6714931" y="4134503"/>
              <a:ext cx="184561" cy="221474"/>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6" name="Freeform 692">
              <a:extLst>
                <a:ext uri="{FF2B5EF4-FFF2-40B4-BE49-F238E27FC236}">
                  <a16:creationId xmlns:a16="http://schemas.microsoft.com/office/drawing/2014/main" id="{2E06F2BA-21AC-4CC7-B013-9D41CF1D1EF3}"/>
                </a:ext>
              </a:extLst>
            </p:cNvPr>
            <p:cNvSpPr>
              <a:spLocks/>
            </p:cNvSpPr>
            <p:nvPr/>
          </p:nvSpPr>
          <p:spPr bwMode="auto">
            <a:xfrm>
              <a:off x="7107122" y="3700785"/>
              <a:ext cx="247620" cy="107662"/>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7" name="Freeform 693">
              <a:extLst>
                <a:ext uri="{FF2B5EF4-FFF2-40B4-BE49-F238E27FC236}">
                  <a16:creationId xmlns:a16="http://schemas.microsoft.com/office/drawing/2014/main" id="{00C12142-61AF-42A4-915A-DEB453033389}"/>
                </a:ext>
              </a:extLst>
            </p:cNvPr>
            <p:cNvSpPr>
              <a:spLocks/>
            </p:cNvSpPr>
            <p:nvPr/>
          </p:nvSpPr>
          <p:spPr bwMode="auto">
            <a:xfrm>
              <a:off x="6805674" y="3633112"/>
              <a:ext cx="401421" cy="235316"/>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8" name="Freeform 694">
              <a:extLst>
                <a:ext uri="{FF2B5EF4-FFF2-40B4-BE49-F238E27FC236}">
                  <a16:creationId xmlns:a16="http://schemas.microsoft.com/office/drawing/2014/main" id="{AC80D0A6-2B56-4A6D-8F5E-3ED3C00070B1}"/>
                </a:ext>
              </a:extLst>
            </p:cNvPr>
            <p:cNvSpPr>
              <a:spLocks/>
            </p:cNvSpPr>
            <p:nvPr/>
          </p:nvSpPr>
          <p:spPr bwMode="auto">
            <a:xfrm>
              <a:off x="6927177" y="3894574"/>
              <a:ext cx="0" cy="461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9" name="Freeform 695">
              <a:extLst>
                <a:ext uri="{FF2B5EF4-FFF2-40B4-BE49-F238E27FC236}">
                  <a16:creationId xmlns:a16="http://schemas.microsoft.com/office/drawing/2014/main" id="{0C9DF942-386F-45F7-89FF-7DF7788BFAFE}"/>
                </a:ext>
              </a:extLst>
            </p:cNvPr>
            <p:cNvSpPr>
              <a:spLocks/>
            </p:cNvSpPr>
            <p:nvPr/>
          </p:nvSpPr>
          <p:spPr bwMode="auto">
            <a:xfrm>
              <a:off x="6719544" y="3714626"/>
              <a:ext cx="329133" cy="193789"/>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0" name="Freeform 696">
              <a:extLst>
                <a:ext uri="{FF2B5EF4-FFF2-40B4-BE49-F238E27FC236}">
                  <a16:creationId xmlns:a16="http://schemas.microsoft.com/office/drawing/2014/main" id="{6FB0D4C3-AFE8-40C2-A3D1-DA2B7185621A}"/>
                </a:ext>
              </a:extLst>
            </p:cNvPr>
            <p:cNvSpPr>
              <a:spLocks/>
            </p:cNvSpPr>
            <p:nvPr/>
          </p:nvSpPr>
          <p:spPr bwMode="auto">
            <a:xfrm>
              <a:off x="7067135" y="3759229"/>
              <a:ext cx="179946" cy="121503"/>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1" name="Freeform 697">
              <a:extLst>
                <a:ext uri="{FF2B5EF4-FFF2-40B4-BE49-F238E27FC236}">
                  <a16:creationId xmlns:a16="http://schemas.microsoft.com/office/drawing/2014/main" id="{1C9CCBAB-389E-4629-97C5-A165D144BDD1}"/>
                </a:ext>
              </a:extLst>
            </p:cNvPr>
            <p:cNvSpPr>
              <a:spLocks/>
            </p:cNvSpPr>
            <p:nvPr/>
          </p:nvSpPr>
          <p:spPr bwMode="auto">
            <a:xfrm>
              <a:off x="6922563" y="3863813"/>
              <a:ext cx="373738" cy="333749"/>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2" name="Freeform 698">
              <a:extLst>
                <a:ext uri="{FF2B5EF4-FFF2-40B4-BE49-F238E27FC236}">
                  <a16:creationId xmlns:a16="http://schemas.microsoft.com/office/drawing/2014/main" id="{A48858A9-EDF3-4671-9366-8CC4574983B9}"/>
                </a:ext>
              </a:extLst>
            </p:cNvPr>
            <p:cNvSpPr>
              <a:spLocks/>
            </p:cNvSpPr>
            <p:nvPr/>
          </p:nvSpPr>
          <p:spPr bwMode="auto">
            <a:xfrm>
              <a:off x="6904107" y="3822286"/>
              <a:ext cx="338363" cy="239929"/>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3" name="Freeform 699">
              <a:extLst>
                <a:ext uri="{FF2B5EF4-FFF2-40B4-BE49-F238E27FC236}">
                  <a16:creationId xmlns:a16="http://schemas.microsoft.com/office/drawing/2014/main" id="{0354D6AE-56A7-48D2-A00B-7EE38A5C2D9F}"/>
                </a:ext>
              </a:extLst>
            </p:cNvPr>
            <p:cNvSpPr>
              <a:spLocks/>
            </p:cNvSpPr>
            <p:nvPr/>
          </p:nvSpPr>
          <p:spPr bwMode="auto">
            <a:xfrm>
              <a:off x="6873346" y="3628497"/>
              <a:ext cx="12304" cy="1845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4" name="Freeform 700">
              <a:extLst>
                <a:ext uri="{FF2B5EF4-FFF2-40B4-BE49-F238E27FC236}">
                  <a16:creationId xmlns:a16="http://schemas.microsoft.com/office/drawing/2014/main" id="{D30EE168-2335-47CB-9A74-A1E76A779435}"/>
                </a:ext>
              </a:extLst>
            </p:cNvPr>
            <p:cNvSpPr>
              <a:spLocks noEditPoints="1"/>
            </p:cNvSpPr>
            <p:nvPr/>
          </p:nvSpPr>
          <p:spPr bwMode="auto">
            <a:xfrm>
              <a:off x="6588813" y="3343966"/>
              <a:ext cx="915117" cy="438334"/>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5" name="Freeform 701">
              <a:extLst>
                <a:ext uri="{FF2B5EF4-FFF2-40B4-BE49-F238E27FC236}">
                  <a16:creationId xmlns:a16="http://schemas.microsoft.com/office/drawing/2014/main" id="{E823E17D-6F0C-4529-9CFE-D2AD45E67E63}"/>
                </a:ext>
              </a:extLst>
            </p:cNvPr>
            <p:cNvSpPr>
              <a:spLocks/>
            </p:cNvSpPr>
            <p:nvPr/>
          </p:nvSpPr>
          <p:spPr bwMode="auto">
            <a:xfrm>
              <a:off x="7084054" y="3889959"/>
              <a:ext cx="632123" cy="673649"/>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6" name="Freeform 702">
              <a:extLst>
                <a:ext uri="{FF2B5EF4-FFF2-40B4-BE49-F238E27FC236}">
                  <a16:creationId xmlns:a16="http://schemas.microsoft.com/office/drawing/2014/main" id="{04824557-9A55-4417-9C45-5150E7FD19E3}"/>
                </a:ext>
              </a:extLst>
            </p:cNvPr>
            <p:cNvSpPr>
              <a:spLocks/>
            </p:cNvSpPr>
            <p:nvPr/>
          </p:nvSpPr>
          <p:spPr bwMode="auto">
            <a:xfrm>
              <a:off x="7603902" y="4076059"/>
              <a:ext cx="184561" cy="44294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7" name="Freeform 703">
              <a:extLst>
                <a:ext uri="{FF2B5EF4-FFF2-40B4-BE49-F238E27FC236}">
                  <a16:creationId xmlns:a16="http://schemas.microsoft.com/office/drawing/2014/main" id="{6A6E4046-F701-4AB9-B1BC-31719C379180}"/>
                </a:ext>
              </a:extLst>
            </p:cNvPr>
            <p:cNvSpPr>
              <a:spLocks/>
            </p:cNvSpPr>
            <p:nvPr/>
          </p:nvSpPr>
          <p:spPr bwMode="auto">
            <a:xfrm>
              <a:off x="7517772" y="4129888"/>
              <a:ext cx="103048" cy="126118"/>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8" name="Freeform 704">
              <a:extLst>
                <a:ext uri="{FF2B5EF4-FFF2-40B4-BE49-F238E27FC236}">
                  <a16:creationId xmlns:a16="http://schemas.microsoft.com/office/drawing/2014/main" id="{AD86EED4-3462-4E85-9E7A-23E8D0AAD505}"/>
                </a:ext>
              </a:extLst>
            </p:cNvPr>
            <p:cNvSpPr>
              <a:spLocks/>
            </p:cNvSpPr>
            <p:nvPr/>
          </p:nvSpPr>
          <p:spPr bwMode="auto">
            <a:xfrm>
              <a:off x="7711562" y="4269848"/>
              <a:ext cx="189175" cy="347591"/>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9" name="Freeform 705">
              <a:extLst>
                <a:ext uri="{FF2B5EF4-FFF2-40B4-BE49-F238E27FC236}">
                  <a16:creationId xmlns:a16="http://schemas.microsoft.com/office/drawing/2014/main" id="{B1F44442-995D-443A-8AA0-48BFEC33D300}"/>
                </a:ext>
              </a:extLst>
            </p:cNvPr>
            <p:cNvSpPr>
              <a:spLocks/>
            </p:cNvSpPr>
            <p:nvPr/>
          </p:nvSpPr>
          <p:spPr bwMode="auto">
            <a:xfrm>
              <a:off x="7814609" y="4197562"/>
              <a:ext cx="172257" cy="352206"/>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0" name="Freeform 706">
              <a:extLst>
                <a:ext uri="{FF2B5EF4-FFF2-40B4-BE49-F238E27FC236}">
                  <a16:creationId xmlns:a16="http://schemas.microsoft.com/office/drawing/2014/main" id="{12AA5261-3E1E-43BF-824D-A25D45F8DE87}"/>
                </a:ext>
              </a:extLst>
            </p:cNvPr>
            <p:cNvSpPr>
              <a:spLocks/>
            </p:cNvSpPr>
            <p:nvPr/>
          </p:nvSpPr>
          <p:spPr bwMode="auto">
            <a:xfrm>
              <a:off x="7774621" y="4225246"/>
              <a:ext cx="166106" cy="203017"/>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1" name="Freeform 707">
              <a:extLst>
                <a:ext uri="{FF2B5EF4-FFF2-40B4-BE49-F238E27FC236}">
                  <a16:creationId xmlns:a16="http://schemas.microsoft.com/office/drawing/2014/main" id="{6FBBCBCF-5026-404C-BD8D-427CC304F090}"/>
                </a:ext>
              </a:extLst>
            </p:cNvPr>
            <p:cNvSpPr>
              <a:spLocks/>
            </p:cNvSpPr>
            <p:nvPr/>
          </p:nvSpPr>
          <p:spPr bwMode="auto">
            <a:xfrm>
              <a:off x="8486720" y="4775853"/>
              <a:ext cx="203018" cy="172257"/>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2" name="Freeform 708">
              <a:extLst>
                <a:ext uri="{FF2B5EF4-FFF2-40B4-BE49-F238E27FC236}">
                  <a16:creationId xmlns:a16="http://schemas.microsoft.com/office/drawing/2014/main" id="{DD5B91AF-D654-4F58-9A1D-C272579FEF22}"/>
                </a:ext>
              </a:extLst>
            </p:cNvPr>
            <p:cNvSpPr>
              <a:spLocks/>
            </p:cNvSpPr>
            <p:nvPr/>
          </p:nvSpPr>
          <p:spPr bwMode="auto">
            <a:xfrm>
              <a:off x="8685123" y="4803539"/>
              <a:ext cx="230702" cy="184561"/>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3" name="Freeform 709">
              <a:extLst>
                <a:ext uri="{FF2B5EF4-FFF2-40B4-BE49-F238E27FC236}">
                  <a16:creationId xmlns:a16="http://schemas.microsoft.com/office/drawing/2014/main" id="{4C5276AA-1D1B-4B80-9DB2-6A60F65D9ED4}"/>
                </a:ext>
              </a:extLst>
            </p:cNvPr>
            <p:cNvSpPr>
              <a:spLocks/>
            </p:cNvSpPr>
            <p:nvPr/>
          </p:nvSpPr>
          <p:spPr bwMode="auto">
            <a:xfrm>
              <a:off x="7968410" y="4635896"/>
              <a:ext cx="230702" cy="203017"/>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4" name="Freeform 710">
              <a:extLst>
                <a:ext uri="{FF2B5EF4-FFF2-40B4-BE49-F238E27FC236}">
                  <a16:creationId xmlns:a16="http://schemas.microsoft.com/office/drawing/2014/main" id="{6FE02B3B-4346-4A99-8818-1FE4A4262837}"/>
                </a:ext>
              </a:extLst>
            </p:cNvPr>
            <p:cNvSpPr>
              <a:spLocks/>
            </p:cNvSpPr>
            <p:nvPr/>
          </p:nvSpPr>
          <p:spPr bwMode="auto">
            <a:xfrm>
              <a:off x="7982251" y="4582064"/>
              <a:ext cx="221474" cy="144573"/>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5" name="Freeform 711">
              <a:extLst>
                <a:ext uri="{FF2B5EF4-FFF2-40B4-BE49-F238E27FC236}">
                  <a16:creationId xmlns:a16="http://schemas.microsoft.com/office/drawing/2014/main" id="{5C03496D-D236-4DA2-AA21-24CFB4B6F290}"/>
                </a:ext>
              </a:extLst>
            </p:cNvPr>
            <p:cNvSpPr>
              <a:spLocks/>
            </p:cNvSpPr>
            <p:nvPr/>
          </p:nvSpPr>
          <p:spPr bwMode="auto">
            <a:xfrm>
              <a:off x="7531615" y="4080673"/>
              <a:ext cx="76900" cy="44602"/>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6" name="Freeform 712">
              <a:extLst>
                <a:ext uri="{FF2B5EF4-FFF2-40B4-BE49-F238E27FC236}">
                  <a16:creationId xmlns:a16="http://schemas.microsoft.com/office/drawing/2014/main" id="{57CB5B69-27EE-46E6-BC45-FBF9746A96A6}"/>
                </a:ext>
              </a:extLst>
            </p:cNvPr>
            <p:cNvSpPr>
              <a:spLocks/>
            </p:cNvSpPr>
            <p:nvPr/>
          </p:nvSpPr>
          <p:spPr bwMode="auto">
            <a:xfrm>
              <a:off x="7354744" y="4029919"/>
              <a:ext cx="167642" cy="104584"/>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7" name="Freeform 713">
              <a:extLst>
                <a:ext uri="{FF2B5EF4-FFF2-40B4-BE49-F238E27FC236}">
                  <a16:creationId xmlns:a16="http://schemas.microsoft.com/office/drawing/2014/main" id="{0E75F318-168D-4AB4-9577-53EA6EFEF938}"/>
                </a:ext>
              </a:extLst>
            </p:cNvPr>
            <p:cNvSpPr>
              <a:spLocks/>
            </p:cNvSpPr>
            <p:nvPr/>
          </p:nvSpPr>
          <p:spPr bwMode="auto">
            <a:xfrm>
              <a:off x="7819223" y="4409807"/>
              <a:ext cx="126116" cy="104584"/>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8" name="Freeform 714">
              <a:extLst>
                <a:ext uri="{FF2B5EF4-FFF2-40B4-BE49-F238E27FC236}">
                  <a16:creationId xmlns:a16="http://schemas.microsoft.com/office/drawing/2014/main" id="{88E53875-B8A2-4A44-902F-8B1433C3AE45}"/>
                </a:ext>
              </a:extLst>
            </p:cNvPr>
            <p:cNvSpPr>
              <a:spLocks/>
            </p:cNvSpPr>
            <p:nvPr/>
          </p:nvSpPr>
          <p:spPr bwMode="auto">
            <a:xfrm>
              <a:off x="7770006" y="4594368"/>
              <a:ext cx="99971" cy="118428"/>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9" name="Freeform 715">
              <a:extLst>
                <a:ext uri="{FF2B5EF4-FFF2-40B4-BE49-F238E27FC236}">
                  <a16:creationId xmlns:a16="http://schemas.microsoft.com/office/drawing/2014/main" id="{FCE0D646-9D47-4AA7-A263-85151FF39332}"/>
                </a:ext>
              </a:extLst>
            </p:cNvPr>
            <p:cNvSpPr>
              <a:spLocks/>
            </p:cNvSpPr>
            <p:nvPr/>
          </p:nvSpPr>
          <p:spPr bwMode="auto">
            <a:xfrm>
              <a:off x="7207094" y="3397796"/>
              <a:ext cx="1351913" cy="881281"/>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0" name="Freeform 716">
              <a:extLst>
                <a:ext uri="{FF2B5EF4-FFF2-40B4-BE49-F238E27FC236}">
                  <a16:creationId xmlns:a16="http://schemas.microsoft.com/office/drawing/2014/main" id="{E9F1A892-0F74-4C55-BDAF-0E5C08C3B36E}"/>
                </a:ext>
              </a:extLst>
            </p:cNvPr>
            <p:cNvSpPr>
              <a:spLocks/>
            </p:cNvSpPr>
            <p:nvPr/>
          </p:nvSpPr>
          <p:spPr bwMode="auto">
            <a:xfrm>
              <a:off x="7517772" y="3442399"/>
              <a:ext cx="707485" cy="307601"/>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1" name="Freeform 717">
              <a:extLst>
                <a:ext uri="{FF2B5EF4-FFF2-40B4-BE49-F238E27FC236}">
                  <a16:creationId xmlns:a16="http://schemas.microsoft.com/office/drawing/2014/main" id="{E8F5A1F8-8E73-4100-AC32-A3B80668CEDE}"/>
                </a:ext>
              </a:extLst>
            </p:cNvPr>
            <p:cNvSpPr>
              <a:spLocks/>
            </p:cNvSpPr>
            <p:nvPr/>
          </p:nvSpPr>
          <p:spPr bwMode="auto">
            <a:xfrm>
              <a:off x="5813657" y="2851802"/>
              <a:ext cx="282994" cy="48755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2" name="Freeform 718">
              <a:extLst>
                <a:ext uri="{FF2B5EF4-FFF2-40B4-BE49-F238E27FC236}">
                  <a16:creationId xmlns:a16="http://schemas.microsoft.com/office/drawing/2014/main" id="{766B0AAE-5B30-493C-9E07-67A4098C73AC}"/>
                </a:ext>
              </a:extLst>
            </p:cNvPr>
            <p:cNvSpPr>
              <a:spLocks/>
            </p:cNvSpPr>
            <p:nvPr/>
          </p:nvSpPr>
          <p:spPr bwMode="auto">
            <a:xfrm>
              <a:off x="6021289" y="2814890"/>
              <a:ext cx="243006" cy="379889"/>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3" name="Freeform 719">
              <a:extLst>
                <a:ext uri="{FF2B5EF4-FFF2-40B4-BE49-F238E27FC236}">
                  <a16:creationId xmlns:a16="http://schemas.microsoft.com/office/drawing/2014/main" id="{36997766-B1E8-407E-97B0-A095E96EBF28}"/>
                </a:ext>
              </a:extLst>
            </p:cNvPr>
            <p:cNvSpPr>
              <a:spLocks/>
            </p:cNvSpPr>
            <p:nvPr/>
          </p:nvSpPr>
          <p:spPr bwMode="auto">
            <a:xfrm>
              <a:off x="5673697" y="2770287"/>
              <a:ext cx="576754" cy="482936"/>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4" name="Freeform 720">
              <a:extLst>
                <a:ext uri="{FF2B5EF4-FFF2-40B4-BE49-F238E27FC236}">
                  <a16:creationId xmlns:a16="http://schemas.microsoft.com/office/drawing/2014/main" id="{0F23BF41-00CC-417A-AAD6-103AAB5D92FE}"/>
                </a:ext>
              </a:extLst>
            </p:cNvPr>
            <p:cNvSpPr>
              <a:spLocks noEditPoints="1"/>
            </p:cNvSpPr>
            <p:nvPr/>
          </p:nvSpPr>
          <p:spPr bwMode="auto">
            <a:xfrm>
              <a:off x="6164322" y="2481140"/>
              <a:ext cx="3652778" cy="1273474"/>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5" name="Freeform 721">
              <a:extLst>
                <a:ext uri="{FF2B5EF4-FFF2-40B4-BE49-F238E27FC236}">
                  <a16:creationId xmlns:a16="http://schemas.microsoft.com/office/drawing/2014/main" id="{AFD63589-60F2-48EC-9BF7-C55A8A05BC40}"/>
                </a:ext>
              </a:extLst>
            </p:cNvPr>
            <p:cNvSpPr>
              <a:spLocks/>
            </p:cNvSpPr>
            <p:nvPr/>
          </p:nvSpPr>
          <p:spPr bwMode="auto">
            <a:xfrm>
              <a:off x="8698965" y="3379341"/>
              <a:ext cx="67673" cy="144573"/>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6" name="Freeform 722">
              <a:extLst>
                <a:ext uri="{FF2B5EF4-FFF2-40B4-BE49-F238E27FC236}">
                  <a16:creationId xmlns:a16="http://schemas.microsoft.com/office/drawing/2014/main" id="{EA0D86F5-63BE-403F-A576-7D0F9CC99ED0}"/>
                </a:ext>
              </a:extLst>
            </p:cNvPr>
            <p:cNvSpPr>
              <a:spLocks/>
            </p:cNvSpPr>
            <p:nvPr/>
          </p:nvSpPr>
          <p:spPr bwMode="auto">
            <a:xfrm>
              <a:off x="8712807" y="3519298"/>
              <a:ext cx="67673" cy="104584"/>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7" name="Freeform 723">
              <a:extLst>
                <a:ext uri="{FF2B5EF4-FFF2-40B4-BE49-F238E27FC236}">
                  <a16:creationId xmlns:a16="http://schemas.microsoft.com/office/drawing/2014/main" id="{EF210B47-E73F-497C-BCAF-227EC8C80BDB}"/>
                </a:ext>
              </a:extLst>
            </p:cNvPr>
            <p:cNvSpPr>
              <a:spLocks/>
            </p:cNvSpPr>
            <p:nvPr/>
          </p:nvSpPr>
          <p:spPr bwMode="auto">
            <a:xfrm>
              <a:off x="8355988" y="3826901"/>
              <a:ext cx="95357" cy="113814"/>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8" name="Freeform 724">
              <a:extLst>
                <a:ext uri="{FF2B5EF4-FFF2-40B4-BE49-F238E27FC236}">
                  <a16:creationId xmlns:a16="http://schemas.microsoft.com/office/drawing/2014/main" id="{C6FEC1AD-5140-4C4A-A5DE-8233AB4380F0}"/>
                </a:ext>
              </a:extLst>
            </p:cNvPr>
            <p:cNvSpPr>
              <a:spLocks/>
            </p:cNvSpPr>
            <p:nvPr/>
          </p:nvSpPr>
          <p:spPr bwMode="auto">
            <a:xfrm>
              <a:off x="8316001" y="3705398"/>
              <a:ext cx="144573" cy="139960"/>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9" name="Freeform 725">
              <a:extLst>
                <a:ext uri="{FF2B5EF4-FFF2-40B4-BE49-F238E27FC236}">
                  <a16:creationId xmlns:a16="http://schemas.microsoft.com/office/drawing/2014/main" id="{A5747C85-5EB5-42FF-A6CC-E6560C3E4CD7}"/>
                </a:ext>
              </a:extLst>
            </p:cNvPr>
            <p:cNvSpPr>
              <a:spLocks/>
            </p:cNvSpPr>
            <p:nvPr/>
          </p:nvSpPr>
          <p:spPr bwMode="auto">
            <a:xfrm>
              <a:off x="5326107" y="3348579"/>
              <a:ext cx="107662" cy="112274"/>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0" name="Freeform 726">
              <a:extLst>
                <a:ext uri="{FF2B5EF4-FFF2-40B4-BE49-F238E27FC236}">
                  <a16:creationId xmlns:a16="http://schemas.microsoft.com/office/drawing/2014/main" id="{53664FC7-30C6-4460-AA78-8FA616EF059E}"/>
                </a:ext>
              </a:extLst>
            </p:cNvPr>
            <p:cNvSpPr>
              <a:spLocks/>
            </p:cNvSpPr>
            <p:nvPr/>
          </p:nvSpPr>
          <p:spPr bwMode="auto">
            <a:xfrm>
              <a:off x="5379936" y="3343966"/>
              <a:ext cx="72287" cy="44602"/>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1" name="Freeform 727">
              <a:extLst>
                <a:ext uri="{FF2B5EF4-FFF2-40B4-BE49-F238E27FC236}">
                  <a16:creationId xmlns:a16="http://schemas.microsoft.com/office/drawing/2014/main" id="{33DF1CE5-3F11-4C97-8513-9261E889EB8C}"/>
                </a:ext>
              </a:extLst>
            </p:cNvPr>
            <p:cNvSpPr>
              <a:spLocks/>
            </p:cNvSpPr>
            <p:nvPr/>
          </p:nvSpPr>
          <p:spPr bwMode="auto">
            <a:xfrm>
              <a:off x="5353790" y="3682328"/>
              <a:ext cx="282994" cy="207632"/>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2" name="Freeform 728">
              <a:extLst>
                <a:ext uri="{FF2B5EF4-FFF2-40B4-BE49-F238E27FC236}">
                  <a16:creationId xmlns:a16="http://schemas.microsoft.com/office/drawing/2014/main" id="{A214E6AB-D91F-4B08-B10C-43FFB03A7124}"/>
                </a:ext>
              </a:extLst>
            </p:cNvPr>
            <p:cNvSpPr>
              <a:spLocks/>
            </p:cNvSpPr>
            <p:nvPr/>
          </p:nvSpPr>
          <p:spPr bwMode="auto">
            <a:xfrm>
              <a:off x="5353790" y="3726932"/>
              <a:ext cx="72287" cy="136884"/>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3" name="Freeform 729">
              <a:extLst>
                <a:ext uri="{FF2B5EF4-FFF2-40B4-BE49-F238E27FC236}">
                  <a16:creationId xmlns:a16="http://schemas.microsoft.com/office/drawing/2014/main" id="{809F859E-DF02-441F-8345-02A80709B11C}"/>
                </a:ext>
              </a:extLst>
            </p:cNvPr>
            <p:cNvSpPr>
              <a:spLocks/>
            </p:cNvSpPr>
            <p:nvPr/>
          </p:nvSpPr>
          <p:spPr bwMode="auto">
            <a:xfrm>
              <a:off x="6224304" y="4965029"/>
              <a:ext cx="238393" cy="398346"/>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4" name="Freeform 730">
              <a:extLst>
                <a:ext uri="{FF2B5EF4-FFF2-40B4-BE49-F238E27FC236}">
                  <a16:creationId xmlns:a16="http://schemas.microsoft.com/office/drawing/2014/main" id="{27BC5855-EF5F-4EEC-8123-B99355FDA586}"/>
                </a:ext>
              </a:extLst>
            </p:cNvPr>
            <p:cNvSpPr>
              <a:spLocks/>
            </p:cNvSpPr>
            <p:nvPr/>
          </p:nvSpPr>
          <p:spPr bwMode="auto">
            <a:xfrm>
              <a:off x="6278135" y="4952725"/>
              <a:ext cx="72287" cy="170720"/>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5" name="Freeform 731">
              <a:extLst>
                <a:ext uri="{FF2B5EF4-FFF2-40B4-BE49-F238E27FC236}">
                  <a16:creationId xmlns:a16="http://schemas.microsoft.com/office/drawing/2014/main" id="{C903B0E7-58B4-4250-A898-19B42D28AA08}"/>
                </a:ext>
              </a:extLst>
            </p:cNvPr>
            <p:cNvSpPr>
              <a:spLocks/>
            </p:cNvSpPr>
            <p:nvPr/>
          </p:nvSpPr>
          <p:spPr bwMode="auto">
            <a:xfrm>
              <a:off x="6033591" y="4920427"/>
              <a:ext cx="270690" cy="22608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6" name="Freeform 732">
              <a:extLst>
                <a:ext uri="{FF2B5EF4-FFF2-40B4-BE49-F238E27FC236}">
                  <a16:creationId xmlns:a16="http://schemas.microsoft.com/office/drawing/2014/main" id="{B73366DF-0EBD-40BB-80F8-378C1E98EACB}"/>
                </a:ext>
              </a:extLst>
            </p:cNvPr>
            <p:cNvSpPr>
              <a:spLocks/>
            </p:cNvSpPr>
            <p:nvPr/>
          </p:nvSpPr>
          <p:spPr bwMode="auto">
            <a:xfrm>
              <a:off x="5827499" y="5123444"/>
              <a:ext cx="287609" cy="284533"/>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7" name="Freeform 733">
              <a:extLst>
                <a:ext uri="{FF2B5EF4-FFF2-40B4-BE49-F238E27FC236}">
                  <a16:creationId xmlns:a16="http://schemas.microsoft.com/office/drawing/2014/main" id="{662E7833-02E9-4068-8E8E-01739CC8D69F}"/>
                </a:ext>
              </a:extLst>
            </p:cNvPr>
            <p:cNvSpPr>
              <a:spLocks/>
            </p:cNvSpPr>
            <p:nvPr/>
          </p:nvSpPr>
          <p:spPr bwMode="auto">
            <a:xfrm>
              <a:off x="5835188" y="4612825"/>
              <a:ext cx="410650" cy="429106"/>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8" name="Freeform 734">
              <a:extLst>
                <a:ext uri="{FF2B5EF4-FFF2-40B4-BE49-F238E27FC236}">
                  <a16:creationId xmlns:a16="http://schemas.microsoft.com/office/drawing/2014/main" id="{56EA67A2-1B29-4F0C-A592-E639905AAF78}"/>
                </a:ext>
              </a:extLst>
            </p:cNvPr>
            <p:cNvSpPr>
              <a:spLocks/>
            </p:cNvSpPr>
            <p:nvPr/>
          </p:nvSpPr>
          <p:spPr bwMode="auto">
            <a:xfrm>
              <a:off x="5830573" y="4866597"/>
              <a:ext cx="253772" cy="284533"/>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9" name="Freeform 735">
              <a:extLst>
                <a:ext uri="{FF2B5EF4-FFF2-40B4-BE49-F238E27FC236}">
                  <a16:creationId xmlns:a16="http://schemas.microsoft.com/office/drawing/2014/main" id="{F14CA1C6-D279-4B89-8D0D-569A5FDCF87F}"/>
                </a:ext>
              </a:extLst>
            </p:cNvPr>
            <p:cNvSpPr>
              <a:spLocks/>
            </p:cNvSpPr>
            <p:nvPr/>
          </p:nvSpPr>
          <p:spPr bwMode="auto">
            <a:xfrm>
              <a:off x="5993604" y="5137287"/>
              <a:ext cx="207632" cy="216861"/>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0" name="Freeform 736">
              <a:extLst>
                <a:ext uri="{FF2B5EF4-FFF2-40B4-BE49-F238E27FC236}">
                  <a16:creationId xmlns:a16="http://schemas.microsoft.com/office/drawing/2014/main" id="{8DBF867D-F7E1-473A-A05D-EF3E38C2C84F}"/>
                </a:ext>
              </a:extLst>
            </p:cNvPr>
            <p:cNvSpPr>
              <a:spLocks/>
            </p:cNvSpPr>
            <p:nvPr/>
          </p:nvSpPr>
          <p:spPr bwMode="auto">
            <a:xfrm>
              <a:off x="6105878" y="5092684"/>
              <a:ext cx="176871" cy="156877"/>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1" name="Freeform 737">
              <a:extLst>
                <a:ext uri="{FF2B5EF4-FFF2-40B4-BE49-F238E27FC236}">
                  <a16:creationId xmlns:a16="http://schemas.microsoft.com/office/drawing/2014/main" id="{708AEA35-A08F-4924-9D5B-4B132934896E}"/>
                </a:ext>
              </a:extLst>
            </p:cNvPr>
            <p:cNvSpPr>
              <a:spLocks/>
            </p:cNvSpPr>
            <p:nvPr/>
          </p:nvSpPr>
          <p:spPr bwMode="auto">
            <a:xfrm>
              <a:off x="6224304" y="5326462"/>
              <a:ext cx="44602" cy="50755"/>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2" name="Freeform 738">
              <a:extLst>
                <a:ext uri="{FF2B5EF4-FFF2-40B4-BE49-F238E27FC236}">
                  <a16:creationId xmlns:a16="http://schemas.microsoft.com/office/drawing/2014/main" id="{CA989583-1961-4884-BF13-18562ACA8C18}"/>
                </a:ext>
              </a:extLst>
            </p:cNvPr>
            <p:cNvSpPr>
              <a:spLocks noEditPoints="1"/>
            </p:cNvSpPr>
            <p:nvPr/>
          </p:nvSpPr>
          <p:spPr bwMode="auto">
            <a:xfrm>
              <a:off x="5921317" y="5244948"/>
              <a:ext cx="356818" cy="31221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3" name="Freeform 739">
              <a:extLst>
                <a:ext uri="{FF2B5EF4-FFF2-40B4-BE49-F238E27FC236}">
                  <a16:creationId xmlns:a16="http://schemas.microsoft.com/office/drawing/2014/main" id="{195BE2D1-E7C9-42E8-A03F-89C240E189AE}"/>
                </a:ext>
              </a:extLst>
            </p:cNvPr>
            <p:cNvSpPr>
              <a:spLocks/>
            </p:cNvSpPr>
            <p:nvPr/>
          </p:nvSpPr>
          <p:spPr bwMode="auto">
            <a:xfrm>
              <a:off x="6152018" y="5394135"/>
              <a:ext cx="58444" cy="59983"/>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4" name="Freeform 740">
              <a:extLst>
                <a:ext uri="{FF2B5EF4-FFF2-40B4-BE49-F238E27FC236}">
                  <a16:creationId xmlns:a16="http://schemas.microsoft.com/office/drawing/2014/main" id="{BE847158-5123-4712-A364-2146233E577D}"/>
                </a:ext>
              </a:extLst>
            </p:cNvPr>
            <p:cNvSpPr>
              <a:spLocks/>
            </p:cNvSpPr>
            <p:nvPr/>
          </p:nvSpPr>
          <p:spPr bwMode="auto">
            <a:xfrm>
              <a:off x="5835188" y="4834297"/>
              <a:ext cx="23070" cy="3691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5" name="Freeform 741">
              <a:extLst>
                <a:ext uri="{FF2B5EF4-FFF2-40B4-BE49-F238E27FC236}">
                  <a16:creationId xmlns:a16="http://schemas.microsoft.com/office/drawing/2014/main" id="{1B5A2C87-A20A-4BF4-81BE-53F1230A355B}"/>
                </a:ext>
              </a:extLst>
            </p:cNvPr>
            <p:cNvSpPr>
              <a:spLocks/>
            </p:cNvSpPr>
            <p:nvPr/>
          </p:nvSpPr>
          <p:spPr bwMode="auto">
            <a:xfrm>
              <a:off x="5813655" y="4649737"/>
              <a:ext cx="156877" cy="203017"/>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6" name="Freeform 742">
              <a:extLst>
                <a:ext uri="{FF2B5EF4-FFF2-40B4-BE49-F238E27FC236}">
                  <a16:creationId xmlns:a16="http://schemas.microsoft.com/office/drawing/2014/main" id="{6A4973AD-57AA-40C6-BB1E-CB24DF01152E}"/>
                </a:ext>
              </a:extLst>
            </p:cNvPr>
            <p:cNvSpPr>
              <a:spLocks/>
            </p:cNvSpPr>
            <p:nvPr/>
          </p:nvSpPr>
          <p:spPr bwMode="auto">
            <a:xfrm>
              <a:off x="5881328" y="4486708"/>
              <a:ext cx="287609" cy="203017"/>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7" name="Freeform 743">
              <a:extLst>
                <a:ext uri="{FF2B5EF4-FFF2-40B4-BE49-F238E27FC236}">
                  <a16:creationId xmlns:a16="http://schemas.microsoft.com/office/drawing/2014/main" id="{06A2921D-0EAC-4BCE-9851-F62F7680E886}"/>
                </a:ext>
              </a:extLst>
            </p:cNvPr>
            <p:cNvSpPr>
              <a:spLocks/>
            </p:cNvSpPr>
            <p:nvPr/>
          </p:nvSpPr>
          <p:spPr bwMode="auto">
            <a:xfrm>
              <a:off x="5561422" y="4197562"/>
              <a:ext cx="527539" cy="370661"/>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8" name="Freeform 744">
              <a:extLst>
                <a:ext uri="{FF2B5EF4-FFF2-40B4-BE49-F238E27FC236}">
                  <a16:creationId xmlns:a16="http://schemas.microsoft.com/office/drawing/2014/main" id="{15132307-6787-49EE-ADD3-017E12E3CA86}"/>
                </a:ext>
              </a:extLst>
            </p:cNvPr>
            <p:cNvSpPr>
              <a:spLocks/>
            </p:cNvSpPr>
            <p:nvPr/>
          </p:nvSpPr>
          <p:spPr bwMode="auto">
            <a:xfrm>
              <a:off x="6038205" y="4206789"/>
              <a:ext cx="370661" cy="456790"/>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9" name="Freeform 745">
              <a:extLst>
                <a:ext uri="{FF2B5EF4-FFF2-40B4-BE49-F238E27FC236}">
                  <a16:creationId xmlns:a16="http://schemas.microsoft.com/office/drawing/2014/main" id="{28E45C02-D3E7-48C6-8828-8291E40B3BCB}"/>
                </a:ext>
              </a:extLst>
            </p:cNvPr>
            <p:cNvSpPr>
              <a:spLocks/>
            </p:cNvSpPr>
            <p:nvPr/>
          </p:nvSpPr>
          <p:spPr bwMode="auto">
            <a:xfrm>
              <a:off x="6362727" y="4323678"/>
              <a:ext cx="144573" cy="130732"/>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0" name="Freeform 746">
              <a:extLst>
                <a:ext uri="{FF2B5EF4-FFF2-40B4-BE49-F238E27FC236}">
                  <a16:creationId xmlns:a16="http://schemas.microsoft.com/office/drawing/2014/main" id="{F5871E54-14AC-4A20-8EB4-A9AB3E01AE6D}"/>
                </a:ext>
              </a:extLst>
            </p:cNvPr>
            <p:cNvSpPr>
              <a:spLocks/>
            </p:cNvSpPr>
            <p:nvPr/>
          </p:nvSpPr>
          <p:spPr bwMode="auto">
            <a:xfrm>
              <a:off x="6287363" y="4386738"/>
              <a:ext cx="333748" cy="276842"/>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1" name="Freeform 747">
              <a:extLst>
                <a:ext uri="{FF2B5EF4-FFF2-40B4-BE49-F238E27FC236}">
                  <a16:creationId xmlns:a16="http://schemas.microsoft.com/office/drawing/2014/main" id="{4D810478-8344-43F0-BA1A-E449565D0FC9}"/>
                </a:ext>
              </a:extLst>
            </p:cNvPr>
            <p:cNvSpPr>
              <a:spLocks/>
            </p:cNvSpPr>
            <p:nvPr/>
          </p:nvSpPr>
          <p:spPr bwMode="auto">
            <a:xfrm>
              <a:off x="6304282" y="4468252"/>
              <a:ext cx="392193" cy="375274"/>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2" name="Freeform 748">
              <a:extLst>
                <a:ext uri="{FF2B5EF4-FFF2-40B4-BE49-F238E27FC236}">
                  <a16:creationId xmlns:a16="http://schemas.microsoft.com/office/drawing/2014/main" id="{B8A69D20-4944-44B7-86C6-87E8C0669E9C}"/>
                </a:ext>
              </a:extLst>
            </p:cNvPr>
            <p:cNvSpPr>
              <a:spLocks/>
            </p:cNvSpPr>
            <p:nvPr/>
          </p:nvSpPr>
          <p:spPr bwMode="auto">
            <a:xfrm>
              <a:off x="6481154" y="4446719"/>
              <a:ext cx="39988" cy="4921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3" name="Freeform 749">
              <a:extLst>
                <a:ext uri="{FF2B5EF4-FFF2-40B4-BE49-F238E27FC236}">
                  <a16:creationId xmlns:a16="http://schemas.microsoft.com/office/drawing/2014/main" id="{B5F667DA-8693-494D-967A-F9865AD7B991}"/>
                </a:ext>
              </a:extLst>
            </p:cNvPr>
            <p:cNvSpPr>
              <a:spLocks/>
            </p:cNvSpPr>
            <p:nvPr/>
          </p:nvSpPr>
          <p:spPr bwMode="auto">
            <a:xfrm>
              <a:off x="6210464" y="4645124"/>
              <a:ext cx="116888" cy="126118"/>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4" name="Freeform 750">
              <a:extLst>
                <a:ext uri="{FF2B5EF4-FFF2-40B4-BE49-F238E27FC236}">
                  <a16:creationId xmlns:a16="http://schemas.microsoft.com/office/drawing/2014/main" id="{08A4B6B2-BAC2-4CED-BD91-27303538D1CD}"/>
                </a:ext>
              </a:extLst>
            </p:cNvPr>
            <p:cNvSpPr>
              <a:spLocks/>
            </p:cNvSpPr>
            <p:nvPr/>
          </p:nvSpPr>
          <p:spPr bwMode="auto">
            <a:xfrm>
              <a:off x="6196621" y="4789697"/>
              <a:ext cx="44602" cy="44602"/>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5" name="Freeform 751">
              <a:extLst>
                <a:ext uri="{FF2B5EF4-FFF2-40B4-BE49-F238E27FC236}">
                  <a16:creationId xmlns:a16="http://schemas.microsoft.com/office/drawing/2014/main" id="{9A14DA95-16B4-4782-8228-882C406ABAC5}"/>
                </a:ext>
              </a:extLst>
            </p:cNvPr>
            <p:cNvSpPr>
              <a:spLocks/>
            </p:cNvSpPr>
            <p:nvPr/>
          </p:nvSpPr>
          <p:spPr bwMode="auto">
            <a:xfrm>
              <a:off x="6196621" y="4762012"/>
              <a:ext cx="49216" cy="41526"/>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6" name="Freeform 752">
              <a:extLst>
                <a:ext uri="{FF2B5EF4-FFF2-40B4-BE49-F238E27FC236}">
                  <a16:creationId xmlns:a16="http://schemas.microsoft.com/office/drawing/2014/main" id="{C2BD5DE1-08C7-413A-8951-580B406C0530}"/>
                </a:ext>
              </a:extLst>
            </p:cNvPr>
            <p:cNvSpPr>
              <a:spLocks/>
            </p:cNvSpPr>
            <p:nvPr/>
          </p:nvSpPr>
          <p:spPr bwMode="auto">
            <a:xfrm>
              <a:off x="6205850" y="4748170"/>
              <a:ext cx="243006" cy="263000"/>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7" name="Freeform 753">
              <a:extLst>
                <a:ext uri="{FF2B5EF4-FFF2-40B4-BE49-F238E27FC236}">
                  <a16:creationId xmlns:a16="http://schemas.microsoft.com/office/drawing/2014/main" id="{D5AC7786-208F-4525-BEF0-B84103E051F9}"/>
                </a:ext>
              </a:extLst>
            </p:cNvPr>
            <p:cNvSpPr>
              <a:spLocks/>
            </p:cNvSpPr>
            <p:nvPr/>
          </p:nvSpPr>
          <p:spPr bwMode="auto">
            <a:xfrm>
              <a:off x="5764441" y="4685111"/>
              <a:ext cx="121503" cy="139960"/>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8" name="Freeform 754">
              <a:extLst>
                <a:ext uri="{FF2B5EF4-FFF2-40B4-BE49-F238E27FC236}">
                  <a16:creationId xmlns:a16="http://schemas.microsoft.com/office/drawing/2014/main" id="{1D6858D6-2908-4A28-84BB-B61F32F3E303}"/>
                </a:ext>
              </a:extLst>
            </p:cNvPr>
            <p:cNvSpPr>
              <a:spLocks/>
            </p:cNvSpPr>
            <p:nvPr/>
          </p:nvSpPr>
          <p:spPr bwMode="auto">
            <a:xfrm>
              <a:off x="5772129" y="4685111"/>
              <a:ext cx="50755" cy="32298"/>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9" name="Freeform 755">
              <a:extLst>
                <a:ext uri="{FF2B5EF4-FFF2-40B4-BE49-F238E27FC236}">
                  <a16:creationId xmlns:a16="http://schemas.microsoft.com/office/drawing/2014/main" id="{C9440C03-FD89-4806-9679-57F0AD471E52}"/>
                </a:ext>
              </a:extLst>
            </p:cNvPr>
            <p:cNvSpPr>
              <a:spLocks/>
            </p:cNvSpPr>
            <p:nvPr/>
          </p:nvSpPr>
          <p:spPr bwMode="auto">
            <a:xfrm>
              <a:off x="5755211" y="4442107"/>
              <a:ext cx="166106" cy="256848"/>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0" name="Freeform 756">
              <a:extLst>
                <a:ext uri="{FF2B5EF4-FFF2-40B4-BE49-F238E27FC236}">
                  <a16:creationId xmlns:a16="http://schemas.microsoft.com/office/drawing/2014/main" id="{34F8EA66-E65E-42DF-AF93-0CD4E704A884}"/>
                </a:ext>
              </a:extLst>
            </p:cNvPr>
            <p:cNvSpPr>
              <a:spLocks/>
            </p:cNvSpPr>
            <p:nvPr/>
          </p:nvSpPr>
          <p:spPr bwMode="auto">
            <a:xfrm>
              <a:off x="5578341" y="4454410"/>
              <a:ext cx="67673" cy="139960"/>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1" name="Freeform 757">
              <a:extLst>
                <a:ext uri="{FF2B5EF4-FFF2-40B4-BE49-F238E27FC236}">
                  <a16:creationId xmlns:a16="http://schemas.microsoft.com/office/drawing/2014/main" id="{AFEAC048-3AB7-4B91-8388-3CE171C0B61A}"/>
                </a:ext>
              </a:extLst>
            </p:cNvPr>
            <p:cNvSpPr>
              <a:spLocks/>
            </p:cNvSpPr>
            <p:nvPr/>
          </p:nvSpPr>
          <p:spPr bwMode="auto">
            <a:xfrm>
              <a:off x="5624481" y="4419034"/>
              <a:ext cx="266076" cy="230702"/>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2" name="Freeform 758">
              <a:extLst>
                <a:ext uri="{FF2B5EF4-FFF2-40B4-BE49-F238E27FC236}">
                  <a16:creationId xmlns:a16="http://schemas.microsoft.com/office/drawing/2014/main" id="{52AB78CC-993E-407F-92C8-E685804942E9}"/>
                </a:ext>
              </a:extLst>
            </p:cNvPr>
            <p:cNvSpPr>
              <a:spLocks/>
            </p:cNvSpPr>
            <p:nvPr/>
          </p:nvSpPr>
          <p:spPr bwMode="auto">
            <a:xfrm>
              <a:off x="5433768" y="4391349"/>
              <a:ext cx="190714" cy="135345"/>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3" name="Freeform 759">
              <a:extLst>
                <a:ext uri="{FF2B5EF4-FFF2-40B4-BE49-F238E27FC236}">
                  <a16:creationId xmlns:a16="http://schemas.microsoft.com/office/drawing/2014/main" id="{37F24063-49D7-4CD9-87B6-C04D4621155A}"/>
                </a:ext>
              </a:extLst>
            </p:cNvPr>
            <p:cNvSpPr>
              <a:spLocks/>
            </p:cNvSpPr>
            <p:nvPr/>
          </p:nvSpPr>
          <p:spPr bwMode="auto">
            <a:xfrm>
              <a:off x="5561423" y="4491320"/>
              <a:ext cx="44602" cy="10766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4" name="Freeform 760">
              <a:extLst>
                <a:ext uri="{FF2B5EF4-FFF2-40B4-BE49-F238E27FC236}">
                  <a16:creationId xmlns:a16="http://schemas.microsoft.com/office/drawing/2014/main" id="{2358E550-60BD-4B50-9F92-0A0386827E0A}"/>
                </a:ext>
              </a:extLst>
            </p:cNvPr>
            <p:cNvSpPr>
              <a:spLocks/>
            </p:cNvSpPr>
            <p:nvPr/>
          </p:nvSpPr>
          <p:spPr bwMode="auto">
            <a:xfrm>
              <a:off x="5367633" y="4495935"/>
              <a:ext cx="143034" cy="139960"/>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5" name="Freeform 761">
              <a:extLst>
                <a:ext uri="{FF2B5EF4-FFF2-40B4-BE49-F238E27FC236}">
                  <a16:creationId xmlns:a16="http://schemas.microsoft.com/office/drawing/2014/main" id="{07301651-AEC7-4B18-A361-EC44891E63A3}"/>
                </a:ext>
              </a:extLst>
            </p:cNvPr>
            <p:cNvSpPr>
              <a:spLocks/>
            </p:cNvSpPr>
            <p:nvPr/>
          </p:nvSpPr>
          <p:spPr bwMode="auto">
            <a:xfrm>
              <a:off x="5489136" y="4491320"/>
              <a:ext cx="103048" cy="135345"/>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6" name="Freeform 762">
              <a:extLst>
                <a:ext uri="{FF2B5EF4-FFF2-40B4-BE49-F238E27FC236}">
                  <a16:creationId xmlns:a16="http://schemas.microsoft.com/office/drawing/2014/main" id="{2D303DAD-35CB-4C07-AE5D-80F00B098306}"/>
                </a:ext>
              </a:extLst>
            </p:cNvPr>
            <p:cNvSpPr>
              <a:spLocks/>
            </p:cNvSpPr>
            <p:nvPr/>
          </p:nvSpPr>
          <p:spPr bwMode="auto">
            <a:xfrm>
              <a:off x="5263048" y="4505162"/>
              <a:ext cx="67673" cy="8151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7" name="Freeform 763">
              <a:extLst>
                <a:ext uri="{FF2B5EF4-FFF2-40B4-BE49-F238E27FC236}">
                  <a16:creationId xmlns:a16="http://schemas.microsoft.com/office/drawing/2014/main" id="{79E3C6DE-28BB-45BD-9196-3BB41EBB237C}"/>
                </a:ext>
              </a:extLst>
            </p:cNvPr>
            <p:cNvSpPr>
              <a:spLocks/>
            </p:cNvSpPr>
            <p:nvPr/>
          </p:nvSpPr>
          <p:spPr bwMode="auto">
            <a:xfrm>
              <a:off x="5303036" y="4540538"/>
              <a:ext cx="99971" cy="95358"/>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8" name="Freeform 764">
              <a:extLst>
                <a:ext uri="{FF2B5EF4-FFF2-40B4-BE49-F238E27FC236}">
                  <a16:creationId xmlns:a16="http://schemas.microsoft.com/office/drawing/2014/main" id="{C6AEA783-FDE3-4083-B970-07D6D9AAC678}"/>
                </a:ext>
              </a:extLst>
            </p:cNvPr>
            <p:cNvSpPr>
              <a:spLocks/>
            </p:cNvSpPr>
            <p:nvPr/>
          </p:nvSpPr>
          <p:spPr bwMode="auto">
            <a:xfrm>
              <a:off x="5232288" y="4449796"/>
              <a:ext cx="156877" cy="132269"/>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9" name="Freeform 765">
              <a:extLst>
                <a:ext uri="{FF2B5EF4-FFF2-40B4-BE49-F238E27FC236}">
                  <a16:creationId xmlns:a16="http://schemas.microsoft.com/office/drawing/2014/main" id="{E7E2479E-5406-462E-A83F-4812B7A19E20}"/>
                </a:ext>
              </a:extLst>
            </p:cNvPr>
            <p:cNvSpPr>
              <a:spLocks/>
            </p:cNvSpPr>
            <p:nvPr/>
          </p:nvSpPr>
          <p:spPr bwMode="auto">
            <a:xfrm>
              <a:off x="5190762" y="4454410"/>
              <a:ext cx="72287" cy="32298"/>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0" name="Freeform 766">
              <a:extLst>
                <a:ext uri="{FF2B5EF4-FFF2-40B4-BE49-F238E27FC236}">
                  <a16:creationId xmlns:a16="http://schemas.microsoft.com/office/drawing/2014/main" id="{DDD74D86-56CD-4EB7-8DCC-B810BD50D456}"/>
                </a:ext>
              </a:extLst>
            </p:cNvPr>
            <p:cNvSpPr>
              <a:spLocks/>
            </p:cNvSpPr>
            <p:nvPr/>
          </p:nvSpPr>
          <p:spPr bwMode="auto">
            <a:xfrm>
              <a:off x="5186147" y="4423649"/>
              <a:ext cx="67673" cy="1845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1" name="Freeform 767">
              <a:extLst>
                <a:ext uri="{FF2B5EF4-FFF2-40B4-BE49-F238E27FC236}">
                  <a16:creationId xmlns:a16="http://schemas.microsoft.com/office/drawing/2014/main" id="{23324B0D-C066-42C0-B1D5-7AA2F0B770FD}"/>
                </a:ext>
              </a:extLst>
            </p:cNvPr>
            <p:cNvSpPr>
              <a:spLocks/>
            </p:cNvSpPr>
            <p:nvPr/>
          </p:nvSpPr>
          <p:spPr bwMode="auto">
            <a:xfrm>
              <a:off x="5176919" y="4106820"/>
              <a:ext cx="270690" cy="307601"/>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 name="Freeform 768">
              <a:extLst>
                <a:ext uri="{FF2B5EF4-FFF2-40B4-BE49-F238E27FC236}">
                  <a16:creationId xmlns:a16="http://schemas.microsoft.com/office/drawing/2014/main" id="{E7642DB7-80E6-49F1-84BF-9E839C2BA2F6}"/>
                </a:ext>
              </a:extLst>
            </p:cNvPr>
            <p:cNvSpPr>
              <a:spLocks/>
            </p:cNvSpPr>
            <p:nvPr/>
          </p:nvSpPr>
          <p:spPr bwMode="auto">
            <a:xfrm>
              <a:off x="5176919" y="4360590"/>
              <a:ext cx="130730" cy="103048"/>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3" name="Freeform 769">
              <a:extLst>
                <a:ext uri="{FF2B5EF4-FFF2-40B4-BE49-F238E27FC236}">
                  <a16:creationId xmlns:a16="http://schemas.microsoft.com/office/drawing/2014/main" id="{162BCDEA-2616-4655-BB19-2BB7247F0DAD}"/>
                </a:ext>
              </a:extLst>
            </p:cNvPr>
            <p:cNvSpPr>
              <a:spLocks/>
            </p:cNvSpPr>
            <p:nvPr/>
          </p:nvSpPr>
          <p:spPr bwMode="auto">
            <a:xfrm>
              <a:off x="5290733" y="4157573"/>
              <a:ext cx="378351" cy="352206"/>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4" name="Freeform 770">
              <a:extLst>
                <a:ext uri="{FF2B5EF4-FFF2-40B4-BE49-F238E27FC236}">
                  <a16:creationId xmlns:a16="http://schemas.microsoft.com/office/drawing/2014/main" id="{362F7778-3499-4DF9-8CAC-F651F33EF855}"/>
                </a:ext>
              </a:extLst>
            </p:cNvPr>
            <p:cNvSpPr>
              <a:spLocks/>
            </p:cNvSpPr>
            <p:nvPr/>
          </p:nvSpPr>
          <p:spPr bwMode="auto">
            <a:xfrm>
              <a:off x="6101264" y="3994542"/>
              <a:ext cx="249158" cy="243006"/>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5" name="Freeform 771">
              <a:extLst>
                <a:ext uri="{FF2B5EF4-FFF2-40B4-BE49-F238E27FC236}">
                  <a16:creationId xmlns:a16="http://schemas.microsoft.com/office/drawing/2014/main" id="{B3CFDD55-5F8D-459E-8392-5A788ACD2508}"/>
                </a:ext>
              </a:extLst>
            </p:cNvPr>
            <p:cNvSpPr>
              <a:spLocks/>
            </p:cNvSpPr>
            <p:nvPr/>
          </p:nvSpPr>
          <p:spPr bwMode="auto">
            <a:xfrm>
              <a:off x="5732141" y="3854585"/>
              <a:ext cx="90744" cy="175334"/>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6" name="Freeform 772">
              <a:extLst>
                <a:ext uri="{FF2B5EF4-FFF2-40B4-BE49-F238E27FC236}">
                  <a16:creationId xmlns:a16="http://schemas.microsoft.com/office/drawing/2014/main" id="{CAC7D573-630E-4B0D-8CDB-B811A8C03FFF}"/>
                </a:ext>
              </a:extLst>
            </p:cNvPr>
            <p:cNvSpPr>
              <a:spLocks/>
            </p:cNvSpPr>
            <p:nvPr/>
          </p:nvSpPr>
          <p:spPr bwMode="auto">
            <a:xfrm>
              <a:off x="5772131" y="3957631"/>
              <a:ext cx="342977" cy="33067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7" name="Freeform 773">
              <a:extLst>
                <a:ext uri="{FF2B5EF4-FFF2-40B4-BE49-F238E27FC236}">
                  <a16:creationId xmlns:a16="http://schemas.microsoft.com/office/drawing/2014/main" id="{78F61E8D-C416-4894-967F-C68983D39E39}"/>
                </a:ext>
              </a:extLst>
            </p:cNvPr>
            <p:cNvSpPr>
              <a:spLocks/>
            </p:cNvSpPr>
            <p:nvPr/>
          </p:nvSpPr>
          <p:spPr bwMode="auto">
            <a:xfrm>
              <a:off x="5181534" y="4097591"/>
              <a:ext cx="189175" cy="153802"/>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8" name="Freeform 774">
              <a:extLst>
                <a:ext uri="{FF2B5EF4-FFF2-40B4-BE49-F238E27FC236}">
                  <a16:creationId xmlns:a16="http://schemas.microsoft.com/office/drawing/2014/main" id="{52132C18-863F-45F6-9F1E-2A1CD03054B2}"/>
                </a:ext>
              </a:extLst>
            </p:cNvPr>
            <p:cNvSpPr>
              <a:spLocks/>
            </p:cNvSpPr>
            <p:nvPr/>
          </p:nvSpPr>
          <p:spPr bwMode="auto">
            <a:xfrm>
              <a:off x="5272276" y="3880731"/>
              <a:ext cx="270690" cy="216861"/>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9" name="Freeform 775">
              <a:extLst>
                <a:ext uri="{FF2B5EF4-FFF2-40B4-BE49-F238E27FC236}">
                  <a16:creationId xmlns:a16="http://schemas.microsoft.com/office/drawing/2014/main" id="{A9B9994F-176F-4E7A-80BD-6AE23469D7D1}"/>
                </a:ext>
              </a:extLst>
            </p:cNvPr>
            <p:cNvSpPr>
              <a:spLocks/>
            </p:cNvSpPr>
            <p:nvPr/>
          </p:nvSpPr>
          <p:spPr bwMode="auto">
            <a:xfrm>
              <a:off x="5367633" y="3859198"/>
              <a:ext cx="467556" cy="446023"/>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0" name="Freeform 776">
              <a:extLst>
                <a:ext uri="{FF2B5EF4-FFF2-40B4-BE49-F238E27FC236}">
                  <a16:creationId xmlns:a16="http://schemas.microsoft.com/office/drawing/2014/main" id="{CCA38875-A794-4C7B-A95B-5C608BDD9212}"/>
                </a:ext>
              </a:extLst>
            </p:cNvPr>
            <p:cNvSpPr>
              <a:spLocks/>
            </p:cNvSpPr>
            <p:nvPr/>
          </p:nvSpPr>
          <p:spPr bwMode="auto">
            <a:xfrm>
              <a:off x="3918826" y="2168925"/>
              <a:ext cx="1376521" cy="1025854"/>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grpSp>
      <p:sp>
        <p:nvSpPr>
          <p:cNvPr id="283" name="Oval 282"/>
          <p:cNvSpPr/>
          <p:nvPr/>
        </p:nvSpPr>
        <p:spPr>
          <a:xfrm>
            <a:off x="7117448" y="1433542"/>
            <a:ext cx="1837707" cy="1837707"/>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p:cNvSpPr txBox="1"/>
          <p:nvPr/>
        </p:nvSpPr>
        <p:spPr>
          <a:xfrm>
            <a:off x="7385322" y="1928467"/>
            <a:ext cx="1301959" cy="646331"/>
          </a:xfrm>
          <a:prstGeom prst="rect">
            <a:avLst/>
          </a:prstGeom>
          <a:noFill/>
        </p:spPr>
        <p:txBody>
          <a:bodyPr wrap="none" rtlCol="0">
            <a:spAutoFit/>
          </a:bodyPr>
          <a:lstStyle/>
          <a:p>
            <a:pPr algn="ctr"/>
            <a:r>
              <a:rPr lang="en-US" sz="3600" dirty="0">
                <a:solidFill>
                  <a:schemeClr val="bg2"/>
                </a:solidFill>
                <a:latin typeface="+mj-lt"/>
              </a:rPr>
              <a:t>825+</a:t>
            </a:r>
          </a:p>
        </p:txBody>
      </p:sp>
      <p:sp>
        <p:nvSpPr>
          <p:cNvPr id="285" name="TextBox 284"/>
          <p:cNvSpPr txBox="1"/>
          <p:nvPr/>
        </p:nvSpPr>
        <p:spPr>
          <a:xfrm>
            <a:off x="7350055" y="2376213"/>
            <a:ext cx="1372492" cy="400110"/>
          </a:xfrm>
          <a:prstGeom prst="rect">
            <a:avLst/>
          </a:prstGeom>
          <a:noFill/>
        </p:spPr>
        <p:txBody>
          <a:bodyPr wrap="none" rtlCol="0">
            <a:spAutoFit/>
          </a:bodyPr>
          <a:lstStyle/>
          <a:p>
            <a:pPr algn="ctr"/>
            <a:r>
              <a:rPr lang="en-US" sz="2000" dirty="0">
                <a:solidFill>
                  <a:schemeClr val="bg2"/>
                </a:solidFill>
                <a:latin typeface="+mj-lt"/>
              </a:rPr>
              <a:t>Members</a:t>
            </a:r>
          </a:p>
        </p:txBody>
      </p:sp>
      <p:sp>
        <p:nvSpPr>
          <p:cNvPr id="287" name="Oval 286"/>
          <p:cNvSpPr/>
          <p:nvPr/>
        </p:nvSpPr>
        <p:spPr>
          <a:xfrm>
            <a:off x="4104268" y="3388857"/>
            <a:ext cx="1578032" cy="157803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p:cNvSpPr txBox="1"/>
          <p:nvPr/>
        </p:nvSpPr>
        <p:spPr>
          <a:xfrm>
            <a:off x="4300816" y="3795390"/>
            <a:ext cx="1184940" cy="584775"/>
          </a:xfrm>
          <a:prstGeom prst="rect">
            <a:avLst/>
          </a:prstGeom>
          <a:noFill/>
        </p:spPr>
        <p:txBody>
          <a:bodyPr wrap="none" rtlCol="0">
            <a:spAutoFit/>
          </a:bodyPr>
          <a:lstStyle/>
          <a:p>
            <a:pPr algn="ctr"/>
            <a:r>
              <a:rPr lang="en-US" sz="3200" dirty="0">
                <a:solidFill>
                  <a:schemeClr val="bg2"/>
                </a:solidFill>
                <a:latin typeface="+mj-lt"/>
              </a:rPr>
              <a:t>685+</a:t>
            </a:r>
          </a:p>
        </p:txBody>
      </p:sp>
      <p:sp>
        <p:nvSpPr>
          <p:cNvPr id="289" name="TextBox 288"/>
          <p:cNvSpPr txBox="1"/>
          <p:nvPr/>
        </p:nvSpPr>
        <p:spPr>
          <a:xfrm>
            <a:off x="4266350" y="4191025"/>
            <a:ext cx="1253868" cy="369332"/>
          </a:xfrm>
          <a:prstGeom prst="rect">
            <a:avLst/>
          </a:prstGeom>
          <a:noFill/>
        </p:spPr>
        <p:txBody>
          <a:bodyPr wrap="none" rtlCol="0">
            <a:spAutoFit/>
          </a:bodyPr>
          <a:lstStyle/>
          <a:p>
            <a:pPr algn="ctr"/>
            <a:r>
              <a:rPr lang="en-US" dirty="0">
                <a:solidFill>
                  <a:schemeClr val="bg2"/>
                </a:solidFill>
                <a:latin typeface="+mj-lt"/>
              </a:rPr>
              <a:t>Members</a:t>
            </a:r>
          </a:p>
        </p:txBody>
      </p:sp>
      <p:sp>
        <p:nvSpPr>
          <p:cNvPr id="292" name="Oval 291"/>
          <p:cNvSpPr/>
          <p:nvPr/>
        </p:nvSpPr>
        <p:spPr>
          <a:xfrm>
            <a:off x="9943016" y="4490517"/>
            <a:ext cx="1578032" cy="157803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p:cNvSpPr txBox="1"/>
          <p:nvPr/>
        </p:nvSpPr>
        <p:spPr>
          <a:xfrm>
            <a:off x="10135557" y="4897050"/>
            <a:ext cx="1192955" cy="584775"/>
          </a:xfrm>
          <a:prstGeom prst="rect">
            <a:avLst/>
          </a:prstGeom>
          <a:noFill/>
        </p:spPr>
        <p:txBody>
          <a:bodyPr wrap="none" rtlCol="0">
            <a:spAutoFit/>
          </a:bodyPr>
          <a:lstStyle/>
          <a:p>
            <a:pPr algn="ctr"/>
            <a:r>
              <a:rPr lang="en-US" sz="3200" dirty="0">
                <a:solidFill>
                  <a:schemeClr val="bg2"/>
                </a:solidFill>
                <a:latin typeface="+mj-lt"/>
              </a:rPr>
              <a:t>230+</a:t>
            </a:r>
          </a:p>
        </p:txBody>
      </p:sp>
      <p:sp>
        <p:nvSpPr>
          <p:cNvPr id="295" name="TextBox 294"/>
          <p:cNvSpPr txBox="1"/>
          <p:nvPr/>
        </p:nvSpPr>
        <p:spPr>
          <a:xfrm>
            <a:off x="10105098" y="5292685"/>
            <a:ext cx="1253868" cy="369332"/>
          </a:xfrm>
          <a:prstGeom prst="rect">
            <a:avLst/>
          </a:prstGeom>
          <a:noFill/>
        </p:spPr>
        <p:txBody>
          <a:bodyPr wrap="none" rtlCol="0">
            <a:spAutoFit/>
          </a:bodyPr>
          <a:lstStyle/>
          <a:p>
            <a:pPr algn="ctr"/>
            <a:r>
              <a:rPr lang="en-US" dirty="0">
                <a:solidFill>
                  <a:schemeClr val="bg2"/>
                </a:solidFill>
                <a:latin typeface="+mj-lt"/>
              </a:rPr>
              <a:t>Members</a:t>
            </a:r>
          </a:p>
        </p:txBody>
      </p:sp>
      <p:sp>
        <p:nvSpPr>
          <p:cNvPr id="296" name="TextBox 295"/>
          <p:cNvSpPr txBox="1"/>
          <p:nvPr/>
        </p:nvSpPr>
        <p:spPr>
          <a:xfrm>
            <a:off x="596330" y="3358213"/>
            <a:ext cx="2640466" cy="1200329"/>
          </a:xfrm>
          <a:prstGeom prst="rect">
            <a:avLst/>
          </a:prstGeom>
          <a:noFill/>
        </p:spPr>
        <p:txBody>
          <a:bodyPr wrap="none" rtlCol="0">
            <a:spAutoFit/>
          </a:bodyPr>
          <a:lstStyle/>
          <a:p>
            <a:r>
              <a:rPr lang="en-US" sz="7200" dirty="0">
                <a:solidFill>
                  <a:schemeClr val="accent1"/>
                </a:solidFill>
                <a:latin typeface="+mj-lt"/>
              </a:rPr>
              <a:t>$17M</a:t>
            </a:r>
          </a:p>
        </p:txBody>
      </p:sp>
      <p:sp>
        <p:nvSpPr>
          <p:cNvPr id="297" name="TextBox 296"/>
          <p:cNvSpPr txBox="1"/>
          <p:nvPr/>
        </p:nvSpPr>
        <p:spPr>
          <a:xfrm>
            <a:off x="595054" y="4362486"/>
            <a:ext cx="3359148" cy="1754326"/>
          </a:xfrm>
          <a:prstGeom prst="rect">
            <a:avLst/>
          </a:prstGeom>
          <a:noFill/>
        </p:spPr>
        <p:txBody>
          <a:bodyPr wrap="square" rtlCol="0">
            <a:spAutoFit/>
          </a:bodyPr>
          <a:lstStyle/>
          <a:p>
            <a:pPr algn="just">
              <a:lnSpc>
                <a:spcPct val="150000"/>
              </a:lnSpc>
            </a:pPr>
            <a:r>
              <a:rPr lang="en-US" sz="1200" dirty="0"/>
              <a:t>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a:t>
            </a:r>
            <a:r>
              <a:rPr lang="en-US" sz="1200" dirty="0" err="1"/>
              <a:t>Bookmarksgrove</a:t>
            </a:r>
            <a:r>
              <a:rPr lang="en-US" sz="1200" dirty="0"/>
              <a:t> right at the coast of the Semantics, a large language ocean. </a:t>
            </a:r>
          </a:p>
        </p:txBody>
      </p:sp>
    </p:spTree>
    <p:extLst>
      <p:ext uri="{BB962C8B-B14F-4D97-AF65-F5344CB8AC3E}">
        <p14:creationId xmlns:p14="http://schemas.microsoft.com/office/powerpoint/2010/main" val="172744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87"/>
                                        </p:tgtEl>
                                        <p:attrNameLst>
                                          <p:attrName>style.visibility</p:attrName>
                                        </p:attrNameLst>
                                      </p:cBhvr>
                                      <p:to>
                                        <p:strVal val="visible"/>
                                      </p:to>
                                    </p:set>
                                    <p:anim calcmode="lin" valueType="num">
                                      <p:cBhvr>
                                        <p:cTn id="17" dur="500" fill="hold"/>
                                        <p:tgtEl>
                                          <p:spTgt spid="287"/>
                                        </p:tgtEl>
                                        <p:attrNameLst>
                                          <p:attrName>ppt_w</p:attrName>
                                        </p:attrNameLst>
                                      </p:cBhvr>
                                      <p:tavLst>
                                        <p:tav tm="0">
                                          <p:val>
                                            <p:fltVal val="0"/>
                                          </p:val>
                                        </p:tav>
                                        <p:tav tm="100000">
                                          <p:val>
                                            <p:strVal val="#ppt_w"/>
                                          </p:val>
                                        </p:tav>
                                      </p:tavLst>
                                    </p:anim>
                                    <p:anim calcmode="lin" valueType="num">
                                      <p:cBhvr>
                                        <p:cTn id="18" dur="500" fill="hold"/>
                                        <p:tgtEl>
                                          <p:spTgt spid="287"/>
                                        </p:tgtEl>
                                        <p:attrNameLst>
                                          <p:attrName>ppt_h</p:attrName>
                                        </p:attrNameLst>
                                      </p:cBhvr>
                                      <p:tavLst>
                                        <p:tav tm="0">
                                          <p:val>
                                            <p:fltVal val="0"/>
                                          </p:val>
                                        </p:tav>
                                        <p:tav tm="100000">
                                          <p:val>
                                            <p:strVal val="#ppt_h"/>
                                          </p:val>
                                        </p:tav>
                                      </p:tavLst>
                                    </p:anim>
                                    <p:animEffect transition="in" filter="fade">
                                      <p:cBhvr>
                                        <p:cTn id="19" dur="500"/>
                                        <p:tgtEl>
                                          <p:spTgt spid="28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88"/>
                                        </p:tgtEl>
                                        <p:attrNameLst>
                                          <p:attrName>style.visibility</p:attrName>
                                        </p:attrNameLst>
                                      </p:cBhvr>
                                      <p:to>
                                        <p:strVal val="visible"/>
                                      </p:to>
                                    </p:set>
                                    <p:animEffect transition="in" filter="wipe(left)">
                                      <p:cBhvr>
                                        <p:cTn id="23" dur="500"/>
                                        <p:tgtEl>
                                          <p:spTgt spid="28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wipe(left)">
                                      <p:cBhvr>
                                        <p:cTn id="27" dur="500"/>
                                        <p:tgtEl>
                                          <p:spTgt spid="28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83"/>
                                        </p:tgtEl>
                                        <p:attrNameLst>
                                          <p:attrName>style.visibility</p:attrName>
                                        </p:attrNameLst>
                                      </p:cBhvr>
                                      <p:to>
                                        <p:strVal val="visible"/>
                                      </p:to>
                                    </p:set>
                                    <p:anim calcmode="lin" valueType="num">
                                      <p:cBhvr>
                                        <p:cTn id="31" dur="500" fill="hold"/>
                                        <p:tgtEl>
                                          <p:spTgt spid="283"/>
                                        </p:tgtEl>
                                        <p:attrNameLst>
                                          <p:attrName>ppt_w</p:attrName>
                                        </p:attrNameLst>
                                      </p:cBhvr>
                                      <p:tavLst>
                                        <p:tav tm="0">
                                          <p:val>
                                            <p:fltVal val="0"/>
                                          </p:val>
                                        </p:tav>
                                        <p:tav tm="100000">
                                          <p:val>
                                            <p:strVal val="#ppt_w"/>
                                          </p:val>
                                        </p:tav>
                                      </p:tavLst>
                                    </p:anim>
                                    <p:anim calcmode="lin" valueType="num">
                                      <p:cBhvr>
                                        <p:cTn id="32" dur="500" fill="hold"/>
                                        <p:tgtEl>
                                          <p:spTgt spid="283"/>
                                        </p:tgtEl>
                                        <p:attrNameLst>
                                          <p:attrName>ppt_h</p:attrName>
                                        </p:attrNameLst>
                                      </p:cBhvr>
                                      <p:tavLst>
                                        <p:tav tm="0">
                                          <p:val>
                                            <p:fltVal val="0"/>
                                          </p:val>
                                        </p:tav>
                                        <p:tav tm="100000">
                                          <p:val>
                                            <p:strVal val="#ppt_h"/>
                                          </p:val>
                                        </p:tav>
                                      </p:tavLst>
                                    </p:anim>
                                    <p:animEffect transition="in" filter="fade">
                                      <p:cBhvr>
                                        <p:cTn id="33" dur="500"/>
                                        <p:tgtEl>
                                          <p:spTgt spid="28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84"/>
                                        </p:tgtEl>
                                        <p:attrNameLst>
                                          <p:attrName>style.visibility</p:attrName>
                                        </p:attrNameLst>
                                      </p:cBhvr>
                                      <p:to>
                                        <p:strVal val="visible"/>
                                      </p:to>
                                    </p:set>
                                    <p:animEffect transition="in" filter="wipe(left)">
                                      <p:cBhvr>
                                        <p:cTn id="37" dur="500"/>
                                        <p:tgtEl>
                                          <p:spTgt spid="284"/>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85"/>
                                        </p:tgtEl>
                                        <p:attrNameLst>
                                          <p:attrName>style.visibility</p:attrName>
                                        </p:attrNameLst>
                                      </p:cBhvr>
                                      <p:to>
                                        <p:strVal val="visible"/>
                                      </p:to>
                                    </p:set>
                                    <p:animEffect transition="in" filter="wipe(left)">
                                      <p:cBhvr>
                                        <p:cTn id="41" dur="500"/>
                                        <p:tgtEl>
                                          <p:spTgt spid="285"/>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92"/>
                                        </p:tgtEl>
                                        <p:attrNameLst>
                                          <p:attrName>style.visibility</p:attrName>
                                        </p:attrNameLst>
                                      </p:cBhvr>
                                      <p:to>
                                        <p:strVal val="visible"/>
                                      </p:to>
                                    </p:set>
                                    <p:anim calcmode="lin" valueType="num">
                                      <p:cBhvr>
                                        <p:cTn id="45" dur="500" fill="hold"/>
                                        <p:tgtEl>
                                          <p:spTgt spid="292"/>
                                        </p:tgtEl>
                                        <p:attrNameLst>
                                          <p:attrName>ppt_w</p:attrName>
                                        </p:attrNameLst>
                                      </p:cBhvr>
                                      <p:tavLst>
                                        <p:tav tm="0">
                                          <p:val>
                                            <p:fltVal val="0"/>
                                          </p:val>
                                        </p:tav>
                                        <p:tav tm="100000">
                                          <p:val>
                                            <p:strVal val="#ppt_w"/>
                                          </p:val>
                                        </p:tav>
                                      </p:tavLst>
                                    </p:anim>
                                    <p:anim calcmode="lin" valueType="num">
                                      <p:cBhvr>
                                        <p:cTn id="46" dur="500" fill="hold"/>
                                        <p:tgtEl>
                                          <p:spTgt spid="292"/>
                                        </p:tgtEl>
                                        <p:attrNameLst>
                                          <p:attrName>ppt_h</p:attrName>
                                        </p:attrNameLst>
                                      </p:cBhvr>
                                      <p:tavLst>
                                        <p:tav tm="0">
                                          <p:val>
                                            <p:fltVal val="0"/>
                                          </p:val>
                                        </p:tav>
                                        <p:tav tm="100000">
                                          <p:val>
                                            <p:strVal val="#ppt_h"/>
                                          </p:val>
                                        </p:tav>
                                      </p:tavLst>
                                    </p:anim>
                                    <p:animEffect transition="in" filter="fade">
                                      <p:cBhvr>
                                        <p:cTn id="47" dur="500"/>
                                        <p:tgtEl>
                                          <p:spTgt spid="292"/>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94"/>
                                        </p:tgtEl>
                                        <p:attrNameLst>
                                          <p:attrName>style.visibility</p:attrName>
                                        </p:attrNameLst>
                                      </p:cBhvr>
                                      <p:to>
                                        <p:strVal val="visible"/>
                                      </p:to>
                                    </p:set>
                                    <p:animEffect transition="in" filter="wipe(left)">
                                      <p:cBhvr>
                                        <p:cTn id="51" dur="500"/>
                                        <p:tgtEl>
                                          <p:spTgt spid="29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left)">
                                      <p:cBhvr>
                                        <p:cTn id="55" dur="500"/>
                                        <p:tgtEl>
                                          <p:spTgt spid="29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96"/>
                                        </p:tgtEl>
                                        <p:attrNameLst>
                                          <p:attrName>style.visibility</p:attrName>
                                        </p:attrNameLst>
                                      </p:cBhvr>
                                      <p:to>
                                        <p:strVal val="visible"/>
                                      </p:to>
                                    </p:set>
                                    <p:animEffect transition="in" filter="fade">
                                      <p:cBhvr>
                                        <p:cTn id="59" dur="500"/>
                                        <p:tgtEl>
                                          <p:spTgt spid="296"/>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97"/>
                                        </p:tgtEl>
                                        <p:attrNameLst>
                                          <p:attrName>style.visibility</p:attrName>
                                        </p:attrNameLst>
                                      </p:cBhvr>
                                      <p:to>
                                        <p:strVal val="visible"/>
                                      </p:to>
                                    </p:set>
                                    <p:animEffect transition="in" filter="fade">
                                      <p:cBhvr>
                                        <p:cTn id="63"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3" grpId="0" animBg="1"/>
      <p:bldP spid="284" grpId="0"/>
      <p:bldP spid="285" grpId="0"/>
      <p:bldP spid="287" grpId="0" animBg="1"/>
      <p:bldP spid="288" grpId="0"/>
      <p:bldP spid="289" grpId="0"/>
      <p:bldP spid="292" grpId="0" animBg="1"/>
      <p:bldP spid="294" grpId="0"/>
      <p:bldP spid="295" grpId="0"/>
      <p:bldP spid="296" grpId="0"/>
      <p:bldP spid="2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Shape 2012"/>
          <p:cNvGrpSpPr/>
          <p:nvPr/>
        </p:nvGrpSpPr>
        <p:grpSpPr>
          <a:xfrm>
            <a:off x="5655935" y="276532"/>
            <a:ext cx="6201103" cy="4637918"/>
            <a:chOff x="3117355" y="-33602"/>
            <a:chExt cx="6084247" cy="4549334"/>
          </a:xfrm>
          <a:solidFill>
            <a:schemeClr val="tx1"/>
          </a:solidFill>
        </p:grpSpPr>
        <p:sp>
          <p:nvSpPr>
            <p:cNvPr id="77" name="Shape 2013"/>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8" name="Shape 2014"/>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9" name="Shape 2015"/>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0" name="Shape 2016"/>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1" name="Shape 2017"/>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2" name="Shape 2018"/>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3" name="Shape 2019"/>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4" name="Shape 2020"/>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5" name="Shape 2021"/>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6" name="Shape 2022"/>
            <p:cNvSpPr/>
            <p:nvPr/>
          </p:nvSpPr>
          <p:spPr>
            <a:xfrm>
              <a:off x="7316078" y="4213153"/>
              <a:ext cx="216587" cy="121458"/>
            </a:xfrm>
            <a:custGeom>
              <a:avLst/>
              <a:gdLst/>
              <a:ahLst/>
              <a:cxnLst/>
              <a:rect l="0" t="0" r="0" b="0"/>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7" name="Shape 2023"/>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8" name="Shape 2024"/>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9" name="Shape 2025"/>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0" name="Shape 2026"/>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1" name="Shape 2027"/>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2" name="Shape 2028"/>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3" name="Shape 2029"/>
            <p:cNvSpPr/>
            <p:nvPr/>
          </p:nvSpPr>
          <p:spPr>
            <a:xfrm>
              <a:off x="8054896" y="3267063"/>
              <a:ext cx="384801" cy="263158"/>
            </a:xfrm>
            <a:custGeom>
              <a:avLst/>
              <a:gdLst/>
              <a:ahLst/>
              <a:cxnLst/>
              <a:rect l="0" t="0" r="0" b="0"/>
              <a:pathLst>
                <a:path w="120000" h="120000" extrusionOk="0">
                  <a:moveTo>
                    <a:pt x="1420" y="33277"/>
                  </a:moveTo>
                  <a:cubicBezTo>
                    <a:pt x="0" y="31260"/>
                    <a:pt x="0" y="31260"/>
                    <a:pt x="0" y="31260"/>
                  </a:cubicBezTo>
                  <a:cubicBezTo>
                    <a:pt x="2840" y="28235"/>
                    <a:pt x="2840" y="28235"/>
                    <a:pt x="2840" y="28235"/>
                  </a:cubicBezTo>
                  <a:cubicBezTo>
                    <a:pt x="2840" y="28235"/>
                    <a:pt x="4260" y="28235"/>
                    <a:pt x="4970" y="27226"/>
                  </a:cubicBezTo>
                  <a:cubicBezTo>
                    <a:pt x="6390" y="27226"/>
                    <a:pt x="10650" y="25210"/>
                    <a:pt x="10650" y="25210"/>
                  </a:cubicBezTo>
                  <a:cubicBezTo>
                    <a:pt x="12071" y="23193"/>
                    <a:pt x="12071" y="23193"/>
                    <a:pt x="12071" y="23193"/>
                  </a:cubicBezTo>
                  <a:cubicBezTo>
                    <a:pt x="12071" y="23193"/>
                    <a:pt x="13491" y="21176"/>
                    <a:pt x="13491" y="21176"/>
                  </a:cubicBezTo>
                  <a:cubicBezTo>
                    <a:pt x="14201" y="21176"/>
                    <a:pt x="15621" y="21176"/>
                    <a:pt x="16331" y="20168"/>
                  </a:cubicBezTo>
                  <a:cubicBezTo>
                    <a:pt x="16331" y="20168"/>
                    <a:pt x="17041" y="19159"/>
                    <a:pt x="17041" y="19159"/>
                  </a:cubicBezTo>
                  <a:cubicBezTo>
                    <a:pt x="17041" y="19159"/>
                    <a:pt x="17041" y="18151"/>
                    <a:pt x="17751" y="18151"/>
                  </a:cubicBezTo>
                  <a:cubicBezTo>
                    <a:pt x="17751" y="18151"/>
                    <a:pt x="18461" y="18151"/>
                    <a:pt x="19171" y="17142"/>
                  </a:cubicBezTo>
                  <a:cubicBezTo>
                    <a:pt x="19881" y="17142"/>
                    <a:pt x="19881" y="17142"/>
                    <a:pt x="20591" y="16134"/>
                  </a:cubicBezTo>
                  <a:cubicBezTo>
                    <a:pt x="20591" y="16134"/>
                    <a:pt x="21301" y="13109"/>
                    <a:pt x="21301" y="13109"/>
                  </a:cubicBezTo>
                  <a:cubicBezTo>
                    <a:pt x="21301" y="13109"/>
                    <a:pt x="21301" y="13109"/>
                    <a:pt x="21301" y="13109"/>
                  </a:cubicBezTo>
                  <a:cubicBezTo>
                    <a:pt x="22011" y="13109"/>
                    <a:pt x="22721" y="14117"/>
                    <a:pt x="22721" y="14117"/>
                  </a:cubicBezTo>
                  <a:cubicBezTo>
                    <a:pt x="22721" y="14117"/>
                    <a:pt x="24142" y="14117"/>
                    <a:pt x="24852" y="14117"/>
                  </a:cubicBezTo>
                  <a:cubicBezTo>
                    <a:pt x="24852" y="14117"/>
                    <a:pt x="26272" y="13109"/>
                    <a:pt x="26272" y="13109"/>
                  </a:cubicBezTo>
                  <a:cubicBezTo>
                    <a:pt x="26272" y="13109"/>
                    <a:pt x="26272" y="12100"/>
                    <a:pt x="26982" y="12100"/>
                  </a:cubicBezTo>
                  <a:cubicBezTo>
                    <a:pt x="27692" y="12100"/>
                    <a:pt x="28402" y="12100"/>
                    <a:pt x="29112" y="12100"/>
                  </a:cubicBezTo>
                  <a:cubicBezTo>
                    <a:pt x="29112" y="12100"/>
                    <a:pt x="30532" y="12100"/>
                    <a:pt x="30532" y="12100"/>
                  </a:cubicBezTo>
                  <a:cubicBezTo>
                    <a:pt x="31242" y="11092"/>
                    <a:pt x="31242" y="11092"/>
                    <a:pt x="31242" y="11092"/>
                  </a:cubicBezTo>
                  <a:cubicBezTo>
                    <a:pt x="31952" y="11092"/>
                    <a:pt x="31242" y="10084"/>
                    <a:pt x="31952" y="11092"/>
                  </a:cubicBezTo>
                  <a:cubicBezTo>
                    <a:pt x="32662" y="11092"/>
                    <a:pt x="31952" y="12100"/>
                    <a:pt x="32662" y="11092"/>
                  </a:cubicBezTo>
                  <a:cubicBezTo>
                    <a:pt x="33372" y="10084"/>
                    <a:pt x="34082" y="8067"/>
                    <a:pt x="34082" y="8067"/>
                  </a:cubicBezTo>
                  <a:cubicBezTo>
                    <a:pt x="34082" y="8067"/>
                    <a:pt x="33372" y="8067"/>
                    <a:pt x="34792" y="8067"/>
                  </a:cubicBezTo>
                  <a:cubicBezTo>
                    <a:pt x="36213" y="8067"/>
                    <a:pt x="36213" y="8067"/>
                    <a:pt x="37633" y="8067"/>
                  </a:cubicBezTo>
                  <a:cubicBezTo>
                    <a:pt x="38343" y="8067"/>
                    <a:pt x="39763" y="7058"/>
                    <a:pt x="39763" y="7058"/>
                  </a:cubicBezTo>
                  <a:cubicBezTo>
                    <a:pt x="40473" y="7058"/>
                    <a:pt x="41183" y="6050"/>
                    <a:pt x="41183" y="6050"/>
                  </a:cubicBezTo>
                  <a:cubicBezTo>
                    <a:pt x="41183" y="5042"/>
                    <a:pt x="38343" y="3025"/>
                    <a:pt x="38343" y="3025"/>
                  </a:cubicBezTo>
                  <a:cubicBezTo>
                    <a:pt x="38343" y="3025"/>
                    <a:pt x="36923" y="2016"/>
                    <a:pt x="39053" y="2016"/>
                  </a:cubicBezTo>
                  <a:cubicBezTo>
                    <a:pt x="41183" y="3025"/>
                    <a:pt x="41893" y="3025"/>
                    <a:pt x="41893" y="3025"/>
                  </a:cubicBezTo>
                  <a:cubicBezTo>
                    <a:pt x="42603" y="3025"/>
                    <a:pt x="42603" y="2016"/>
                    <a:pt x="43313" y="2016"/>
                  </a:cubicBezTo>
                  <a:cubicBezTo>
                    <a:pt x="44023" y="1008"/>
                    <a:pt x="44733" y="0"/>
                    <a:pt x="44733" y="0"/>
                  </a:cubicBezTo>
                  <a:cubicBezTo>
                    <a:pt x="45443" y="0"/>
                    <a:pt x="46863" y="2016"/>
                    <a:pt x="46863" y="2016"/>
                  </a:cubicBezTo>
                  <a:cubicBezTo>
                    <a:pt x="46863" y="4033"/>
                    <a:pt x="46863" y="4033"/>
                    <a:pt x="46863" y="4033"/>
                  </a:cubicBezTo>
                  <a:cubicBezTo>
                    <a:pt x="48994" y="4033"/>
                    <a:pt x="48994" y="4033"/>
                    <a:pt x="48994" y="4033"/>
                  </a:cubicBezTo>
                  <a:cubicBezTo>
                    <a:pt x="48994" y="4033"/>
                    <a:pt x="49704" y="3025"/>
                    <a:pt x="50414" y="4033"/>
                  </a:cubicBezTo>
                  <a:cubicBezTo>
                    <a:pt x="51124" y="4033"/>
                    <a:pt x="52544" y="6050"/>
                    <a:pt x="52544" y="6050"/>
                  </a:cubicBezTo>
                  <a:cubicBezTo>
                    <a:pt x="51834" y="8067"/>
                    <a:pt x="51834" y="8067"/>
                    <a:pt x="51834" y="8067"/>
                  </a:cubicBezTo>
                  <a:cubicBezTo>
                    <a:pt x="48994" y="9075"/>
                    <a:pt x="48994" y="9075"/>
                    <a:pt x="48994" y="9075"/>
                  </a:cubicBezTo>
                  <a:cubicBezTo>
                    <a:pt x="48994" y="9075"/>
                    <a:pt x="48994" y="11092"/>
                    <a:pt x="49704" y="11092"/>
                  </a:cubicBezTo>
                  <a:cubicBezTo>
                    <a:pt x="49704" y="11092"/>
                    <a:pt x="50414" y="12100"/>
                    <a:pt x="51124" y="11092"/>
                  </a:cubicBezTo>
                  <a:cubicBezTo>
                    <a:pt x="51834" y="11092"/>
                    <a:pt x="51834" y="10084"/>
                    <a:pt x="51834" y="10084"/>
                  </a:cubicBezTo>
                  <a:cubicBezTo>
                    <a:pt x="51834" y="10084"/>
                    <a:pt x="53964" y="10084"/>
                    <a:pt x="53964" y="11092"/>
                  </a:cubicBezTo>
                  <a:cubicBezTo>
                    <a:pt x="53964" y="11092"/>
                    <a:pt x="55384" y="12100"/>
                    <a:pt x="55384" y="12100"/>
                  </a:cubicBezTo>
                  <a:cubicBezTo>
                    <a:pt x="56094" y="11092"/>
                    <a:pt x="56804" y="11092"/>
                    <a:pt x="57514" y="11092"/>
                  </a:cubicBezTo>
                  <a:cubicBezTo>
                    <a:pt x="57514" y="11092"/>
                    <a:pt x="58224" y="12100"/>
                    <a:pt x="58934" y="12100"/>
                  </a:cubicBezTo>
                  <a:cubicBezTo>
                    <a:pt x="59644" y="12100"/>
                    <a:pt x="60355" y="10084"/>
                    <a:pt x="60355" y="10084"/>
                  </a:cubicBezTo>
                  <a:cubicBezTo>
                    <a:pt x="60355" y="10084"/>
                    <a:pt x="61065" y="10084"/>
                    <a:pt x="61065" y="11092"/>
                  </a:cubicBezTo>
                  <a:cubicBezTo>
                    <a:pt x="61775" y="11092"/>
                    <a:pt x="61065" y="11092"/>
                    <a:pt x="61775" y="12100"/>
                  </a:cubicBezTo>
                  <a:cubicBezTo>
                    <a:pt x="61775" y="13109"/>
                    <a:pt x="61775" y="13109"/>
                    <a:pt x="62485" y="13109"/>
                  </a:cubicBezTo>
                  <a:cubicBezTo>
                    <a:pt x="63195" y="14117"/>
                    <a:pt x="64615" y="14117"/>
                    <a:pt x="64615" y="15126"/>
                  </a:cubicBezTo>
                  <a:cubicBezTo>
                    <a:pt x="64615" y="15126"/>
                    <a:pt x="65325" y="17142"/>
                    <a:pt x="66035" y="17142"/>
                  </a:cubicBezTo>
                  <a:cubicBezTo>
                    <a:pt x="66745" y="16134"/>
                    <a:pt x="66745" y="16134"/>
                    <a:pt x="67455" y="16134"/>
                  </a:cubicBezTo>
                  <a:cubicBezTo>
                    <a:pt x="68165" y="17142"/>
                    <a:pt x="69585" y="16134"/>
                    <a:pt x="69585" y="17142"/>
                  </a:cubicBezTo>
                  <a:cubicBezTo>
                    <a:pt x="68875" y="18151"/>
                    <a:pt x="68875" y="19159"/>
                    <a:pt x="68875" y="20168"/>
                  </a:cubicBezTo>
                  <a:cubicBezTo>
                    <a:pt x="68875" y="20168"/>
                    <a:pt x="68165" y="21176"/>
                    <a:pt x="67455" y="21176"/>
                  </a:cubicBezTo>
                  <a:cubicBezTo>
                    <a:pt x="66745" y="21176"/>
                    <a:pt x="66035" y="22184"/>
                    <a:pt x="66035" y="22184"/>
                  </a:cubicBezTo>
                  <a:cubicBezTo>
                    <a:pt x="66035" y="23193"/>
                    <a:pt x="65325" y="24201"/>
                    <a:pt x="65325" y="25210"/>
                  </a:cubicBezTo>
                  <a:cubicBezTo>
                    <a:pt x="64615" y="26218"/>
                    <a:pt x="64615" y="27226"/>
                    <a:pt x="64615" y="27226"/>
                  </a:cubicBezTo>
                  <a:cubicBezTo>
                    <a:pt x="63905" y="28235"/>
                    <a:pt x="63905" y="28235"/>
                    <a:pt x="63905" y="28235"/>
                  </a:cubicBezTo>
                  <a:cubicBezTo>
                    <a:pt x="63905" y="29243"/>
                    <a:pt x="66035" y="33277"/>
                    <a:pt x="66035" y="33277"/>
                  </a:cubicBezTo>
                  <a:cubicBezTo>
                    <a:pt x="67455" y="34285"/>
                    <a:pt x="67455" y="34285"/>
                    <a:pt x="67455" y="34285"/>
                  </a:cubicBezTo>
                  <a:cubicBezTo>
                    <a:pt x="68165" y="36302"/>
                    <a:pt x="68165" y="36302"/>
                    <a:pt x="68165" y="36302"/>
                  </a:cubicBezTo>
                  <a:cubicBezTo>
                    <a:pt x="72426" y="40336"/>
                    <a:pt x="72426" y="40336"/>
                    <a:pt x="72426" y="40336"/>
                  </a:cubicBezTo>
                  <a:cubicBezTo>
                    <a:pt x="72426" y="40336"/>
                    <a:pt x="73846" y="41344"/>
                    <a:pt x="75266" y="41344"/>
                  </a:cubicBezTo>
                  <a:cubicBezTo>
                    <a:pt x="76686" y="42352"/>
                    <a:pt x="78106" y="42352"/>
                    <a:pt x="78106" y="42352"/>
                  </a:cubicBezTo>
                  <a:cubicBezTo>
                    <a:pt x="80236" y="45378"/>
                    <a:pt x="80236" y="45378"/>
                    <a:pt x="80236" y="45378"/>
                  </a:cubicBezTo>
                  <a:cubicBezTo>
                    <a:pt x="80236" y="45378"/>
                    <a:pt x="81656" y="45378"/>
                    <a:pt x="82366" y="45378"/>
                  </a:cubicBezTo>
                  <a:cubicBezTo>
                    <a:pt x="82366" y="46386"/>
                    <a:pt x="84497" y="46386"/>
                    <a:pt x="84497" y="46386"/>
                  </a:cubicBezTo>
                  <a:cubicBezTo>
                    <a:pt x="85917" y="46386"/>
                    <a:pt x="85917" y="46386"/>
                    <a:pt x="85917" y="46386"/>
                  </a:cubicBezTo>
                  <a:cubicBezTo>
                    <a:pt x="85917" y="46386"/>
                    <a:pt x="86627" y="45378"/>
                    <a:pt x="87337" y="47394"/>
                  </a:cubicBezTo>
                  <a:cubicBezTo>
                    <a:pt x="87337" y="48403"/>
                    <a:pt x="88047" y="50420"/>
                    <a:pt x="88047" y="50420"/>
                  </a:cubicBezTo>
                  <a:cubicBezTo>
                    <a:pt x="88047" y="50420"/>
                    <a:pt x="88047" y="51428"/>
                    <a:pt x="88047" y="52436"/>
                  </a:cubicBezTo>
                  <a:cubicBezTo>
                    <a:pt x="87337" y="52436"/>
                    <a:pt x="87337" y="52436"/>
                    <a:pt x="87337" y="53445"/>
                  </a:cubicBezTo>
                  <a:cubicBezTo>
                    <a:pt x="87337" y="53445"/>
                    <a:pt x="87337" y="57478"/>
                    <a:pt x="87337" y="57478"/>
                  </a:cubicBezTo>
                  <a:cubicBezTo>
                    <a:pt x="87337" y="57478"/>
                    <a:pt x="87337" y="58487"/>
                    <a:pt x="86627" y="58487"/>
                  </a:cubicBezTo>
                  <a:cubicBezTo>
                    <a:pt x="85207" y="59495"/>
                    <a:pt x="85207" y="59495"/>
                    <a:pt x="84497" y="59495"/>
                  </a:cubicBezTo>
                  <a:cubicBezTo>
                    <a:pt x="83076" y="59495"/>
                    <a:pt x="80946" y="60504"/>
                    <a:pt x="80236" y="61512"/>
                  </a:cubicBezTo>
                  <a:cubicBezTo>
                    <a:pt x="80236" y="61512"/>
                    <a:pt x="78816" y="61512"/>
                    <a:pt x="78816" y="61512"/>
                  </a:cubicBezTo>
                  <a:cubicBezTo>
                    <a:pt x="78816" y="62521"/>
                    <a:pt x="78106" y="64537"/>
                    <a:pt x="78106" y="64537"/>
                  </a:cubicBezTo>
                  <a:cubicBezTo>
                    <a:pt x="78106" y="64537"/>
                    <a:pt x="78106" y="66554"/>
                    <a:pt x="79526" y="66554"/>
                  </a:cubicBezTo>
                  <a:cubicBezTo>
                    <a:pt x="81656" y="66554"/>
                    <a:pt x="81656" y="66554"/>
                    <a:pt x="82366" y="66554"/>
                  </a:cubicBezTo>
                  <a:cubicBezTo>
                    <a:pt x="83076" y="66554"/>
                    <a:pt x="83076" y="65546"/>
                    <a:pt x="84497" y="66554"/>
                  </a:cubicBezTo>
                  <a:cubicBezTo>
                    <a:pt x="85207" y="66554"/>
                    <a:pt x="85917" y="68571"/>
                    <a:pt x="85917" y="68571"/>
                  </a:cubicBezTo>
                  <a:cubicBezTo>
                    <a:pt x="87337" y="70588"/>
                    <a:pt x="87337" y="70588"/>
                    <a:pt x="87337" y="70588"/>
                  </a:cubicBezTo>
                  <a:cubicBezTo>
                    <a:pt x="88757" y="71596"/>
                    <a:pt x="88757" y="71596"/>
                    <a:pt x="88757" y="71596"/>
                  </a:cubicBezTo>
                  <a:cubicBezTo>
                    <a:pt x="93017" y="71596"/>
                    <a:pt x="93017" y="71596"/>
                    <a:pt x="93017" y="71596"/>
                  </a:cubicBezTo>
                  <a:cubicBezTo>
                    <a:pt x="95857" y="75630"/>
                    <a:pt x="95857" y="75630"/>
                    <a:pt x="95857" y="75630"/>
                  </a:cubicBezTo>
                  <a:cubicBezTo>
                    <a:pt x="99408" y="76638"/>
                    <a:pt x="99408" y="76638"/>
                    <a:pt x="99408" y="76638"/>
                  </a:cubicBezTo>
                  <a:cubicBezTo>
                    <a:pt x="99408" y="76638"/>
                    <a:pt x="99408" y="79663"/>
                    <a:pt x="100118" y="79663"/>
                  </a:cubicBezTo>
                  <a:cubicBezTo>
                    <a:pt x="101538" y="79663"/>
                    <a:pt x="102248" y="78655"/>
                    <a:pt x="102248" y="78655"/>
                  </a:cubicBezTo>
                  <a:cubicBezTo>
                    <a:pt x="102248" y="78655"/>
                    <a:pt x="103668" y="76638"/>
                    <a:pt x="104378" y="76638"/>
                  </a:cubicBezTo>
                  <a:cubicBezTo>
                    <a:pt x="105798" y="75630"/>
                    <a:pt x="105088" y="74621"/>
                    <a:pt x="106508" y="75630"/>
                  </a:cubicBezTo>
                  <a:cubicBezTo>
                    <a:pt x="107928" y="77647"/>
                    <a:pt x="110769" y="75630"/>
                    <a:pt x="110769" y="75630"/>
                  </a:cubicBezTo>
                  <a:cubicBezTo>
                    <a:pt x="112189" y="75630"/>
                    <a:pt x="112189" y="75630"/>
                    <a:pt x="112189" y="75630"/>
                  </a:cubicBezTo>
                  <a:cubicBezTo>
                    <a:pt x="112189" y="78655"/>
                    <a:pt x="112189" y="78655"/>
                    <a:pt x="112189" y="78655"/>
                  </a:cubicBezTo>
                  <a:cubicBezTo>
                    <a:pt x="112189" y="81680"/>
                    <a:pt x="112189" y="81680"/>
                    <a:pt x="112189" y="81680"/>
                  </a:cubicBezTo>
                  <a:cubicBezTo>
                    <a:pt x="110059" y="83697"/>
                    <a:pt x="110059" y="83697"/>
                    <a:pt x="110059" y="83697"/>
                  </a:cubicBezTo>
                  <a:cubicBezTo>
                    <a:pt x="109349" y="84705"/>
                    <a:pt x="109349" y="84705"/>
                    <a:pt x="109349" y="84705"/>
                  </a:cubicBezTo>
                  <a:cubicBezTo>
                    <a:pt x="109349" y="84705"/>
                    <a:pt x="109349" y="85714"/>
                    <a:pt x="109349" y="86722"/>
                  </a:cubicBezTo>
                  <a:cubicBezTo>
                    <a:pt x="110059" y="86722"/>
                    <a:pt x="110769" y="87731"/>
                    <a:pt x="110769" y="87731"/>
                  </a:cubicBezTo>
                  <a:cubicBezTo>
                    <a:pt x="113609" y="88739"/>
                    <a:pt x="113609" y="88739"/>
                    <a:pt x="113609" y="88739"/>
                  </a:cubicBezTo>
                  <a:cubicBezTo>
                    <a:pt x="115739" y="90756"/>
                    <a:pt x="115739" y="90756"/>
                    <a:pt x="115739" y="90756"/>
                  </a:cubicBezTo>
                  <a:cubicBezTo>
                    <a:pt x="115739" y="90756"/>
                    <a:pt x="115739" y="93781"/>
                    <a:pt x="116449" y="93781"/>
                  </a:cubicBezTo>
                  <a:cubicBezTo>
                    <a:pt x="117159" y="93781"/>
                    <a:pt x="118579" y="94789"/>
                    <a:pt x="118579" y="94789"/>
                  </a:cubicBezTo>
                  <a:cubicBezTo>
                    <a:pt x="118579" y="94789"/>
                    <a:pt x="115739" y="97815"/>
                    <a:pt x="115029" y="97815"/>
                  </a:cubicBezTo>
                  <a:cubicBezTo>
                    <a:pt x="114319" y="97815"/>
                    <a:pt x="112189" y="96806"/>
                    <a:pt x="112189" y="96806"/>
                  </a:cubicBezTo>
                  <a:cubicBezTo>
                    <a:pt x="112899" y="100840"/>
                    <a:pt x="112899" y="100840"/>
                    <a:pt x="112899" y="100840"/>
                  </a:cubicBezTo>
                  <a:cubicBezTo>
                    <a:pt x="115739" y="100840"/>
                    <a:pt x="115739" y="100840"/>
                    <a:pt x="115739" y="100840"/>
                  </a:cubicBezTo>
                  <a:cubicBezTo>
                    <a:pt x="115739" y="100840"/>
                    <a:pt x="115739" y="100840"/>
                    <a:pt x="116449" y="101848"/>
                  </a:cubicBezTo>
                  <a:cubicBezTo>
                    <a:pt x="116449" y="102857"/>
                    <a:pt x="117159" y="103865"/>
                    <a:pt x="117159" y="103865"/>
                  </a:cubicBezTo>
                  <a:cubicBezTo>
                    <a:pt x="117159" y="103865"/>
                    <a:pt x="120000" y="102857"/>
                    <a:pt x="120000" y="106890"/>
                  </a:cubicBezTo>
                  <a:cubicBezTo>
                    <a:pt x="119289" y="107899"/>
                    <a:pt x="118579" y="110924"/>
                    <a:pt x="118579" y="111932"/>
                  </a:cubicBezTo>
                  <a:cubicBezTo>
                    <a:pt x="119289" y="111932"/>
                    <a:pt x="119289" y="112941"/>
                    <a:pt x="119289" y="112941"/>
                  </a:cubicBezTo>
                  <a:cubicBezTo>
                    <a:pt x="117869" y="114957"/>
                    <a:pt x="117869" y="114957"/>
                    <a:pt x="117869" y="114957"/>
                  </a:cubicBezTo>
                  <a:cubicBezTo>
                    <a:pt x="115029" y="114957"/>
                    <a:pt x="115029" y="114957"/>
                    <a:pt x="115029" y="114957"/>
                  </a:cubicBezTo>
                  <a:cubicBezTo>
                    <a:pt x="112189" y="116974"/>
                    <a:pt x="112189" y="116974"/>
                    <a:pt x="112189" y="116974"/>
                  </a:cubicBezTo>
                  <a:cubicBezTo>
                    <a:pt x="110769" y="118991"/>
                    <a:pt x="110769" y="118991"/>
                    <a:pt x="110769" y="118991"/>
                  </a:cubicBezTo>
                  <a:cubicBezTo>
                    <a:pt x="109349" y="120000"/>
                    <a:pt x="109349" y="120000"/>
                    <a:pt x="109349" y="120000"/>
                  </a:cubicBezTo>
                  <a:cubicBezTo>
                    <a:pt x="107218" y="115966"/>
                    <a:pt x="107218" y="115966"/>
                    <a:pt x="107218" y="115966"/>
                  </a:cubicBezTo>
                  <a:cubicBezTo>
                    <a:pt x="102958" y="110924"/>
                    <a:pt x="102958" y="110924"/>
                    <a:pt x="102958" y="110924"/>
                  </a:cubicBezTo>
                  <a:cubicBezTo>
                    <a:pt x="100828" y="107899"/>
                    <a:pt x="100828" y="107899"/>
                    <a:pt x="100828" y="107899"/>
                  </a:cubicBezTo>
                  <a:cubicBezTo>
                    <a:pt x="99408" y="103865"/>
                    <a:pt x="99408" y="103865"/>
                    <a:pt x="99408" y="103865"/>
                  </a:cubicBezTo>
                  <a:cubicBezTo>
                    <a:pt x="99408" y="100840"/>
                    <a:pt x="99408" y="100840"/>
                    <a:pt x="99408" y="100840"/>
                  </a:cubicBezTo>
                  <a:cubicBezTo>
                    <a:pt x="97988" y="98823"/>
                    <a:pt x="97988" y="98823"/>
                    <a:pt x="97988" y="98823"/>
                  </a:cubicBezTo>
                  <a:cubicBezTo>
                    <a:pt x="97988" y="98823"/>
                    <a:pt x="97278" y="98823"/>
                    <a:pt x="95857" y="98823"/>
                  </a:cubicBezTo>
                  <a:cubicBezTo>
                    <a:pt x="95147" y="98823"/>
                    <a:pt x="93017" y="97815"/>
                    <a:pt x="93017" y="97815"/>
                  </a:cubicBezTo>
                  <a:cubicBezTo>
                    <a:pt x="91597" y="97815"/>
                    <a:pt x="91597" y="97815"/>
                    <a:pt x="91597" y="97815"/>
                  </a:cubicBezTo>
                  <a:cubicBezTo>
                    <a:pt x="91597" y="92773"/>
                    <a:pt x="91597" y="92773"/>
                    <a:pt x="91597" y="92773"/>
                  </a:cubicBezTo>
                  <a:cubicBezTo>
                    <a:pt x="91597" y="92773"/>
                    <a:pt x="90887" y="88739"/>
                    <a:pt x="90177" y="88739"/>
                  </a:cubicBezTo>
                  <a:cubicBezTo>
                    <a:pt x="90177" y="87731"/>
                    <a:pt x="89467" y="85714"/>
                    <a:pt x="89467" y="85714"/>
                  </a:cubicBezTo>
                  <a:cubicBezTo>
                    <a:pt x="89467" y="85714"/>
                    <a:pt x="87337" y="86722"/>
                    <a:pt x="85917" y="86722"/>
                  </a:cubicBezTo>
                  <a:cubicBezTo>
                    <a:pt x="85207" y="87731"/>
                    <a:pt x="83786" y="88739"/>
                    <a:pt x="83076" y="89747"/>
                  </a:cubicBezTo>
                  <a:cubicBezTo>
                    <a:pt x="82366" y="90756"/>
                    <a:pt x="80946" y="91764"/>
                    <a:pt x="80946" y="91764"/>
                  </a:cubicBezTo>
                  <a:cubicBezTo>
                    <a:pt x="77396" y="93781"/>
                    <a:pt x="77396" y="93781"/>
                    <a:pt x="77396" y="93781"/>
                  </a:cubicBezTo>
                  <a:cubicBezTo>
                    <a:pt x="75266" y="91764"/>
                    <a:pt x="75266" y="91764"/>
                    <a:pt x="75266" y="91764"/>
                  </a:cubicBezTo>
                  <a:cubicBezTo>
                    <a:pt x="71715" y="90756"/>
                    <a:pt x="71715" y="90756"/>
                    <a:pt x="71715" y="90756"/>
                  </a:cubicBezTo>
                  <a:cubicBezTo>
                    <a:pt x="70295" y="94789"/>
                    <a:pt x="70295" y="94789"/>
                    <a:pt x="70295" y="94789"/>
                  </a:cubicBezTo>
                  <a:cubicBezTo>
                    <a:pt x="70295" y="94789"/>
                    <a:pt x="69585" y="92773"/>
                    <a:pt x="68875" y="91764"/>
                  </a:cubicBezTo>
                  <a:cubicBezTo>
                    <a:pt x="68875" y="89747"/>
                    <a:pt x="68165" y="86722"/>
                    <a:pt x="68165" y="86722"/>
                  </a:cubicBezTo>
                  <a:cubicBezTo>
                    <a:pt x="68165" y="86722"/>
                    <a:pt x="67455" y="85714"/>
                    <a:pt x="66745" y="85714"/>
                  </a:cubicBezTo>
                  <a:cubicBezTo>
                    <a:pt x="66035" y="85714"/>
                    <a:pt x="64615" y="84705"/>
                    <a:pt x="64615" y="84705"/>
                  </a:cubicBezTo>
                  <a:cubicBezTo>
                    <a:pt x="62485" y="84705"/>
                    <a:pt x="62485" y="84705"/>
                    <a:pt x="62485" y="84705"/>
                  </a:cubicBezTo>
                  <a:cubicBezTo>
                    <a:pt x="60355" y="88739"/>
                    <a:pt x="60355" y="88739"/>
                    <a:pt x="60355" y="88739"/>
                  </a:cubicBezTo>
                  <a:cubicBezTo>
                    <a:pt x="56804" y="90756"/>
                    <a:pt x="56804" y="90756"/>
                    <a:pt x="56804" y="90756"/>
                  </a:cubicBezTo>
                  <a:cubicBezTo>
                    <a:pt x="53964" y="88739"/>
                    <a:pt x="53964" y="88739"/>
                    <a:pt x="53964" y="88739"/>
                  </a:cubicBezTo>
                  <a:cubicBezTo>
                    <a:pt x="53964" y="88739"/>
                    <a:pt x="53254" y="86722"/>
                    <a:pt x="52544" y="87731"/>
                  </a:cubicBezTo>
                  <a:cubicBezTo>
                    <a:pt x="51834" y="87731"/>
                    <a:pt x="49704" y="86722"/>
                    <a:pt x="49704" y="86722"/>
                  </a:cubicBezTo>
                  <a:cubicBezTo>
                    <a:pt x="49704" y="86722"/>
                    <a:pt x="48994" y="85714"/>
                    <a:pt x="48994" y="84705"/>
                  </a:cubicBezTo>
                  <a:cubicBezTo>
                    <a:pt x="48994" y="83697"/>
                    <a:pt x="46863" y="81680"/>
                    <a:pt x="46863" y="81680"/>
                  </a:cubicBezTo>
                  <a:cubicBezTo>
                    <a:pt x="46863" y="81680"/>
                    <a:pt x="44023" y="79663"/>
                    <a:pt x="43313" y="79663"/>
                  </a:cubicBezTo>
                  <a:cubicBezTo>
                    <a:pt x="42603" y="80672"/>
                    <a:pt x="40473" y="80672"/>
                    <a:pt x="39763" y="80672"/>
                  </a:cubicBezTo>
                  <a:cubicBezTo>
                    <a:pt x="38343" y="80672"/>
                    <a:pt x="34792" y="79663"/>
                    <a:pt x="34792" y="79663"/>
                  </a:cubicBezTo>
                  <a:cubicBezTo>
                    <a:pt x="31952" y="82689"/>
                    <a:pt x="31952" y="82689"/>
                    <a:pt x="31952" y="82689"/>
                  </a:cubicBezTo>
                  <a:cubicBezTo>
                    <a:pt x="31952" y="82689"/>
                    <a:pt x="30532" y="82689"/>
                    <a:pt x="29112" y="83697"/>
                  </a:cubicBezTo>
                  <a:cubicBezTo>
                    <a:pt x="28402" y="83697"/>
                    <a:pt x="26982" y="84705"/>
                    <a:pt x="26982" y="84705"/>
                  </a:cubicBezTo>
                  <a:cubicBezTo>
                    <a:pt x="26982" y="84705"/>
                    <a:pt x="24142" y="83697"/>
                    <a:pt x="23431" y="83697"/>
                  </a:cubicBezTo>
                  <a:cubicBezTo>
                    <a:pt x="22721" y="83697"/>
                    <a:pt x="22721" y="83697"/>
                    <a:pt x="21301" y="83697"/>
                  </a:cubicBezTo>
                  <a:cubicBezTo>
                    <a:pt x="19881" y="83697"/>
                    <a:pt x="16331" y="83697"/>
                    <a:pt x="16331" y="83697"/>
                  </a:cubicBezTo>
                  <a:cubicBezTo>
                    <a:pt x="18461" y="80672"/>
                    <a:pt x="18461" y="80672"/>
                    <a:pt x="18461" y="80672"/>
                  </a:cubicBezTo>
                  <a:cubicBezTo>
                    <a:pt x="18461" y="80672"/>
                    <a:pt x="19171" y="78655"/>
                    <a:pt x="18461" y="77647"/>
                  </a:cubicBezTo>
                  <a:cubicBezTo>
                    <a:pt x="17751" y="76638"/>
                    <a:pt x="17751" y="75630"/>
                    <a:pt x="17041" y="75630"/>
                  </a:cubicBezTo>
                  <a:cubicBezTo>
                    <a:pt x="16331" y="74621"/>
                    <a:pt x="14201" y="72605"/>
                    <a:pt x="14201" y="72605"/>
                  </a:cubicBezTo>
                  <a:cubicBezTo>
                    <a:pt x="14201" y="72605"/>
                    <a:pt x="14201" y="72605"/>
                    <a:pt x="14201" y="71596"/>
                  </a:cubicBezTo>
                  <a:cubicBezTo>
                    <a:pt x="13491" y="70588"/>
                    <a:pt x="12781" y="67563"/>
                    <a:pt x="12781" y="67563"/>
                  </a:cubicBezTo>
                  <a:cubicBezTo>
                    <a:pt x="12071" y="65546"/>
                    <a:pt x="12071" y="65546"/>
                    <a:pt x="12071" y="65546"/>
                  </a:cubicBezTo>
                  <a:cubicBezTo>
                    <a:pt x="12071" y="65546"/>
                    <a:pt x="9940" y="63529"/>
                    <a:pt x="10650" y="61512"/>
                  </a:cubicBezTo>
                  <a:cubicBezTo>
                    <a:pt x="11360" y="59495"/>
                    <a:pt x="12781" y="54453"/>
                    <a:pt x="12781" y="54453"/>
                  </a:cubicBezTo>
                  <a:cubicBezTo>
                    <a:pt x="13491" y="49411"/>
                    <a:pt x="13491" y="49411"/>
                    <a:pt x="13491" y="49411"/>
                  </a:cubicBezTo>
                  <a:cubicBezTo>
                    <a:pt x="12781" y="46386"/>
                    <a:pt x="12781" y="46386"/>
                    <a:pt x="12781" y="46386"/>
                  </a:cubicBezTo>
                  <a:cubicBezTo>
                    <a:pt x="11360" y="43361"/>
                    <a:pt x="11360" y="43361"/>
                    <a:pt x="11360" y="43361"/>
                  </a:cubicBezTo>
                  <a:cubicBezTo>
                    <a:pt x="11360" y="43361"/>
                    <a:pt x="10650" y="43361"/>
                    <a:pt x="9940" y="41344"/>
                  </a:cubicBezTo>
                  <a:cubicBezTo>
                    <a:pt x="9940" y="38319"/>
                    <a:pt x="9940" y="38319"/>
                    <a:pt x="9230" y="37310"/>
                  </a:cubicBezTo>
                  <a:cubicBezTo>
                    <a:pt x="8520" y="35294"/>
                    <a:pt x="5680" y="34285"/>
                    <a:pt x="5680" y="34285"/>
                  </a:cubicBezTo>
                  <a:cubicBezTo>
                    <a:pt x="2130" y="34285"/>
                    <a:pt x="2130" y="34285"/>
                    <a:pt x="2130" y="34285"/>
                  </a:cubicBezTo>
                  <a:lnTo>
                    <a:pt x="1420" y="33277"/>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4" name="Shape 2030"/>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5" name="Shape 2031"/>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6" name="Shape 2032"/>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7" name="Shape 2033"/>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8" name="Shape 2034"/>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9" name="Shape 2035"/>
            <p:cNvSpPr/>
            <p:nvPr/>
          </p:nvSpPr>
          <p:spPr>
            <a:xfrm>
              <a:off x="7687685" y="3123231"/>
              <a:ext cx="662956" cy="236523"/>
            </a:xfrm>
            <a:custGeom>
              <a:avLst/>
              <a:gdLst/>
              <a:ahLst/>
              <a:cxnLst/>
              <a:rect l="0" t="0" r="0" b="0"/>
              <a:pathLst>
                <a:path w="120000" h="120000" extrusionOk="0">
                  <a:moveTo>
                    <a:pt x="95257" y="77383"/>
                  </a:moveTo>
                  <a:cubicBezTo>
                    <a:pt x="95670" y="77383"/>
                    <a:pt x="95670" y="77383"/>
                    <a:pt x="95670" y="77383"/>
                  </a:cubicBezTo>
                  <a:cubicBezTo>
                    <a:pt x="95257" y="76261"/>
                    <a:pt x="95257" y="76261"/>
                    <a:pt x="95257" y="76261"/>
                  </a:cubicBezTo>
                  <a:cubicBezTo>
                    <a:pt x="95257" y="76261"/>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494" y="75140"/>
                    <a:pt x="96494" y="75140"/>
                    <a:pt x="96494" y="75140"/>
                  </a:cubicBezTo>
                  <a:cubicBezTo>
                    <a:pt x="96494" y="75140"/>
                    <a:pt x="96494" y="75140"/>
                    <a:pt x="96494" y="75140"/>
                  </a:cubicBezTo>
                  <a:cubicBezTo>
                    <a:pt x="96907" y="75140"/>
                    <a:pt x="97731"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680" y="75140"/>
                    <a:pt x="102680" y="75140"/>
                    <a:pt x="102680" y="75140"/>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917" y="78504"/>
                    <a:pt x="103917" y="78504"/>
                    <a:pt x="103917" y="78504"/>
                  </a:cubicBezTo>
                  <a:cubicBezTo>
                    <a:pt x="103917" y="78504"/>
                    <a:pt x="108453" y="80747"/>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95257" y="77383"/>
                    <a:pt x="95257" y="77383"/>
                    <a:pt x="95257" y="77383"/>
                  </a:cubicBezTo>
                  <a:close/>
                  <a:moveTo>
                    <a:pt x="96082" y="75140"/>
                  </a:moveTo>
                  <a:cubicBezTo>
                    <a:pt x="96082" y="75140"/>
                    <a:pt x="96082" y="75140"/>
                    <a:pt x="96082" y="75140"/>
                  </a:cubicBezTo>
                  <a:cubicBezTo>
                    <a:pt x="96082" y="75140"/>
                    <a:pt x="96082" y="75140"/>
                    <a:pt x="96082" y="75140"/>
                  </a:cubicBezTo>
                  <a:cubicBezTo>
                    <a:pt x="96082" y="75140"/>
                    <a:pt x="96082" y="75140"/>
                    <a:pt x="96082" y="75140"/>
                  </a:cubicBezTo>
                  <a:close/>
                  <a:moveTo>
                    <a:pt x="110927" y="79626"/>
                  </a:move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2164" y="78504"/>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814" y="77383"/>
                    <a:pt x="113814" y="77383"/>
                    <a:pt x="114639" y="78504"/>
                  </a:cubicBezTo>
                  <a:cubicBezTo>
                    <a:pt x="115463" y="79626"/>
                    <a:pt x="116701" y="80747"/>
                    <a:pt x="117525" y="80747"/>
                  </a:cubicBezTo>
                  <a:cubicBezTo>
                    <a:pt x="119175" y="80747"/>
                    <a:pt x="119175" y="80747"/>
                    <a:pt x="119175" y="80747"/>
                  </a:cubicBezTo>
                  <a:cubicBezTo>
                    <a:pt x="119587" y="77383"/>
                    <a:pt x="119587" y="77383"/>
                    <a:pt x="119587" y="77383"/>
                  </a:cubicBezTo>
                  <a:cubicBezTo>
                    <a:pt x="120000" y="79626"/>
                    <a:pt x="119175" y="68411"/>
                    <a:pt x="119587" y="65046"/>
                  </a:cubicBezTo>
                  <a:cubicBezTo>
                    <a:pt x="119175" y="63925"/>
                    <a:pt x="118762" y="62803"/>
                    <a:pt x="118762" y="61682"/>
                  </a:cubicBezTo>
                  <a:cubicBezTo>
                    <a:pt x="118350" y="60560"/>
                    <a:pt x="116288" y="60560"/>
                    <a:pt x="116288" y="60560"/>
                  </a:cubicBezTo>
                  <a:cubicBezTo>
                    <a:pt x="114639" y="59439"/>
                    <a:pt x="114639" y="59439"/>
                    <a:pt x="114639" y="59439"/>
                  </a:cubicBezTo>
                  <a:cubicBezTo>
                    <a:pt x="113402" y="58317"/>
                    <a:pt x="113402" y="58317"/>
                    <a:pt x="113402" y="58317"/>
                  </a:cubicBezTo>
                  <a:cubicBezTo>
                    <a:pt x="112164" y="52710"/>
                    <a:pt x="112164" y="52710"/>
                    <a:pt x="112164" y="52710"/>
                  </a:cubicBezTo>
                  <a:cubicBezTo>
                    <a:pt x="110927" y="50467"/>
                    <a:pt x="110927" y="50467"/>
                    <a:pt x="110927" y="50467"/>
                  </a:cubicBezTo>
                  <a:cubicBezTo>
                    <a:pt x="109690" y="45981"/>
                    <a:pt x="109690" y="45981"/>
                    <a:pt x="109690" y="45981"/>
                  </a:cubicBezTo>
                  <a:cubicBezTo>
                    <a:pt x="110103" y="43738"/>
                    <a:pt x="110103" y="43738"/>
                    <a:pt x="110103" y="43738"/>
                  </a:cubicBezTo>
                  <a:cubicBezTo>
                    <a:pt x="111340" y="39252"/>
                    <a:pt x="111340" y="39252"/>
                    <a:pt x="111340" y="39252"/>
                  </a:cubicBezTo>
                  <a:cubicBezTo>
                    <a:pt x="111340" y="39252"/>
                    <a:pt x="111752" y="39252"/>
                    <a:pt x="112164" y="37009"/>
                  </a:cubicBezTo>
                  <a:cubicBezTo>
                    <a:pt x="112989" y="33644"/>
                    <a:pt x="112164" y="33644"/>
                    <a:pt x="112164" y="33644"/>
                  </a:cubicBezTo>
                  <a:cubicBezTo>
                    <a:pt x="112164" y="33644"/>
                    <a:pt x="110515" y="31401"/>
                    <a:pt x="109690" y="30280"/>
                  </a:cubicBezTo>
                  <a:cubicBezTo>
                    <a:pt x="108865" y="29158"/>
                    <a:pt x="107628" y="32523"/>
                    <a:pt x="107628" y="32523"/>
                  </a:cubicBezTo>
                  <a:cubicBezTo>
                    <a:pt x="105154" y="31401"/>
                    <a:pt x="105154" y="31401"/>
                    <a:pt x="105154" y="31401"/>
                  </a:cubicBezTo>
                  <a:cubicBezTo>
                    <a:pt x="103092" y="31401"/>
                    <a:pt x="103092" y="31401"/>
                    <a:pt x="103092" y="31401"/>
                  </a:cubicBezTo>
                  <a:cubicBezTo>
                    <a:pt x="101443" y="26915"/>
                    <a:pt x="101443" y="26915"/>
                    <a:pt x="101443" y="26915"/>
                  </a:cubicBezTo>
                  <a:cubicBezTo>
                    <a:pt x="98556" y="24672"/>
                    <a:pt x="98556" y="24672"/>
                    <a:pt x="98556" y="24672"/>
                  </a:cubicBezTo>
                  <a:cubicBezTo>
                    <a:pt x="96907" y="22429"/>
                    <a:pt x="96907" y="22429"/>
                    <a:pt x="96907" y="22429"/>
                  </a:cubicBezTo>
                  <a:cubicBezTo>
                    <a:pt x="96907" y="22429"/>
                    <a:pt x="96907" y="13457"/>
                    <a:pt x="96907" y="12336"/>
                  </a:cubicBezTo>
                  <a:cubicBezTo>
                    <a:pt x="96907" y="10093"/>
                    <a:pt x="96907" y="6728"/>
                    <a:pt x="96907" y="6728"/>
                  </a:cubicBezTo>
                  <a:cubicBezTo>
                    <a:pt x="96907" y="6728"/>
                    <a:pt x="94432" y="5607"/>
                    <a:pt x="93195" y="6728"/>
                  </a:cubicBezTo>
                  <a:cubicBezTo>
                    <a:pt x="92371" y="7850"/>
                    <a:pt x="91134" y="6728"/>
                    <a:pt x="91134" y="6728"/>
                  </a:cubicBezTo>
                  <a:cubicBezTo>
                    <a:pt x="91134" y="6728"/>
                    <a:pt x="87835" y="5607"/>
                    <a:pt x="87422" y="3364"/>
                  </a:cubicBezTo>
                  <a:cubicBezTo>
                    <a:pt x="87422" y="1121"/>
                    <a:pt x="87422" y="2242"/>
                    <a:pt x="87010" y="2242"/>
                  </a:cubicBezTo>
                  <a:cubicBezTo>
                    <a:pt x="86185" y="2242"/>
                    <a:pt x="83711" y="2242"/>
                    <a:pt x="83711" y="2242"/>
                  </a:cubicBezTo>
                  <a:cubicBezTo>
                    <a:pt x="81237" y="0"/>
                    <a:pt x="81237" y="0"/>
                    <a:pt x="81237" y="0"/>
                  </a:cubicBezTo>
                  <a:cubicBezTo>
                    <a:pt x="81237" y="10093"/>
                    <a:pt x="81237" y="10093"/>
                    <a:pt x="81237" y="10093"/>
                  </a:cubicBezTo>
                  <a:cubicBezTo>
                    <a:pt x="80824" y="7850"/>
                    <a:pt x="80824" y="7850"/>
                    <a:pt x="80824" y="7850"/>
                  </a:cubicBezTo>
                  <a:cubicBezTo>
                    <a:pt x="76701" y="6728"/>
                    <a:pt x="76701" y="6728"/>
                    <a:pt x="76701" y="6728"/>
                  </a:cubicBezTo>
                  <a:cubicBezTo>
                    <a:pt x="74226" y="10093"/>
                    <a:pt x="74226" y="10093"/>
                    <a:pt x="74226" y="10093"/>
                  </a:cubicBezTo>
                  <a:cubicBezTo>
                    <a:pt x="72164" y="12336"/>
                    <a:pt x="72164" y="12336"/>
                    <a:pt x="72164" y="12336"/>
                  </a:cubicBezTo>
                  <a:cubicBezTo>
                    <a:pt x="72164" y="15700"/>
                    <a:pt x="72164" y="15700"/>
                    <a:pt x="72164" y="15700"/>
                  </a:cubicBezTo>
                  <a:cubicBezTo>
                    <a:pt x="71340" y="19065"/>
                    <a:pt x="71340" y="19065"/>
                    <a:pt x="71340" y="19065"/>
                  </a:cubicBezTo>
                  <a:cubicBezTo>
                    <a:pt x="71340" y="19065"/>
                    <a:pt x="70103" y="20186"/>
                    <a:pt x="69278" y="20186"/>
                  </a:cubicBezTo>
                  <a:cubicBezTo>
                    <a:pt x="69278" y="21308"/>
                    <a:pt x="68865" y="23551"/>
                    <a:pt x="68865" y="24672"/>
                  </a:cubicBezTo>
                  <a:cubicBezTo>
                    <a:pt x="68453" y="25794"/>
                    <a:pt x="67628" y="25794"/>
                    <a:pt x="67628" y="25794"/>
                  </a:cubicBezTo>
                  <a:cubicBezTo>
                    <a:pt x="65979" y="24672"/>
                    <a:pt x="65979" y="24672"/>
                    <a:pt x="65979" y="24672"/>
                  </a:cubicBezTo>
                  <a:cubicBezTo>
                    <a:pt x="64742" y="24672"/>
                    <a:pt x="64742" y="24672"/>
                    <a:pt x="64742" y="24672"/>
                  </a:cubicBezTo>
                  <a:cubicBezTo>
                    <a:pt x="63917" y="22429"/>
                    <a:pt x="63917" y="22429"/>
                    <a:pt x="63917" y="22429"/>
                  </a:cubicBezTo>
                  <a:cubicBezTo>
                    <a:pt x="64742" y="17943"/>
                    <a:pt x="64742" y="17943"/>
                    <a:pt x="64742" y="17943"/>
                  </a:cubicBezTo>
                  <a:cubicBezTo>
                    <a:pt x="64742" y="15700"/>
                    <a:pt x="64742" y="15700"/>
                    <a:pt x="64742" y="15700"/>
                  </a:cubicBezTo>
                  <a:cubicBezTo>
                    <a:pt x="62268" y="15700"/>
                    <a:pt x="62268" y="15700"/>
                    <a:pt x="62268" y="15700"/>
                  </a:cubicBezTo>
                  <a:cubicBezTo>
                    <a:pt x="59793" y="13457"/>
                    <a:pt x="59793" y="13457"/>
                    <a:pt x="59793" y="13457"/>
                  </a:cubicBezTo>
                  <a:cubicBezTo>
                    <a:pt x="54432" y="12336"/>
                    <a:pt x="54432" y="12336"/>
                    <a:pt x="54432" y="12336"/>
                  </a:cubicBezTo>
                  <a:cubicBezTo>
                    <a:pt x="51134" y="10093"/>
                    <a:pt x="51134" y="10093"/>
                    <a:pt x="51134" y="10093"/>
                  </a:cubicBezTo>
                  <a:cubicBezTo>
                    <a:pt x="49072" y="4485"/>
                    <a:pt x="49072" y="4485"/>
                    <a:pt x="49072" y="4485"/>
                  </a:cubicBezTo>
                  <a:cubicBezTo>
                    <a:pt x="45773" y="2242"/>
                    <a:pt x="45773" y="2242"/>
                    <a:pt x="45773" y="2242"/>
                  </a:cubicBezTo>
                  <a:cubicBezTo>
                    <a:pt x="42886" y="7850"/>
                    <a:pt x="42886" y="7850"/>
                    <a:pt x="42886" y="7850"/>
                  </a:cubicBezTo>
                  <a:cubicBezTo>
                    <a:pt x="42886" y="7850"/>
                    <a:pt x="40000" y="4485"/>
                    <a:pt x="38762" y="4485"/>
                  </a:cubicBezTo>
                  <a:cubicBezTo>
                    <a:pt x="37938" y="5607"/>
                    <a:pt x="36288" y="6728"/>
                    <a:pt x="35876" y="7850"/>
                  </a:cubicBezTo>
                  <a:cubicBezTo>
                    <a:pt x="35463" y="7850"/>
                    <a:pt x="34639" y="11214"/>
                    <a:pt x="34226" y="11214"/>
                  </a:cubicBezTo>
                  <a:cubicBezTo>
                    <a:pt x="33402" y="12336"/>
                    <a:pt x="32577" y="11214"/>
                    <a:pt x="31752" y="11214"/>
                  </a:cubicBezTo>
                  <a:cubicBezTo>
                    <a:pt x="31340" y="12336"/>
                    <a:pt x="30927" y="13457"/>
                    <a:pt x="30103" y="13457"/>
                  </a:cubicBezTo>
                  <a:cubicBezTo>
                    <a:pt x="29278" y="13457"/>
                    <a:pt x="28865" y="12336"/>
                    <a:pt x="28041" y="12336"/>
                  </a:cubicBezTo>
                  <a:cubicBezTo>
                    <a:pt x="27628" y="13457"/>
                    <a:pt x="27216" y="14579"/>
                    <a:pt x="26391" y="14579"/>
                  </a:cubicBezTo>
                  <a:cubicBezTo>
                    <a:pt x="25567" y="14579"/>
                    <a:pt x="25154" y="12336"/>
                    <a:pt x="25154" y="12336"/>
                  </a:cubicBezTo>
                  <a:cubicBezTo>
                    <a:pt x="23917" y="12336"/>
                    <a:pt x="23917" y="12336"/>
                    <a:pt x="23917" y="12336"/>
                  </a:cubicBezTo>
                  <a:cubicBezTo>
                    <a:pt x="22680" y="8971"/>
                    <a:pt x="22680" y="8971"/>
                    <a:pt x="22680" y="8971"/>
                  </a:cubicBezTo>
                  <a:cubicBezTo>
                    <a:pt x="22680" y="8971"/>
                    <a:pt x="22268" y="11214"/>
                    <a:pt x="21030" y="11214"/>
                  </a:cubicBezTo>
                  <a:cubicBezTo>
                    <a:pt x="20206" y="10093"/>
                    <a:pt x="19381" y="8971"/>
                    <a:pt x="18556" y="10093"/>
                  </a:cubicBezTo>
                  <a:cubicBezTo>
                    <a:pt x="17731" y="10093"/>
                    <a:pt x="16494" y="11214"/>
                    <a:pt x="16494" y="11214"/>
                  </a:cubicBezTo>
                  <a:cubicBezTo>
                    <a:pt x="13195" y="7850"/>
                    <a:pt x="13195" y="7850"/>
                    <a:pt x="13195" y="7850"/>
                  </a:cubicBezTo>
                  <a:cubicBezTo>
                    <a:pt x="11134" y="6728"/>
                    <a:pt x="11134" y="6728"/>
                    <a:pt x="11134" y="6728"/>
                  </a:cubicBezTo>
                  <a:cubicBezTo>
                    <a:pt x="9484" y="5607"/>
                    <a:pt x="9484" y="5607"/>
                    <a:pt x="9484" y="5607"/>
                  </a:cubicBezTo>
                  <a:cubicBezTo>
                    <a:pt x="8659" y="8971"/>
                    <a:pt x="8659" y="8971"/>
                    <a:pt x="8659" y="8971"/>
                  </a:cubicBezTo>
                  <a:cubicBezTo>
                    <a:pt x="6597" y="8971"/>
                    <a:pt x="6597" y="8971"/>
                    <a:pt x="6597" y="8971"/>
                  </a:cubicBezTo>
                  <a:cubicBezTo>
                    <a:pt x="6597" y="8971"/>
                    <a:pt x="4123" y="6728"/>
                    <a:pt x="2474" y="7850"/>
                  </a:cubicBezTo>
                  <a:cubicBezTo>
                    <a:pt x="2061" y="7850"/>
                    <a:pt x="824" y="11214"/>
                    <a:pt x="412" y="11214"/>
                  </a:cubicBezTo>
                  <a:cubicBezTo>
                    <a:pt x="0" y="12336"/>
                    <a:pt x="412" y="12336"/>
                    <a:pt x="824" y="15700"/>
                  </a:cubicBezTo>
                  <a:cubicBezTo>
                    <a:pt x="824" y="17943"/>
                    <a:pt x="412" y="22429"/>
                    <a:pt x="412" y="22429"/>
                  </a:cubicBezTo>
                  <a:cubicBezTo>
                    <a:pt x="2886" y="23551"/>
                    <a:pt x="2886" y="23551"/>
                    <a:pt x="2886" y="23551"/>
                  </a:cubicBezTo>
                  <a:cubicBezTo>
                    <a:pt x="4948" y="25794"/>
                    <a:pt x="4948" y="25794"/>
                    <a:pt x="4948" y="25794"/>
                  </a:cubicBezTo>
                  <a:cubicBezTo>
                    <a:pt x="5360" y="30280"/>
                    <a:pt x="5360" y="30280"/>
                    <a:pt x="5360" y="30280"/>
                  </a:cubicBezTo>
                  <a:cubicBezTo>
                    <a:pt x="5360" y="30280"/>
                    <a:pt x="6597" y="33644"/>
                    <a:pt x="7010" y="32523"/>
                  </a:cubicBezTo>
                  <a:cubicBezTo>
                    <a:pt x="7422" y="32523"/>
                    <a:pt x="7010" y="31401"/>
                    <a:pt x="7422" y="30280"/>
                  </a:cubicBezTo>
                  <a:cubicBezTo>
                    <a:pt x="7422" y="30280"/>
                    <a:pt x="7835" y="32523"/>
                    <a:pt x="8659" y="32523"/>
                  </a:cubicBezTo>
                  <a:cubicBezTo>
                    <a:pt x="8659" y="32523"/>
                    <a:pt x="9484" y="31401"/>
                    <a:pt x="9896" y="31401"/>
                  </a:cubicBezTo>
                  <a:cubicBezTo>
                    <a:pt x="10721" y="32523"/>
                    <a:pt x="11134" y="33644"/>
                    <a:pt x="11546" y="33644"/>
                  </a:cubicBezTo>
                  <a:cubicBezTo>
                    <a:pt x="11958" y="33644"/>
                    <a:pt x="12783" y="32523"/>
                    <a:pt x="12783" y="32523"/>
                  </a:cubicBezTo>
                  <a:cubicBezTo>
                    <a:pt x="13608" y="31401"/>
                    <a:pt x="14845" y="30280"/>
                    <a:pt x="16082" y="33644"/>
                  </a:cubicBezTo>
                  <a:cubicBezTo>
                    <a:pt x="16907" y="35887"/>
                    <a:pt x="16494" y="37009"/>
                    <a:pt x="17319" y="37009"/>
                  </a:cubicBezTo>
                  <a:cubicBezTo>
                    <a:pt x="17731" y="37009"/>
                    <a:pt x="17731" y="34766"/>
                    <a:pt x="18144" y="34766"/>
                  </a:cubicBezTo>
                  <a:cubicBezTo>
                    <a:pt x="18969" y="34766"/>
                    <a:pt x="18969" y="35887"/>
                    <a:pt x="19381" y="37009"/>
                  </a:cubicBezTo>
                  <a:cubicBezTo>
                    <a:pt x="20206" y="39252"/>
                    <a:pt x="20206" y="41495"/>
                    <a:pt x="21030" y="42616"/>
                  </a:cubicBezTo>
                  <a:cubicBezTo>
                    <a:pt x="21030" y="43738"/>
                    <a:pt x="21443" y="44859"/>
                    <a:pt x="22268" y="44859"/>
                  </a:cubicBezTo>
                  <a:cubicBezTo>
                    <a:pt x="22268" y="44859"/>
                    <a:pt x="22680" y="43738"/>
                    <a:pt x="22680" y="43738"/>
                  </a:cubicBezTo>
                  <a:cubicBezTo>
                    <a:pt x="23505" y="43738"/>
                    <a:pt x="24329" y="43738"/>
                    <a:pt x="24742" y="44859"/>
                  </a:cubicBezTo>
                  <a:cubicBezTo>
                    <a:pt x="26391" y="44859"/>
                    <a:pt x="26804" y="44859"/>
                    <a:pt x="27216" y="45981"/>
                  </a:cubicBezTo>
                  <a:cubicBezTo>
                    <a:pt x="27628" y="48224"/>
                    <a:pt x="28453" y="51588"/>
                    <a:pt x="28865" y="53831"/>
                  </a:cubicBezTo>
                  <a:cubicBezTo>
                    <a:pt x="29278" y="56074"/>
                    <a:pt x="29690" y="60560"/>
                    <a:pt x="30103" y="61682"/>
                  </a:cubicBezTo>
                  <a:cubicBezTo>
                    <a:pt x="30515" y="63925"/>
                    <a:pt x="31752" y="65046"/>
                    <a:pt x="32164" y="67289"/>
                  </a:cubicBezTo>
                  <a:cubicBezTo>
                    <a:pt x="32577" y="68411"/>
                    <a:pt x="33402" y="75140"/>
                    <a:pt x="33814" y="77383"/>
                  </a:cubicBezTo>
                  <a:cubicBezTo>
                    <a:pt x="33814" y="79626"/>
                    <a:pt x="35051" y="82990"/>
                    <a:pt x="35463" y="87476"/>
                  </a:cubicBezTo>
                  <a:cubicBezTo>
                    <a:pt x="36288" y="91962"/>
                    <a:pt x="36288" y="95327"/>
                    <a:pt x="36288" y="95327"/>
                  </a:cubicBezTo>
                  <a:cubicBezTo>
                    <a:pt x="36288" y="99813"/>
                    <a:pt x="36288" y="99813"/>
                    <a:pt x="36288" y="99813"/>
                  </a:cubicBezTo>
                  <a:cubicBezTo>
                    <a:pt x="36288" y="99813"/>
                    <a:pt x="35051" y="109906"/>
                    <a:pt x="34226" y="112149"/>
                  </a:cubicBezTo>
                  <a:cubicBezTo>
                    <a:pt x="33402" y="114392"/>
                    <a:pt x="34639" y="117757"/>
                    <a:pt x="35876" y="118878"/>
                  </a:cubicBezTo>
                  <a:cubicBezTo>
                    <a:pt x="37113" y="120000"/>
                    <a:pt x="40412" y="115514"/>
                    <a:pt x="40412" y="115514"/>
                  </a:cubicBezTo>
                  <a:cubicBezTo>
                    <a:pt x="42474" y="113271"/>
                    <a:pt x="42474" y="113271"/>
                    <a:pt x="42474" y="113271"/>
                  </a:cubicBezTo>
                  <a:cubicBezTo>
                    <a:pt x="44536" y="112149"/>
                    <a:pt x="44536" y="112149"/>
                    <a:pt x="44536" y="112149"/>
                  </a:cubicBezTo>
                  <a:cubicBezTo>
                    <a:pt x="44536" y="112149"/>
                    <a:pt x="49484" y="111028"/>
                    <a:pt x="50309" y="109906"/>
                  </a:cubicBezTo>
                  <a:cubicBezTo>
                    <a:pt x="51546" y="107663"/>
                    <a:pt x="51546" y="105420"/>
                    <a:pt x="51546" y="105420"/>
                  </a:cubicBezTo>
                  <a:cubicBezTo>
                    <a:pt x="51134" y="102056"/>
                    <a:pt x="51134" y="102056"/>
                    <a:pt x="51134" y="102056"/>
                  </a:cubicBezTo>
                  <a:cubicBezTo>
                    <a:pt x="51134" y="102056"/>
                    <a:pt x="53608" y="98691"/>
                    <a:pt x="54845" y="97570"/>
                  </a:cubicBezTo>
                  <a:cubicBezTo>
                    <a:pt x="55670" y="96448"/>
                    <a:pt x="56494" y="98691"/>
                    <a:pt x="56494" y="98691"/>
                  </a:cubicBezTo>
                  <a:cubicBezTo>
                    <a:pt x="57731" y="102056"/>
                    <a:pt x="57731" y="102056"/>
                    <a:pt x="57731" y="102056"/>
                  </a:cubicBezTo>
                  <a:cubicBezTo>
                    <a:pt x="59381" y="106542"/>
                    <a:pt x="59381" y="106542"/>
                    <a:pt x="59381" y="106542"/>
                  </a:cubicBezTo>
                  <a:cubicBezTo>
                    <a:pt x="61443" y="107663"/>
                    <a:pt x="61443" y="107663"/>
                    <a:pt x="61443" y="107663"/>
                  </a:cubicBezTo>
                  <a:cubicBezTo>
                    <a:pt x="61443" y="107663"/>
                    <a:pt x="62680" y="111028"/>
                    <a:pt x="63092" y="112149"/>
                  </a:cubicBezTo>
                  <a:cubicBezTo>
                    <a:pt x="63092" y="114392"/>
                    <a:pt x="63092" y="114392"/>
                    <a:pt x="63092" y="114392"/>
                  </a:cubicBezTo>
                  <a:cubicBezTo>
                    <a:pt x="65567" y="114392"/>
                    <a:pt x="65567" y="114392"/>
                    <a:pt x="65567" y="114392"/>
                  </a:cubicBezTo>
                  <a:cubicBezTo>
                    <a:pt x="67628" y="112149"/>
                    <a:pt x="67628" y="112149"/>
                    <a:pt x="67628" y="112149"/>
                  </a:cubicBezTo>
                  <a:cubicBezTo>
                    <a:pt x="69690" y="115514"/>
                    <a:pt x="69690" y="115514"/>
                    <a:pt x="69690" y="115514"/>
                  </a:cubicBezTo>
                  <a:cubicBezTo>
                    <a:pt x="71752" y="113271"/>
                    <a:pt x="71752" y="113271"/>
                    <a:pt x="71752" y="113271"/>
                  </a:cubicBezTo>
                  <a:cubicBezTo>
                    <a:pt x="71340" y="112149"/>
                    <a:pt x="69690" y="111028"/>
                    <a:pt x="69690" y="111028"/>
                  </a:cubicBezTo>
                  <a:cubicBezTo>
                    <a:pt x="67628" y="111028"/>
                    <a:pt x="67628" y="111028"/>
                    <a:pt x="67628" y="111028"/>
                  </a:cubicBezTo>
                  <a:cubicBezTo>
                    <a:pt x="67216" y="109906"/>
                    <a:pt x="67216" y="109906"/>
                    <a:pt x="67216" y="109906"/>
                  </a:cubicBezTo>
                  <a:cubicBezTo>
                    <a:pt x="66391" y="107663"/>
                    <a:pt x="66391" y="107663"/>
                    <a:pt x="66391" y="107663"/>
                  </a:cubicBezTo>
                  <a:cubicBezTo>
                    <a:pt x="68041" y="104299"/>
                    <a:pt x="68041" y="104299"/>
                    <a:pt x="68041" y="104299"/>
                  </a:cubicBezTo>
                  <a:cubicBezTo>
                    <a:pt x="68041" y="104299"/>
                    <a:pt x="68865" y="104299"/>
                    <a:pt x="69278" y="103177"/>
                  </a:cubicBezTo>
                  <a:cubicBezTo>
                    <a:pt x="70103" y="103177"/>
                    <a:pt x="72577" y="100934"/>
                    <a:pt x="72577" y="100934"/>
                  </a:cubicBezTo>
                  <a:cubicBezTo>
                    <a:pt x="73402" y="98691"/>
                    <a:pt x="73402" y="98691"/>
                    <a:pt x="73402" y="98691"/>
                  </a:cubicBezTo>
                  <a:cubicBezTo>
                    <a:pt x="73402" y="98691"/>
                    <a:pt x="74226" y="96448"/>
                    <a:pt x="74226" y="96448"/>
                  </a:cubicBezTo>
                  <a:cubicBezTo>
                    <a:pt x="74639" y="96448"/>
                    <a:pt x="75463" y="96448"/>
                    <a:pt x="75876" y="95327"/>
                  </a:cubicBezTo>
                  <a:cubicBezTo>
                    <a:pt x="75876" y="95327"/>
                    <a:pt x="76288" y="94205"/>
                    <a:pt x="76288" y="94205"/>
                  </a:cubicBezTo>
                  <a:cubicBezTo>
                    <a:pt x="76288" y="94205"/>
                    <a:pt x="76288" y="93084"/>
                    <a:pt x="76701" y="93084"/>
                  </a:cubicBezTo>
                  <a:cubicBezTo>
                    <a:pt x="76701" y="93084"/>
                    <a:pt x="77113" y="93084"/>
                    <a:pt x="77525" y="91962"/>
                  </a:cubicBezTo>
                  <a:cubicBezTo>
                    <a:pt x="77938" y="91962"/>
                    <a:pt x="77938" y="91962"/>
                    <a:pt x="78350" y="90841"/>
                  </a:cubicBezTo>
                  <a:cubicBezTo>
                    <a:pt x="78350" y="90841"/>
                    <a:pt x="78762" y="87476"/>
                    <a:pt x="78762" y="87476"/>
                  </a:cubicBezTo>
                  <a:cubicBezTo>
                    <a:pt x="78762" y="87476"/>
                    <a:pt x="78762" y="87476"/>
                    <a:pt x="78762" y="87476"/>
                  </a:cubicBezTo>
                  <a:cubicBezTo>
                    <a:pt x="79175" y="87476"/>
                    <a:pt x="79587" y="88598"/>
                    <a:pt x="79587" y="88598"/>
                  </a:cubicBezTo>
                  <a:cubicBezTo>
                    <a:pt x="79587" y="88598"/>
                    <a:pt x="80412" y="88598"/>
                    <a:pt x="80824" y="88598"/>
                  </a:cubicBezTo>
                  <a:cubicBezTo>
                    <a:pt x="80824" y="88598"/>
                    <a:pt x="81649" y="87476"/>
                    <a:pt x="81649" y="87476"/>
                  </a:cubicBezTo>
                  <a:cubicBezTo>
                    <a:pt x="81649" y="87476"/>
                    <a:pt x="81649" y="86355"/>
                    <a:pt x="82061" y="86355"/>
                  </a:cubicBezTo>
                  <a:cubicBezTo>
                    <a:pt x="82474" y="86355"/>
                    <a:pt x="82886" y="86355"/>
                    <a:pt x="83298" y="86355"/>
                  </a:cubicBezTo>
                  <a:cubicBezTo>
                    <a:pt x="83298" y="86355"/>
                    <a:pt x="84123" y="86355"/>
                    <a:pt x="84123" y="86355"/>
                  </a:cubicBezTo>
                  <a:cubicBezTo>
                    <a:pt x="84536" y="85233"/>
                    <a:pt x="84536" y="85233"/>
                    <a:pt x="84536" y="85233"/>
                  </a:cubicBezTo>
                  <a:cubicBezTo>
                    <a:pt x="84948" y="85233"/>
                    <a:pt x="84536" y="84112"/>
                    <a:pt x="84948" y="85233"/>
                  </a:cubicBezTo>
                  <a:cubicBezTo>
                    <a:pt x="85360" y="85233"/>
                    <a:pt x="84948" y="86355"/>
                    <a:pt x="85360" y="85233"/>
                  </a:cubicBezTo>
                  <a:cubicBezTo>
                    <a:pt x="85773" y="84112"/>
                    <a:pt x="86185" y="81869"/>
                    <a:pt x="86185" y="81869"/>
                  </a:cubicBezTo>
                  <a:cubicBezTo>
                    <a:pt x="86185" y="81869"/>
                    <a:pt x="85773" y="81869"/>
                    <a:pt x="86597" y="81869"/>
                  </a:cubicBezTo>
                  <a:cubicBezTo>
                    <a:pt x="87422" y="81869"/>
                    <a:pt x="87422" y="81869"/>
                    <a:pt x="88247" y="81869"/>
                  </a:cubicBezTo>
                  <a:cubicBezTo>
                    <a:pt x="88659" y="81869"/>
                    <a:pt x="89484" y="80747"/>
                    <a:pt x="89484" y="80747"/>
                  </a:cubicBezTo>
                  <a:cubicBezTo>
                    <a:pt x="89896" y="80747"/>
                    <a:pt x="90309" y="79626"/>
                    <a:pt x="90309" y="79626"/>
                  </a:cubicBezTo>
                  <a:cubicBezTo>
                    <a:pt x="90309" y="78504"/>
                    <a:pt x="88659" y="76261"/>
                    <a:pt x="88659" y="76261"/>
                  </a:cubicBezTo>
                  <a:cubicBezTo>
                    <a:pt x="88659" y="76261"/>
                    <a:pt x="87835" y="75140"/>
                    <a:pt x="89072" y="75140"/>
                  </a:cubicBezTo>
                  <a:cubicBezTo>
                    <a:pt x="90309" y="76261"/>
                    <a:pt x="90721" y="76261"/>
                    <a:pt x="90721" y="76261"/>
                  </a:cubicBezTo>
                  <a:cubicBezTo>
                    <a:pt x="91134" y="76261"/>
                    <a:pt x="91134" y="75140"/>
                    <a:pt x="91546" y="75140"/>
                  </a:cubicBezTo>
                  <a:cubicBezTo>
                    <a:pt x="91958" y="74018"/>
                    <a:pt x="92371" y="72897"/>
                    <a:pt x="92371" y="72897"/>
                  </a:cubicBezTo>
                  <a:cubicBezTo>
                    <a:pt x="92783" y="72897"/>
                    <a:pt x="93608" y="75140"/>
                    <a:pt x="93608" y="75140"/>
                  </a:cubicBezTo>
                  <a:cubicBezTo>
                    <a:pt x="93608" y="77383"/>
                    <a:pt x="93608" y="77383"/>
                    <a:pt x="93608" y="77383"/>
                  </a:cubicBezTo>
                  <a:cubicBezTo>
                    <a:pt x="94845" y="77383"/>
                    <a:pt x="94845" y="77383"/>
                    <a:pt x="94845" y="77383"/>
                  </a:cubicBezTo>
                  <a:cubicBezTo>
                    <a:pt x="94845" y="77383"/>
                    <a:pt x="95257" y="77383"/>
                    <a:pt x="95257" y="77383"/>
                  </a:cubicBezTo>
                  <a:cubicBezTo>
                    <a:pt x="110927" y="79626"/>
                    <a:pt x="110927" y="79626"/>
                    <a:pt x="110927" y="79626"/>
                  </a:cubicBezTo>
                  <a:close/>
                  <a:moveTo>
                    <a:pt x="110927" y="79626"/>
                  </a:moveTo>
                  <a:cubicBezTo>
                    <a:pt x="110927" y="79626"/>
                    <a:pt x="110927" y="79626"/>
                    <a:pt x="110927" y="79626"/>
                  </a:cubicBezTo>
                  <a:cubicBezTo>
                    <a:pt x="110927" y="79626"/>
                    <a:pt x="110927" y="79626"/>
                    <a:pt x="110927" y="7962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0" name="Shape 2036"/>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1" name="Shape 2037"/>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2" name="Shape 2038"/>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3" name="Shape 2039"/>
            <p:cNvSpPr/>
            <p:nvPr/>
          </p:nvSpPr>
          <p:spPr>
            <a:xfrm>
              <a:off x="8212114" y="3121100"/>
              <a:ext cx="622277" cy="493288"/>
            </a:xfrm>
            <a:custGeom>
              <a:avLst/>
              <a:gdLst/>
              <a:ahLst/>
              <a:cxnLst/>
              <a:rect l="0" t="0" r="0" b="0"/>
              <a:pathLst>
                <a:path w="120000" h="120000" extrusionOk="0">
                  <a:moveTo>
                    <a:pt x="0" y="40358"/>
                  </a:moveTo>
                  <a:cubicBezTo>
                    <a:pt x="439" y="40358"/>
                    <a:pt x="1318" y="39820"/>
                    <a:pt x="1758" y="39820"/>
                  </a:cubicBezTo>
                  <a:cubicBezTo>
                    <a:pt x="1758" y="39282"/>
                    <a:pt x="2197" y="39282"/>
                    <a:pt x="2197" y="38744"/>
                  </a:cubicBezTo>
                  <a:cubicBezTo>
                    <a:pt x="2197" y="38744"/>
                    <a:pt x="879" y="38206"/>
                    <a:pt x="439" y="37130"/>
                  </a:cubicBezTo>
                  <a:cubicBezTo>
                    <a:pt x="439" y="37130"/>
                    <a:pt x="1318" y="36591"/>
                    <a:pt x="1318" y="36591"/>
                  </a:cubicBezTo>
                  <a:cubicBezTo>
                    <a:pt x="1318" y="36591"/>
                    <a:pt x="3956" y="37130"/>
                    <a:pt x="4835" y="37130"/>
                  </a:cubicBezTo>
                  <a:cubicBezTo>
                    <a:pt x="5714" y="37130"/>
                    <a:pt x="8791" y="36053"/>
                    <a:pt x="8791" y="36053"/>
                  </a:cubicBezTo>
                  <a:cubicBezTo>
                    <a:pt x="9670" y="38206"/>
                    <a:pt x="9670" y="38206"/>
                    <a:pt x="9670" y="38206"/>
                  </a:cubicBezTo>
                  <a:cubicBezTo>
                    <a:pt x="9670" y="38206"/>
                    <a:pt x="14505" y="38206"/>
                    <a:pt x="16263" y="38744"/>
                  </a:cubicBezTo>
                  <a:cubicBezTo>
                    <a:pt x="17142" y="39282"/>
                    <a:pt x="17142" y="38744"/>
                    <a:pt x="18021" y="38206"/>
                  </a:cubicBezTo>
                  <a:cubicBezTo>
                    <a:pt x="18461" y="37668"/>
                    <a:pt x="19340" y="37130"/>
                    <a:pt x="19780" y="37668"/>
                  </a:cubicBezTo>
                  <a:cubicBezTo>
                    <a:pt x="20219" y="37668"/>
                    <a:pt x="20219" y="37668"/>
                    <a:pt x="21098" y="38206"/>
                  </a:cubicBezTo>
                  <a:cubicBezTo>
                    <a:pt x="21978" y="38744"/>
                    <a:pt x="23296" y="39282"/>
                    <a:pt x="24175" y="39282"/>
                  </a:cubicBezTo>
                  <a:cubicBezTo>
                    <a:pt x="25934" y="39282"/>
                    <a:pt x="25934" y="39282"/>
                    <a:pt x="25934" y="39282"/>
                  </a:cubicBezTo>
                  <a:cubicBezTo>
                    <a:pt x="26373" y="37668"/>
                    <a:pt x="26373" y="37668"/>
                    <a:pt x="26373" y="37668"/>
                  </a:cubicBezTo>
                  <a:cubicBezTo>
                    <a:pt x="27252" y="38744"/>
                    <a:pt x="25494" y="31748"/>
                    <a:pt x="26373" y="31748"/>
                  </a:cubicBezTo>
                  <a:cubicBezTo>
                    <a:pt x="27692" y="31210"/>
                    <a:pt x="28131" y="32825"/>
                    <a:pt x="29890" y="32286"/>
                  </a:cubicBezTo>
                  <a:cubicBezTo>
                    <a:pt x="31648" y="31210"/>
                    <a:pt x="34285" y="35515"/>
                    <a:pt x="34725" y="33363"/>
                  </a:cubicBezTo>
                  <a:cubicBezTo>
                    <a:pt x="35164" y="31748"/>
                    <a:pt x="37802" y="33901"/>
                    <a:pt x="35604" y="31748"/>
                  </a:cubicBezTo>
                  <a:cubicBezTo>
                    <a:pt x="32967" y="29058"/>
                    <a:pt x="33846" y="29596"/>
                    <a:pt x="32087" y="29058"/>
                  </a:cubicBezTo>
                  <a:cubicBezTo>
                    <a:pt x="30329" y="27982"/>
                    <a:pt x="29010" y="27443"/>
                    <a:pt x="28131" y="26905"/>
                  </a:cubicBezTo>
                  <a:cubicBezTo>
                    <a:pt x="27252" y="26905"/>
                    <a:pt x="27692" y="26905"/>
                    <a:pt x="26373" y="25829"/>
                  </a:cubicBezTo>
                  <a:cubicBezTo>
                    <a:pt x="25054" y="24753"/>
                    <a:pt x="23736" y="23677"/>
                    <a:pt x="23736" y="23677"/>
                  </a:cubicBezTo>
                  <a:cubicBezTo>
                    <a:pt x="23736" y="23677"/>
                    <a:pt x="22417" y="23139"/>
                    <a:pt x="22417" y="22062"/>
                  </a:cubicBezTo>
                  <a:cubicBezTo>
                    <a:pt x="21978" y="20986"/>
                    <a:pt x="21538" y="19372"/>
                    <a:pt x="21538" y="19372"/>
                  </a:cubicBezTo>
                  <a:cubicBezTo>
                    <a:pt x="23736" y="17219"/>
                    <a:pt x="23736" y="17219"/>
                    <a:pt x="23736" y="17219"/>
                  </a:cubicBezTo>
                  <a:cubicBezTo>
                    <a:pt x="25054" y="13452"/>
                    <a:pt x="25054" y="13452"/>
                    <a:pt x="25054" y="13452"/>
                  </a:cubicBezTo>
                  <a:cubicBezTo>
                    <a:pt x="25054" y="13452"/>
                    <a:pt x="23736" y="12376"/>
                    <a:pt x="25934" y="12376"/>
                  </a:cubicBezTo>
                  <a:cubicBezTo>
                    <a:pt x="27692" y="12376"/>
                    <a:pt x="27692" y="12376"/>
                    <a:pt x="27692" y="12376"/>
                  </a:cubicBezTo>
                  <a:cubicBezTo>
                    <a:pt x="27692" y="12376"/>
                    <a:pt x="28131" y="15605"/>
                    <a:pt x="28571" y="15067"/>
                  </a:cubicBezTo>
                  <a:cubicBezTo>
                    <a:pt x="29450" y="15067"/>
                    <a:pt x="29890" y="13991"/>
                    <a:pt x="30329" y="13452"/>
                  </a:cubicBezTo>
                  <a:cubicBezTo>
                    <a:pt x="30769" y="12914"/>
                    <a:pt x="32087" y="11300"/>
                    <a:pt x="32527" y="11838"/>
                  </a:cubicBezTo>
                  <a:cubicBezTo>
                    <a:pt x="32527" y="12914"/>
                    <a:pt x="31208" y="14529"/>
                    <a:pt x="32967" y="14529"/>
                  </a:cubicBezTo>
                  <a:cubicBezTo>
                    <a:pt x="34725" y="14529"/>
                    <a:pt x="34285" y="15605"/>
                    <a:pt x="35604" y="16143"/>
                  </a:cubicBezTo>
                  <a:cubicBezTo>
                    <a:pt x="36923" y="16143"/>
                    <a:pt x="38241" y="17219"/>
                    <a:pt x="38241" y="17757"/>
                  </a:cubicBezTo>
                  <a:cubicBezTo>
                    <a:pt x="38241" y="18295"/>
                    <a:pt x="38241" y="18834"/>
                    <a:pt x="38681" y="19372"/>
                  </a:cubicBezTo>
                  <a:cubicBezTo>
                    <a:pt x="39560" y="19910"/>
                    <a:pt x="40000" y="19372"/>
                    <a:pt x="40879" y="19372"/>
                  </a:cubicBezTo>
                  <a:cubicBezTo>
                    <a:pt x="41758" y="19372"/>
                    <a:pt x="41758" y="18295"/>
                    <a:pt x="42197" y="19372"/>
                  </a:cubicBezTo>
                  <a:cubicBezTo>
                    <a:pt x="42197" y="20448"/>
                    <a:pt x="42637" y="20986"/>
                    <a:pt x="42637" y="20986"/>
                  </a:cubicBezTo>
                  <a:cubicBezTo>
                    <a:pt x="44395" y="23677"/>
                    <a:pt x="44395" y="23677"/>
                    <a:pt x="44395" y="23677"/>
                  </a:cubicBezTo>
                  <a:cubicBezTo>
                    <a:pt x="46153" y="25829"/>
                    <a:pt x="46153" y="25829"/>
                    <a:pt x="46153" y="25829"/>
                  </a:cubicBezTo>
                  <a:cubicBezTo>
                    <a:pt x="46153" y="25829"/>
                    <a:pt x="44835" y="25829"/>
                    <a:pt x="46593" y="26905"/>
                  </a:cubicBezTo>
                  <a:cubicBezTo>
                    <a:pt x="48351" y="27443"/>
                    <a:pt x="49670" y="27443"/>
                    <a:pt x="49670" y="27443"/>
                  </a:cubicBezTo>
                  <a:cubicBezTo>
                    <a:pt x="49670" y="27443"/>
                    <a:pt x="49670" y="27443"/>
                    <a:pt x="51428" y="27982"/>
                  </a:cubicBezTo>
                  <a:cubicBezTo>
                    <a:pt x="53186" y="28520"/>
                    <a:pt x="54505" y="29596"/>
                    <a:pt x="56263" y="29058"/>
                  </a:cubicBezTo>
                  <a:cubicBezTo>
                    <a:pt x="58461" y="29058"/>
                    <a:pt x="60219" y="26367"/>
                    <a:pt x="60219" y="26367"/>
                  </a:cubicBezTo>
                  <a:cubicBezTo>
                    <a:pt x="60219" y="26367"/>
                    <a:pt x="61098" y="24753"/>
                    <a:pt x="60659" y="23677"/>
                  </a:cubicBezTo>
                  <a:cubicBezTo>
                    <a:pt x="60659" y="22600"/>
                    <a:pt x="61538" y="20448"/>
                    <a:pt x="62417" y="19910"/>
                  </a:cubicBezTo>
                  <a:cubicBezTo>
                    <a:pt x="63296" y="19372"/>
                    <a:pt x="61978" y="18834"/>
                    <a:pt x="62417" y="17757"/>
                  </a:cubicBezTo>
                  <a:cubicBezTo>
                    <a:pt x="62857" y="17219"/>
                    <a:pt x="63296" y="16681"/>
                    <a:pt x="63736" y="16143"/>
                  </a:cubicBezTo>
                  <a:cubicBezTo>
                    <a:pt x="64615" y="15605"/>
                    <a:pt x="67252" y="12376"/>
                    <a:pt x="67252" y="12376"/>
                  </a:cubicBezTo>
                  <a:cubicBezTo>
                    <a:pt x="68131" y="9686"/>
                    <a:pt x="68131" y="9686"/>
                    <a:pt x="68131" y="9686"/>
                  </a:cubicBezTo>
                  <a:cubicBezTo>
                    <a:pt x="68131" y="9686"/>
                    <a:pt x="68131" y="6457"/>
                    <a:pt x="68571" y="5919"/>
                  </a:cubicBezTo>
                  <a:cubicBezTo>
                    <a:pt x="69010" y="5381"/>
                    <a:pt x="70329" y="1076"/>
                    <a:pt x="70329" y="1076"/>
                  </a:cubicBezTo>
                  <a:cubicBezTo>
                    <a:pt x="70769" y="0"/>
                    <a:pt x="70769" y="0"/>
                    <a:pt x="70769" y="0"/>
                  </a:cubicBezTo>
                  <a:cubicBezTo>
                    <a:pt x="70769" y="0"/>
                    <a:pt x="79560" y="9686"/>
                    <a:pt x="80000" y="9686"/>
                  </a:cubicBezTo>
                  <a:cubicBezTo>
                    <a:pt x="80439" y="9686"/>
                    <a:pt x="83956" y="12376"/>
                    <a:pt x="84395" y="13452"/>
                  </a:cubicBezTo>
                  <a:cubicBezTo>
                    <a:pt x="84835" y="13991"/>
                    <a:pt x="87472" y="18295"/>
                    <a:pt x="87472" y="18295"/>
                  </a:cubicBezTo>
                  <a:cubicBezTo>
                    <a:pt x="87912" y="20448"/>
                    <a:pt x="87912" y="20448"/>
                    <a:pt x="87912" y="20448"/>
                  </a:cubicBezTo>
                  <a:cubicBezTo>
                    <a:pt x="87912" y="20448"/>
                    <a:pt x="87912" y="22062"/>
                    <a:pt x="88791" y="23139"/>
                  </a:cubicBezTo>
                  <a:cubicBezTo>
                    <a:pt x="89670" y="23677"/>
                    <a:pt x="91428" y="25829"/>
                    <a:pt x="92307" y="26367"/>
                  </a:cubicBezTo>
                  <a:cubicBezTo>
                    <a:pt x="93186" y="26367"/>
                    <a:pt x="96703" y="29058"/>
                    <a:pt x="96703" y="29058"/>
                  </a:cubicBezTo>
                  <a:cubicBezTo>
                    <a:pt x="96703" y="29058"/>
                    <a:pt x="97142" y="27443"/>
                    <a:pt x="97582" y="28520"/>
                  </a:cubicBezTo>
                  <a:cubicBezTo>
                    <a:pt x="98021" y="29596"/>
                    <a:pt x="98461" y="31210"/>
                    <a:pt x="98461" y="31748"/>
                  </a:cubicBezTo>
                  <a:cubicBezTo>
                    <a:pt x="98461" y="32286"/>
                    <a:pt x="98901" y="34439"/>
                    <a:pt x="99780" y="33901"/>
                  </a:cubicBezTo>
                  <a:cubicBezTo>
                    <a:pt x="100659" y="33901"/>
                    <a:pt x="103296" y="33901"/>
                    <a:pt x="103296" y="33901"/>
                  </a:cubicBezTo>
                  <a:cubicBezTo>
                    <a:pt x="103296" y="33901"/>
                    <a:pt x="103736" y="34977"/>
                    <a:pt x="105054" y="34977"/>
                  </a:cubicBezTo>
                  <a:cubicBezTo>
                    <a:pt x="106373" y="34977"/>
                    <a:pt x="106813" y="34439"/>
                    <a:pt x="107692" y="33901"/>
                  </a:cubicBezTo>
                  <a:cubicBezTo>
                    <a:pt x="108131" y="33901"/>
                    <a:pt x="111648" y="33363"/>
                    <a:pt x="111648" y="33363"/>
                  </a:cubicBezTo>
                  <a:cubicBezTo>
                    <a:pt x="114285" y="34977"/>
                    <a:pt x="114285" y="34977"/>
                    <a:pt x="114285" y="34977"/>
                  </a:cubicBezTo>
                  <a:cubicBezTo>
                    <a:pt x="116923" y="36053"/>
                    <a:pt x="116923" y="36053"/>
                    <a:pt x="116923" y="36053"/>
                  </a:cubicBezTo>
                  <a:cubicBezTo>
                    <a:pt x="119120" y="38744"/>
                    <a:pt x="119120" y="38744"/>
                    <a:pt x="119120" y="38744"/>
                  </a:cubicBezTo>
                  <a:cubicBezTo>
                    <a:pt x="119999" y="40896"/>
                    <a:pt x="119999" y="40896"/>
                    <a:pt x="119999" y="40896"/>
                  </a:cubicBezTo>
                  <a:cubicBezTo>
                    <a:pt x="119999" y="40896"/>
                    <a:pt x="117362" y="38206"/>
                    <a:pt x="116923" y="38206"/>
                  </a:cubicBezTo>
                  <a:cubicBezTo>
                    <a:pt x="116483" y="38744"/>
                    <a:pt x="115604" y="38744"/>
                    <a:pt x="115164" y="38744"/>
                  </a:cubicBezTo>
                  <a:cubicBezTo>
                    <a:pt x="114285" y="39282"/>
                    <a:pt x="112087" y="39820"/>
                    <a:pt x="112087" y="39820"/>
                  </a:cubicBezTo>
                  <a:cubicBezTo>
                    <a:pt x="110769" y="40896"/>
                    <a:pt x="110769" y="40896"/>
                    <a:pt x="110769" y="40896"/>
                  </a:cubicBezTo>
                  <a:cubicBezTo>
                    <a:pt x="109010" y="40896"/>
                    <a:pt x="109010" y="40896"/>
                    <a:pt x="109010" y="40896"/>
                  </a:cubicBezTo>
                  <a:cubicBezTo>
                    <a:pt x="107692" y="43587"/>
                    <a:pt x="107692" y="43587"/>
                    <a:pt x="107692" y="43587"/>
                  </a:cubicBezTo>
                  <a:cubicBezTo>
                    <a:pt x="105494" y="45739"/>
                    <a:pt x="105494" y="45739"/>
                    <a:pt x="105494" y="45739"/>
                  </a:cubicBezTo>
                  <a:cubicBezTo>
                    <a:pt x="102857" y="48430"/>
                    <a:pt x="102857" y="48430"/>
                    <a:pt x="102857" y="48430"/>
                  </a:cubicBezTo>
                  <a:cubicBezTo>
                    <a:pt x="101538" y="52197"/>
                    <a:pt x="101538" y="52197"/>
                    <a:pt x="101538" y="52197"/>
                  </a:cubicBezTo>
                  <a:cubicBezTo>
                    <a:pt x="101538" y="52197"/>
                    <a:pt x="103296" y="53811"/>
                    <a:pt x="102857" y="53811"/>
                  </a:cubicBezTo>
                  <a:cubicBezTo>
                    <a:pt x="102417" y="54349"/>
                    <a:pt x="101538" y="55426"/>
                    <a:pt x="101538" y="55426"/>
                  </a:cubicBezTo>
                  <a:cubicBezTo>
                    <a:pt x="102417" y="57040"/>
                    <a:pt x="102417" y="57040"/>
                    <a:pt x="102417" y="57040"/>
                  </a:cubicBezTo>
                  <a:cubicBezTo>
                    <a:pt x="101978" y="59192"/>
                    <a:pt x="101978" y="59192"/>
                    <a:pt x="101978" y="59192"/>
                  </a:cubicBezTo>
                  <a:cubicBezTo>
                    <a:pt x="103736" y="61345"/>
                    <a:pt x="103736" y="61345"/>
                    <a:pt x="103736" y="61345"/>
                  </a:cubicBezTo>
                  <a:cubicBezTo>
                    <a:pt x="103296" y="62959"/>
                    <a:pt x="103296" y="62959"/>
                    <a:pt x="103296" y="62959"/>
                  </a:cubicBezTo>
                  <a:cubicBezTo>
                    <a:pt x="103736" y="65112"/>
                    <a:pt x="103736" y="65112"/>
                    <a:pt x="103736" y="65112"/>
                  </a:cubicBezTo>
                  <a:cubicBezTo>
                    <a:pt x="103736" y="65112"/>
                    <a:pt x="105494" y="65112"/>
                    <a:pt x="103736" y="67264"/>
                  </a:cubicBezTo>
                  <a:cubicBezTo>
                    <a:pt x="102417" y="68878"/>
                    <a:pt x="101978" y="69417"/>
                    <a:pt x="101978" y="69955"/>
                  </a:cubicBezTo>
                  <a:cubicBezTo>
                    <a:pt x="102417" y="71031"/>
                    <a:pt x="102857" y="73183"/>
                    <a:pt x="102857" y="73183"/>
                  </a:cubicBezTo>
                  <a:cubicBezTo>
                    <a:pt x="102857" y="73183"/>
                    <a:pt x="102417" y="74798"/>
                    <a:pt x="103296" y="75874"/>
                  </a:cubicBezTo>
                  <a:cubicBezTo>
                    <a:pt x="103736" y="76412"/>
                    <a:pt x="105934" y="77488"/>
                    <a:pt x="105934" y="77488"/>
                  </a:cubicBezTo>
                  <a:cubicBezTo>
                    <a:pt x="105934" y="77488"/>
                    <a:pt x="106813" y="79103"/>
                    <a:pt x="106813" y="79641"/>
                  </a:cubicBezTo>
                  <a:cubicBezTo>
                    <a:pt x="106373" y="80179"/>
                    <a:pt x="103736" y="80717"/>
                    <a:pt x="103736" y="80717"/>
                  </a:cubicBezTo>
                  <a:cubicBezTo>
                    <a:pt x="103736" y="80717"/>
                    <a:pt x="103736" y="82331"/>
                    <a:pt x="103736" y="82869"/>
                  </a:cubicBezTo>
                  <a:cubicBezTo>
                    <a:pt x="103736" y="83408"/>
                    <a:pt x="104175" y="86098"/>
                    <a:pt x="104175" y="86098"/>
                  </a:cubicBezTo>
                  <a:cubicBezTo>
                    <a:pt x="105054" y="89327"/>
                    <a:pt x="105054" y="89327"/>
                    <a:pt x="105054" y="89327"/>
                  </a:cubicBezTo>
                  <a:cubicBezTo>
                    <a:pt x="105054" y="89327"/>
                    <a:pt x="105054" y="91479"/>
                    <a:pt x="104175" y="92556"/>
                  </a:cubicBezTo>
                  <a:cubicBezTo>
                    <a:pt x="102857" y="93632"/>
                    <a:pt x="102417" y="94170"/>
                    <a:pt x="101538" y="93094"/>
                  </a:cubicBezTo>
                  <a:cubicBezTo>
                    <a:pt x="103296" y="90941"/>
                    <a:pt x="103296" y="90941"/>
                    <a:pt x="103296" y="90941"/>
                  </a:cubicBezTo>
                  <a:cubicBezTo>
                    <a:pt x="102857" y="88789"/>
                    <a:pt x="102857" y="88789"/>
                    <a:pt x="102857" y="88789"/>
                  </a:cubicBezTo>
                  <a:cubicBezTo>
                    <a:pt x="101538" y="89327"/>
                    <a:pt x="101538" y="89327"/>
                    <a:pt x="101538" y="89327"/>
                  </a:cubicBezTo>
                  <a:cubicBezTo>
                    <a:pt x="100659" y="86636"/>
                    <a:pt x="100659" y="86636"/>
                    <a:pt x="100659" y="86636"/>
                  </a:cubicBezTo>
                  <a:cubicBezTo>
                    <a:pt x="98901" y="87174"/>
                    <a:pt x="98901" y="87174"/>
                    <a:pt x="98901" y="87174"/>
                  </a:cubicBezTo>
                  <a:cubicBezTo>
                    <a:pt x="98021" y="90403"/>
                    <a:pt x="98021" y="90403"/>
                    <a:pt x="98021" y="90403"/>
                  </a:cubicBezTo>
                  <a:cubicBezTo>
                    <a:pt x="98901" y="93632"/>
                    <a:pt x="98901" y="93632"/>
                    <a:pt x="98901" y="93632"/>
                  </a:cubicBezTo>
                  <a:cubicBezTo>
                    <a:pt x="99340" y="95246"/>
                    <a:pt x="99340" y="95246"/>
                    <a:pt x="99340" y="95246"/>
                  </a:cubicBezTo>
                  <a:cubicBezTo>
                    <a:pt x="99340" y="95246"/>
                    <a:pt x="98461" y="95246"/>
                    <a:pt x="98021" y="95784"/>
                  </a:cubicBezTo>
                  <a:cubicBezTo>
                    <a:pt x="98021" y="95784"/>
                    <a:pt x="97142" y="96322"/>
                    <a:pt x="97582" y="96860"/>
                  </a:cubicBezTo>
                  <a:cubicBezTo>
                    <a:pt x="98021" y="97399"/>
                    <a:pt x="98461" y="98475"/>
                    <a:pt x="98461" y="98475"/>
                  </a:cubicBezTo>
                  <a:cubicBezTo>
                    <a:pt x="98461" y="99013"/>
                    <a:pt x="98901" y="101165"/>
                    <a:pt x="98901" y="101165"/>
                  </a:cubicBezTo>
                  <a:cubicBezTo>
                    <a:pt x="99780" y="103318"/>
                    <a:pt x="99780" y="103318"/>
                    <a:pt x="99780" y="103318"/>
                  </a:cubicBezTo>
                  <a:cubicBezTo>
                    <a:pt x="99780" y="103318"/>
                    <a:pt x="101098" y="107623"/>
                    <a:pt x="101098" y="108161"/>
                  </a:cubicBezTo>
                  <a:cubicBezTo>
                    <a:pt x="101098" y="108161"/>
                    <a:pt x="101978" y="112466"/>
                    <a:pt x="101978" y="112466"/>
                  </a:cubicBezTo>
                  <a:cubicBezTo>
                    <a:pt x="101978" y="112466"/>
                    <a:pt x="99780" y="115156"/>
                    <a:pt x="99340" y="115695"/>
                  </a:cubicBezTo>
                  <a:cubicBezTo>
                    <a:pt x="98461" y="116233"/>
                    <a:pt x="98461" y="117309"/>
                    <a:pt x="98021" y="116771"/>
                  </a:cubicBezTo>
                  <a:cubicBezTo>
                    <a:pt x="97582" y="116233"/>
                    <a:pt x="96703" y="115156"/>
                    <a:pt x="95824" y="114618"/>
                  </a:cubicBezTo>
                  <a:cubicBezTo>
                    <a:pt x="95384" y="114080"/>
                    <a:pt x="93186" y="111928"/>
                    <a:pt x="92747" y="111390"/>
                  </a:cubicBezTo>
                  <a:cubicBezTo>
                    <a:pt x="92307" y="110852"/>
                    <a:pt x="91428" y="110313"/>
                    <a:pt x="91428" y="110313"/>
                  </a:cubicBezTo>
                  <a:cubicBezTo>
                    <a:pt x="91428" y="110313"/>
                    <a:pt x="90989" y="111390"/>
                    <a:pt x="90549" y="111390"/>
                  </a:cubicBezTo>
                  <a:cubicBezTo>
                    <a:pt x="90109" y="111390"/>
                    <a:pt x="89230" y="110852"/>
                    <a:pt x="89230" y="110852"/>
                  </a:cubicBezTo>
                  <a:cubicBezTo>
                    <a:pt x="88791" y="110852"/>
                    <a:pt x="87912" y="110313"/>
                    <a:pt x="87472" y="109775"/>
                  </a:cubicBezTo>
                  <a:cubicBezTo>
                    <a:pt x="86593" y="108699"/>
                    <a:pt x="86153" y="107623"/>
                    <a:pt x="85714" y="107623"/>
                  </a:cubicBezTo>
                  <a:cubicBezTo>
                    <a:pt x="85714" y="107623"/>
                    <a:pt x="85714" y="107085"/>
                    <a:pt x="83956" y="107085"/>
                  </a:cubicBezTo>
                  <a:cubicBezTo>
                    <a:pt x="82197" y="107623"/>
                    <a:pt x="78681" y="107623"/>
                    <a:pt x="80879" y="104394"/>
                  </a:cubicBezTo>
                  <a:cubicBezTo>
                    <a:pt x="81318" y="103318"/>
                    <a:pt x="80439" y="101704"/>
                    <a:pt x="83076" y="100089"/>
                  </a:cubicBezTo>
                  <a:cubicBezTo>
                    <a:pt x="83076" y="100089"/>
                    <a:pt x="85274" y="99013"/>
                    <a:pt x="85714" y="97937"/>
                  </a:cubicBezTo>
                  <a:cubicBezTo>
                    <a:pt x="86593" y="96860"/>
                    <a:pt x="84835" y="95246"/>
                    <a:pt x="84835" y="95246"/>
                  </a:cubicBezTo>
                  <a:cubicBezTo>
                    <a:pt x="84395" y="95246"/>
                    <a:pt x="83956" y="95246"/>
                    <a:pt x="83076" y="94708"/>
                  </a:cubicBezTo>
                  <a:cubicBezTo>
                    <a:pt x="82637" y="94708"/>
                    <a:pt x="80439" y="93094"/>
                    <a:pt x="80439" y="92556"/>
                  </a:cubicBezTo>
                  <a:cubicBezTo>
                    <a:pt x="80000" y="91479"/>
                    <a:pt x="80000" y="90941"/>
                    <a:pt x="80439" y="88789"/>
                  </a:cubicBezTo>
                  <a:cubicBezTo>
                    <a:pt x="80879" y="86636"/>
                    <a:pt x="81318" y="87713"/>
                    <a:pt x="82197" y="86636"/>
                  </a:cubicBezTo>
                  <a:cubicBezTo>
                    <a:pt x="83516" y="85022"/>
                    <a:pt x="84395" y="83946"/>
                    <a:pt x="83076" y="82869"/>
                  </a:cubicBezTo>
                  <a:cubicBezTo>
                    <a:pt x="81758" y="82331"/>
                    <a:pt x="81318" y="82869"/>
                    <a:pt x="78681" y="80717"/>
                  </a:cubicBezTo>
                  <a:cubicBezTo>
                    <a:pt x="76043" y="78565"/>
                    <a:pt x="75164" y="77488"/>
                    <a:pt x="74725" y="77488"/>
                  </a:cubicBezTo>
                  <a:cubicBezTo>
                    <a:pt x="74285" y="76950"/>
                    <a:pt x="73846" y="76412"/>
                    <a:pt x="72967" y="76950"/>
                  </a:cubicBezTo>
                  <a:cubicBezTo>
                    <a:pt x="72527" y="77488"/>
                    <a:pt x="70329" y="80179"/>
                    <a:pt x="69890" y="80717"/>
                  </a:cubicBezTo>
                  <a:cubicBezTo>
                    <a:pt x="69450" y="81255"/>
                    <a:pt x="66813" y="83946"/>
                    <a:pt x="66813" y="83946"/>
                  </a:cubicBezTo>
                  <a:cubicBezTo>
                    <a:pt x="66373" y="84484"/>
                    <a:pt x="61978" y="88251"/>
                    <a:pt x="61978" y="88251"/>
                  </a:cubicBezTo>
                  <a:cubicBezTo>
                    <a:pt x="61978" y="88251"/>
                    <a:pt x="60659" y="92556"/>
                    <a:pt x="59780" y="94170"/>
                  </a:cubicBezTo>
                  <a:cubicBezTo>
                    <a:pt x="59340" y="95784"/>
                    <a:pt x="56703" y="97937"/>
                    <a:pt x="56703" y="99013"/>
                  </a:cubicBezTo>
                  <a:cubicBezTo>
                    <a:pt x="56703" y="99551"/>
                    <a:pt x="56703" y="101165"/>
                    <a:pt x="56263" y="101704"/>
                  </a:cubicBezTo>
                  <a:cubicBezTo>
                    <a:pt x="56263" y="101704"/>
                    <a:pt x="54945" y="103856"/>
                    <a:pt x="54065" y="103856"/>
                  </a:cubicBezTo>
                  <a:cubicBezTo>
                    <a:pt x="53626" y="104394"/>
                    <a:pt x="50989" y="104932"/>
                    <a:pt x="50989" y="106008"/>
                  </a:cubicBezTo>
                  <a:cubicBezTo>
                    <a:pt x="50989" y="107085"/>
                    <a:pt x="52307" y="107085"/>
                    <a:pt x="50989" y="109237"/>
                  </a:cubicBezTo>
                  <a:cubicBezTo>
                    <a:pt x="49670" y="110852"/>
                    <a:pt x="48351" y="118385"/>
                    <a:pt x="47032" y="111928"/>
                  </a:cubicBezTo>
                  <a:cubicBezTo>
                    <a:pt x="46153" y="107623"/>
                    <a:pt x="46153" y="107085"/>
                    <a:pt x="45274" y="106547"/>
                  </a:cubicBezTo>
                  <a:cubicBezTo>
                    <a:pt x="43956" y="105470"/>
                    <a:pt x="43076" y="104932"/>
                    <a:pt x="43076" y="104932"/>
                  </a:cubicBezTo>
                  <a:cubicBezTo>
                    <a:pt x="43076" y="104932"/>
                    <a:pt x="42197" y="103318"/>
                    <a:pt x="43956" y="102780"/>
                  </a:cubicBezTo>
                  <a:cubicBezTo>
                    <a:pt x="45714" y="102780"/>
                    <a:pt x="46153" y="103856"/>
                    <a:pt x="47032" y="102780"/>
                  </a:cubicBezTo>
                  <a:cubicBezTo>
                    <a:pt x="48351" y="101704"/>
                    <a:pt x="48791" y="101165"/>
                    <a:pt x="47032" y="100627"/>
                  </a:cubicBezTo>
                  <a:cubicBezTo>
                    <a:pt x="45274" y="100089"/>
                    <a:pt x="46153" y="101165"/>
                    <a:pt x="44395" y="100089"/>
                  </a:cubicBezTo>
                  <a:cubicBezTo>
                    <a:pt x="43076" y="98475"/>
                    <a:pt x="42637" y="98475"/>
                    <a:pt x="42197" y="97937"/>
                  </a:cubicBezTo>
                  <a:cubicBezTo>
                    <a:pt x="42197" y="97399"/>
                    <a:pt x="42197" y="97399"/>
                    <a:pt x="42637" y="96860"/>
                  </a:cubicBezTo>
                  <a:cubicBezTo>
                    <a:pt x="43516" y="95246"/>
                    <a:pt x="43516" y="95246"/>
                    <a:pt x="43516" y="95246"/>
                  </a:cubicBezTo>
                  <a:cubicBezTo>
                    <a:pt x="43516" y="95246"/>
                    <a:pt x="43516" y="95246"/>
                    <a:pt x="43076" y="95246"/>
                  </a:cubicBezTo>
                  <a:cubicBezTo>
                    <a:pt x="43076" y="94170"/>
                    <a:pt x="43956" y="93094"/>
                    <a:pt x="43956" y="92017"/>
                  </a:cubicBezTo>
                  <a:cubicBezTo>
                    <a:pt x="43956" y="91479"/>
                    <a:pt x="43516" y="90941"/>
                    <a:pt x="43076" y="90941"/>
                  </a:cubicBezTo>
                  <a:cubicBezTo>
                    <a:pt x="42637" y="90941"/>
                    <a:pt x="43076" y="90941"/>
                    <a:pt x="42197" y="90941"/>
                  </a:cubicBezTo>
                  <a:cubicBezTo>
                    <a:pt x="42197" y="90403"/>
                    <a:pt x="41758" y="90403"/>
                    <a:pt x="41758" y="89865"/>
                  </a:cubicBezTo>
                  <a:cubicBezTo>
                    <a:pt x="41318" y="89327"/>
                    <a:pt x="41318" y="89327"/>
                    <a:pt x="41318" y="89327"/>
                  </a:cubicBezTo>
                  <a:cubicBezTo>
                    <a:pt x="39560" y="89327"/>
                    <a:pt x="39560" y="89327"/>
                    <a:pt x="39560" y="89327"/>
                  </a:cubicBezTo>
                  <a:cubicBezTo>
                    <a:pt x="39120" y="87174"/>
                    <a:pt x="39120" y="87174"/>
                    <a:pt x="39120" y="87174"/>
                  </a:cubicBezTo>
                  <a:cubicBezTo>
                    <a:pt x="39120" y="87174"/>
                    <a:pt x="40439" y="87713"/>
                    <a:pt x="40879" y="87713"/>
                  </a:cubicBezTo>
                  <a:cubicBezTo>
                    <a:pt x="41318" y="87713"/>
                    <a:pt x="43076" y="86098"/>
                    <a:pt x="43076" y="86098"/>
                  </a:cubicBezTo>
                  <a:cubicBezTo>
                    <a:pt x="43076" y="86098"/>
                    <a:pt x="42197" y="85560"/>
                    <a:pt x="41758" y="85560"/>
                  </a:cubicBezTo>
                  <a:cubicBezTo>
                    <a:pt x="41318" y="85560"/>
                    <a:pt x="41318" y="83946"/>
                    <a:pt x="41318" y="83946"/>
                  </a:cubicBezTo>
                  <a:cubicBezTo>
                    <a:pt x="40000" y="82869"/>
                    <a:pt x="40000" y="82869"/>
                    <a:pt x="40000" y="82869"/>
                  </a:cubicBezTo>
                  <a:cubicBezTo>
                    <a:pt x="38241" y="82331"/>
                    <a:pt x="38241" y="82331"/>
                    <a:pt x="38241" y="82331"/>
                  </a:cubicBezTo>
                  <a:cubicBezTo>
                    <a:pt x="38241" y="82331"/>
                    <a:pt x="37802" y="81793"/>
                    <a:pt x="37362" y="81793"/>
                  </a:cubicBezTo>
                  <a:cubicBezTo>
                    <a:pt x="37362" y="81255"/>
                    <a:pt x="37362" y="80717"/>
                    <a:pt x="37362" y="80717"/>
                  </a:cubicBezTo>
                  <a:cubicBezTo>
                    <a:pt x="37802" y="80179"/>
                    <a:pt x="37802" y="80179"/>
                    <a:pt x="37802" y="80179"/>
                  </a:cubicBezTo>
                  <a:cubicBezTo>
                    <a:pt x="39120" y="79103"/>
                    <a:pt x="39120" y="79103"/>
                    <a:pt x="39120" y="79103"/>
                  </a:cubicBezTo>
                  <a:cubicBezTo>
                    <a:pt x="39120" y="77488"/>
                    <a:pt x="39120" y="77488"/>
                    <a:pt x="39120" y="77488"/>
                  </a:cubicBezTo>
                  <a:cubicBezTo>
                    <a:pt x="39120" y="75874"/>
                    <a:pt x="39120" y="75874"/>
                    <a:pt x="39120" y="75874"/>
                  </a:cubicBezTo>
                  <a:cubicBezTo>
                    <a:pt x="38241" y="75874"/>
                    <a:pt x="38241" y="75874"/>
                    <a:pt x="38241" y="75874"/>
                  </a:cubicBezTo>
                  <a:cubicBezTo>
                    <a:pt x="38241" y="75874"/>
                    <a:pt x="36483" y="76950"/>
                    <a:pt x="35604" y="75874"/>
                  </a:cubicBezTo>
                  <a:cubicBezTo>
                    <a:pt x="34725" y="75336"/>
                    <a:pt x="35164" y="75874"/>
                    <a:pt x="34285" y="76412"/>
                  </a:cubicBezTo>
                  <a:cubicBezTo>
                    <a:pt x="33846" y="76412"/>
                    <a:pt x="32967" y="77488"/>
                    <a:pt x="32967" y="77488"/>
                  </a:cubicBezTo>
                  <a:cubicBezTo>
                    <a:pt x="32967" y="77488"/>
                    <a:pt x="32527" y="78026"/>
                    <a:pt x="31648" y="78026"/>
                  </a:cubicBezTo>
                  <a:cubicBezTo>
                    <a:pt x="31208" y="78026"/>
                    <a:pt x="31208" y="76412"/>
                    <a:pt x="31208" y="76412"/>
                  </a:cubicBezTo>
                  <a:cubicBezTo>
                    <a:pt x="29010" y="75874"/>
                    <a:pt x="29010" y="75874"/>
                    <a:pt x="29010" y="75874"/>
                  </a:cubicBezTo>
                  <a:cubicBezTo>
                    <a:pt x="27252" y="73721"/>
                    <a:pt x="27252" y="73721"/>
                    <a:pt x="27252" y="73721"/>
                  </a:cubicBezTo>
                  <a:cubicBezTo>
                    <a:pt x="24615" y="73721"/>
                    <a:pt x="24615" y="73721"/>
                    <a:pt x="24615" y="73721"/>
                  </a:cubicBezTo>
                  <a:cubicBezTo>
                    <a:pt x="23736" y="73183"/>
                    <a:pt x="23736" y="73183"/>
                    <a:pt x="23736" y="73183"/>
                  </a:cubicBezTo>
                  <a:cubicBezTo>
                    <a:pt x="22857" y="72107"/>
                    <a:pt x="22857" y="72107"/>
                    <a:pt x="22857" y="72107"/>
                  </a:cubicBezTo>
                  <a:cubicBezTo>
                    <a:pt x="22857" y="72107"/>
                    <a:pt x="22417" y="71031"/>
                    <a:pt x="21978" y="71031"/>
                  </a:cubicBezTo>
                  <a:cubicBezTo>
                    <a:pt x="21098" y="70493"/>
                    <a:pt x="21098" y="71031"/>
                    <a:pt x="20659" y="71031"/>
                  </a:cubicBezTo>
                  <a:cubicBezTo>
                    <a:pt x="20219" y="71031"/>
                    <a:pt x="20219" y="71031"/>
                    <a:pt x="18901" y="71031"/>
                  </a:cubicBezTo>
                  <a:cubicBezTo>
                    <a:pt x="18021" y="71031"/>
                    <a:pt x="18021" y="69955"/>
                    <a:pt x="18021" y="69955"/>
                  </a:cubicBezTo>
                  <a:cubicBezTo>
                    <a:pt x="18021" y="69955"/>
                    <a:pt x="18461" y="68878"/>
                    <a:pt x="18461" y="68340"/>
                  </a:cubicBezTo>
                  <a:cubicBezTo>
                    <a:pt x="18461" y="68340"/>
                    <a:pt x="19340" y="68340"/>
                    <a:pt x="19340" y="68340"/>
                  </a:cubicBezTo>
                  <a:cubicBezTo>
                    <a:pt x="19780" y="67802"/>
                    <a:pt x="21098" y="67264"/>
                    <a:pt x="21978" y="67264"/>
                  </a:cubicBezTo>
                  <a:cubicBezTo>
                    <a:pt x="22417" y="67264"/>
                    <a:pt x="22417" y="67264"/>
                    <a:pt x="23296" y="66726"/>
                  </a:cubicBezTo>
                  <a:cubicBezTo>
                    <a:pt x="23736" y="66726"/>
                    <a:pt x="23736" y="66188"/>
                    <a:pt x="23736" y="66188"/>
                  </a:cubicBezTo>
                  <a:cubicBezTo>
                    <a:pt x="23736" y="66188"/>
                    <a:pt x="23736" y="64035"/>
                    <a:pt x="23736" y="64035"/>
                  </a:cubicBezTo>
                  <a:cubicBezTo>
                    <a:pt x="23736" y="63497"/>
                    <a:pt x="23736" y="63497"/>
                    <a:pt x="24175" y="63497"/>
                  </a:cubicBezTo>
                  <a:cubicBezTo>
                    <a:pt x="24175" y="62959"/>
                    <a:pt x="24175" y="62421"/>
                    <a:pt x="24175" y="62421"/>
                  </a:cubicBezTo>
                  <a:cubicBezTo>
                    <a:pt x="24175" y="62421"/>
                    <a:pt x="23736" y="61345"/>
                    <a:pt x="23736" y="60807"/>
                  </a:cubicBezTo>
                  <a:cubicBezTo>
                    <a:pt x="23296" y="59730"/>
                    <a:pt x="22857" y="60269"/>
                    <a:pt x="22857" y="60269"/>
                  </a:cubicBezTo>
                  <a:cubicBezTo>
                    <a:pt x="21978" y="60269"/>
                    <a:pt x="21978" y="60269"/>
                    <a:pt x="21978" y="60269"/>
                  </a:cubicBezTo>
                  <a:cubicBezTo>
                    <a:pt x="21978" y="60269"/>
                    <a:pt x="20659" y="60269"/>
                    <a:pt x="20659" y="59730"/>
                  </a:cubicBezTo>
                  <a:cubicBezTo>
                    <a:pt x="20219" y="59730"/>
                    <a:pt x="19340" y="59730"/>
                    <a:pt x="19340" y="59730"/>
                  </a:cubicBezTo>
                  <a:cubicBezTo>
                    <a:pt x="18021" y="58116"/>
                    <a:pt x="18021" y="58116"/>
                    <a:pt x="18021" y="58116"/>
                  </a:cubicBezTo>
                  <a:cubicBezTo>
                    <a:pt x="18021" y="58116"/>
                    <a:pt x="17142" y="58116"/>
                    <a:pt x="16263" y="58116"/>
                  </a:cubicBezTo>
                  <a:cubicBezTo>
                    <a:pt x="15384" y="57578"/>
                    <a:pt x="14505" y="57040"/>
                    <a:pt x="14505" y="57040"/>
                  </a:cubicBezTo>
                  <a:cubicBezTo>
                    <a:pt x="11868" y="54887"/>
                    <a:pt x="11868" y="54887"/>
                    <a:pt x="11868" y="54887"/>
                  </a:cubicBezTo>
                  <a:cubicBezTo>
                    <a:pt x="11428" y="53811"/>
                    <a:pt x="11428" y="53811"/>
                    <a:pt x="11428" y="53811"/>
                  </a:cubicBezTo>
                  <a:cubicBezTo>
                    <a:pt x="10549" y="53273"/>
                    <a:pt x="10549" y="53273"/>
                    <a:pt x="10549" y="53273"/>
                  </a:cubicBezTo>
                  <a:cubicBezTo>
                    <a:pt x="10549" y="53273"/>
                    <a:pt x="9230" y="51121"/>
                    <a:pt x="9230" y="50582"/>
                  </a:cubicBezTo>
                  <a:cubicBezTo>
                    <a:pt x="9230" y="50582"/>
                    <a:pt x="9230" y="50582"/>
                    <a:pt x="9670" y="50044"/>
                  </a:cubicBezTo>
                  <a:cubicBezTo>
                    <a:pt x="9670" y="50044"/>
                    <a:pt x="9670" y="49506"/>
                    <a:pt x="10109" y="48968"/>
                  </a:cubicBezTo>
                  <a:cubicBezTo>
                    <a:pt x="10109" y="48430"/>
                    <a:pt x="10549" y="47892"/>
                    <a:pt x="10549" y="47354"/>
                  </a:cubicBezTo>
                  <a:cubicBezTo>
                    <a:pt x="10549" y="47354"/>
                    <a:pt x="10989" y="46816"/>
                    <a:pt x="11428" y="46816"/>
                  </a:cubicBezTo>
                  <a:cubicBezTo>
                    <a:pt x="11868" y="46816"/>
                    <a:pt x="12307" y="46278"/>
                    <a:pt x="12307" y="46278"/>
                  </a:cubicBezTo>
                  <a:cubicBezTo>
                    <a:pt x="12307" y="45739"/>
                    <a:pt x="12307" y="45201"/>
                    <a:pt x="12747" y="44663"/>
                  </a:cubicBezTo>
                  <a:cubicBezTo>
                    <a:pt x="12747" y="44125"/>
                    <a:pt x="11868" y="44663"/>
                    <a:pt x="11428" y="44125"/>
                  </a:cubicBezTo>
                  <a:cubicBezTo>
                    <a:pt x="10989" y="44125"/>
                    <a:pt x="10989" y="44125"/>
                    <a:pt x="10549" y="44663"/>
                  </a:cubicBezTo>
                  <a:cubicBezTo>
                    <a:pt x="10109" y="44663"/>
                    <a:pt x="9670" y="43587"/>
                    <a:pt x="9670" y="43587"/>
                  </a:cubicBezTo>
                  <a:cubicBezTo>
                    <a:pt x="9670" y="43049"/>
                    <a:pt x="8791" y="43049"/>
                    <a:pt x="8351" y="42511"/>
                  </a:cubicBezTo>
                  <a:cubicBezTo>
                    <a:pt x="7912" y="42511"/>
                    <a:pt x="7912" y="42511"/>
                    <a:pt x="7912" y="41973"/>
                  </a:cubicBezTo>
                  <a:cubicBezTo>
                    <a:pt x="7472" y="41434"/>
                    <a:pt x="7912" y="41434"/>
                    <a:pt x="7472" y="41434"/>
                  </a:cubicBezTo>
                  <a:cubicBezTo>
                    <a:pt x="7472" y="40896"/>
                    <a:pt x="7032" y="40896"/>
                    <a:pt x="7032" y="40896"/>
                  </a:cubicBezTo>
                  <a:cubicBezTo>
                    <a:pt x="7032" y="40896"/>
                    <a:pt x="6593" y="41973"/>
                    <a:pt x="6153" y="41973"/>
                  </a:cubicBezTo>
                  <a:cubicBezTo>
                    <a:pt x="5714" y="41973"/>
                    <a:pt x="5274" y="41434"/>
                    <a:pt x="5274" y="41434"/>
                  </a:cubicBezTo>
                  <a:cubicBezTo>
                    <a:pt x="4835" y="41434"/>
                    <a:pt x="4395" y="41434"/>
                    <a:pt x="3956" y="41973"/>
                  </a:cubicBezTo>
                  <a:cubicBezTo>
                    <a:pt x="3956" y="41973"/>
                    <a:pt x="3076" y="41434"/>
                    <a:pt x="3076" y="41434"/>
                  </a:cubicBezTo>
                  <a:cubicBezTo>
                    <a:pt x="3076" y="40896"/>
                    <a:pt x="1758" y="40896"/>
                    <a:pt x="1758" y="40896"/>
                  </a:cubicBezTo>
                  <a:cubicBezTo>
                    <a:pt x="1758" y="40896"/>
                    <a:pt x="1758" y="41434"/>
                    <a:pt x="1318" y="41434"/>
                  </a:cubicBezTo>
                  <a:cubicBezTo>
                    <a:pt x="879" y="41973"/>
                    <a:pt x="439" y="41434"/>
                    <a:pt x="439" y="41434"/>
                  </a:cubicBezTo>
                  <a:cubicBezTo>
                    <a:pt x="0" y="41434"/>
                    <a:pt x="0" y="40896"/>
                    <a:pt x="0" y="40358"/>
                  </a:cubicBezTo>
                  <a:close/>
                  <a:moveTo>
                    <a:pt x="4395" y="97937"/>
                  </a:moveTo>
                  <a:cubicBezTo>
                    <a:pt x="4395" y="97937"/>
                    <a:pt x="4395" y="97937"/>
                    <a:pt x="4395" y="97937"/>
                  </a:cubicBezTo>
                  <a:cubicBezTo>
                    <a:pt x="4395" y="99551"/>
                    <a:pt x="4395" y="99551"/>
                    <a:pt x="4395" y="99551"/>
                  </a:cubicBezTo>
                  <a:cubicBezTo>
                    <a:pt x="7032" y="100627"/>
                    <a:pt x="7032" y="100627"/>
                    <a:pt x="7032" y="100627"/>
                  </a:cubicBezTo>
                  <a:cubicBezTo>
                    <a:pt x="8791" y="102242"/>
                    <a:pt x="8791" y="102242"/>
                    <a:pt x="8791" y="102242"/>
                  </a:cubicBezTo>
                  <a:cubicBezTo>
                    <a:pt x="8791" y="102242"/>
                    <a:pt x="9670" y="104932"/>
                    <a:pt x="9670" y="105470"/>
                  </a:cubicBezTo>
                  <a:cubicBezTo>
                    <a:pt x="9670" y="106547"/>
                    <a:pt x="10989" y="106547"/>
                    <a:pt x="11428" y="106547"/>
                  </a:cubicBezTo>
                  <a:cubicBezTo>
                    <a:pt x="11428" y="106547"/>
                    <a:pt x="13186" y="107085"/>
                    <a:pt x="13186" y="107085"/>
                  </a:cubicBezTo>
                  <a:cubicBezTo>
                    <a:pt x="13186" y="107085"/>
                    <a:pt x="14065" y="108161"/>
                    <a:pt x="14505" y="108699"/>
                  </a:cubicBezTo>
                  <a:cubicBezTo>
                    <a:pt x="14505" y="109237"/>
                    <a:pt x="14505" y="110313"/>
                    <a:pt x="14505" y="110313"/>
                  </a:cubicBezTo>
                  <a:cubicBezTo>
                    <a:pt x="16263" y="112466"/>
                    <a:pt x="16263" y="112466"/>
                    <a:pt x="16263" y="112466"/>
                  </a:cubicBezTo>
                  <a:cubicBezTo>
                    <a:pt x="19340" y="112466"/>
                    <a:pt x="19340" y="112466"/>
                    <a:pt x="19340" y="112466"/>
                  </a:cubicBezTo>
                  <a:cubicBezTo>
                    <a:pt x="19340" y="112466"/>
                    <a:pt x="22417" y="115695"/>
                    <a:pt x="22857" y="116233"/>
                  </a:cubicBezTo>
                  <a:cubicBezTo>
                    <a:pt x="22857" y="116771"/>
                    <a:pt x="24615" y="118923"/>
                    <a:pt x="24615" y="118923"/>
                  </a:cubicBezTo>
                  <a:cubicBezTo>
                    <a:pt x="24615" y="118923"/>
                    <a:pt x="27692" y="118923"/>
                    <a:pt x="28131" y="118923"/>
                  </a:cubicBezTo>
                  <a:cubicBezTo>
                    <a:pt x="28131" y="118923"/>
                    <a:pt x="31208" y="118923"/>
                    <a:pt x="31208" y="118923"/>
                  </a:cubicBezTo>
                  <a:cubicBezTo>
                    <a:pt x="33406" y="119999"/>
                    <a:pt x="33406" y="119999"/>
                    <a:pt x="33406" y="119999"/>
                  </a:cubicBezTo>
                  <a:cubicBezTo>
                    <a:pt x="35604" y="119461"/>
                    <a:pt x="35604" y="119461"/>
                    <a:pt x="35604" y="119461"/>
                  </a:cubicBezTo>
                  <a:cubicBezTo>
                    <a:pt x="40439" y="117847"/>
                    <a:pt x="40439" y="117847"/>
                    <a:pt x="40439" y="117847"/>
                  </a:cubicBezTo>
                  <a:cubicBezTo>
                    <a:pt x="40439" y="117847"/>
                    <a:pt x="39120" y="116771"/>
                    <a:pt x="39120" y="116771"/>
                  </a:cubicBezTo>
                  <a:cubicBezTo>
                    <a:pt x="39120" y="116233"/>
                    <a:pt x="37362" y="113542"/>
                    <a:pt x="37362" y="113542"/>
                  </a:cubicBezTo>
                  <a:cubicBezTo>
                    <a:pt x="37362" y="113542"/>
                    <a:pt x="34725" y="109775"/>
                    <a:pt x="34285" y="109775"/>
                  </a:cubicBezTo>
                  <a:cubicBezTo>
                    <a:pt x="34285" y="109237"/>
                    <a:pt x="33846" y="108699"/>
                    <a:pt x="33846" y="108161"/>
                  </a:cubicBezTo>
                  <a:cubicBezTo>
                    <a:pt x="33846" y="107085"/>
                    <a:pt x="34285" y="106547"/>
                    <a:pt x="34285" y="106008"/>
                  </a:cubicBezTo>
                  <a:cubicBezTo>
                    <a:pt x="34725" y="105470"/>
                    <a:pt x="34725" y="104394"/>
                    <a:pt x="34725" y="104394"/>
                  </a:cubicBezTo>
                  <a:cubicBezTo>
                    <a:pt x="34725" y="104394"/>
                    <a:pt x="33406" y="104394"/>
                    <a:pt x="32527" y="104394"/>
                  </a:cubicBezTo>
                  <a:cubicBezTo>
                    <a:pt x="32087" y="104394"/>
                    <a:pt x="31208" y="104932"/>
                    <a:pt x="30329" y="104932"/>
                  </a:cubicBezTo>
                  <a:cubicBezTo>
                    <a:pt x="29890" y="104932"/>
                    <a:pt x="29010" y="104394"/>
                    <a:pt x="29010" y="104394"/>
                  </a:cubicBezTo>
                  <a:cubicBezTo>
                    <a:pt x="28571" y="104394"/>
                    <a:pt x="28571" y="102780"/>
                    <a:pt x="28571" y="102780"/>
                  </a:cubicBezTo>
                  <a:cubicBezTo>
                    <a:pt x="29450" y="100627"/>
                    <a:pt x="29450" y="100627"/>
                    <a:pt x="29450" y="100627"/>
                  </a:cubicBezTo>
                  <a:cubicBezTo>
                    <a:pt x="28571" y="99013"/>
                    <a:pt x="28571" y="99013"/>
                    <a:pt x="28571" y="99013"/>
                  </a:cubicBezTo>
                  <a:cubicBezTo>
                    <a:pt x="26813" y="96860"/>
                    <a:pt x="26813" y="96860"/>
                    <a:pt x="26813" y="96860"/>
                  </a:cubicBezTo>
                  <a:cubicBezTo>
                    <a:pt x="26813" y="96860"/>
                    <a:pt x="23736" y="98475"/>
                    <a:pt x="23296" y="98475"/>
                  </a:cubicBezTo>
                  <a:cubicBezTo>
                    <a:pt x="22857" y="98475"/>
                    <a:pt x="21098" y="101165"/>
                    <a:pt x="20659" y="101165"/>
                  </a:cubicBezTo>
                  <a:cubicBezTo>
                    <a:pt x="20659" y="101165"/>
                    <a:pt x="19340" y="99551"/>
                    <a:pt x="19340" y="99551"/>
                  </a:cubicBezTo>
                  <a:cubicBezTo>
                    <a:pt x="15824" y="98475"/>
                    <a:pt x="15824" y="98475"/>
                    <a:pt x="15824" y="98475"/>
                  </a:cubicBezTo>
                  <a:cubicBezTo>
                    <a:pt x="15824" y="98475"/>
                    <a:pt x="15384" y="99551"/>
                    <a:pt x="14945" y="100089"/>
                  </a:cubicBezTo>
                  <a:cubicBezTo>
                    <a:pt x="14505" y="100627"/>
                    <a:pt x="14065" y="100089"/>
                    <a:pt x="14065" y="99551"/>
                  </a:cubicBezTo>
                  <a:cubicBezTo>
                    <a:pt x="13626" y="98475"/>
                    <a:pt x="14505" y="96860"/>
                    <a:pt x="14505" y="96860"/>
                  </a:cubicBezTo>
                  <a:cubicBezTo>
                    <a:pt x="11868" y="95246"/>
                    <a:pt x="11868" y="95246"/>
                    <a:pt x="11868" y="95246"/>
                  </a:cubicBezTo>
                  <a:cubicBezTo>
                    <a:pt x="10109" y="94170"/>
                    <a:pt x="10109" y="94170"/>
                    <a:pt x="10109" y="94170"/>
                  </a:cubicBezTo>
                  <a:cubicBezTo>
                    <a:pt x="7912" y="96860"/>
                    <a:pt x="7912" y="96860"/>
                    <a:pt x="7912" y="96860"/>
                  </a:cubicBezTo>
                  <a:cubicBezTo>
                    <a:pt x="7912" y="96860"/>
                    <a:pt x="4835" y="97399"/>
                    <a:pt x="4395" y="9793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4" name="Shape 2040"/>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5" name="Shape 2041"/>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7" name="Shape 2043"/>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8" name="Shape 2044"/>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9" name="Shape 2045"/>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0" name="Shape 2046"/>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1" name="Shape 2047"/>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2" name="Shape 2048"/>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3" name="Shape 2049"/>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solidFill>
              <a:schemeClr val="tx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4" name="Shape 2050"/>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5" name="Shape 2051"/>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6" name="Shape 2052"/>
            <p:cNvSpPr/>
            <p:nvPr/>
          </p:nvSpPr>
          <p:spPr>
            <a:xfrm>
              <a:off x="5828550" y="-33602"/>
              <a:ext cx="3373052" cy="3300665"/>
            </a:xfrm>
            <a:custGeom>
              <a:avLst/>
              <a:gdLst/>
              <a:ahLst/>
              <a:cxnLst/>
              <a:rect l="0" t="0" r="0" b="0"/>
              <a:pathLst>
                <a:path w="120000" h="120000" extrusionOk="0">
                  <a:moveTo>
                    <a:pt x="37322" y="88091"/>
                  </a:moveTo>
                  <a:cubicBezTo>
                    <a:pt x="36673" y="88251"/>
                    <a:pt x="36673" y="88251"/>
                    <a:pt x="36673" y="88251"/>
                  </a:cubicBezTo>
                  <a:cubicBezTo>
                    <a:pt x="36673" y="88251"/>
                    <a:pt x="36267" y="88653"/>
                    <a:pt x="36267" y="88492"/>
                  </a:cubicBezTo>
                  <a:cubicBezTo>
                    <a:pt x="36186" y="88332"/>
                    <a:pt x="36348" y="88010"/>
                    <a:pt x="36348" y="87849"/>
                  </a:cubicBezTo>
                  <a:cubicBezTo>
                    <a:pt x="36267" y="87769"/>
                    <a:pt x="35862" y="88010"/>
                    <a:pt x="35943" y="87689"/>
                  </a:cubicBezTo>
                  <a:cubicBezTo>
                    <a:pt x="36024" y="87528"/>
                    <a:pt x="35943" y="87287"/>
                    <a:pt x="35862" y="87206"/>
                  </a:cubicBezTo>
                  <a:cubicBezTo>
                    <a:pt x="35699" y="87046"/>
                    <a:pt x="35212" y="87046"/>
                    <a:pt x="35375" y="86724"/>
                  </a:cubicBezTo>
                  <a:cubicBezTo>
                    <a:pt x="35537" y="86483"/>
                    <a:pt x="35943" y="86322"/>
                    <a:pt x="35943" y="86322"/>
                  </a:cubicBezTo>
                  <a:cubicBezTo>
                    <a:pt x="35943" y="86162"/>
                    <a:pt x="35943" y="86162"/>
                    <a:pt x="35943" y="86162"/>
                  </a:cubicBezTo>
                  <a:cubicBezTo>
                    <a:pt x="35618" y="85840"/>
                    <a:pt x="35618" y="85840"/>
                    <a:pt x="35618" y="85840"/>
                  </a:cubicBezTo>
                  <a:cubicBezTo>
                    <a:pt x="34726" y="85438"/>
                    <a:pt x="34726" y="85438"/>
                    <a:pt x="34726" y="85438"/>
                  </a:cubicBezTo>
                  <a:cubicBezTo>
                    <a:pt x="34726" y="85438"/>
                    <a:pt x="34645" y="84956"/>
                    <a:pt x="34482" y="84956"/>
                  </a:cubicBezTo>
                  <a:cubicBezTo>
                    <a:pt x="34401" y="84876"/>
                    <a:pt x="34158" y="84634"/>
                    <a:pt x="34158" y="84634"/>
                  </a:cubicBezTo>
                  <a:cubicBezTo>
                    <a:pt x="34158" y="84634"/>
                    <a:pt x="33914" y="84313"/>
                    <a:pt x="33590" y="84233"/>
                  </a:cubicBezTo>
                  <a:cubicBezTo>
                    <a:pt x="33265" y="84072"/>
                    <a:pt x="33022" y="84795"/>
                    <a:pt x="33022" y="84795"/>
                  </a:cubicBezTo>
                  <a:cubicBezTo>
                    <a:pt x="32697" y="84474"/>
                    <a:pt x="32697" y="84474"/>
                    <a:pt x="32697" y="84474"/>
                  </a:cubicBezTo>
                  <a:cubicBezTo>
                    <a:pt x="32048" y="84715"/>
                    <a:pt x="32048" y="84715"/>
                    <a:pt x="32048" y="84715"/>
                  </a:cubicBezTo>
                  <a:cubicBezTo>
                    <a:pt x="31561" y="85438"/>
                    <a:pt x="31561" y="85438"/>
                    <a:pt x="31561" y="85438"/>
                  </a:cubicBezTo>
                  <a:cubicBezTo>
                    <a:pt x="31237" y="85519"/>
                    <a:pt x="31237" y="85519"/>
                    <a:pt x="31237" y="85519"/>
                  </a:cubicBezTo>
                  <a:cubicBezTo>
                    <a:pt x="30750" y="85599"/>
                    <a:pt x="30750" y="85599"/>
                    <a:pt x="30750" y="85599"/>
                  </a:cubicBezTo>
                  <a:cubicBezTo>
                    <a:pt x="30020" y="85760"/>
                    <a:pt x="30020" y="85760"/>
                    <a:pt x="30020" y="85760"/>
                  </a:cubicBezTo>
                  <a:cubicBezTo>
                    <a:pt x="29858" y="86242"/>
                    <a:pt x="29858" y="86242"/>
                    <a:pt x="29858" y="86242"/>
                  </a:cubicBezTo>
                  <a:cubicBezTo>
                    <a:pt x="29939" y="86724"/>
                    <a:pt x="29939" y="86724"/>
                    <a:pt x="29939" y="86724"/>
                  </a:cubicBezTo>
                  <a:cubicBezTo>
                    <a:pt x="29533" y="87046"/>
                    <a:pt x="29533" y="87046"/>
                    <a:pt x="29533" y="87046"/>
                  </a:cubicBezTo>
                  <a:cubicBezTo>
                    <a:pt x="28559" y="86965"/>
                    <a:pt x="28559" y="86965"/>
                    <a:pt x="28559" y="86965"/>
                  </a:cubicBezTo>
                  <a:cubicBezTo>
                    <a:pt x="28722" y="86965"/>
                    <a:pt x="28722" y="86965"/>
                    <a:pt x="28722" y="86965"/>
                  </a:cubicBezTo>
                  <a:cubicBezTo>
                    <a:pt x="28154" y="86644"/>
                    <a:pt x="28154" y="86644"/>
                    <a:pt x="28154" y="86644"/>
                  </a:cubicBezTo>
                  <a:cubicBezTo>
                    <a:pt x="28154" y="86403"/>
                    <a:pt x="28154" y="86403"/>
                    <a:pt x="28154" y="86403"/>
                  </a:cubicBezTo>
                  <a:cubicBezTo>
                    <a:pt x="27829" y="86403"/>
                    <a:pt x="27829" y="86403"/>
                    <a:pt x="27829" y="86403"/>
                  </a:cubicBezTo>
                  <a:cubicBezTo>
                    <a:pt x="27586" y="86322"/>
                    <a:pt x="27586" y="86322"/>
                    <a:pt x="27586" y="86322"/>
                  </a:cubicBezTo>
                  <a:cubicBezTo>
                    <a:pt x="27748" y="86162"/>
                    <a:pt x="27748" y="86162"/>
                    <a:pt x="27748" y="86162"/>
                  </a:cubicBezTo>
                  <a:cubicBezTo>
                    <a:pt x="27586" y="85920"/>
                    <a:pt x="27586" y="85920"/>
                    <a:pt x="27586" y="85920"/>
                  </a:cubicBezTo>
                  <a:cubicBezTo>
                    <a:pt x="27342" y="85438"/>
                    <a:pt x="27342" y="85438"/>
                    <a:pt x="27342" y="85438"/>
                  </a:cubicBezTo>
                  <a:cubicBezTo>
                    <a:pt x="27505" y="85277"/>
                    <a:pt x="27505" y="85277"/>
                    <a:pt x="27505" y="85277"/>
                  </a:cubicBezTo>
                  <a:cubicBezTo>
                    <a:pt x="27180" y="85117"/>
                    <a:pt x="27180" y="85117"/>
                    <a:pt x="27180" y="85117"/>
                  </a:cubicBezTo>
                  <a:cubicBezTo>
                    <a:pt x="27018" y="84956"/>
                    <a:pt x="27018" y="84956"/>
                    <a:pt x="27018" y="84956"/>
                  </a:cubicBezTo>
                  <a:cubicBezTo>
                    <a:pt x="27180" y="84634"/>
                    <a:pt x="27180" y="84634"/>
                    <a:pt x="27180" y="84634"/>
                  </a:cubicBezTo>
                  <a:cubicBezTo>
                    <a:pt x="27018" y="84393"/>
                    <a:pt x="27018" y="84393"/>
                    <a:pt x="27018" y="84393"/>
                  </a:cubicBezTo>
                  <a:cubicBezTo>
                    <a:pt x="26774" y="84072"/>
                    <a:pt x="26774" y="84072"/>
                    <a:pt x="26774" y="84072"/>
                  </a:cubicBezTo>
                  <a:cubicBezTo>
                    <a:pt x="26369" y="83991"/>
                    <a:pt x="26369" y="83991"/>
                    <a:pt x="26369" y="83991"/>
                  </a:cubicBezTo>
                  <a:cubicBezTo>
                    <a:pt x="26044" y="83750"/>
                    <a:pt x="26044" y="83750"/>
                    <a:pt x="26044" y="83750"/>
                  </a:cubicBezTo>
                  <a:cubicBezTo>
                    <a:pt x="26044" y="83509"/>
                    <a:pt x="26044" y="83509"/>
                    <a:pt x="26044" y="83509"/>
                  </a:cubicBezTo>
                  <a:cubicBezTo>
                    <a:pt x="26206" y="82947"/>
                    <a:pt x="26206" y="82947"/>
                    <a:pt x="26206" y="82947"/>
                  </a:cubicBezTo>
                  <a:cubicBezTo>
                    <a:pt x="26206" y="82947"/>
                    <a:pt x="26206" y="82866"/>
                    <a:pt x="26531" y="82705"/>
                  </a:cubicBezTo>
                  <a:cubicBezTo>
                    <a:pt x="26855" y="82625"/>
                    <a:pt x="26937" y="82705"/>
                    <a:pt x="26937" y="82705"/>
                  </a:cubicBezTo>
                  <a:cubicBezTo>
                    <a:pt x="27423" y="82866"/>
                    <a:pt x="27423" y="82866"/>
                    <a:pt x="27423" y="82866"/>
                  </a:cubicBezTo>
                  <a:cubicBezTo>
                    <a:pt x="27991" y="82705"/>
                    <a:pt x="27991" y="82705"/>
                    <a:pt x="27991" y="82705"/>
                  </a:cubicBezTo>
                  <a:cubicBezTo>
                    <a:pt x="27991" y="82705"/>
                    <a:pt x="28559" y="82223"/>
                    <a:pt x="28640" y="82143"/>
                  </a:cubicBezTo>
                  <a:cubicBezTo>
                    <a:pt x="28803" y="82062"/>
                    <a:pt x="28640" y="81661"/>
                    <a:pt x="28640" y="81661"/>
                  </a:cubicBezTo>
                  <a:cubicBezTo>
                    <a:pt x="28965" y="81580"/>
                    <a:pt x="28965" y="81580"/>
                    <a:pt x="28965" y="81580"/>
                  </a:cubicBezTo>
                  <a:cubicBezTo>
                    <a:pt x="29127" y="81339"/>
                    <a:pt x="29127" y="81339"/>
                    <a:pt x="29127" y="81339"/>
                  </a:cubicBezTo>
                  <a:cubicBezTo>
                    <a:pt x="29127" y="80857"/>
                    <a:pt x="29127" y="80857"/>
                    <a:pt x="29127" y="80857"/>
                  </a:cubicBezTo>
                  <a:cubicBezTo>
                    <a:pt x="28722" y="80696"/>
                    <a:pt x="28722" y="80696"/>
                    <a:pt x="28722" y="80696"/>
                  </a:cubicBezTo>
                  <a:cubicBezTo>
                    <a:pt x="28397" y="80616"/>
                    <a:pt x="28397" y="80616"/>
                    <a:pt x="28397" y="80616"/>
                  </a:cubicBezTo>
                  <a:cubicBezTo>
                    <a:pt x="28073" y="80375"/>
                    <a:pt x="28073" y="80375"/>
                    <a:pt x="28073" y="80375"/>
                  </a:cubicBezTo>
                  <a:cubicBezTo>
                    <a:pt x="28235" y="79973"/>
                    <a:pt x="28235" y="79973"/>
                    <a:pt x="28235" y="79973"/>
                  </a:cubicBezTo>
                  <a:cubicBezTo>
                    <a:pt x="27829" y="79973"/>
                    <a:pt x="27829" y="79973"/>
                    <a:pt x="27829" y="79973"/>
                  </a:cubicBezTo>
                  <a:cubicBezTo>
                    <a:pt x="27423" y="79892"/>
                    <a:pt x="27423" y="79892"/>
                    <a:pt x="27423" y="79892"/>
                  </a:cubicBezTo>
                  <a:cubicBezTo>
                    <a:pt x="27099" y="79812"/>
                    <a:pt x="27099" y="79812"/>
                    <a:pt x="27099" y="79812"/>
                  </a:cubicBezTo>
                  <a:cubicBezTo>
                    <a:pt x="26855" y="79892"/>
                    <a:pt x="26855" y="79892"/>
                    <a:pt x="26855" y="79892"/>
                  </a:cubicBezTo>
                  <a:cubicBezTo>
                    <a:pt x="26612" y="80133"/>
                    <a:pt x="26612" y="80133"/>
                    <a:pt x="26612" y="80133"/>
                  </a:cubicBezTo>
                  <a:cubicBezTo>
                    <a:pt x="26206" y="80133"/>
                    <a:pt x="26206" y="80133"/>
                    <a:pt x="26206" y="80133"/>
                  </a:cubicBezTo>
                  <a:cubicBezTo>
                    <a:pt x="26125" y="79410"/>
                    <a:pt x="26125" y="79410"/>
                    <a:pt x="26125" y="79410"/>
                  </a:cubicBezTo>
                  <a:cubicBezTo>
                    <a:pt x="25963" y="79089"/>
                    <a:pt x="25963" y="79089"/>
                    <a:pt x="25963" y="79089"/>
                  </a:cubicBezTo>
                  <a:cubicBezTo>
                    <a:pt x="25557" y="78928"/>
                    <a:pt x="25557" y="78928"/>
                    <a:pt x="25557" y="78928"/>
                  </a:cubicBezTo>
                  <a:cubicBezTo>
                    <a:pt x="24665" y="78767"/>
                    <a:pt x="24665" y="78767"/>
                    <a:pt x="24665" y="78767"/>
                  </a:cubicBezTo>
                  <a:cubicBezTo>
                    <a:pt x="24259" y="78204"/>
                    <a:pt x="24259" y="78204"/>
                    <a:pt x="24259" y="78204"/>
                  </a:cubicBezTo>
                  <a:cubicBezTo>
                    <a:pt x="24178" y="77963"/>
                    <a:pt x="24178" y="77963"/>
                    <a:pt x="24178" y="77963"/>
                  </a:cubicBezTo>
                  <a:cubicBezTo>
                    <a:pt x="24178" y="77963"/>
                    <a:pt x="24097" y="77963"/>
                    <a:pt x="23853" y="77883"/>
                  </a:cubicBezTo>
                  <a:cubicBezTo>
                    <a:pt x="23610" y="77883"/>
                    <a:pt x="23772" y="77642"/>
                    <a:pt x="23772" y="77642"/>
                  </a:cubicBezTo>
                  <a:cubicBezTo>
                    <a:pt x="23772" y="77240"/>
                    <a:pt x="23772" y="77240"/>
                    <a:pt x="23772" y="77240"/>
                  </a:cubicBezTo>
                  <a:cubicBezTo>
                    <a:pt x="23448" y="77240"/>
                    <a:pt x="23448" y="77240"/>
                    <a:pt x="23448" y="77240"/>
                  </a:cubicBezTo>
                  <a:cubicBezTo>
                    <a:pt x="23123" y="76918"/>
                    <a:pt x="23123" y="76918"/>
                    <a:pt x="23123" y="76918"/>
                  </a:cubicBezTo>
                  <a:cubicBezTo>
                    <a:pt x="22555" y="76758"/>
                    <a:pt x="22555" y="76758"/>
                    <a:pt x="22555" y="76758"/>
                  </a:cubicBezTo>
                  <a:cubicBezTo>
                    <a:pt x="22799" y="76115"/>
                    <a:pt x="22799" y="76115"/>
                    <a:pt x="22799" y="76115"/>
                  </a:cubicBezTo>
                  <a:cubicBezTo>
                    <a:pt x="22799" y="75874"/>
                    <a:pt x="22799" y="75874"/>
                    <a:pt x="22799" y="75874"/>
                  </a:cubicBezTo>
                  <a:cubicBezTo>
                    <a:pt x="22880" y="75472"/>
                    <a:pt x="22880" y="75472"/>
                    <a:pt x="22880" y="75472"/>
                  </a:cubicBezTo>
                  <a:cubicBezTo>
                    <a:pt x="22636" y="75231"/>
                    <a:pt x="22636" y="75231"/>
                    <a:pt x="22636" y="75231"/>
                  </a:cubicBezTo>
                  <a:cubicBezTo>
                    <a:pt x="22150" y="74909"/>
                    <a:pt x="22150" y="74909"/>
                    <a:pt x="22150" y="74909"/>
                  </a:cubicBezTo>
                  <a:cubicBezTo>
                    <a:pt x="22150" y="74668"/>
                    <a:pt x="22150" y="74668"/>
                    <a:pt x="22150" y="74668"/>
                  </a:cubicBezTo>
                  <a:cubicBezTo>
                    <a:pt x="22150" y="74427"/>
                    <a:pt x="22150" y="74427"/>
                    <a:pt x="22150" y="74427"/>
                  </a:cubicBezTo>
                  <a:cubicBezTo>
                    <a:pt x="22150" y="73784"/>
                    <a:pt x="22150" y="73784"/>
                    <a:pt x="22150" y="73784"/>
                  </a:cubicBezTo>
                  <a:cubicBezTo>
                    <a:pt x="21987" y="73462"/>
                    <a:pt x="21987" y="73462"/>
                    <a:pt x="21987" y="73462"/>
                  </a:cubicBezTo>
                  <a:cubicBezTo>
                    <a:pt x="21663" y="73623"/>
                    <a:pt x="21663" y="73623"/>
                    <a:pt x="21663" y="73623"/>
                  </a:cubicBezTo>
                  <a:cubicBezTo>
                    <a:pt x="21582" y="73462"/>
                    <a:pt x="21582" y="73462"/>
                    <a:pt x="21582" y="73462"/>
                  </a:cubicBezTo>
                  <a:cubicBezTo>
                    <a:pt x="21338" y="73543"/>
                    <a:pt x="21338" y="73543"/>
                    <a:pt x="21338" y="73543"/>
                  </a:cubicBezTo>
                  <a:cubicBezTo>
                    <a:pt x="21095" y="73382"/>
                    <a:pt x="21095" y="73382"/>
                    <a:pt x="21095" y="73382"/>
                  </a:cubicBezTo>
                  <a:cubicBezTo>
                    <a:pt x="20851" y="73141"/>
                    <a:pt x="20851" y="73141"/>
                    <a:pt x="20851" y="73141"/>
                  </a:cubicBezTo>
                  <a:cubicBezTo>
                    <a:pt x="20121" y="72980"/>
                    <a:pt x="20121" y="72980"/>
                    <a:pt x="20121" y="72980"/>
                  </a:cubicBezTo>
                  <a:cubicBezTo>
                    <a:pt x="20121" y="72980"/>
                    <a:pt x="19878" y="73060"/>
                    <a:pt x="19553" y="73141"/>
                  </a:cubicBezTo>
                  <a:cubicBezTo>
                    <a:pt x="19310" y="73221"/>
                    <a:pt x="19391" y="73302"/>
                    <a:pt x="19229" y="73302"/>
                  </a:cubicBezTo>
                  <a:cubicBezTo>
                    <a:pt x="19066" y="73382"/>
                    <a:pt x="18985" y="73543"/>
                    <a:pt x="18985" y="73703"/>
                  </a:cubicBezTo>
                  <a:cubicBezTo>
                    <a:pt x="18904" y="73864"/>
                    <a:pt x="18580" y="73945"/>
                    <a:pt x="18498" y="73945"/>
                  </a:cubicBezTo>
                  <a:cubicBezTo>
                    <a:pt x="18336" y="74025"/>
                    <a:pt x="18174" y="73784"/>
                    <a:pt x="18174" y="73784"/>
                  </a:cubicBezTo>
                  <a:cubicBezTo>
                    <a:pt x="18174" y="73543"/>
                    <a:pt x="18174" y="73543"/>
                    <a:pt x="18174" y="73543"/>
                  </a:cubicBezTo>
                  <a:cubicBezTo>
                    <a:pt x="18093" y="73060"/>
                    <a:pt x="18093" y="73060"/>
                    <a:pt x="18093" y="73060"/>
                  </a:cubicBezTo>
                  <a:cubicBezTo>
                    <a:pt x="17444" y="73060"/>
                    <a:pt x="17444" y="73060"/>
                    <a:pt x="17444" y="73060"/>
                  </a:cubicBezTo>
                  <a:cubicBezTo>
                    <a:pt x="16876" y="73221"/>
                    <a:pt x="16876" y="73221"/>
                    <a:pt x="16876" y="73221"/>
                  </a:cubicBezTo>
                  <a:cubicBezTo>
                    <a:pt x="16795" y="73382"/>
                    <a:pt x="16795" y="73382"/>
                    <a:pt x="16795" y="73382"/>
                  </a:cubicBezTo>
                  <a:cubicBezTo>
                    <a:pt x="16389" y="73382"/>
                    <a:pt x="16389" y="73382"/>
                    <a:pt x="16389" y="73382"/>
                  </a:cubicBezTo>
                  <a:cubicBezTo>
                    <a:pt x="16227" y="73060"/>
                    <a:pt x="16227" y="73060"/>
                    <a:pt x="16227" y="73060"/>
                  </a:cubicBezTo>
                  <a:cubicBezTo>
                    <a:pt x="15983" y="72980"/>
                    <a:pt x="15983" y="72980"/>
                    <a:pt x="15983" y="72980"/>
                  </a:cubicBezTo>
                  <a:cubicBezTo>
                    <a:pt x="15578" y="73141"/>
                    <a:pt x="15578" y="73141"/>
                    <a:pt x="15578" y="73141"/>
                  </a:cubicBezTo>
                  <a:cubicBezTo>
                    <a:pt x="15578" y="73141"/>
                    <a:pt x="15496" y="73302"/>
                    <a:pt x="15415" y="73302"/>
                  </a:cubicBezTo>
                  <a:cubicBezTo>
                    <a:pt x="15334" y="73382"/>
                    <a:pt x="15253" y="73302"/>
                    <a:pt x="15172" y="73302"/>
                  </a:cubicBezTo>
                  <a:cubicBezTo>
                    <a:pt x="15091" y="73302"/>
                    <a:pt x="14929" y="73221"/>
                    <a:pt x="14847" y="73141"/>
                  </a:cubicBezTo>
                  <a:cubicBezTo>
                    <a:pt x="14847" y="73060"/>
                    <a:pt x="14847" y="72980"/>
                    <a:pt x="14847" y="72900"/>
                  </a:cubicBezTo>
                  <a:cubicBezTo>
                    <a:pt x="14847" y="72819"/>
                    <a:pt x="14847" y="72659"/>
                    <a:pt x="14847" y="72659"/>
                  </a:cubicBezTo>
                  <a:cubicBezTo>
                    <a:pt x="14929" y="72257"/>
                    <a:pt x="14929" y="72257"/>
                    <a:pt x="14929" y="72257"/>
                  </a:cubicBezTo>
                  <a:cubicBezTo>
                    <a:pt x="14929" y="72257"/>
                    <a:pt x="14604" y="72016"/>
                    <a:pt x="14523" y="71935"/>
                  </a:cubicBezTo>
                  <a:cubicBezTo>
                    <a:pt x="14523" y="71774"/>
                    <a:pt x="14442" y="71533"/>
                    <a:pt x="14442" y="71533"/>
                  </a:cubicBezTo>
                  <a:cubicBezTo>
                    <a:pt x="14442" y="71533"/>
                    <a:pt x="14279" y="71453"/>
                    <a:pt x="14198" y="71373"/>
                  </a:cubicBezTo>
                  <a:cubicBezTo>
                    <a:pt x="14117" y="71373"/>
                    <a:pt x="14036" y="71292"/>
                    <a:pt x="14036" y="71292"/>
                  </a:cubicBezTo>
                  <a:cubicBezTo>
                    <a:pt x="14117" y="71051"/>
                    <a:pt x="14117" y="71051"/>
                    <a:pt x="14117" y="71051"/>
                  </a:cubicBezTo>
                  <a:cubicBezTo>
                    <a:pt x="13793" y="70890"/>
                    <a:pt x="13793" y="70890"/>
                    <a:pt x="13793" y="70890"/>
                  </a:cubicBezTo>
                  <a:cubicBezTo>
                    <a:pt x="13387" y="70569"/>
                    <a:pt x="13387" y="70569"/>
                    <a:pt x="13387" y="70569"/>
                  </a:cubicBezTo>
                  <a:cubicBezTo>
                    <a:pt x="13549" y="70328"/>
                    <a:pt x="13549" y="70328"/>
                    <a:pt x="13549" y="70328"/>
                  </a:cubicBezTo>
                  <a:cubicBezTo>
                    <a:pt x="13225" y="70087"/>
                    <a:pt x="13225" y="70087"/>
                    <a:pt x="13225" y="70087"/>
                  </a:cubicBezTo>
                  <a:cubicBezTo>
                    <a:pt x="12900" y="70328"/>
                    <a:pt x="12900" y="70328"/>
                    <a:pt x="12900" y="70328"/>
                  </a:cubicBezTo>
                  <a:cubicBezTo>
                    <a:pt x="12900" y="70006"/>
                    <a:pt x="12900" y="70006"/>
                    <a:pt x="12900" y="70006"/>
                  </a:cubicBezTo>
                  <a:cubicBezTo>
                    <a:pt x="12738" y="69363"/>
                    <a:pt x="12738" y="69363"/>
                    <a:pt x="12738" y="69363"/>
                  </a:cubicBezTo>
                  <a:cubicBezTo>
                    <a:pt x="12900" y="69122"/>
                    <a:pt x="12900" y="69122"/>
                    <a:pt x="12900" y="69122"/>
                  </a:cubicBezTo>
                  <a:cubicBezTo>
                    <a:pt x="12819" y="68318"/>
                    <a:pt x="12819" y="68318"/>
                    <a:pt x="12819" y="68318"/>
                  </a:cubicBezTo>
                  <a:cubicBezTo>
                    <a:pt x="12819" y="68318"/>
                    <a:pt x="12657" y="68238"/>
                    <a:pt x="12576" y="68238"/>
                  </a:cubicBezTo>
                  <a:cubicBezTo>
                    <a:pt x="12494" y="68238"/>
                    <a:pt x="12251" y="68077"/>
                    <a:pt x="12251" y="68077"/>
                  </a:cubicBezTo>
                  <a:cubicBezTo>
                    <a:pt x="11926" y="67997"/>
                    <a:pt x="11926" y="67997"/>
                    <a:pt x="11926" y="67997"/>
                  </a:cubicBezTo>
                  <a:cubicBezTo>
                    <a:pt x="11926" y="67756"/>
                    <a:pt x="11926" y="67756"/>
                    <a:pt x="11926" y="67756"/>
                  </a:cubicBezTo>
                  <a:cubicBezTo>
                    <a:pt x="11683" y="67515"/>
                    <a:pt x="11683" y="67515"/>
                    <a:pt x="11683" y="67515"/>
                  </a:cubicBezTo>
                  <a:cubicBezTo>
                    <a:pt x="11440" y="67595"/>
                    <a:pt x="11440" y="67595"/>
                    <a:pt x="11440" y="67595"/>
                  </a:cubicBezTo>
                  <a:cubicBezTo>
                    <a:pt x="11440" y="67595"/>
                    <a:pt x="11359" y="67595"/>
                    <a:pt x="11359" y="67515"/>
                  </a:cubicBezTo>
                  <a:cubicBezTo>
                    <a:pt x="11359" y="67434"/>
                    <a:pt x="11196" y="67113"/>
                    <a:pt x="11196" y="67113"/>
                  </a:cubicBezTo>
                  <a:cubicBezTo>
                    <a:pt x="11440" y="66872"/>
                    <a:pt x="11440" y="66872"/>
                    <a:pt x="11440" y="66872"/>
                  </a:cubicBezTo>
                  <a:cubicBezTo>
                    <a:pt x="11440" y="66872"/>
                    <a:pt x="11440" y="66550"/>
                    <a:pt x="11440" y="66470"/>
                  </a:cubicBezTo>
                  <a:cubicBezTo>
                    <a:pt x="11440" y="66309"/>
                    <a:pt x="11845" y="66309"/>
                    <a:pt x="11845" y="66309"/>
                  </a:cubicBezTo>
                  <a:cubicBezTo>
                    <a:pt x="12008" y="66229"/>
                    <a:pt x="12008" y="66229"/>
                    <a:pt x="12008" y="66229"/>
                  </a:cubicBezTo>
                  <a:cubicBezTo>
                    <a:pt x="12089" y="65907"/>
                    <a:pt x="12089" y="65907"/>
                    <a:pt x="12089" y="65907"/>
                  </a:cubicBezTo>
                  <a:cubicBezTo>
                    <a:pt x="12089" y="65907"/>
                    <a:pt x="11845" y="65907"/>
                    <a:pt x="11683" y="65746"/>
                  </a:cubicBezTo>
                  <a:cubicBezTo>
                    <a:pt x="11602" y="65586"/>
                    <a:pt x="11683" y="65746"/>
                    <a:pt x="11683" y="65666"/>
                  </a:cubicBezTo>
                  <a:cubicBezTo>
                    <a:pt x="11683" y="65586"/>
                    <a:pt x="11602" y="65666"/>
                    <a:pt x="11602" y="65666"/>
                  </a:cubicBezTo>
                  <a:cubicBezTo>
                    <a:pt x="11602" y="65666"/>
                    <a:pt x="11521" y="65586"/>
                    <a:pt x="11521" y="65505"/>
                  </a:cubicBezTo>
                  <a:cubicBezTo>
                    <a:pt x="11521" y="65425"/>
                    <a:pt x="11521" y="65264"/>
                    <a:pt x="11440" y="65184"/>
                  </a:cubicBezTo>
                  <a:cubicBezTo>
                    <a:pt x="11359" y="65103"/>
                    <a:pt x="11196" y="65023"/>
                    <a:pt x="11196" y="65023"/>
                  </a:cubicBezTo>
                  <a:cubicBezTo>
                    <a:pt x="11115" y="64943"/>
                    <a:pt x="11115" y="65023"/>
                    <a:pt x="10953" y="64862"/>
                  </a:cubicBezTo>
                  <a:cubicBezTo>
                    <a:pt x="10872" y="64701"/>
                    <a:pt x="10872" y="64621"/>
                    <a:pt x="10872" y="64621"/>
                  </a:cubicBezTo>
                  <a:cubicBezTo>
                    <a:pt x="10628" y="64460"/>
                    <a:pt x="10791" y="64058"/>
                    <a:pt x="10628" y="63898"/>
                  </a:cubicBezTo>
                  <a:cubicBezTo>
                    <a:pt x="10304" y="63576"/>
                    <a:pt x="10304" y="63014"/>
                    <a:pt x="10141" y="62853"/>
                  </a:cubicBezTo>
                  <a:cubicBezTo>
                    <a:pt x="9898" y="62451"/>
                    <a:pt x="10060" y="62371"/>
                    <a:pt x="10141" y="62129"/>
                  </a:cubicBezTo>
                  <a:cubicBezTo>
                    <a:pt x="10223" y="61647"/>
                    <a:pt x="10466" y="61245"/>
                    <a:pt x="10547" y="60442"/>
                  </a:cubicBezTo>
                  <a:cubicBezTo>
                    <a:pt x="10547" y="59879"/>
                    <a:pt x="10547" y="59879"/>
                    <a:pt x="10547" y="59879"/>
                  </a:cubicBezTo>
                  <a:cubicBezTo>
                    <a:pt x="10953" y="59557"/>
                    <a:pt x="10953" y="59557"/>
                    <a:pt x="10953" y="59557"/>
                  </a:cubicBezTo>
                  <a:cubicBezTo>
                    <a:pt x="10953" y="59397"/>
                    <a:pt x="10953" y="59397"/>
                    <a:pt x="10953" y="59397"/>
                  </a:cubicBezTo>
                  <a:cubicBezTo>
                    <a:pt x="10547" y="59236"/>
                    <a:pt x="10547" y="59236"/>
                    <a:pt x="10547" y="59236"/>
                  </a:cubicBezTo>
                  <a:cubicBezTo>
                    <a:pt x="10547" y="59236"/>
                    <a:pt x="10547" y="59236"/>
                    <a:pt x="10547" y="59236"/>
                  </a:cubicBezTo>
                  <a:cubicBezTo>
                    <a:pt x="10547" y="59075"/>
                    <a:pt x="10547" y="59075"/>
                    <a:pt x="10547" y="59075"/>
                  </a:cubicBezTo>
                  <a:cubicBezTo>
                    <a:pt x="10304" y="58191"/>
                    <a:pt x="10304" y="58191"/>
                    <a:pt x="10304" y="58191"/>
                  </a:cubicBezTo>
                  <a:cubicBezTo>
                    <a:pt x="10385" y="57789"/>
                    <a:pt x="10385" y="57789"/>
                    <a:pt x="10385" y="57789"/>
                  </a:cubicBezTo>
                  <a:cubicBezTo>
                    <a:pt x="10628" y="58030"/>
                    <a:pt x="10628" y="58030"/>
                    <a:pt x="10628" y="58030"/>
                  </a:cubicBezTo>
                  <a:cubicBezTo>
                    <a:pt x="10872" y="58111"/>
                    <a:pt x="10872" y="58111"/>
                    <a:pt x="10872" y="58111"/>
                  </a:cubicBezTo>
                  <a:cubicBezTo>
                    <a:pt x="11115" y="57870"/>
                    <a:pt x="11115" y="57870"/>
                    <a:pt x="11115" y="57870"/>
                  </a:cubicBezTo>
                  <a:cubicBezTo>
                    <a:pt x="11034" y="57468"/>
                    <a:pt x="11034" y="57468"/>
                    <a:pt x="11034" y="57468"/>
                  </a:cubicBezTo>
                  <a:cubicBezTo>
                    <a:pt x="11034" y="57468"/>
                    <a:pt x="11115" y="57227"/>
                    <a:pt x="11196" y="57227"/>
                  </a:cubicBezTo>
                  <a:cubicBezTo>
                    <a:pt x="11277" y="57307"/>
                    <a:pt x="11764" y="57307"/>
                    <a:pt x="11764" y="57307"/>
                  </a:cubicBezTo>
                  <a:cubicBezTo>
                    <a:pt x="12008" y="57066"/>
                    <a:pt x="12008" y="57066"/>
                    <a:pt x="12008" y="57066"/>
                  </a:cubicBezTo>
                  <a:cubicBezTo>
                    <a:pt x="12008" y="56584"/>
                    <a:pt x="12008" y="56584"/>
                    <a:pt x="12008" y="56584"/>
                  </a:cubicBezTo>
                  <a:cubicBezTo>
                    <a:pt x="12251" y="56262"/>
                    <a:pt x="12251" y="56262"/>
                    <a:pt x="12251" y="56262"/>
                  </a:cubicBezTo>
                  <a:cubicBezTo>
                    <a:pt x="12738" y="56182"/>
                    <a:pt x="12738" y="56182"/>
                    <a:pt x="12738" y="56182"/>
                  </a:cubicBezTo>
                  <a:cubicBezTo>
                    <a:pt x="12738" y="56182"/>
                    <a:pt x="13630" y="56182"/>
                    <a:pt x="13711" y="56262"/>
                  </a:cubicBezTo>
                  <a:cubicBezTo>
                    <a:pt x="13793" y="56262"/>
                    <a:pt x="14198" y="56262"/>
                    <a:pt x="14279" y="56262"/>
                  </a:cubicBezTo>
                  <a:cubicBezTo>
                    <a:pt x="14361" y="56262"/>
                    <a:pt x="14847" y="56262"/>
                    <a:pt x="14847" y="56262"/>
                  </a:cubicBezTo>
                  <a:cubicBezTo>
                    <a:pt x="15010" y="55941"/>
                    <a:pt x="15010" y="55941"/>
                    <a:pt x="15010" y="55941"/>
                  </a:cubicBezTo>
                  <a:cubicBezTo>
                    <a:pt x="14361" y="55780"/>
                    <a:pt x="14361" y="55780"/>
                    <a:pt x="14361" y="55780"/>
                  </a:cubicBezTo>
                  <a:cubicBezTo>
                    <a:pt x="13874" y="55699"/>
                    <a:pt x="13874" y="55699"/>
                    <a:pt x="13874" y="55699"/>
                  </a:cubicBezTo>
                  <a:cubicBezTo>
                    <a:pt x="13630" y="55298"/>
                    <a:pt x="13630" y="55298"/>
                    <a:pt x="13630" y="55298"/>
                  </a:cubicBezTo>
                  <a:cubicBezTo>
                    <a:pt x="13144" y="55298"/>
                    <a:pt x="13144" y="55298"/>
                    <a:pt x="13144" y="55298"/>
                  </a:cubicBezTo>
                  <a:cubicBezTo>
                    <a:pt x="12494" y="55458"/>
                    <a:pt x="12494" y="55458"/>
                    <a:pt x="12494" y="55458"/>
                  </a:cubicBezTo>
                  <a:cubicBezTo>
                    <a:pt x="12089" y="55539"/>
                    <a:pt x="12089" y="55539"/>
                    <a:pt x="12089" y="55539"/>
                  </a:cubicBezTo>
                  <a:cubicBezTo>
                    <a:pt x="11521" y="55458"/>
                    <a:pt x="11521" y="55458"/>
                    <a:pt x="11521" y="55458"/>
                  </a:cubicBezTo>
                  <a:cubicBezTo>
                    <a:pt x="11359" y="55217"/>
                    <a:pt x="11359" y="55217"/>
                    <a:pt x="11359" y="55217"/>
                  </a:cubicBezTo>
                  <a:cubicBezTo>
                    <a:pt x="11359" y="55217"/>
                    <a:pt x="10953" y="55137"/>
                    <a:pt x="10872" y="55137"/>
                  </a:cubicBezTo>
                  <a:cubicBezTo>
                    <a:pt x="10791" y="55137"/>
                    <a:pt x="10709" y="55137"/>
                    <a:pt x="10628" y="55056"/>
                  </a:cubicBezTo>
                  <a:cubicBezTo>
                    <a:pt x="10466" y="55056"/>
                    <a:pt x="10223" y="54494"/>
                    <a:pt x="10223" y="54494"/>
                  </a:cubicBezTo>
                  <a:cubicBezTo>
                    <a:pt x="10223" y="54172"/>
                    <a:pt x="10223" y="54172"/>
                    <a:pt x="10223" y="54172"/>
                  </a:cubicBezTo>
                  <a:cubicBezTo>
                    <a:pt x="10466" y="54494"/>
                    <a:pt x="10466" y="54494"/>
                    <a:pt x="10466" y="54494"/>
                  </a:cubicBezTo>
                  <a:cubicBezTo>
                    <a:pt x="10466" y="54494"/>
                    <a:pt x="10628" y="54574"/>
                    <a:pt x="10628" y="54494"/>
                  </a:cubicBezTo>
                  <a:cubicBezTo>
                    <a:pt x="10628" y="54413"/>
                    <a:pt x="10547" y="53931"/>
                    <a:pt x="10547" y="53931"/>
                  </a:cubicBezTo>
                  <a:cubicBezTo>
                    <a:pt x="10547" y="53931"/>
                    <a:pt x="10628" y="53449"/>
                    <a:pt x="10385" y="53529"/>
                  </a:cubicBezTo>
                  <a:cubicBezTo>
                    <a:pt x="10141" y="53610"/>
                    <a:pt x="9898" y="53770"/>
                    <a:pt x="9898" y="53931"/>
                  </a:cubicBezTo>
                  <a:cubicBezTo>
                    <a:pt x="9898" y="54012"/>
                    <a:pt x="9736" y="54253"/>
                    <a:pt x="9736" y="54413"/>
                  </a:cubicBezTo>
                  <a:cubicBezTo>
                    <a:pt x="9655" y="54494"/>
                    <a:pt x="9574" y="54574"/>
                    <a:pt x="9492" y="54655"/>
                  </a:cubicBezTo>
                  <a:cubicBezTo>
                    <a:pt x="9411" y="54735"/>
                    <a:pt x="9006" y="54815"/>
                    <a:pt x="9006" y="54815"/>
                  </a:cubicBezTo>
                  <a:cubicBezTo>
                    <a:pt x="8681" y="54815"/>
                    <a:pt x="8681" y="54815"/>
                    <a:pt x="8681" y="54815"/>
                  </a:cubicBezTo>
                  <a:cubicBezTo>
                    <a:pt x="8924" y="54494"/>
                    <a:pt x="8924" y="54494"/>
                    <a:pt x="8924" y="54494"/>
                  </a:cubicBezTo>
                  <a:cubicBezTo>
                    <a:pt x="9087" y="54092"/>
                    <a:pt x="9087" y="54092"/>
                    <a:pt x="9087" y="54092"/>
                  </a:cubicBezTo>
                  <a:cubicBezTo>
                    <a:pt x="9087" y="54092"/>
                    <a:pt x="9492" y="53369"/>
                    <a:pt x="9492" y="53208"/>
                  </a:cubicBezTo>
                  <a:cubicBezTo>
                    <a:pt x="9574" y="52967"/>
                    <a:pt x="9655" y="52806"/>
                    <a:pt x="9736" y="52565"/>
                  </a:cubicBezTo>
                  <a:cubicBezTo>
                    <a:pt x="9817" y="52404"/>
                    <a:pt x="10060" y="52324"/>
                    <a:pt x="10060" y="52324"/>
                  </a:cubicBezTo>
                  <a:cubicBezTo>
                    <a:pt x="10304" y="51520"/>
                    <a:pt x="10304" y="51520"/>
                    <a:pt x="10304" y="51520"/>
                  </a:cubicBezTo>
                  <a:cubicBezTo>
                    <a:pt x="11359" y="49430"/>
                    <a:pt x="11359" y="49430"/>
                    <a:pt x="11359" y="49430"/>
                  </a:cubicBezTo>
                  <a:cubicBezTo>
                    <a:pt x="11359" y="49430"/>
                    <a:pt x="11521" y="48787"/>
                    <a:pt x="11602" y="48707"/>
                  </a:cubicBezTo>
                  <a:cubicBezTo>
                    <a:pt x="11602" y="48546"/>
                    <a:pt x="11845" y="48064"/>
                    <a:pt x="11845" y="47903"/>
                  </a:cubicBezTo>
                  <a:cubicBezTo>
                    <a:pt x="11845" y="47742"/>
                    <a:pt x="12089" y="47180"/>
                    <a:pt x="12089" y="47180"/>
                  </a:cubicBezTo>
                  <a:cubicBezTo>
                    <a:pt x="12089" y="47180"/>
                    <a:pt x="12332" y="46296"/>
                    <a:pt x="12332" y="46135"/>
                  </a:cubicBezTo>
                  <a:cubicBezTo>
                    <a:pt x="12332" y="45974"/>
                    <a:pt x="12494" y="45894"/>
                    <a:pt x="12657" y="45813"/>
                  </a:cubicBezTo>
                  <a:cubicBezTo>
                    <a:pt x="12738" y="45733"/>
                    <a:pt x="12981" y="45010"/>
                    <a:pt x="12981" y="44849"/>
                  </a:cubicBezTo>
                  <a:cubicBezTo>
                    <a:pt x="13062" y="44688"/>
                    <a:pt x="13225" y="43241"/>
                    <a:pt x="13225" y="43241"/>
                  </a:cubicBezTo>
                  <a:cubicBezTo>
                    <a:pt x="13062" y="42277"/>
                    <a:pt x="13062" y="42277"/>
                    <a:pt x="13062" y="42277"/>
                  </a:cubicBezTo>
                  <a:cubicBezTo>
                    <a:pt x="12576" y="41875"/>
                    <a:pt x="12576" y="41875"/>
                    <a:pt x="12576" y="41875"/>
                  </a:cubicBezTo>
                  <a:cubicBezTo>
                    <a:pt x="12089" y="41634"/>
                    <a:pt x="12089" y="41634"/>
                    <a:pt x="12089" y="41634"/>
                  </a:cubicBezTo>
                  <a:cubicBezTo>
                    <a:pt x="12089" y="41634"/>
                    <a:pt x="11521" y="41312"/>
                    <a:pt x="11440" y="41232"/>
                  </a:cubicBezTo>
                  <a:cubicBezTo>
                    <a:pt x="11359" y="41152"/>
                    <a:pt x="11034" y="40991"/>
                    <a:pt x="10953" y="40991"/>
                  </a:cubicBezTo>
                  <a:cubicBezTo>
                    <a:pt x="10791" y="40910"/>
                    <a:pt x="10385" y="40830"/>
                    <a:pt x="10304" y="40830"/>
                  </a:cubicBezTo>
                  <a:cubicBezTo>
                    <a:pt x="10223" y="40830"/>
                    <a:pt x="9898" y="40589"/>
                    <a:pt x="9655" y="40428"/>
                  </a:cubicBezTo>
                  <a:cubicBezTo>
                    <a:pt x="9411" y="40267"/>
                    <a:pt x="9087" y="39866"/>
                    <a:pt x="9087" y="39866"/>
                  </a:cubicBezTo>
                  <a:cubicBezTo>
                    <a:pt x="9492" y="39223"/>
                    <a:pt x="9492" y="39223"/>
                    <a:pt x="9492" y="39223"/>
                  </a:cubicBezTo>
                  <a:cubicBezTo>
                    <a:pt x="9492" y="39223"/>
                    <a:pt x="9574" y="38740"/>
                    <a:pt x="9574" y="38580"/>
                  </a:cubicBezTo>
                  <a:cubicBezTo>
                    <a:pt x="9574" y="38499"/>
                    <a:pt x="9574" y="38258"/>
                    <a:pt x="9574" y="38258"/>
                  </a:cubicBezTo>
                  <a:cubicBezTo>
                    <a:pt x="9411" y="37937"/>
                    <a:pt x="9411" y="37937"/>
                    <a:pt x="9411" y="37937"/>
                  </a:cubicBezTo>
                  <a:cubicBezTo>
                    <a:pt x="9168" y="37535"/>
                    <a:pt x="9168" y="37535"/>
                    <a:pt x="9168" y="37535"/>
                  </a:cubicBezTo>
                  <a:cubicBezTo>
                    <a:pt x="9168" y="37535"/>
                    <a:pt x="8843" y="37454"/>
                    <a:pt x="8681" y="37454"/>
                  </a:cubicBezTo>
                  <a:cubicBezTo>
                    <a:pt x="8600" y="37535"/>
                    <a:pt x="8600" y="37294"/>
                    <a:pt x="8519" y="37133"/>
                  </a:cubicBezTo>
                  <a:cubicBezTo>
                    <a:pt x="8519" y="36972"/>
                    <a:pt x="8356" y="36972"/>
                    <a:pt x="8194" y="36892"/>
                  </a:cubicBezTo>
                  <a:cubicBezTo>
                    <a:pt x="7951" y="36731"/>
                    <a:pt x="7870" y="36490"/>
                    <a:pt x="7870" y="36490"/>
                  </a:cubicBezTo>
                  <a:cubicBezTo>
                    <a:pt x="8113" y="36008"/>
                    <a:pt x="8113" y="36008"/>
                    <a:pt x="8113" y="36008"/>
                  </a:cubicBezTo>
                  <a:cubicBezTo>
                    <a:pt x="8113" y="36008"/>
                    <a:pt x="8032" y="35766"/>
                    <a:pt x="7951" y="35686"/>
                  </a:cubicBezTo>
                  <a:cubicBezTo>
                    <a:pt x="7951" y="35606"/>
                    <a:pt x="7626" y="35606"/>
                    <a:pt x="7626" y="35606"/>
                  </a:cubicBezTo>
                  <a:cubicBezTo>
                    <a:pt x="7058" y="35525"/>
                    <a:pt x="7058" y="35525"/>
                    <a:pt x="7058" y="35525"/>
                  </a:cubicBezTo>
                  <a:cubicBezTo>
                    <a:pt x="6653" y="34882"/>
                    <a:pt x="6653" y="34882"/>
                    <a:pt x="6653" y="34882"/>
                  </a:cubicBezTo>
                  <a:cubicBezTo>
                    <a:pt x="6653" y="34882"/>
                    <a:pt x="6734" y="34320"/>
                    <a:pt x="6815" y="34239"/>
                  </a:cubicBezTo>
                  <a:cubicBezTo>
                    <a:pt x="6896" y="34079"/>
                    <a:pt x="6815" y="33998"/>
                    <a:pt x="6815" y="33998"/>
                  </a:cubicBezTo>
                  <a:cubicBezTo>
                    <a:pt x="6409" y="33837"/>
                    <a:pt x="6409" y="33837"/>
                    <a:pt x="6409" y="33837"/>
                  </a:cubicBezTo>
                  <a:cubicBezTo>
                    <a:pt x="6572" y="33516"/>
                    <a:pt x="6572" y="33516"/>
                    <a:pt x="6572" y="33516"/>
                  </a:cubicBezTo>
                  <a:cubicBezTo>
                    <a:pt x="6328" y="33034"/>
                    <a:pt x="6328" y="33034"/>
                    <a:pt x="6328" y="33034"/>
                  </a:cubicBezTo>
                  <a:cubicBezTo>
                    <a:pt x="6409" y="32712"/>
                    <a:pt x="6409" y="32712"/>
                    <a:pt x="6409" y="32712"/>
                  </a:cubicBezTo>
                  <a:cubicBezTo>
                    <a:pt x="6166" y="32391"/>
                    <a:pt x="6166" y="32391"/>
                    <a:pt x="6166" y="32391"/>
                  </a:cubicBezTo>
                  <a:cubicBezTo>
                    <a:pt x="6166" y="32150"/>
                    <a:pt x="6166" y="32150"/>
                    <a:pt x="6166" y="32150"/>
                  </a:cubicBezTo>
                  <a:cubicBezTo>
                    <a:pt x="6409" y="31748"/>
                    <a:pt x="6409" y="31748"/>
                    <a:pt x="6409" y="31748"/>
                  </a:cubicBezTo>
                  <a:cubicBezTo>
                    <a:pt x="6490" y="31346"/>
                    <a:pt x="6490" y="31346"/>
                    <a:pt x="6490" y="31346"/>
                  </a:cubicBezTo>
                  <a:cubicBezTo>
                    <a:pt x="6166" y="30783"/>
                    <a:pt x="6166" y="30783"/>
                    <a:pt x="6166" y="30783"/>
                  </a:cubicBezTo>
                  <a:cubicBezTo>
                    <a:pt x="6166" y="30783"/>
                    <a:pt x="5922" y="30381"/>
                    <a:pt x="5922" y="30301"/>
                  </a:cubicBezTo>
                  <a:cubicBezTo>
                    <a:pt x="5922" y="30221"/>
                    <a:pt x="5273" y="29819"/>
                    <a:pt x="5273" y="29819"/>
                  </a:cubicBezTo>
                  <a:cubicBezTo>
                    <a:pt x="5030" y="29256"/>
                    <a:pt x="5030" y="29256"/>
                    <a:pt x="5030" y="29256"/>
                  </a:cubicBezTo>
                  <a:cubicBezTo>
                    <a:pt x="4381" y="28533"/>
                    <a:pt x="4381" y="28533"/>
                    <a:pt x="4381" y="28533"/>
                  </a:cubicBezTo>
                  <a:cubicBezTo>
                    <a:pt x="3894" y="27970"/>
                    <a:pt x="3894" y="27970"/>
                    <a:pt x="3894" y="27970"/>
                  </a:cubicBezTo>
                  <a:cubicBezTo>
                    <a:pt x="3569" y="27649"/>
                    <a:pt x="3569" y="27649"/>
                    <a:pt x="3569" y="27649"/>
                  </a:cubicBezTo>
                  <a:cubicBezTo>
                    <a:pt x="3326" y="27086"/>
                    <a:pt x="3326" y="27086"/>
                    <a:pt x="3326" y="27086"/>
                  </a:cubicBezTo>
                  <a:cubicBezTo>
                    <a:pt x="3326" y="27086"/>
                    <a:pt x="3488" y="26443"/>
                    <a:pt x="3488" y="26363"/>
                  </a:cubicBezTo>
                  <a:cubicBezTo>
                    <a:pt x="3488" y="26202"/>
                    <a:pt x="3732" y="25639"/>
                    <a:pt x="3732" y="25237"/>
                  </a:cubicBezTo>
                  <a:cubicBezTo>
                    <a:pt x="3651" y="24916"/>
                    <a:pt x="3894" y="24514"/>
                    <a:pt x="3894" y="24514"/>
                  </a:cubicBezTo>
                  <a:cubicBezTo>
                    <a:pt x="3975" y="23791"/>
                    <a:pt x="3975" y="23791"/>
                    <a:pt x="3975" y="23791"/>
                  </a:cubicBezTo>
                  <a:cubicBezTo>
                    <a:pt x="3732" y="23549"/>
                    <a:pt x="3732" y="23549"/>
                    <a:pt x="3732" y="23549"/>
                  </a:cubicBezTo>
                  <a:cubicBezTo>
                    <a:pt x="3245" y="23228"/>
                    <a:pt x="3245" y="23228"/>
                    <a:pt x="3245" y="23228"/>
                  </a:cubicBezTo>
                  <a:cubicBezTo>
                    <a:pt x="2920" y="22826"/>
                    <a:pt x="2920" y="22826"/>
                    <a:pt x="2920" y="22826"/>
                  </a:cubicBezTo>
                  <a:cubicBezTo>
                    <a:pt x="2920" y="22826"/>
                    <a:pt x="2758" y="22344"/>
                    <a:pt x="2190" y="22183"/>
                  </a:cubicBezTo>
                  <a:cubicBezTo>
                    <a:pt x="1622" y="22103"/>
                    <a:pt x="1541" y="22183"/>
                    <a:pt x="1541" y="22183"/>
                  </a:cubicBezTo>
                  <a:cubicBezTo>
                    <a:pt x="973" y="21862"/>
                    <a:pt x="973" y="21862"/>
                    <a:pt x="973" y="21862"/>
                  </a:cubicBezTo>
                  <a:cubicBezTo>
                    <a:pt x="567" y="21219"/>
                    <a:pt x="567" y="21219"/>
                    <a:pt x="567" y="21219"/>
                  </a:cubicBezTo>
                  <a:cubicBezTo>
                    <a:pt x="243" y="20736"/>
                    <a:pt x="243" y="20736"/>
                    <a:pt x="243" y="20736"/>
                  </a:cubicBezTo>
                  <a:cubicBezTo>
                    <a:pt x="486" y="20415"/>
                    <a:pt x="486" y="20415"/>
                    <a:pt x="486" y="20415"/>
                  </a:cubicBezTo>
                  <a:cubicBezTo>
                    <a:pt x="567" y="19933"/>
                    <a:pt x="567" y="19933"/>
                    <a:pt x="567" y="19933"/>
                  </a:cubicBezTo>
                  <a:cubicBezTo>
                    <a:pt x="567" y="19611"/>
                    <a:pt x="567" y="19611"/>
                    <a:pt x="567" y="19611"/>
                  </a:cubicBezTo>
                  <a:cubicBezTo>
                    <a:pt x="567" y="19209"/>
                    <a:pt x="567" y="19209"/>
                    <a:pt x="567" y="19209"/>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8968"/>
                    <a:pt x="0" y="18968"/>
                    <a:pt x="0" y="18968"/>
                  </a:cubicBezTo>
                  <a:cubicBezTo>
                    <a:pt x="0" y="18968"/>
                    <a:pt x="0" y="18968"/>
                    <a:pt x="0" y="18968"/>
                  </a:cubicBezTo>
                  <a:cubicBezTo>
                    <a:pt x="0" y="18968"/>
                    <a:pt x="0" y="18968"/>
                    <a:pt x="0" y="18968"/>
                  </a:cubicBezTo>
                  <a:cubicBezTo>
                    <a:pt x="0" y="18968"/>
                    <a:pt x="0" y="18968"/>
                    <a:pt x="0"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888"/>
                    <a:pt x="81" y="18888"/>
                    <a:pt x="81" y="18888"/>
                  </a:cubicBezTo>
                  <a:cubicBezTo>
                    <a:pt x="81" y="18888"/>
                    <a:pt x="81" y="18888"/>
                    <a:pt x="81" y="18888"/>
                  </a:cubicBezTo>
                  <a:cubicBezTo>
                    <a:pt x="81" y="18888"/>
                    <a:pt x="81" y="18888"/>
                    <a:pt x="81"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07"/>
                    <a:pt x="162" y="18807"/>
                    <a:pt x="162" y="18807"/>
                  </a:cubicBezTo>
                  <a:cubicBezTo>
                    <a:pt x="162" y="18807"/>
                    <a:pt x="162" y="18807"/>
                    <a:pt x="162" y="18807"/>
                  </a:cubicBezTo>
                  <a:cubicBezTo>
                    <a:pt x="162" y="18807"/>
                    <a:pt x="162" y="18807"/>
                    <a:pt x="162" y="18807"/>
                  </a:cubicBezTo>
                  <a:cubicBezTo>
                    <a:pt x="243" y="18807"/>
                    <a:pt x="243" y="18807"/>
                    <a:pt x="243" y="18807"/>
                  </a:cubicBezTo>
                  <a:cubicBezTo>
                    <a:pt x="243" y="18807"/>
                    <a:pt x="243" y="18807"/>
                    <a:pt x="243" y="18807"/>
                  </a:cubicBezTo>
                  <a:cubicBezTo>
                    <a:pt x="243" y="18807"/>
                    <a:pt x="243" y="18807"/>
                    <a:pt x="243" y="18807"/>
                  </a:cubicBezTo>
                  <a:cubicBezTo>
                    <a:pt x="243" y="18807"/>
                    <a:pt x="243" y="18807"/>
                    <a:pt x="243" y="18807"/>
                  </a:cubicBezTo>
                  <a:cubicBezTo>
                    <a:pt x="243" y="18727"/>
                    <a:pt x="243" y="18727"/>
                    <a:pt x="243" y="18727"/>
                  </a:cubicBezTo>
                  <a:cubicBezTo>
                    <a:pt x="324" y="18727"/>
                    <a:pt x="324" y="18727"/>
                    <a:pt x="324" y="18727"/>
                  </a:cubicBezTo>
                  <a:cubicBezTo>
                    <a:pt x="324" y="18727"/>
                    <a:pt x="324" y="18727"/>
                    <a:pt x="324" y="18727"/>
                  </a:cubicBezTo>
                  <a:cubicBezTo>
                    <a:pt x="324" y="18727"/>
                    <a:pt x="324" y="18727"/>
                    <a:pt x="324" y="18727"/>
                  </a:cubicBezTo>
                  <a:cubicBezTo>
                    <a:pt x="324" y="18727"/>
                    <a:pt x="324" y="18727"/>
                    <a:pt x="324" y="18727"/>
                  </a:cubicBezTo>
                  <a:cubicBezTo>
                    <a:pt x="324" y="18647"/>
                    <a:pt x="324" y="18647"/>
                    <a:pt x="324" y="18647"/>
                  </a:cubicBezTo>
                  <a:cubicBezTo>
                    <a:pt x="324" y="18647"/>
                    <a:pt x="324" y="18647"/>
                    <a:pt x="324"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86" y="18486"/>
                    <a:pt x="567" y="18405"/>
                    <a:pt x="649" y="18405"/>
                  </a:cubicBezTo>
                  <a:cubicBezTo>
                    <a:pt x="649" y="18405"/>
                    <a:pt x="649" y="18325"/>
                    <a:pt x="649" y="18325"/>
                  </a:cubicBezTo>
                  <a:cubicBezTo>
                    <a:pt x="730" y="18325"/>
                    <a:pt x="811" y="18325"/>
                    <a:pt x="973" y="18325"/>
                  </a:cubicBezTo>
                  <a:cubicBezTo>
                    <a:pt x="973" y="18325"/>
                    <a:pt x="1135" y="17602"/>
                    <a:pt x="1054" y="17361"/>
                  </a:cubicBezTo>
                  <a:cubicBezTo>
                    <a:pt x="973" y="17039"/>
                    <a:pt x="1379" y="16718"/>
                    <a:pt x="1379" y="16718"/>
                  </a:cubicBezTo>
                  <a:cubicBezTo>
                    <a:pt x="1947" y="16155"/>
                    <a:pt x="1947" y="16155"/>
                    <a:pt x="1947" y="16155"/>
                  </a:cubicBezTo>
                  <a:cubicBezTo>
                    <a:pt x="1866" y="15512"/>
                    <a:pt x="1866" y="15512"/>
                    <a:pt x="1866" y="15512"/>
                  </a:cubicBezTo>
                  <a:cubicBezTo>
                    <a:pt x="2515" y="15592"/>
                    <a:pt x="2515" y="15592"/>
                    <a:pt x="2515" y="15592"/>
                  </a:cubicBezTo>
                  <a:cubicBezTo>
                    <a:pt x="2515" y="15592"/>
                    <a:pt x="3002" y="15351"/>
                    <a:pt x="2839" y="15030"/>
                  </a:cubicBezTo>
                  <a:cubicBezTo>
                    <a:pt x="2758" y="14869"/>
                    <a:pt x="2677" y="14628"/>
                    <a:pt x="2596" y="14467"/>
                  </a:cubicBezTo>
                  <a:cubicBezTo>
                    <a:pt x="2677" y="14387"/>
                    <a:pt x="2677" y="14387"/>
                    <a:pt x="2677" y="14306"/>
                  </a:cubicBezTo>
                  <a:cubicBezTo>
                    <a:pt x="2677" y="14306"/>
                    <a:pt x="2839" y="14065"/>
                    <a:pt x="2839" y="14065"/>
                  </a:cubicBezTo>
                  <a:cubicBezTo>
                    <a:pt x="3083" y="14065"/>
                    <a:pt x="3083" y="14065"/>
                    <a:pt x="3083" y="14065"/>
                  </a:cubicBezTo>
                  <a:cubicBezTo>
                    <a:pt x="3326" y="14146"/>
                    <a:pt x="3326" y="14146"/>
                    <a:pt x="3326" y="14146"/>
                  </a:cubicBezTo>
                  <a:cubicBezTo>
                    <a:pt x="3326" y="14146"/>
                    <a:pt x="3488" y="14226"/>
                    <a:pt x="3569" y="14226"/>
                  </a:cubicBezTo>
                  <a:cubicBezTo>
                    <a:pt x="3732" y="14226"/>
                    <a:pt x="3975" y="14065"/>
                    <a:pt x="3975" y="14065"/>
                  </a:cubicBezTo>
                  <a:cubicBezTo>
                    <a:pt x="3732" y="13744"/>
                    <a:pt x="3732" y="13744"/>
                    <a:pt x="3732" y="13744"/>
                  </a:cubicBezTo>
                  <a:cubicBezTo>
                    <a:pt x="3813" y="13422"/>
                    <a:pt x="3813" y="13422"/>
                    <a:pt x="3813" y="13422"/>
                  </a:cubicBezTo>
                  <a:cubicBezTo>
                    <a:pt x="4137" y="13422"/>
                    <a:pt x="4137" y="13422"/>
                    <a:pt x="4137" y="13422"/>
                  </a:cubicBezTo>
                  <a:cubicBezTo>
                    <a:pt x="4300" y="13422"/>
                    <a:pt x="4300" y="13422"/>
                    <a:pt x="4300" y="13422"/>
                  </a:cubicBezTo>
                  <a:cubicBezTo>
                    <a:pt x="3975" y="12940"/>
                    <a:pt x="3975" y="12940"/>
                    <a:pt x="3975" y="12940"/>
                  </a:cubicBezTo>
                  <a:cubicBezTo>
                    <a:pt x="3975" y="12940"/>
                    <a:pt x="4056" y="12699"/>
                    <a:pt x="4219" y="12779"/>
                  </a:cubicBezTo>
                  <a:cubicBezTo>
                    <a:pt x="4300" y="12779"/>
                    <a:pt x="4381" y="12940"/>
                    <a:pt x="4462" y="12940"/>
                  </a:cubicBezTo>
                  <a:cubicBezTo>
                    <a:pt x="4543" y="12940"/>
                    <a:pt x="4787" y="13020"/>
                    <a:pt x="4787" y="13020"/>
                  </a:cubicBezTo>
                  <a:cubicBezTo>
                    <a:pt x="5111" y="13101"/>
                    <a:pt x="5111" y="13101"/>
                    <a:pt x="5111" y="13101"/>
                  </a:cubicBezTo>
                  <a:cubicBezTo>
                    <a:pt x="5436" y="13101"/>
                    <a:pt x="5436" y="13101"/>
                    <a:pt x="5436" y="13101"/>
                  </a:cubicBezTo>
                  <a:cubicBezTo>
                    <a:pt x="5841" y="13101"/>
                    <a:pt x="5841" y="13101"/>
                    <a:pt x="5841" y="13101"/>
                  </a:cubicBezTo>
                  <a:cubicBezTo>
                    <a:pt x="6004" y="13342"/>
                    <a:pt x="6004" y="13342"/>
                    <a:pt x="6004" y="13342"/>
                  </a:cubicBezTo>
                  <a:cubicBezTo>
                    <a:pt x="6004" y="13342"/>
                    <a:pt x="6085" y="13503"/>
                    <a:pt x="6004" y="13583"/>
                  </a:cubicBezTo>
                  <a:cubicBezTo>
                    <a:pt x="6004" y="13663"/>
                    <a:pt x="5922" y="13904"/>
                    <a:pt x="5922" y="13904"/>
                  </a:cubicBezTo>
                  <a:cubicBezTo>
                    <a:pt x="5841" y="13904"/>
                    <a:pt x="5760" y="13904"/>
                    <a:pt x="5679" y="13985"/>
                  </a:cubicBezTo>
                  <a:cubicBezTo>
                    <a:pt x="5598" y="13985"/>
                    <a:pt x="5192" y="13985"/>
                    <a:pt x="5192" y="13985"/>
                  </a:cubicBezTo>
                  <a:cubicBezTo>
                    <a:pt x="4868" y="13985"/>
                    <a:pt x="4868" y="13985"/>
                    <a:pt x="4868" y="13985"/>
                  </a:cubicBezTo>
                  <a:cubicBezTo>
                    <a:pt x="4624" y="13985"/>
                    <a:pt x="4624" y="13985"/>
                    <a:pt x="4624" y="13985"/>
                  </a:cubicBezTo>
                  <a:cubicBezTo>
                    <a:pt x="4543" y="14146"/>
                    <a:pt x="4543" y="14146"/>
                    <a:pt x="4543" y="14146"/>
                  </a:cubicBezTo>
                  <a:cubicBezTo>
                    <a:pt x="4543" y="14146"/>
                    <a:pt x="4787" y="14226"/>
                    <a:pt x="4868" y="14306"/>
                  </a:cubicBezTo>
                  <a:cubicBezTo>
                    <a:pt x="5030" y="14306"/>
                    <a:pt x="5030" y="14306"/>
                    <a:pt x="5030" y="14306"/>
                  </a:cubicBezTo>
                  <a:cubicBezTo>
                    <a:pt x="5111" y="14387"/>
                    <a:pt x="5273" y="14547"/>
                    <a:pt x="5273" y="14547"/>
                  </a:cubicBezTo>
                  <a:cubicBezTo>
                    <a:pt x="5192" y="14789"/>
                    <a:pt x="5192" y="14789"/>
                    <a:pt x="5192" y="14789"/>
                  </a:cubicBezTo>
                  <a:cubicBezTo>
                    <a:pt x="5192" y="14789"/>
                    <a:pt x="5436" y="14467"/>
                    <a:pt x="5436" y="14467"/>
                  </a:cubicBezTo>
                  <a:cubicBezTo>
                    <a:pt x="5517" y="14467"/>
                    <a:pt x="5922" y="14467"/>
                    <a:pt x="5922" y="14467"/>
                  </a:cubicBezTo>
                  <a:cubicBezTo>
                    <a:pt x="5922" y="14467"/>
                    <a:pt x="6247" y="14306"/>
                    <a:pt x="6328" y="14306"/>
                  </a:cubicBezTo>
                  <a:cubicBezTo>
                    <a:pt x="6328" y="14306"/>
                    <a:pt x="6247" y="14547"/>
                    <a:pt x="6247" y="14547"/>
                  </a:cubicBezTo>
                  <a:cubicBezTo>
                    <a:pt x="6572" y="14387"/>
                    <a:pt x="6572" y="14387"/>
                    <a:pt x="6572" y="14387"/>
                  </a:cubicBezTo>
                  <a:cubicBezTo>
                    <a:pt x="6896" y="14226"/>
                    <a:pt x="6896" y="14226"/>
                    <a:pt x="6896" y="14226"/>
                  </a:cubicBezTo>
                  <a:cubicBezTo>
                    <a:pt x="7058" y="14226"/>
                    <a:pt x="7058" y="14226"/>
                    <a:pt x="7058" y="14226"/>
                  </a:cubicBezTo>
                  <a:cubicBezTo>
                    <a:pt x="7058" y="14226"/>
                    <a:pt x="7139" y="14467"/>
                    <a:pt x="7139" y="14547"/>
                  </a:cubicBezTo>
                  <a:cubicBezTo>
                    <a:pt x="7058" y="14628"/>
                    <a:pt x="7058" y="14628"/>
                    <a:pt x="7058" y="14789"/>
                  </a:cubicBezTo>
                  <a:cubicBezTo>
                    <a:pt x="7058" y="14869"/>
                    <a:pt x="6977" y="14949"/>
                    <a:pt x="7058" y="15030"/>
                  </a:cubicBezTo>
                  <a:cubicBezTo>
                    <a:pt x="7058" y="15030"/>
                    <a:pt x="7058" y="15110"/>
                    <a:pt x="7139" y="15110"/>
                  </a:cubicBezTo>
                  <a:cubicBezTo>
                    <a:pt x="7221" y="15190"/>
                    <a:pt x="7302" y="15110"/>
                    <a:pt x="7302" y="15110"/>
                  </a:cubicBezTo>
                  <a:cubicBezTo>
                    <a:pt x="7464" y="14708"/>
                    <a:pt x="7464" y="14708"/>
                    <a:pt x="7464" y="14708"/>
                  </a:cubicBezTo>
                  <a:cubicBezTo>
                    <a:pt x="7464" y="14708"/>
                    <a:pt x="7626" y="14547"/>
                    <a:pt x="7626" y="14547"/>
                  </a:cubicBezTo>
                  <a:cubicBezTo>
                    <a:pt x="7707" y="14547"/>
                    <a:pt x="7951" y="14387"/>
                    <a:pt x="7951" y="14387"/>
                  </a:cubicBezTo>
                  <a:cubicBezTo>
                    <a:pt x="8356" y="14387"/>
                    <a:pt x="8356" y="14387"/>
                    <a:pt x="8356" y="14387"/>
                  </a:cubicBezTo>
                  <a:cubicBezTo>
                    <a:pt x="8356" y="14387"/>
                    <a:pt x="8762" y="14306"/>
                    <a:pt x="8843" y="14306"/>
                  </a:cubicBezTo>
                  <a:cubicBezTo>
                    <a:pt x="8843" y="14387"/>
                    <a:pt x="9006" y="14387"/>
                    <a:pt x="9087" y="14387"/>
                  </a:cubicBezTo>
                  <a:cubicBezTo>
                    <a:pt x="9249" y="14387"/>
                    <a:pt x="9330" y="14387"/>
                    <a:pt x="9492" y="14387"/>
                  </a:cubicBezTo>
                  <a:cubicBezTo>
                    <a:pt x="9574" y="14387"/>
                    <a:pt x="9655" y="14387"/>
                    <a:pt x="9655" y="14387"/>
                  </a:cubicBezTo>
                  <a:cubicBezTo>
                    <a:pt x="9655" y="14387"/>
                    <a:pt x="9817" y="14226"/>
                    <a:pt x="9817" y="14226"/>
                  </a:cubicBezTo>
                  <a:cubicBezTo>
                    <a:pt x="9817" y="14146"/>
                    <a:pt x="9817" y="14065"/>
                    <a:pt x="9817" y="14065"/>
                  </a:cubicBezTo>
                  <a:cubicBezTo>
                    <a:pt x="9898" y="13985"/>
                    <a:pt x="9979" y="13824"/>
                    <a:pt x="10060" y="13824"/>
                  </a:cubicBezTo>
                  <a:cubicBezTo>
                    <a:pt x="10141" y="13824"/>
                    <a:pt x="11359" y="13985"/>
                    <a:pt x="11359" y="13985"/>
                  </a:cubicBezTo>
                  <a:cubicBezTo>
                    <a:pt x="12413" y="14306"/>
                    <a:pt x="12413" y="14306"/>
                    <a:pt x="12413" y="14306"/>
                  </a:cubicBezTo>
                  <a:cubicBezTo>
                    <a:pt x="13144" y="14467"/>
                    <a:pt x="13144" y="14467"/>
                    <a:pt x="13144" y="14467"/>
                  </a:cubicBezTo>
                  <a:cubicBezTo>
                    <a:pt x="13144" y="14467"/>
                    <a:pt x="13711" y="14789"/>
                    <a:pt x="13793" y="14789"/>
                  </a:cubicBezTo>
                  <a:cubicBezTo>
                    <a:pt x="13874" y="14869"/>
                    <a:pt x="14929" y="15030"/>
                    <a:pt x="14929" y="15030"/>
                  </a:cubicBezTo>
                  <a:cubicBezTo>
                    <a:pt x="15415" y="15351"/>
                    <a:pt x="15415" y="15351"/>
                    <a:pt x="15415" y="15351"/>
                  </a:cubicBezTo>
                  <a:cubicBezTo>
                    <a:pt x="15415" y="15351"/>
                    <a:pt x="15902" y="15512"/>
                    <a:pt x="15902" y="15592"/>
                  </a:cubicBezTo>
                  <a:cubicBezTo>
                    <a:pt x="15902" y="15673"/>
                    <a:pt x="16227" y="15833"/>
                    <a:pt x="16227" y="15833"/>
                  </a:cubicBezTo>
                  <a:cubicBezTo>
                    <a:pt x="16551" y="15673"/>
                    <a:pt x="16551" y="15673"/>
                    <a:pt x="16551" y="15673"/>
                  </a:cubicBezTo>
                  <a:cubicBezTo>
                    <a:pt x="16551" y="15673"/>
                    <a:pt x="16957" y="15753"/>
                    <a:pt x="16957" y="15753"/>
                  </a:cubicBezTo>
                  <a:cubicBezTo>
                    <a:pt x="17038" y="15833"/>
                    <a:pt x="17849" y="16075"/>
                    <a:pt x="17849" y="16075"/>
                  </a:cubicBezTo>
                  <a:cubicBezTo>
                    <a:pt x="17849" y="16075"/>
                    <a:pt x="18417" y="16235"/>
                    <a:pt x="18498" y="16235"/>
                  </a:cubicBezTo>
                  <a:cubicBezTo>
                    <a:pt x="18580" y="16235"/>
                    <a:pt x="18904" y="16155"/>
                    <a:pt x="18904" y="16155"/>
                  </a:cubicBezTo>
                  <a:cubicBezTo>
                    <a:pt x="18904" y="15914"/>
                    <a:pt x="18904" y="15914"/>
                    <a:pt x="18904" y="15914"/>
                  </a:cubicBezTo>
                  <a:cubicBezTo>
                    <a:pt x="18904" y="15914"/>
                    <a:pt x="18823" y="15753"/>
                    <a:pt x="18985" y="15833"/>
                  </a:cubicBezTo>
                  <a:cubicBezTo>
                    <a:pt x="19148" y="15833"/>
                    <a:pt x="19229" y="15833"/>
                    <a:pt x="19310" y="15914"/>
                  </a:cubicBezTo>
                  <a:cubicBezTo>
                    <a:pt x="19310" y="15994"/>
                    <a:pt x="19472" y="15994"/>
                    <a:pt x="19553" y="16075"/>
                  </a:cubicBezTo>
                  <a:cubicBezTo>
                    <a:pt x="19634" y="16235"/>
                    <a:pt x="19959" y="16316"/>
                    <a:pt x="19959" y="16316"/>
                  </a:cubicBezTo>
                  <a:cubicBezTo>
                    <a:pt x="20365" y="16476"/>
                    <a:pt x="20365" y="16476"/>
                    <a:pt x="20365" y="16476"/>
                  </a:cubicBezTo>
                  <a:cubicBezTo>
                    <a:pt x="20446" y="16718"/>
                    <a:pt x="20446" y="16718"/>
                    <a:pt x="20446" y="16718"/>
                  </a:cubicBezTo>
                  <a:cubicBezTo>
                    <a:pt x="20527" y="16798"/>
                    <a:pt x="20527" y="16798"/>
                    <a:pt x="20527" y="16798"/>
                  </a:cubicBezTo>
                  <a:cubicBezTo>
                    <a:pt x="20608" y="16637"/>
                    <a:pt x="20608" y="16637"/>
                    <a:pt x="20608" y="16637"/>
                  </a:cubicBezTo>
                  <a:cubicBezTo>
                    <a:pt x="20689" y="16557"/>
                    <a:pt x="20770" y="16557"/>
                    <a:pt x="20770" y="16557"/>
                  </a:cubicBezTo>
                  <a:cubicBezTo>
                    <a:pt x="20933" y="16637"/>
                    <a:pt x="20933" y="16637"/>
                    <a:pt x="20933" y="16637"/>
                  </a:cubicBezTo>
                  <a:cubicBezTo>
                    <a:pt x="20933" y="16637"/>
                    <a:pt x="21095" y="16637"/>
                    <a:pt x="21095" y="16637"/>
                  </a:cubicBezTo>
                  <a:cubicBezTo>
                    <a:pt x="21176" y="16637"/>
                    <a:pt x="21419" y="16557"/>
                    <a:pt x="21419" y="16557"/>
                  </a:cubicBezTo>
                  <a:cubicBezTo>
                    <a:pt x="21419" y="16637"/>
                    <a:pt x="21582" y="16798"/>
                    <a:pt x="21663" y="16798"/>
                  </a:cubicBezTo>
                  <a:cubicBezTo>
                    <a:pt x="21663" y="16878"/>
                    <a:pt x="21825" y="17119"/>
                    <a:pt x="21825" y="17119"/>
                  </a:cubicBezTo>
                  <a:cubicBezTo>
                    <a:pt x="21825" y="17119"/>
                    <a:pt x="21825" y="17200"/>
                    <a:pt x="21825" y="17361"/>
                  </a:cubicBezTo>
                  <a:cubicBezTo>
                    <a:pt x="21825" y="17441"/>
                    <a:pt x="21906" y="17521"/>
                    <a:pt x="21906" y="17521"/>
                  </a:cubicBezTo>
                  <a:cubicBezTo>
                    <a:pt x="22068" y="17682"/>
                    <a:pt x="22068" y="17682"/>
                    <a:pt x="22068" y="17682"/>
                  </a:cubicBezTo>
                  <a:cubicBezTo>
                    <a:pt x="22474" y="18325"/>
                    <a:pt x="22474" y="18325"/>
                    <a:pt x="22474" y="18325"/>
                  </a:cubicBezTo>
                  <a:cubicBezTo>
                    <a:pt x="22636" y="18486"/>
                    <a:pt x="22636" y="18486"/>
                    <a:pt x="22636" y="18486"/>
                  </a:cubicBezTo>
                  <a:cubicBezTo>
                    <a:pt x="22799" y="18325"/>
                    <a:pt x="22799" y="18325"/>
                    <a:pt x="22799" y="18325"/>
                  </a:cubicBezTo>
                  <a:cubicBezTo>
                    <a:pt x="23042" y="18325"/>
                    <a:pt x="23042" y="18325"/>
                    <a:pt x="23042" y="18325"/>
                  </a:cubicBezTo>
                  <a:cubicBezTo>
                    <a:pt x="23286" y="18888"/>
                    <a:pt x="23286" y="18888"/>
                    <a:pt x="23286" y="18888"/>
                  </a:cubicBezTo>
                  <a:cubicBezTo>
                    <a:pt x="23529" y="19611"/>
                    <a:pt x="23529" y="19611"/>
                    <a:pt x="23529" y="19611"/>
                  </a:cubicBezTo>
                  <a:cubicBezTo>
                    <a:pt x="23367" y="20576"/>
                    <a:pt x="23367" y="20576"/>
                    <a:pt x="23367" y="20576"/>
                  </a:cubicBezTo>
                  <a:cubicBezTo>
                    <a:pt x="23367" y="21219"/>
                    <a:pt x="23367" y="21219"/>
                    <a:pt x="23367" y="21219"/>
                  </a:cubicBezTo>
                  <a:cubicBezTo>
                    <a:pt x="23367" y="21219"/>
                    <a:pt x="23204" y="21701"/>
                    <a:pt x="23204" y="21781"/>
                  </a:cubicBezTo>
                  <a:cubicBezTo>
                    <a:pt x="23204" y="21942"/>
                    <a:pt x="22799" y="22505"/>
                    <a:pt x="22799" y="22505"/>
                  </a:cubicBezTo>
                  <a:cubicBezTo>
                    <a:pt x="22799" y="22505"/>
                    <a:pt x="22555" y="22987"/>
                    <a:pt x="22474" y="23067"/>
                  </a:cubicBezTo>
                  <a:cubicBezTo>
                    <a:pt x="22393" y="23228"/>
                    <a:pt x="22068" y="23871"/>
                    <a:pt x="22068" y="23871"/>
                  </a:cubicBezTo>
                  <a:cubicBezTo>
                    <a:pt x="21095" y="24835"/>
                    <a:pt x="21095" y="24835"/>
                    <a:pt x="21095" y="24835"/>
                  </a:cubicBezTo>
                  <a:cubicBezTo>
                    <a:pt x="21095" y="24835"/>
                    <a:pt x="20608" y="25077"/>
                    <a:pt x="20446" y="25157"/>
                  </a:cubicBezTo>
                  <a:cubicBezTo>
                    <a:pt x="20365" y="25318"/>
                    <a:pt x="19553" y="25398"/>
                    <a:pt x="19553" y="25398"/>
                  </a:cubicBezTo>
                  <a:cubicBezTo>
                    <a:pt x="18904" y="25398"/>
                    <a:pt x="18904" y="25398"/>
                    <a:pt x="18904" y="25398"/>
                  </a:cubicBezTo>
                  <a:cubicBezTo>
                    <a:pt x="17931" y="25157"/>
                    <a:pt x="17931" y="25157"/>
                    <a:pt x="17931" y="25157"/>
                  </a:cubicBezTo>
                  <a:cubicBezTo>
                    <a:pt x="17363" y="25318"/>
                    <a:pt x="17363" y="25318"/>
                    <a:pt x="17363" y="25318"/>
                  </a:cubicBezTo>
                  <a:cubicBezTo>
                    <a:pt x="16632" y="25559"/>
                    <a:pt x="16632" y="25559"/>
                    <a:pt x="16632" y="25559"/>
                  </a:cubicBezTo>
                  <a:cubicBezTo>
                    <a:pt x="15983" y="25559"/>
                    <a:pt x="15983" y="25559"/>
                    <a:pt x="15983" y="25559"/>
                  </a:cubicBezTo>
                  <a:cubicBezTo>
                    <a:pt x="15172" y="25720"/>
                    <a:pt x="15172" y="25720"/>
                    <a:pt x="15172" y="25720"/>
                  </a:cubicBezTo>
                  <a:cubicBezTo>
                    <a:pt x="15172" y="25720"/>
                    <a:pt x="15010" y="25720"/>
                    <a:pt x="14847" y="25720"/>
                  </a:cubicBezTo>
                  <a:cubicBezTo>
                    <a:pt x="14766" y="25720"/>
                    <a:pt x="14279" y="25559"/>
                    <a:pt x="14279" y="25559"/>
                  </a:cubicBezTo>
                  <a:cubicBezTo>
                    <a:pt x="13711" y="25398"/>
                    <a:pt x="13711" y="25398"/>
                    <a:pt x="13711" y="25398"/>
                  </a:cubicBezTo>
                  <a:cubicBezTo>
                    <a:pt x="13306" y="25398"/>
                    <a:pt x="13306" y="25398"/>
                    <a:pt x="13306" y="25398"/>
                  </a:cubicBezTo>
                  <a:cubicBezTo>
                    <a:pt x="13225" y="25720"/>
                    <a:pt x="13225" y="25720"/>
                    <a:pt x="13225" y="25720"/>
                  </a:cubicBezTo>
                  <a:cubicBezTo>
                    <a:pt x="13225" y="25720"/>
                    <a:pt x="13225" y="25720"/>
                    <a:pt x="13062" y="25720"/>
                  </a:cubicBezTo>
                  <a:cubicBezTo>
                    <a:pt x="12900" y="25720"/>
                    <a:pt x="12738" y="25720"/>
                    <a:pt x="12738" y="25720"/>
                  </a:cubicBezTo>
                  <a:cubicBezTo>
                    <a:pt x="12738" y="25398"/>
                    <a:pt x="12738" y="25398"/>
                    <a:pt x="12738" y="25398"/>
                  </a:cubicBezTo>
                  <a:cubicBezTo>
                    <a:pt x="12170" y="25398"/>
                    <a:pt x="12170" y="25398"/>
                    <a:pt x="12170" y="25398"/>
                  </a:cubicBezTo>
                  <a:cubicBezTo>
                    <a:pt x="12170" y="25398"/>
                    <a:pt x="11926" y="25478"/>
                    <a:pt x="11764" y="25478"/>
                  </a:cubicBezTo>
                  <a:cubicBezTo>
                    <a:pt x="11521" y="25478"/>
                    <a:pt x="11277" y="25237"/>
                    <a:pt x="11196" y="25237"/>
                  </a:cubicBezTo>
                  <a:cubicBezTo>
                    <a:pt x="11115" y="25237"/>
                    <a:pt x="11115" y="25318"/>
                    <a:pt x="11115" y="25318"/>
                  </a:cubicBezTo>
                  <a:cubicBezTo>
                    <a:pt x="11115" y="25559"/>
                    <a:pt x="11115" y="25559"/>
                    <a:pt x="11115" y="25559"/>
                  </a:cubicBezTo>
                  <a:cubicBezTo>
                    <a:pt x="10709" y="25559"/>
                    <a:pt x="10709" y="25559"/>
                    <a:pt x="10709" y="25559"/>
                  </a:cubicBezTo>
                  <a:cubicBezTo>
                    <a:pt x="10223" y="25398"/>
                    <a:pt x="10223" y="25398"/>
                    <a:pt x="10223" y="25398"/>
                  </a:cubicBezTo>
                  <a:cubicBezTo>
                    <a:pt x="9817" y="25077"/>
                    <a:pt x="9817" y="25077"/>
                    <a:pt x="9817" y="25077"/>
                  </a:cubicBezTo>
                  <a:cubicBezTo>
                    <a:pt x="9492" y="24755"/>
                    <a:pt x="9492" y="24755"/>
                    <a:pt x="9492" y="24755"/>
                  </a:cubicBezTo>
                  <a:cubicBezTo>
                    <a:pt x="9492" y="24594"/>
                    <a:pt x="9492" y="24594"/>
                    <a:pt x="9492" y="24594"/>
                  </a:cubicBezTo>
                  <a:cubicBezTo>
                    <a:pt x="9087" y="24594"/>
                    <a:pt x="9087" y="24594"/>
                    <a:pt x="9087" y="24594"/>
                  </a:cubicBezTo>
                  <a:cubicBezTo>
                    <a:pt x="8519" y="24594"/>
                    <a:pt x="8519" y="24594"/>
                    <a:pt x="8519" y="24594"/>
                  </a:cubicBezTo>
                  <a:cubicBezTo>
                    <a:pt x="8194" y="24755"/>
                    <a:pt x="8194" y="24755"/>
                    <a:pt x="8194" y="24755"/>
                  </a:cubicBezTo>
                  <a:cubicBezTo>
                    <a:pt x="8600" y="24835"/>
                    <a:pt x="8600" y="24835"/>
                    <a:pt x="8600" y="24835"/>
                  </a:cubicBezTo>
                  <a:cubicBezTo>
                    <a:pt x="8843" y="24916"/>
                    <a:pt x="8843" y="24916"/>
                    <a:pt x="8843" y="24916"/>
                  </a:cubicBezTo>
                  <a:cubicBezTo>
                    <a:pt x="8843" y="24916"/>
                    <a:pt x="9168" y="24835"/>
                    <a:pt x="9168" y="25077"/>
                  </a:cubicBezTo>
                  <a:cubicBezTo>
                    <a:pt x="9168" y="25237"/>
                    <a:pt x="9006" y="25237"/>
                    <a:pt x="9168" y="25398"/>
                  </a:cubicBezTo>
                  <a:cubicBezTo>
                    <a:pt x="9249" y="25559"/>
                    <a:pt x="9574" y="25720"/>
                    <a:pt x="9574" y="25720"/>
                  </a:cubicBezTo>
                  <a:cubicBezTo>
                    <a:pt x="9574" y="25720"/>
                    <a:pt x="9736" y="25720"/>
                    <a:pt x="9817" y="25720"/>
                  </a:cubicBezTo>
                  <a:cubicBezTo>
                    <a:pt x="9898" y="25720"/>
                    <a:pt x="9979" y="25720"/>
                    <a:pt x="9979" y="25720"/>
                  </a:cubicBezTo>
                  <a:cubicBezTo>
                    <a:pt x="10141" y="25961"/>
                    <a:pt x="10141" y="25961"/>
                    <a:pt x="10141" y="25961"/>
                  </a:cubicBezTo>
                  <a:cubicBezTo>
                    <a:pt x="10141" y="25961"/>
                    <a:pt x="10060" y="26041"/>
                    <a:pt x="10223" y="26041"/>
                  </a:cubicBezTo>
                  <a:cubicBezTo>
                    <a:pt x="10304" y="26041"/>
                    <a:pt x="10709" y="26041"/>
                    <a:pt x="10709" y="26041"/>
                  </a:cubicBezTo>
                  <a:cubicBezTo>
                    <a:pt x="11115" y="26202"/>
                    <a:pt x="11115" y="26202"/>
                    <a:pt x="11115" y="26202"/>
                  </a:cubicBezTo>
                  <a:cubicBezTo>
                    <a:pt x="11115" y="26443"/>
                    <a:pt x="11115" y="26443"/>
                    <a:pt x="11115" y="26443"/>
                  </a:cubicBezTo>
                  <a:cubicBezTo>
                    <a:pt x="11115" y="26443"/>
                    <a:pt x="11034" y="26604"/>
                    <a:pt x="11196" y="26604"/>
                  </a:cubicBezTo>
                  <a:cubicBezTo>
                    <a:pt x="11277" y="26684"/>
                    <a:pt x="11602" y="26604"/>
                    <a:pt x="11602" y="26604"/>
                  </a:cubicBezTo>
                  <a:cubicBezTo>
                    <a:pt x="11602" y="26604"/>
                    <a:pt x="11521" y="26523"/>
                    <a:pt x="11683" y="26604"/>
                  </a:cubicBezTo>
                  <a:cubicBezTo>
                    <a:pt x="11764" y="26684"/>
                    <a:pt x="11845" y="26764"/>
                    <a:pt x="11845" y="26764"/>
                  </a:cubicBezTo>
                  <a:cubicBezTo>
                    <a:pt x="11845" y="26764"/>
                    <a:pt x="11926" y="26925"/>
                    <a:pt x="11926" y="27006"/>
                  </a:cubicBezTo>
                  <a:cubicBezTo>
                    <a:pt x="11926" y="27086"/>
                    <a:pt x="12008" y="27247"/>
                    <a:pt x="12008" y="27247"/>
                  </a:cubicBezTo>
                  <a:cubicBezTo>
                    <a:pt x="12008" y="27247"/>
                    <a:pt x="11764" y="27327"/>
                    <a:pt x="12170" y="27327"/>
                  </a:cubicBezTo>
                  <a:cubicBezTo>
                    <a:pt x="12576" y="27327"/>
                    <a:pt x="12576" y="27327"/>
                    <a:pt x="12576" y="27327"/>
                  </a:cubicBezTo>
                  <a:cubicBezTo>
                    <a:pt x="12900" y="27327"/>
                    <a:pt x="12900" y="27327"/>
                    <a:pt x="12900" y="27327"/>
                  </a:cubicBezTo>
                  <a:cubicBezTo>
                    <a:pt x="13225" y="27407"/>
                    <a:pt x="13225" y="27407"/>
                    <a:pt x="13225" y="27407"/>
                  </a:cubicBezTo>
                  <a:cubicBezTo>
                    <a:pt x="13793" y="27649"/>
                    <a:pt x="13793" y="27649"/>
                    <a:pt x="13793" y="27649"/>
                  </a:cubicBezTo>
                  <a:cubicBezTo>
                    <a:pt x="14361" y="27970"/>
                    <a:pt x="14361" y="27970"/>
                    <a:pt x="14361" y="27970"/>
                  </a:cubicBezTo>
                  <a:cubicBezTo>
                    <a:pt x="14361" y="27970"/>
                    <a:pt x="14279" y="28211"/>
                    <a:pt x="14442" y="28211"/>
                  </a:cubicBezTo>
                  <a:cubicBezTo>
                    <a:pt x="14523" y="28211"/>
                    <a:pt x="14847" y="28211"/>
                    <a:pt x="14847" y="28211"/>
                  </a:cubicBezTo>
                  <a:cubicBezTo>
                    <a:pt x="15091" y="28854"/>
                    <a:pt x="15091" y="28854"/>
                    <a:pt x="15091" y="28854"/>
                  </a:cubicBezTo>
                  <a:cubicBezTo>
                    <a:pt x="14685" y="28854"/>
                    <a:pt x="14685" y="28854"/>
                    <a:pt x="14685" y="28854"/>
                  </a:cubicBezTo>
                  <a:cubicBezTo>
                    <a:pt x="14929" y="29497"/>
                    <a:pt x="14929" y="29497"/>
                    <a:pt x="14929" y="29497"/>
                  </a:cubicBezTo>
                  <a:cubicBezTo>
                    <a:pt x="15091" y="29819"/>
                    <a:pt x="15091" y="29819"/>
                    <a:pt x="15091" y="29819"/>
                  </a:cubicBezTo>
                  <a:cubicBezTo>
                    <a:pt x="15010" y="30221"/>
                    <a:pt x="15010" y="30221"/>
                    <a:pt x="15010" y="30221"/>
                  </a:cubicBezTo>
                  <a:cubicBezTo>
                    <a:pt x="14766" y="30462"/>
                    <a:pt x="14766" y="30462"/>
                    <a:pt x="14766" y="30462"/>
                  </a:cubicBezTo>
                  <a:cubicBezTo>
                    <a:pt x="14766" y="30462"/>
                    <a:pt x="14766" y="30622"/>
                    <a:pt x="14766" y="30622"/>
                  </a:cubicBezTo>
                  <a:cubicBezTo>
                    <a:pt x="14766" y="30703"/>
                    <a:pt x="14929" y="30703"/>
                    <a:pt x="14929" y="30703"/>
                  </a:cubicBezTo>
                  <a:cubicBezTo>
                    <a:pt x="14929" y="30703"/>
                    <a:pt x="15091" y="30864"/>
                    <a:pt x="15091" y="30944"/>
                  </a:cubicBezTo>
                  <a:cubicBezTo>
                    <a:pt x="15091" y="31024"/>
                    <a:pt x="15334" y="31105"/>
                    <a:pt x="15334" y="31185"/>
                  </a:cubicBezTo>
                  <a:cubicBezTo>
                    <a:pt x="15415" y="31265"/>
                    <a:pt x="15659" y="31507"/>
                    <a:pt x="15659" y="31507"/>
                  </a:cubicBezTo>
                  <a:cubicBezTo>
                    <a:pt x="15740" y="31667"/>
                    <a:pt x="15740" y="31667"/>
                    <a:pt x="15740" y="31667"/>
                  </a:cubicBezTo>
                  <a:cubicBezTo>
                    <a:pt x="16064" y="31828"/>
                    <a:pt x="16064" y="31828"/>
                    <a:pt x="16064" y="31828"/>
                  </a:cubicBezTo>
                  <a:cubicBezTo>
                    <a:pt x="16064" y="31828"/>
                    <a:pt x="16064" y="31828"/>
                    <a:pt x="16064" y="31908"/>
                  </a:cubicBezTo>
                  <a:cubicBezTo>
                    <a:pt x="16064" y="32069"/>
                    <a:pt x="16227" y="32230"/>
                    <a:pt x="16227" y="32230"/>
                  </a:cubicBezTo>
                  <a:cubicBezTo>
                    <a:pt x="16551" y="32471"/>
                    <a:pt x="16551" y="32471"/>
                    <a:pt x="16551" y="32471"/>
                  </a:cubicBezTo>
                  <a:cubicBezTo>
                    <a:pt x="16551" y="32471"/>
                    <a:pt x="16551" y="32391"/>
                    <a:pt x="16551" y="32551"/>
                  </a:cubicBezTo>
                  <a:cubicBezTo>
                    <a:pt x="16551" y="32712"/>
                    <a:pt x="16551" y="32953"/>
                    <a:pt x="16551" y="32953"/>
                  </a:cubicBezTo>
                  <a:cubicBezTo>
                    <a:pt x="16876" y="32953"/>
                    <a:pt x="16876" y="32953"/>
                    <a:pt x="16876" y="32953"/>
                  </a:cubicBezTo>
                  <a:cubicBezTo>
                    <a:pt x="16795" y="33275"/>
                    <a:pt x="16795" y="33275"/>
                    <a:pt x="16795" y="33275"/>
                  </a:cubicBezTo>
                  <a:cubicBezTo>
                    <a:pt x="16795" y="33275"/>
                    <a:pt x="16632" y="33275"/>
                    <a:pt x="16795" y="33516"/>
                  </a:cubicBezTo>
                  <a:cubicBezTo>
                    <a:pt x="16957" y="33677"/>
                    <a:pt x="16957" y="33837"/>
                    <a:pt x="16957" y="33837"/>
                  </a:cubicBezTo>
                  <a:cubicBezTo>
                    <a:pt x="17525" y="34239"/>
                    <a:pt x="17525" y="34239"/>
                    <a:pt x="17525" y="34239"/>
                  </a:cubicBezTo>
                  <a:cubicBezTo>
                    <a:pt x="17849" y="34239"/>
                    <a:pt x="17849" y="34239"/>
                    <a:pt x="17849" y="34239"/>
                  </a:cubicBezTo>
                  <a:cubicBezTo>
                    <a:pt x="18174" y="34159"/>
                    <a:pt x="18174" y="34159"/>
                    <a:pt x="18174" y="34159"/>
                  </a:cubicBezTo>
                  <a:cubicBezTo>
                    <a:pt x="18336" y="33837"/>
                    <a:pt x="18336" y="33837"/>
                    <a:pt x="18336" y="33837"/>
                  </a:cubicBezTo>
                  <a:cubicBezTo>
                    <a:pt x="18336" y="33837"/>
                    <a:pt x="18580" y="33837"/>
                    <a:pt x="18823" y="33918"/>
                  </a:cubicBezTo>
                  <a:cubicBezTo>
                    <a:pt x="18985" y="33998"/>
                    <a:pt x="19310" y="33918"/>
                    <a:pt x="19310" y="33918"/>
                  </a:cubicBezTo>
                  <a:cubicBezTo>
                    <a:pt x="19310" y="33918"/>
                    <a:pt x="19310" y="33918"/>
                    <a:pt x="19310" y="34079"/>
                  </a:cubicBezTo>
                  <a:cubicBezTo>
                    <a:pt x="19391" y="34239"/>
                    <a:pt x="19553" y="34159"/>
                    <a:pt x="19553" y="34159"/>
                  </a:cubicBezTo>
                  <a:cubicBezTo>
                    <a:pt x="19553" y="34159"/>
                    <a:pt x="19797" y="34159"/>
                    <a:pt x="19797" y="34239"/>
                  </a:cubicBezTo>
                  <a:cubicBezTo>
                    <a:pt x="19797" y="34320"/>
                    <a:pt x="19959" y="34400"/>
                    <a:pt x="20040" y="34561"/>
                  </a:cubicBezTo>
                  <a:cubicBezTo>
                    <a:pt x="20121" y="34722"/>
                    <a:pt x="20121" y="34641"/>
                    <a:pt x="20202" y="34722"/>
                  </a:cubicBezTo>
                  <a:cubicBezTo>
                    <a:pt x="20202" y="34802"/>
                    <a:pt x="19878" y="34882"/>
                    <a:pt x="20283" y="34882"/>
                  </a:cubicBezTo>
                  <a:cubicBezTo>
                    <a:pt x="20608" y="34963"/>
                    <a:pt x="21419" y="35043"/>
                    <a:pt x="21419" y="35043"/>
                  </a:cubicBezTo>
                  <a:cubicBezTo>
                    <a:pt x="21419" y="35043"/>
                    <a:pt x="21906" y="34882"/>
                    <a:pt x="22150" y="34882"/>
                  </a:cubicBezTo>
                  <a:cubicBezTo>
                    <a:pt x="22393" y="34882"/>
                    <a:pt x="22393" y="34963"/>
                    <a:pt x="22393" y="34963"/>
                  </a:cubicBezTo>
                  <a:cubicBezTo>
                    <a:pt x="22636" y="34963"/>
                    <a:pt x="22636" y="34963"/>
                    <a:pt x="22636" y="34963"/>
                  </a:cubicBezTo>
                  <a:cubicBezTo>
                    <a:pt x="22636" y="34963"/>
                    <a:pt x="22799" y="34882"/>
                    <a:pt x="22799" y="34802"/>
                  </a:cubicBezTo>
                  <a:cubicBezTo>
                    <a:pt x="22799" y="34722"/>
                    <a:pt x="22880" y="34480"/>
                    <a:pt x="22880" y="34480"/>
                  </a:cubicBezTo>
                  <a:cubicBezTo>
                    <a:pt x="22880" y="34480"/>
                    <a:pt x="22799" y="34320"/>
                    <a:pt x="22961" y="34320"/>
                  </a:cubicBezTo>
                  <a:cubicBezTo>
                    <a:pt x="23123" y="34320"/>
                    <a:pt x="23204" y="34239"/>
                    <a:pt x="23204" y="34239"/>
                  </a:cubicBezTo>
                  <a:cubicBezTo>
                    <a:pt x="23448" y="34079"/>
                    <a:pt x="23448" y="34079"/>
                    <a:pt x="23448" y="34079"/>
                  </a:cubicBezTo>
                  <a:cubicBezTo>
                    <a:pt x="23367" y="33436"/>
                    <a:pt x="23367" y="33436"/>
                    <a:pt x="23367" y="33436"/>
                  </a:cubicBezTo>
                  <a:cubicBezTo>
                    <a:pt x="23367" y="33436"/>
                    <a:pt x="23367" y="33194"/>
                    <a:pt x="23286" y="33114"/>
                  </a:cubicBezTo>
                  <a:cubicBezTo>
                    <a:pt x="23123" y="33034"/>
                    <a:pt x="22880" y="32793"/>
                    <a:pt x="22880" y="32793"/>
                  </a:cubicBezTo>
                  <a:cubicBezTo>
                    <a:pt x="22799" y="32551"/>
                    <a:pt x="22799" y="32551"/>
                    <a:pt x="22799" y="32551"/>
                  </a:cubicBezTo>
                  <a:cubicBezTo>
                    <a:pt x="22474" y="32310"/>
                    <a:pt x="22474" y="32310"/>
                    <a:pt x="22474" y="32310"/>
                  </a:cubicBezTo>
                  <a:cubicBezTo>
                    <a:pt x="22474" y="32310"/>
                    <a:pt x="22393" y="32150"/>
                    <a:pt x="22312" y="32150"/>
                  </a:cubicBezTo>
                  <a:cubicBezTo>
                    <a:pt x="22231" y="32230"/>
                    <a:pt x="22312" y="32230"/>
                    <a:pt x="22150" y="32471"/>
                  </a:cubicBezTo>
                  <a:cubicBezTo>
                    <a:pt x="21987" y="32632"/>
                    <a:pt x="21744" y="32712"/>
                    <a:pt x="21744" y="32712"/>
                  </a:cubicBezTo>
                  <a:cubicBezTo>
                    <a:pt x="21257" y="32873"/>
                    <a:pt x="21257" y="32873"/>
                    <a:pt x="21257" y="32873"/>
                  </a:cubicBezTo>
                  <a:cubicBezTo>
                    <a:pt x="21257" y="32873"/>
                    <a:pt x="20933" y="32712"/>
                    <a:pt x="20851" y="32551"/>
                  </a:cubicBezTo>
                  <a:cubicBezTo>
                    <a:pt x="20770" y="32471"/>
                    <a:pt x="20202" y="31989"/>
                    <a:pt x="20202" y="31989"/>
                  </a:cubicBezTo>
                  <a:cubicBezTo>
                    <a:pt x="20202" y="31989"/>
                    <a:pt x="19878" y="31748"/>
                    <a:pt x="19797" y="31748"/>
                  </a:cubicBezTo>
                  <a:cubicBezTo>
                    <a:pt x="19634" y="31748"/>
                    <a:pt x="19472" y="31748"/>
                    <a:pt x="19472" y="31748"/>
                  </a:cubicBezTo>
                  <a:cubicBezTo>
                    <a:pt x="19229" y="31346"/>
                    <a:pt x="19229" y="31346"/>
                    <a:pt x="19229" y="31346"/>
                  </a:cubicBezTo>
                  <a:cubicBezTo>
                    <a:pt x="19148" y="31265"/>
                    <a:pt x="19148" y="31265"/>
                    <a:pt x="19148" y="31265"/>
                  </a:cubicBezTo>
                  <a:cubicBezTo>
                    <a:pt x="19148" y="31265"/>
                    <a:pt x="18904" y="31024"/>
                    <a:pt x="19066" y="31024"/>
                  </a:cubicBezTo>
                  <a:cubicBezTo>
                    <a:pt x="19310" y="31024"/>
                    <a:pt x="19391" y="30783"/>
                    <a:pt x="19391" y="30783"/>
                  </a:cubicBezTo>
                  <a:cubicBezTo>
                    <a:pt x="19391" y="30542"/>
                    <a:pt x="19391" y="30542"/>
                    <a:pt x="19391" y="30542"/>
                  </a:cubicBezTo>
                  <a:cubicBezTo>
                    <a:pt x="19391" y="30381"/>
                    <a:pt x="19391" y="30381"/>
                    <a:pt x="19391" y="30381"/>
                  </a:cubicBezTo>
                  <a:cubicBezTo>
                    <a:pt x="19310" y="29979"/>
                    <a:pt x="19310" y="29979"/>
                    <a:pt x="19310" y="29979"/>
                  </a:cubicBezTo>
                  <a:cubicBezTo>
                    <a:pt x="19310" y="29979"/>
                    <a:pt x="19229" y="29578"/>
                    <a:pt x="19310" y="29497"/>
                  </a:cubicBezTo>
                  <a:cubicBezTo>
                    <a:pt x="19472" y="29497"/>
                    <a:pt x="19959" y="29417"/>
                    <a:pt x="19959" y="29417"/>
                  </a:cubicBezTo>
                  <a:cubicBezTo>
                    <a:pt x="19959" y="29417"/>
                    <a:pt x="20202" y="29497"/>
                    <a:pt x="20446" y="29578"/>
                  </a:cubicBezTo>
                  <a:cubicBezTo>
                    <a:pt x="20608" y="29578"/>
                    <a:pt x="20770" y="29658"/>
                    <a:pt x="20770" y="29658"/>
                  </a:cubicBezTo>
                  <a:cubicBezTo>
                    <a:pt x="20770" y="29658"/>
                    <a:pt x="21257" y="29899"/>
                    <a:pt x="21338" y="29979"/>
                  </a:cubicBezTo>
                  <a:cubicBezTo>
                    <a:pt x="21338" y="30060"/>
                    <a:pt x="21501" y="30140"/>
                    <a:pt x="21663" y="30221"/>
                  </a:cubicBezTo>
                  <a:cubicBezTo>
                    <a:pt x="21906" y="30381"/>
                    <a:pt x="22393" y="30221"/>
                    <a:pt x="22393" y="30221"/>
                  </a:cubicBezTo>
                  <a:cubicBezTo>
                    <a:pt x="22393" y="30221"/>
                    <a:pt x="22636" y="30140"/>
                    <a:pt x="22799" y="30140"/>
                  </a:cubicBezTo>
                  <a:cubicBezTo>
                    <a:pt x="22880" y="30140"/>
                    <a:pt x="23610" y="30140"/>
                    <a:pt x="23610" y="30140"/>
                  </a:cubicBezTo>
                  <a:cubicBezTo>
                    <a:pt x="23610" y="30140"/>
                    <a:pt x="23935" y="30140"/>
                    <a:pt x="24016" y="30140"/>
                  </a:cubicBezTo>
                  <a:cubicBezTo>
                    <a:pt x="24097" y="30140"/>
                    <a:pt x="24421" y="30140"/>
                    <a:pt x="24421" y="30140"/>
                  </a:cubicBezTo>
                  <a:cubicBezTo>
                    <a:pt x="25070" y="30301"/>
                    <a:pt x="25070" y="30301"/>
                    <a:pt x="25070" y="30301"/>
                  </a:cubicBezTo>
                  <a:cubicBezTo>
                    <a:pt x="25557" y="30060"/>
                    <a:pt x="25557" y="30060"/>
                    <a:pt x="25557" y="30060"/>
                  </a:cubicBezTo>
                  <a:cubicBezTo>
                    <a:pt x="25557" y="30060"/>
                    <a:pt x="25557" y="29658"/>
                    <a:pt x="25720" y="29658"/>
                  </a:cubicBezTo>
                  <a:cubicBezTo>
                    <a:pt x="25801" y="29658"/>
                    <a:pt x="25963" y="29658"/>
                    <a:pt x="26125" y="29658"/>
                  </a:cubicBezTo>
                  <a:cubicBezTo>
                    <a:pt x="26288" y="29738"/>
                    <a:pt x="26774" y="29578"/>
                    <a:pt x="26774" y="29578"/>
                  </a:cubicBezTo>
                  <a:cubicBezTo>
                    <a:pt x="26288" y="28935"/>
                    <a:pt x="26288" y="28935"/>
                    <a:pt x="26288" y="28935"/>
                  </a:cubicBezTo>
                  <a:cubicBezTo>
                    <a:pt x="26288" y="28935"/>
                    <a:pt x="26288" y="28935"/>
                    <a:pt x="26125" y="28613"/>
                  </a:cubicBezTo>
                  <a:cubicBezTo>
                    <a:pt x="26044" y="28292"/>
                    <a:pt x="25801" y="27970"/>
                    <a:pt x="25801" y="27970"/>
                  </a:cubicBezTo>
                  <a:cubicBezTo>
                    <a:pt x="25801" y="27970"/>
                    <a:pt x="25476" y="27890"/>
                    <a:pt x="25233" y="27809"/>
                  </a:cubicBezTo>
                  <a:cubicBezTo>
                    <a:pt x="24989" y="27729"/>
                    <a:pt x="25152" y="27809"/>
                    <a:pt x="24989" y="27649"/>
                  </a:cubicBezTo>
                  <a:cubicBezTo>
                    <a:pt x="24827" y="27568"/>
                    <a:pt x="24097" y="27166"/>
                    <a:pt x="24097" y="27166"/>
                  </a:cubicBezTo>
                  <a:cubicBezTo>
                    <a:pt x="24097" y="27166"/>
                    <a:pt x="23772" y="27086"/>
                    <a:pt x="23691" y="26925"/>
                  </a:cubicBezTo>
                  <a:cubicBezTo>
                    <a:pt x="23610" y="26684"/>
                    <a:pt x="23691" y="25961"/>
                    <a:pt x="23691" y="25961"/>
                  </a:cubicBezTo>
                  <a:cubicBezTo>
                    <a:pt x="23772" y="25559"/>
                    <a:pt x="23772" y="25559"/>
                    <a:pt x="23772" y="25559"/>
                  </a:cubicBezTo>
                  <a:cubicBezTo>
                    <a:pt x="24178" y="24755"/>
                    <a:pt x="24178" y="24755"/>
                    <a:pt x="24178" y="24755"/>
                  </a:cubicBezTo>
                  <a:cubicBezTo>
                    <a:pt x="24340" y="24032"/>
                    <a:pt x="24340" y="24032"/>
                    <a:pt x="24340" y="24032"/>
                  </a:cubicBezTo>
                  <a:cubicBezTo>
                    <a:pt x="25152" y="23067"/>
                    <a:pt x="25152" y="23067"/>
                    <a:pt x="25152" y="23067"/>
                  </a:cubicBezTo>
                  <a:cubicBezTo>
                    <a:pt x="25395" y="22344"/>
                    <a:pt x="25395" y="22344"/>
                    <a:pt x="25395" y="22344"/>
                  </a:cubicBezTo>
                  <a:cubicBezTo>
                    <a:pt x="25557" y="21620"/>
                    <a:pt x="25557" y="21620"/>
                    <a:pt x="25557" y="21620"/>
                  </a:cubicBezTo>
                  <a:cubicBezTo>
                    <a:pt x="25557" y="20897"/>
                    <a:pt x="25557" y="20897"/>
                    <a:pt x="25557" y="20897"/>
                  </a:cubicBezTo>
                  <a:cubicBezTo>
                    <a:pt x="25557" y="20334"/>
                    <a:pt x="25557" y="20334"/>
                    <a:pt x="25557" y="20334"/>
                  </a:cubicBezTo>
                  <a:cubicBezTo>
                    <a:pt x="26612" y="20334"/>
                    <a:pt x="26612" y="20334"/>
                    <a:pt x="26612" y="20334"/>
                  </a:cubicBezTo>
                  <a:cubicBezTo>
                    <a:pt x="26612" y="20576"/>
                    <a:pt x="26612" y="20576"/>
                    <a:pt x="26612" y="20576"/>
                  </a:cubicBezTo>
                  <a:cubicBezTo>
                    <a:pt x="26612" y="20576"/>
                    <a:pt x="26774" y="20254"/>
                    <a:pt x="26855" y="20254"/>
                  </a:cubicBezTo>
                  <a:cubicBezTo>
                    <a:pt x="26937" y="20254"/>
                    <a:pt x="27586" y="19852"/>
                    <a:pt x="27586" y="19852"/>
                  </a:cubicBezTo>
                  <a:cubicBezTo>
                    <a:pt x="27829" y="20013"/>
                    <a:pt x="27829" y="20013"/>
                    <a:pt x="27829" y="20013"/>
                  </a:cubicBezTo>
                  <a:cubicBezTo>
                    <a:pt x="28478" y="20174"/>
                    <a:pt x="28478" y="20174"/>
                    <a:pt x="28478" y="20174"/>
                  </a:cubicBezTo>
                  <a:cubicBezTo>
                    <a:pt x="28478" y="20174"/>
                    <a:pt x="28722" y="20254"/>
                    <a:pt x="28640" y="20415"/>
                  </a:cubicBezTo>
                  <a:cubicBezTo>
                    <a:pt x="28559" y="20576"/>
                    <a:pt x="28559" y="20576"/>
                    <a:pt x="28640" y="20576"/>
                  </a:cubicBezTo>
                  <a:cubicBezTo>
                    <a:pt x="28722" y="20576"/>
                    <a:pt x="29046" y="20334"/>
                    <a:pt x="29046" y="20334"/>
                  </a:cubicBezTo>
                  <a:cubicBezTo>
                    <a:pt x="29614" y="20576"/>
                    <a:pt x="29614" y="20576"/>
                    <a:pt x="29614" y="20576"/>
                  </a:cubicBezTo>
                  <a:cubicBezTo>
                    <a:pt x="29127" y="20013"/>
                    <a:pt x="29127" y="20013"/>
                    <a:pt x="29127" y="20013"/>
                  </a:cubicBezTo>
                  <a:cubicBezTo>
                    <a:pt x="29127" y="20013"/>
                    <a:pt x="29046" y="19611"/>
                    <a:pt x="29046" y="19450"/>
                  </a:cubicBezTo>
                  <a:cubicBezTo>
                    <a:pt x="29046" y="19290"/>
                    <a:pt x="28965" y="18647"/>
                    <a:pt x="28965" y="18647"/>
                  </a:cubicBezTo>
                  <a:cubicBezTo>
                    <a:pt x="28884" y="18164"/>
                    <a:pt x="28884" y="18164"/>
                    <a:pt x="28884" y="18164"/>
                  </a:cubicBezTo>
                  <a:cubicBezTo>
                    <a:pt x="28722" y="17762"/>
                    <a:pt x="28722" y="17762"/>
                    <a:pt x="28722" y="17762"/>
                  </a:cubicBezTo>
                  <a:cubicBezTo>
                    <a:pt x="28478" y="17521"/>
                    <a:pt x="28478" y="17521"/>
                    <a:pt x="28478" y="17521"/>
                  </a:cubicBezTo>
                  <a:cubicBezTo>
                    <a:pt x="28397" y="17119"/>
                    <a:pt x="28397" y="17119"/>
                    <a:pt x="28397" y="17119"/>
                  </a:cubicBezTo>
                  <a:cubicBezTo>
                    <a:pt x="28235" y="16798"/>
                    <a:pt x="28235" y="16798"/>
                    <a:pt x="28235" y="16798"/>
                  </a:cubicBezTo>
                  <a:cubicBezTo>
                    <a:pt x="27667" y="16476"/>
                    <a:pt x="27667" y="16476"/>
                    <a:pt x="27667" y="16476"/>
                  </a:cubicBezTo>
                  <a:cubicBezTo>
                    <a:pt x="27261" y="16396"/>
                    <a:pt x="27261" y="16396"/>
                    <a:pt x="27261" y="16396"/>
                  </a:cubicBezTo>
                  <a:cubicBezTo>
                    <a:pt x="26937" y="16476"/>
                    <a:pt x="26937" y="16476"/>
                    <a:pt x="26937" y="16476"/>
                  </a:cubicBezTo>
                  <a:cubicBezTo>
                    <a:pt x="26612" y="16476"/>
                    <a:pt x="26612" y="16476"/>
                    <a:pt x="26612" y="16476"/>
                  </a:cubicBezTo>
                  <a:cubicBezTo>
                    <a:pt x="26369" y="16075"/>
                    <a:pt x="26369" y="16075"/>
                    <a:pt x="26369" y="16075"/>
                  </a:cubicBezTo>
                  <a:cubicBezTo>
                    <a:pt x="26369" y="16075"/>
                    <a:pt x="26288" y="15512"/>
                    <a:pt x="26288" y="15432"/>
                  </a:cubicBezTo>
                  <a:cubicBezTo>
                    <a:pt x="26288" y="15351"/>
                    <a:pt x="26125" y="14789"/>
                    <a:pt x="26125" y="14789"/>
                  </a:cubicBezTo>
                  <a:cubicBezTo>
                    <a:pt x="26044" y="14146"/>
                    <a:pt x="26044" y="14146"/>
                    <a:pt x="26044" y="14146"/>
                  </a:cubicBezTo>
                  <a:cubicBezTo>
                    <a:pt x="25801" y="13503"/>
                    <a:pt x="25801" y="13503"/>
                    <a:pt x="25801" y="13503"/>
                  </a:cubicBezTo>
                  <a:cubicBezTo>
                    <a:pt x="25801" y="13503"/>
                    <a:pt x="25638" y="13101"/>
                    <a:pt x="25557" y="12940"/>
                  </a:cubicBezTo>
                  <a:cubicBezTo>
                    <a:pt x="25476" y="12779"/>
                    <a:pt x="25314" y="12458"/>
                    <a:pt x="25314" y="12458"/>
                  </a:cubicBezTo>
                  <a:cubicBezTo>
                    <a:pt x="25152" y="11895"/>
                    <a:pt x="25152" y="11895"/>
                    <a:pt x="25152" y="11895"/>
                  </a:cubicBezTo>
                  <a:cubicBezTo>
                    <a:pt x="24503" y="11734"/>
                    <a:pt x="24503" y="11734"/>
                    <a:pt x="24503" y="11734"/>
                  </a:cubicBezTo>
                  <a:cubicBezTo>
                    <a:pt x="23448" y="11413"/>
                    <a:pt x="23448" y="11413"/>
                    <a:pt x="23448" y="11413"/>
                  </a:cubicBezTo>
                  <a:cubicBezTo>
                    <a:pt x="22880" y="11172"/>
                    <a:pt x="22880" y="11172"/>
                    <a:pt x="22880" y="11172"/>
                  </a:cubicBezTo>
                  <a:cubicBezTo>
                    <a:pt x="22961" y="10931"/>
                    <a:pt x="22961" y="10931"/>
                    <a:pt x="22961" y="10931"/>
                  </a:cubicBezTo>
                  <a:cubicBezTo>
                    <a:pt x="23286" y="10850"/>
                    <a:pt x="23286" y="10850"/>
                    <a:pt x="23286" y="10850"/>
                  </a:cubicBezTo>
                  <a:cubicBezTo>
                    <a:pt x="23286" y="10850"/>
                    <a:pt x="23448" y="10850"/>
                    <a:pt x="23610" y="10850"/>
                  </a:cubicBezTo>
                  <a:cubicBezTo>
                    <a:pt x="23853" y="10850"/>
                    <a:pt x="24016" y="10850"/>
                    <a:pt x="24178" y="10850"/>
                  </a:cubicBezTo>
                  <a:cubicBezTo>
                    <a:pt x="24340" y="10850"/>
                    <a:pt x="24584" y="10850"/>
                    <a:pt x="24584" y="10850"/>
                  </a:cubicBezTo>
                  <a:cubicBezTo>
                    <a:pt x="24908" y="10448"/>
                    <a:pt x="24908" y="10448"/>
                    <a:pt x="24908" y="10448"/>
                  </a:cubicBezTo>
                  <a:cubicBezTo>
                    <a:pt x="26125" y="9805"/>
                    <a:pt x="26125" y="9805"/>
                    <a:pt x="26125" y="9805"/>
                  </a:cubicBezTo>
                  <a:cubicBezTo>
                    <a:pt x="26693" y="9725"/>
                    <a:pt x="26693" y="9725"/>
                    <a:pt x="26693" y="9725"/>
                  </a:cubicBezTo>
                  <a:cubicBezTo>
                    <a:pt x="27261" y="9725"/>
                    <a:pt x="27261" y="9725"/>
                    <a:pt x="27261" y="9725"/>
                  </a:cubicBezTo>
                  <a:cubicBezTo>
                    <a:pt x="27261" y="9725"/>
                    <a:pt x="27261" y="10046"/>
                    <a:pt x="27423" y="10127"/>
                  </a:cubicBezTo>
                  <a:cubicBezTo>
                    <a:pt x="27586" y="10207"/>
                    <a:pt x="27667" y="10207"/>
                    <a:pt x="27748" y="10288"/>
                  </a:cubicBezTo>
                  <a:cubicBezTo>
                    <a:pt x="27910" y="10288"/>
                    <a:pt x="28397" y="10368"/>
                    <a:pt x="28397" y="10368"/>
                  </a:cubicBezTo>
                  <a:cubicBezTo>
                    <a:pt x="28722" y="10529"/>
                    <a:pt x="28722" y="10529"/>
                    <a:pt x="28722" y="10529"/>
                  </a:cubicBezTo>
                  <a:cubicBezTo>
                    <a:pt x="29046" y="11011"/>
                    <a:pt x="29046" y="11011"/>
                    <a:pt x="29046" y="11011"/>
                  </a:cubicBezTo>
                  <a:cubicBezTo>
                    <a:pt x="29614" y="11332"/>
                    <a:pt x="29614" y="11332"/>
                    <a:pt x="29614" y="11332"/>
                  </a:cubicBezTo>
                  <a:cubicBezTo>
                    <a:pt x="29614" y="11332"/>
                    <a:pt x="29695" y="11574"/>
                    <a:pt x="29614" y="11654"/>
                  </a:cubicBezTo>
                  <a:cubicBezTo>
                    <a:pt x="29533" y="11734"/>
                    <a:pt x="29614" y="11975"/>
                    <a:pt x="29290" y="12136"/>
                  </a:cubicBezTo>
                  <a:cubicBezTo>
                    <a:pt x="28965" y="12297"/>
                    <a:pt x="28559" y="12618"/>
                    <a:pt x="28478" y="12618"/>
                  </a:cubicBezTo>
                  <a:cubicBezTo>
                    <a:pt x="28397" y="12699"/>
                    <a:pt x="28154" y="13020"/>
                    <a:pt x="28154" y="13020"/>
                  </a:cubicBezTo>
                  <a:cubicBezTo>
                    <a:pt x="27991" y="13342"/>
                    <a:pt x="27991" y="13342"/>
                    <a:pt x="27991" y="13342"/>
                  </a:cubicBezTo>
                  <a:cubicBezTo>
                    <a:pt x="28073" y="13583"/>
                    <a:pt x="28073" y="13583"/>
                    <a:pt x="28073" y="13583"/>
                  </a:cubicBezTo>
                  <a:cubicBezTo>
                    <a:pt x="28073" y="13583"/>
                    <a:pt x="28073" y="13663"/>
                    <a:pt x="28073" y="13744"/>
                  </a:cubicBezTo>
                  <a:cubicBezTo>
                    <a:pt x="27991" y="13904"/>
                    <a:pt x="27910" y="14146"/>
                    <a:pt x="27910" y="14146"/>
                  </a:cubicBezTo>
                  <a:cubicBezTo>
                    <a:pt x="27991" y="14547"/>
                    <a:pt x="27991" y="14547"/>
                    <a:pt x="27991" y="14547"/>
                  </a:cubicBezTo>
                  <a:cubicBezTo>
                    <a:pt x="27991" y="14547"/>
                    <a:pt x="28073" y="14708"/>
                    <a:pt x="28154" y="14869"/>
                  </a:cubicBezTo>
                  <a:cubicBezTo>
                    <a:pt x="28154" y="14949"/>
                    <a:pt x="28884" y="15110"/>
                    <a:pt x="28884" y="15110"/>
                  </a:cubicBezTo>
                  <a:cubicBezTo>
                    <a:pt x="29614" y="15190"/>
                    <a:pt x="29614" y="15190"/>
                    <a:pt x="29614" y="15190"/>
                  </a:cubicBezTo>
                  <a:cubicBezTo>
                    <a:pt x="30182" y="15753"/>
                    <a:pt x="30182" y="15753"/>
                    <a:pt x="30182" y="15753"/>
                  </a:cubicBezTo>
                  <a:cubicBezTo>
                    <a:pt x="30669" y="15994"/>
                    <a:pt x="30669" y="15994"/>
                    <a:pt x="30669" y="15994"/>
                  </a:cubicBezTo>
                  <a:cubicBezTo>
                    <a:pt x="31237" y="15914"/>
                    <a:pt x="31237" y="15914"/>
                    <a:pt x="31237" y="15914"/>
                  </a:cubicBezTo>
                  <a:cubicBezTo>
                    <a:pt x="31805" y="15512"/>
                    <a:pt x="31805" y="15512"/>
                    <a:pt x="31805" y="15512"/>
                  </a:cubicBezTo>
                  <a:cubicBezTo>
                    <a:pt x="32210" y="15271"/>
                    <a:pt x="32210" y="15271"/>
                    <a:pt x="32210" y="15271"/>
                  </a:cubicBezTo>
                  <a:cubicBezTo>
                    <a:pt x="32210" y="15271"/>
                    <a:pt x="32454" y="14949"/>
                    <a:pt x="32535" y="14869"/>
                  </a:cubicBezTo>
                  <a:cubicBezTo>
                    <a:pt x="32616" y="14789"/>
                    <a:pt x="32860" y="14547"/>
                    <a:pt x="32860" y="14547"/>
                  </a:cubicBezTo>
                  <a:cubicBezTo>
                    <a:pt x="32860" y="14547"/>
                    <a:pt x="33022" y="14387"/>
                    <a:pt x="33022" y="14306"/>
                  </a:cubicBezTo>
                  <a:cubicBezTo>
                    <a:pt x="33022" y="14226"/>
                    <a:pt x="32941" y="13583"/>
                    <a:pt x="32941" y="13583"/>
                  </a:cubicBezTo>
                  <a:cubicBezTo>
                    <a:pt x="32778" y="13101"/>
                    <a:pt x="32778" y="13101"/>
                    <a:pt x="32778" y="13101"/>
                  </a:cubicBezTo>
                  <a:cubicBezTo>
                    <a:pt x="32535" y="12538"/>
                    <a:pt x="32535" y="12538"/>
                    <a:pt x="32535" y="12538"/>
                  </a:cubicBezTo>
                  <a:cubicBezTo>
                    <a:pt x="32535" y="12538"/>
                    <a:pt x="32373" y="12297"/>
                    <a:pt x="32373" y="12136"/>
                  </a:cubicBezTo>
                  <a:cubicBezTo>
                    <a:pt x="32373" y="12056"/>
                    <a:pt x="32292" y="11734"/>
                    <a:pt x="32292" y="11734"/>
                  </a:cubicBezTo>
                  <a:cubicBezTo>
                    <a:pt x="31967" y="11413"/>
                    <a:pt x="31967" y="11413"/>
                    <a:pt x="31967" y="11413"/>
                  </a:cubicBezTo>
                  <a:cubicBezTo>
                    <a:pt x="32129" y="11091"/>
                    <a:pt x="32129" y="11091"/>
                    <a:pt x="32129" y="11091"/>
                  </a:cubicBezTo>
                  <a:cubicBezTo>
                    <a:pt x="32292" y="10850"/>
                    <a:pt x="32292" y="10850"/>
                    <a:pt x="32292" y="10850"/>
                  </a:cubicBezTo>
                  <a:cubicBezTo>
                    <a:pt x="32697" y="10368"/>
                    <a:pt x="32697" y="10368"/>
                    <a:pt x="32697" y="10368"/>
                  </a:cubicBezTo>
                  <a:cubicBezTo>
                    <a:pt x="32860" y="10046"/>
                    <a:pt x="32860" y="10046"/>
                    <a:pt x="32860" y="10046"/>
                  </a:cubicBezTo>
                  <a:cubicBezTo>
                    <a:pt x="32535" y="9645"/>
                    <a:pt x="32535" y="9645"/>
                    <a:pt x="32535" y="9645"/>
                  </a:cubicBezTo>
                  <a:cubicBezTo>
                    <a:pt x="32292" y="9564"/>
                    <a:pt x="32292" y="9564"/>
                    <a:pt x="32292" y="9564"/>
                  </a:cubicBezTo>
                  <a:cubicBezTo>
                    <a:pt x="32778" y="9323"/>
                    <a:pt x="32778" y="9323"/>
                    <a:pt x="32778" y="9323"/>
                  </a:cubicBezTo>
                  <a:cubicBezTo>
                    <a:pt x="33103" y="9162"/>
                    <a:pt x="33103" y="9162"/>
                    <a:pt x="33103" y="9162"/>
                  </a:cubicBezTo>
                  <a:cubicBezTo>
                    <a:pt x="33509" y="8198"/>
                    <a:pt x="33509" y="8198"/>
                    <a:pt x="33509" y="8198"/>
                  </a:cubicBezTo>
                  <a:cubicBezTo>
                    <a:pt x="33752" y="7635"/>
                    <a:pt x="33752" y="7635"/>
                    <a:pt x="33752" y="7635"/>
                  </a:cubicBezTo>
                  <a:cubicBezTo>
                    <a:pt x="34077" y="6751"/>
                    <a:pt x="34077" y="6751"/>
                    <a:pt x="34077" y="6751"/>
                  </a:cubicBezTo>
                  <a:cubicBezTo>
                    <a:pt x="34077" y="6751"/>
                    <a:pt x="34239" y="6108"/>
                    <a:pt x="34239" y="6028"/>
                  </a:cubicBezTo>
                  <a:cubicBezTo>
                    <a:pt x="34239" y="5947"/>
                    <a:pt x="34482" y="5787"/>
                    <a:pt x="34482" y="5787"/>
                  </a:cubicBezTo>
                  <a:cubicBezTo>
                    <a:pt x="34807" y="5385"/>
                    <a:pt x="34807" y="5385"/>
                    <a:pt x="34807" y="5385"/>
                  </a:cubicBezTo>
                  <a:cubicBezTo>
                    <a:pt x="35050" y="4902"/>
                    <a:pt x="35050" y="4902"/>
                    <a:pt x="35050" y="4902"/>
                  </a:cubicBezTo>
                  <a:cubicBezTo>
                    <a:pt x="35212" y="4581"/>
                    <a:pt x="35212" y="4581"/>
                    <a:pt x="35212" y="4581"/>
                  </a:cubicBezTo>
                  <a:cubicBezTo>
                    <a:pt x="35618" y="3938"/>
                    <a:pt x="35618" y="3938"/>
                    <a:pt x="35618" y="3938"/>
                  </a:cubicBezTo>
                  <a:cubicBezTo>
                    <a:pt x="35943" y="4099"/>
                    <a:pt x="35943" y="4099"/>
                    <a:pt x="35943" y="4099"/>
                  </a:cubicBezTo>
                  <a:cubicBezTo>
                    <a:pt x="35943" y="4099"/>
                    <a:pt x="36105" y="4259"/>
                    <a:pt x="36105" y="4420"/>
                  </a:cubicBezTo>
                  <a:cubicBezTo>
                    <a:pt x="36105" y="4581"/>
                    <a:pt x="36024" y="4661"/>
                    <a:pt x="36105" y="4661"/>
                  </a:cubicBezTo>
                  <a:cubicBezTo>
                    <a:pt x="36267" y="4661"/>
                    <a:pt x="36186" y="4661"/>
                    <a:pt x="36267" y="4581"/>
                  </a:cubicBezTo>
                  <a:cubicBezTo>
                    <a:pt x="36430" y="4420"/>
                    <a:pt x="36511" y="4099"/>
                    <a:pt x="36511" y="4018"/>
                  </a:cubicBezTo>
                  <a:cubicBezTo>
                    <a:pt x="36511" y="3938"/>
                    <a:pt x="36673" y="3938"/>
                    <a:pt x="36511" y="3858"/>
                  </a:cubicBezTo>
                  <a:cubicBezTo>
                    <a:pt x="36267" y="3777"/>
                    <a:pt x="35943" y="3616"/>
                    <a:pt x="35943" y="3616"/>
                  </a:cubicBezTo>
                  <a:cubicBezTo>
                    <a:pt x="35943" y="3616"/>
                    <a:pt x="35618" y="3536"/>
                    <a:pt x="35618" y="3456"/>
                  </a:cubicBezTo>
                  <a:cubicBezTo>
                    <a:pt x="35699" y="3375"/>
                    <a:pt x="35943" y="2652"/>
                    <a:pt x="35943" y="2652"/>
                  </a:cubicBezTo>
                  <a:cubicBezTo>
                    <a:pt x="36267" y="1848"/>
                    <a:pt x="36267" y="1848"/>
                    <a:pt x="36267" y="1848"/>
                  </a:cubicBezTo>
                  <a:cubicBezTo>
                    <a:pt x="36267" y="1366"/>
                    <a:pt x="36267" y="1366"/>
                    <a:pt x="36267" y="1366"/>
                  </a:cubicBezTo>
                  <a:cubicBezTo>
                    <a:pt x="36511" y="964"/>
                    <a:pt x="36511" y="964"/>
                    <a:pt x="36511" y="964"/>
                  </a:cubicBezTo>
                  <a:cubicBezTo>
                    <a:pt x="36754" y="643"/>
                    <a:pt x="36916" y="160"/>
                    <a:pt x="37322" y="0"/>
                  </a:cubicBezTo>
                  <a:cubicBezTo>
                    <a:pt x="120000" y="0"/>
                    <a:pt x="120000" y="0"/>
                    <a:pt x="120000" y="0"/>
                  </a:cubicBezTo>
                  <a:cubicBezTo>
                    <a:pt x="120000" y="59156"/>
                    <a:pt x="120000" y="59156"/>
                    <a:pt x="120000" y="59156"/>
                  </a:cubicBezTo>
                  <a:cubicBezTo>
                    <a:pt x="118864" y="59557"/>
                    <a:pt x="118864" y="59557"/>
                    <a:pt x="118864" y="59557"/>
                  </a:cubicBezTo>
                  <a:cubicBezTo>
                    <a:pt x="118701" y="59557"/>
                    <a:pt x="116430" y="59236"/>
                    <a:pt x="116511" y="59959"/>
                  </a:cubicBezTo>
                  <a:cubicBezTo>
                    <a:pt x="116592" y="60361"/>
                    <a:pt x="116997" y="60442"/>
                    <a:pt x="116997" y="60442"/>
                  </a:cubicBezTo>
                  <a:cubicBezTo>
                    <a:pt x="118052" y="61406"/>
                    <a:pt x="118052" y="61406"/>
                    <a:pt x="118052" y="61406"/>
                  </a:cubicBezTo>
                  <a:cubicBezTo>
                    <a:pt x="117971" y="61969"/>
                    <a:pt x="117971" y="61969"/>
                    <a:pt x="117971" y="61969"/>
                  </a:cubicBezTo>
                  <a:cubicBezTo>
                    <a:pt x="118620" y="62129"/>
                    <a:pt x="118620" y="62129"/>
                    <a:pt x="118620" y="62129"/>
                  </a:cubicBezTo>
                  <a:cubicBezTo>
                    <a:pt x="120000" y="62129"/>
                    <a:pt x="120000" y="62129"/>
                    <a:pt x="120000" y="62129"/>
                  </a:cubicBezTo>
                  <a:cubicBezTo>
                    <a:pt x="120000" y="63094"/>
                    <a:pt x="120000" y="63094"/>
                    <a:pt x="120000" y="63094"/>
                  </a:cubicBezTo>
                  <a:cubicBezTo>
                    <a:pt x="119188" y="63174"/>
                    <a:pt x="118296" y="63335"/>
                    <a:pt x="118133" y="63415"/>
                  </a:cubicBezTo>
                  <a:cubicBezTo>
                    <a:pt x="117241" y="64380"/>
                    <a:pt x="117241" y="64380"/>
                    <a:pt x="117241" y="64380"/>
                  </a:cubicBezTo>
                  <a:cubicBezTo>
                    <a:pt x="118296" y="65746"/>
                    <a:pt x="118296" y="65746"/>
                    <a:pt x="118296" y="65746"/>
                  </a:cubicBezTo>
                  <a:cubicBezTo>
                    <a:pt x="118215" y="66630"/>
                    <a:pt x="118215" y="66630"/>
                    <a:pt x="118215" y="66630"/>
                  </a:cubicBezTo>
                  <a:cubicBezTo>
                    <a:pt x="117322" y="67273"/>
                    <a:pt x="117322" y="67273"/>
                    <a:pt x="117322" y="67273"/>
                  </a:cubicBezTo>
                  <a:cubicBezTo>
                    <a:pt x="118052" y="67997"/>
                    <a:pt x="118052" y="67997"/>
                    <a:pt x="118052" y="67997"/>
                  </a:cubicBezTo>
                  <a:cubicBezTo>
                    <a:pt x="119350" y="67997"/>
                    <a:pt x="119350" y="67997"/>
                    <a:pt x="119350" y="67997"/>
                  </a:cubicBezTo>
                  <a:cubicBezTo>
                    <a:pt x="120000" y="68479"/>
                    <a:pt x="120000" y="68479"/>
                    <a:pt x="120000" y="68479"/>
                  </a:cubicBezTo>
                  <a:cubicBezTo>
                    <a:pt x="120000" y="72257"/>
                    <a:pt x="120000" y="72257"/>
                    <a:pt x="120000" y="72257"/>
                  </a:cubicBezTo>
                  <a:cubicBezTo>
                    <a:pt x="119756" y="72257"/>
                    <a:pt x="119432" y="72337"/>
                    <a:pt x="119026" y="72337"/>
                  </a:cubicBezTo>
                  <a:cubicBezTo>
                    <a:pt x="118458" y="73302"/>
                    <a:pt x="118458" y="73302"/>
                    <a:pt x="118458" y="73302"/>
                  </a:cubicBezTo>
                  <a:cubicBezTo>
                    <a:pt x="114320" y="72578"/>
                    <a:pt x="114320" y="72578"/>
                    <a:pt x="114320" y="72578"/>
                  </a:cubicBezTo>
                  <a:cubicBezTo>
                    <a:pt x="112941" y="71774"/>
                    <a:pt x="112941" y="71774"/>
                    <a:pt x="112941" y="71774"/>
                  </a:cubicBezTo>
                  <a:cubicBezTo>
                    <a:pt x="111886" y="72498"/>
                    <a:pt x="112129" y="72176"/>
                    <a:pt x="111237" y="73141"/>
                  </a:cubicBezTo>
                  <a:cubicBezTo>
                    <a:pt x="108803" y="72498"/>
                    <a:pt x="108803" y="72498"/>
                    <a:pt x="108803" y="72498"/>
                  </a:cubicBezTo>
                  <a:cubicBezTo>
                    <a:pt x="107261" y="73221"/>
                    <a:pt x="107261" y="73221"/>
                    <a:pt x="107261" y="73221"/>
                  </a:cubicBezTo>
                  <a:cubicBezTo>
                    <a:pt x="105476" y="74989"/>
                    <a:pt x="105476" y="74989"/>
                    <a:pt x="105476" y="74989"/>
                  </a:cubicBezTo>
                  <a:cubicBezTo>
                    <a:pt x="102474" y="74829"/>
                    <a:pt x="102474" y="74829"/>
                    <a:pt x="102474" y="74829"/>
                  </a:cubicBezTo>
                  <a:cubicBezTo>
                    <a:pt x="101825" y="73945"/>
                    <a:pt x="101825" y="73945"/>
                    <a:pt x="101825" y="73945"/>
                  </a:cubicBezTo>
                  <a:cubicBezTo>
                    <a:pt x="101663" y="74748"/>
                    <a:pt x="101663" y="74748"/>
                    <a:pt x="101663" y="74748"/>
                  </a:cubicBezTo>
                  <a:cubicBezTo>
                    <a:pt x="102312" y="75552"/>
                    <a:pt x="102312" y="75552"/>
                    <a:pt x="102312" y="75552"/>
                  </a:cubicBezTo>
                  <a:cubicBezTo>
                    <a:pt x="101176" y="76115"/>
                    <a:pt x="101176" y="76115"/>
                    <a:pt x="101176" y="76115"/>
                  </a:cubicBezTo>
                  <a:cubicBezTo>
                    <a:pt x="100770" y="74989"/>
                    <a:pt x="100770" y="74989"/>
                    <a:pt x="100770" y="74989"/>
                  </a:cubicBezTo>
                  <a:cubicBezTo>
                    <a:pt x="99797" y="73784"/>
                    <a:pt x="99797" y="73784"/>
                    <a:pt x="99797" y="73784"/>
                  </a:cubicBezTo>
                  <a:cubicBezTo>
                    <a:pt x="98336" y="73462"/>
                    <a:pt x="98336" y="73462"/>
                    <a:pt x="98336" y="73462"/>
                  </a:cubicBezTo>
                  <a:cubicBezTo>
                    <a:pt x="97525" y="72900"/>
                    <a:pt x="97525" y="72900"/>
                    <a:pt x="97525" y="72900"/>
                  </a:cubicBezTo>
                  <a:cubicBezTo>
                    <a:pt x="97363" y="72819"/>
                    <a:pt x="94361" y="73141"/>
                    <a:pt x="93793" y="73221"/>
                  </a:cubicBezTo>
                  <a:cubicBezTo>
                    <a:pt x="93062" y="72739"/>
                    <a:pt x="92981" y="72739"/>
                    <a:pt x="92170" y="72337"/>
                  </a:cubicBezTo>
                  <a:cubicBezTo>
                    <a:pt x="91359" y="72980"/>
                    <a:pt x="91359" y="72980"/>
                    <a:pt x="91359" y="72980"/>
                  </a:cubicBezTo>
                  <a:cubicBezTo>
                    <a:pt x="91359" y="72980"/>
                    <a:pt x="90953" y="73703"/>
                    <a:pt x="90304" y="73703"/>
                  </a:cubicBezTo>
                  <a:cubicBezTo>
                    <a:pt x="89574" y="73703"/>
                    <a:pt x="89655" y="72739"/>
                    <a:pt x="89655" y="72739"/>
                  </a:cubicBezTo>
                  <a:cubicBezTo>
                    <a:pt x="88600" y="72900"/>
                    <a:pt x="88600" y="72900"/>
                    <a:pt x="88600" y="72900"/>
                  </a:cubicBezTo>
                  <a:cubicBezTo>
                    <a:pt x="87221" y="74829"/>
                    <a:pt x="87221" y="74829"/>
                    <a:pt x="87221" y="74829"/>
                  </a:cubicBezTo>
                  <a:cubicBezTo>
                    <a:pt x="85517" y="76275"/>
                    <a:pt x="85517" y="76275"/>
                    <a:pt x="85517" y="76275"/>
                  </a:cubicBezTo>
                  <a:cubicBezTo>
                    <a:pt x="84543" y="77722"/>
                    <a:pt x="84543" y="77722"/>
                    <a:pt x="84543" y="77722"/>
                  </a:cubicBezTo>
                  <a:cubicBezTo>
                    <a:pt x="82677" y="78446"/>
                    <a:pt x="82677" y="78446"/>
                    <a:pt x="82677" y="78446"/>
                  </a:cubicBezTo>
                  <a:cubicBezTo>
                    <a:pt x="82758" y="79089"/>
                    <a:pt x="82758" y="79089"/>
                    <a:pt x="82758" y="79089"/>
                  </a:cubicBezTo>
                  <a:cubicBezTo>
                    <a:pt x="84624" y="80696"/>
                    <a:pt x="84624" y="80696"/>
                    <a:pt x="84624" y="80696"/>
                  </a:cubicBezTo>
                  <a:cubicBezTo>
                    <a:pt x="83326" y="81580"/>
                    <a:pt x="83326" y="81580"/>
                    <a:pt x="83326" y="81580"/>
                  </a:cubicBezTo>
                  <a:cubicBezTo>
                    <a:pt x="81379" y="79571"/>
                    <a:pt x="82109" y="81098"/>
                    <a:pt x="79675" y="79249"/>
                  </a:cubicBezTo>
                  <a:cubicBezTo>
                    <a:pt x="79269" y="80696"/>
                    <a:pt x="79188" y="80294"/>
                    <a:pt x="79432" y="81500"/>
                  </a:cubicBezTo>
                  <a:cubicBezTo>
                    <a:pt x="78377" y="82223"/>
                    <a:pt x="78377" y="82223"/>
                    <a:pt x="78377" y="82223"/>
                  </a:cubicBezTo>
                  <a:cubicBezTo>
                    <a:pt x="78945" y="84393"/>
                    <a:pt x="78539" y="83670"/>
                    <a:pt x="79918" y="85117"/>
                  </a:cubicBezTo>
                  <a:cubicBezTo>
                    <a:pt x="79107" y="86805"/>
                    <a:pt x="79269" y="86081"/>
                    <a:pt x="79350" y="88091"/>
                  </a:cubicBezTo>
                  <a:cubicBezTo>
                    <a:pt x="81217" y="88653"/>
                    <a:pt x="81217" y="88653"/>
                    <a:pt x="81217" y="88653"/>
                  </a:cubicBezTo>
                  <a:cubicBezTo>
                    <a:pt x="81703" y="89778"/>
                    <a:pt x="81703" y="89778"/>
                    <a:pt x="81703" y="89778"/>
                  </a:cubicBezTo>
                  <a:cubicBezTo>
                    <a:pt x="82920" y="90341"/>
                    <a:pt x="82920" y="90341"/>
                    <a:pt x="82920" y="90341"/>
                  </a:cubicBezTo>
                  <a:cubicBezTo>
                    <a:pt x="84137" y="89537"/>
                    <a:pt x="84137" y="89537"/>
                    <a:pt x="84137" y="89537"/>
                  </a:cubicBezTo>
                  <a:cubicBezTo>
                    <a:pt x="85922" y="90421"/>
                    <a:pt x="85922" y="90421"/>
                    <a:pt x="85922" y="90421"/>
                  </a:cubicBezTo>
                  <a:cubicBezTo>
                    <a:pt x="88275" y="92190"/>
                    <a:pt x="88275" y="92190"/>
                    <a:pt x="88275" y="92190"/>
                  </a:cubicBezTo>
                  <a:cubicBezTo>
                    <a:pt x="89655" y="93878"/>
                    <a:pt x="89655" y="93878"/>
                    <a:pt x="89655" y="93878"/>
                  </a:cubicBezTo>
                  <a:cubicBezTo>
                    <a:pt x="88843" y="93235"/>
                    <a:pt x="88843" y="93235"/>
                    <a:pt x="88843" y="93235"/>
                  </a:cubicBezTo>
                  <a:cubicBezTo>
                    <a:pt x="88356" y="93476"/>
                    <a:pt x="88356" y="93476"/>
                    <a:pt x="88356" y="93476"/>
                  </a:cubicBezTo>
                  <a:cubicBezTo>
                    <a:pt x="88681" y="94038"/>
                    <a:pt x="88681" y="94038"/>
                    <a:pt x="88681" y="94038"/>
                  </a:cubicBezTo>
                  <a:cubicBezTo>
                    <a:pt x="90385" y="94521"/>
                    <a:pt x="90385" y="94521"/>
                    <a:pt x="90385" y="94521"/>
                  </a:cubicBezTo>
                  <a:cubicBezTo>
                    <a:pt x="90304" y="95807"/>
                    <a:pt x="90304" y="95807"/>
                    <a:pt x="90304" y="95807"/>
                  </a:cubicBezTo>
                  <a:cubicBezTo>
                    <a:pt x="89006" y="100629"/>
                    <a:pt x="89006" y="100629"/>
                    <a:pt x="89006" y="100629"/>
                  </a:cubicBezTo>
                  <a:cubicBezTo>
                    <a:pt x="87951" y="102880"/>
                    <a:pt x="87951" y="102880"/>
                    <a:pt x="87951" y="102880"/>
                  </a:cubicBezTo>
                  <a:cubicBezTo>
                    <a:pt x="87707" y="104246"/>
                    <a:pt x="87707" y="104246"/>
                    <a:pt x="87707" y="104246"/>
                  </a:cubicBezTo>
                  <a:cubicBezTo>
                    <a:pt x="87545" y="105612"/>
                    <a:pt x="87545" y="105612"/>
                    <a:pt x="87545" y="105612"/>
                  </a:cubicBezTo>
                  <a:cubicBezTo>
                    <a:pt x="87870" y="106738"/>
                    <a:pt x="87870" y="106738"/>
                    <a:pt x="87870" y="106738"/>
                  </a:cubicBezTo>
                  <a:cubicBezTo>
                    <a:pt x="87870" y="106738"/>
                    <a:pt x="87870" y="107059"/>
                    <a:pt x="88194" y="107381"/>
                  </a:cubicBezTo>
                  <a:cubicBezTo>
                    <a:pt x="88519" y="107702"/>
                    <a:pt x="88600" y="108024"/>
                    <a:pt x="89006" y="108345"/>
                  </a:cubicBezTo>
                  <a:cubicBezTo>
                    <a:pt x="89411" y="108586"/>
                    <a:pt x="89249" y="108747"/>
                    <a:pt x="90709" y="108827"/>
                  </a:cubicBezTo>
                  <a:cubicBezTo>
                    <a:pt x="92089" y="108988"/>
                    <a:pt x="90791" y="109631"/>
                    <a:pt x="90872" y="109872"/>
                  </a:cubicBezTo>
                  <a:cubicBezTo>
                    <a:pt x="90953" y="110033"/>
                    <a:pt x="91034" y="111158"/>
                    <a:pt x="91602" y="112283"/>
                  </a:cubicBezTo>
                  <a:cubicBezTo>
                    <a:pt x="92170" y="113409"/>
                    <a:pt x="92494" y="113248"/>
                    <a:pt x="93387" y="113730"/>
                  </a:cubicBezTo>
                  <a:cubicBezTo>
                    <a:pt x="94279" y="114132"/>
                    <a:pt x="93874" y="114293"/>
                    <a:pt x="94442" y="115418"/>
                  </a:cubicBezTo>
                  <a:cubicBezTo>
                    <a:pt x="95010" y="116463"/>
                    <a:pt x="96389" y="115981"/>
                    <a:pt x="96632" y="115981"/>
                  </a:cubicBezTo>
                  <a:cubicBezTo>
                    <a:pt x="96795" y="115981"/>
                    <a:pt x="96957" y="116222"/>
                    <a:pt x="97200" y="116543"/>
                  </a:cubicBezTo>
                  <a:cubicBezTo>
                    <a:pt x="97200" y="116543"/>
                    <a:pt x="97200" y="116543"/>
                    <a:pt x="97200" y="116543"/>
                  </a:cubicBezTo>
                  <a:cubicBezTo>
                    <a:pt x="97200" y="116543"/>
                    <a:pt x="96713" y="117026"/>
                    <a:pt x="96551" y="117106"/>
                  </a:cubicBezTo>
                  <a:cubicBezTo>
                    <a:pt x="96470" y="117186"/>
                    <a:pt x="96389" y="117267"/>
                    <a:pt x="96308" y="117347"/>
                  </a:cubicBezTo>
                  <a:cubicBezTo>
                    <a:pt x="96227" y="117508"/>
                    <a:pt x="96470" y="117588"/>
                    <a:pt x="96308" y="117669"/>
                  </a:cubicBezTo>
                  <a:cubicBezTo>
                    <a:pt x="96146" y="117749"/>
                    <a:pt x="95983" y="118070"/>
                    <a:pt x="95983" y="118231"/>
                  </a:cubicBezTo>
                  <a:cubicBezTo>
                    <a:pt x="96064" y="118392"/>
                    <a:pt x="95902" y="118633"/>
                    <a:pt x="95902" y="118633"/>
                  </a:cubicBezTo>
                  <a:cubicBezTo>
                    <a:pt x="95902" y="118633"/>
                    <a:pt x="95578" y="119035"/>
                    <a:pt x="95172" y="119035"/>
                  </a:cubicBezTo>
                  <a:cubicBezTo>
                    <a:pt x="94847" y="119115"/>
                    <a:pt x="94604" y="118955"/>
                    <a:pt x="94279" y="118874"/>
                  </a:cubicBezTo>
                  <a:cubicBezTo>
                    <a:pt x="93955" y="118794"/>
                    <a:pt x="93955" y="118794"/>
                    <a:pt x="93955" y="118794"/>
                  </a:cubicBezTo>
                  <a:cubicBezTo>
                    <a:pt x="93955" y="118794"/>
                    <a:pt x="93711" y="118794"/>
                    <a:pt x="93387" y="118713"/>
                  </a:cubicBezTo>
                  <a:cubicBezTo>
                    <a:pt x="93062" y="118553"/>
                    <a:pt x="93306" y="118553"/>
                    <a:pt x="93306" y="118553"/>
                  </a:cubicBezTo>
                  <a:cubicBezTo>
                    <a:pt x="92981" y="118231"/>
                    <a:pt x="92981" y="118231"/>
                    <a:pt x="92981" y="118231"/>
                  </a:cubicBezTo>
                  <a:cubicBezTo>
                    <a:pt x="92657" y="117829"/>
                    <a:pt x="92657" y="117829"/>
                    <a:pt x="92657" y="117829"/>
                  </a:cubicBezTo>
                  <a:cubicBezTo>
                    <a:pt x="92657" y="117829"/>
                    <a:pt x="92576" y="117749"/>
                    <a:pt x="92576" y="117588"/>
                  </a:cubicBezTo>
                  <a:cubicBezTo>
                    <a:pt x="92494" y="117427"/>
                    <a:pt x="92494" y="117588"/>
                    <a:pt x="92332" y="117588"/>
                  </a:cubicBezTo>
                  <a:cubicBezTo>
                    <a:pt x="92170" y="117588"/>
                    <a:pt x="92089" y="117669"/>
                    <a:pt x="91926" y="117588"/>
                  </a:cubicBezTo>
                  <a:cubicBezTo>
                    <a:pt x="91845" y="117508"/>
                    <a:pt x="91845" y="117427"/>
                    <a:pt x="91845" y="117347"/>
                  </a:cubicBezTo>
                  <a:cubicBezTo>
                    <a:pt x="91845" y="117267"/>
                    <a:pt x="91602" y="117106"/>
                    <a:pt x="91359" y="117106"/>
                  </a:cubicBezTo>
                  <a:cubicBezTo>
                    <a:pt x="91115" y="117026"/>
                    <a:pt x="91196" y="116865"/>
                    <a:pt x="90872" y="116865"/>
                  </a:cubicBezTo>
                  <a:cubicBezTo>
                    <a:pt x="90547" y="116865"/>
                    <a:pt x="90791" y="116624"/>
                    <a:pt x="90791" y="116463"/>
                  </a:cubicBezTo>
                  <a:cubicBezTo>
                    <a:pt x="90709" y="116383"/>
                    <a:pt x="90466" y="116624"/>
                    <a:pt x="90385" y="116704"/>
                  </a:cubicBezTo>
                  <a:cubicBezTo>
                    <a:pt x="90304" y="116784"/>
                    <a:pt x="90223" y="116945"/>
                    <a:pt x="90060" y="116945"/>
                  </a:cubicBezTo>
                  <a:cubicBezTo>
                    <a:pt x="89979" y="117026"/>
                    <a:pt x="89898" y="116543"/>
                    <a:pt x="89898" y="116543"/>
                  </a:cubicBezTo>
                  <a:cubicBezTo>
                    <a:pt x="89898" y="116543"/>
                    <a:pt x="89898" y="116543"/>
                    <a:pt x="89574" y="116543"/>
                  </a:cubicBezTo>
                  <a:cubicBezTo>
                    <a:pt x="89168" y="116543"/>
                    <a:pt x="89411" y="116704"/>
                    <a:pt x="89411" y="116704"/>
                  </a:cubicBezTo>
                  <a:cubicBezTo>
                    <a:pt x="89168" y="117267"/>
                    <a:pt x="89168" y="117267"/>
                    <a:pt x="89168" y="117267"/>
                  </a:cubicBezTo>
                  <a:cubicBezTo>
                    <a:pt x="88762" y="117588"/>
                    <a:pt x="88762" y="117588"/>
                    <a:pt x="88762" y="117588"/>
                  </a:cubicBezTo>
                  <a:cubicBezTo>
                    <a:pt x="88762" y="117588"/>
                    <a:pt x="88843" y="117829"/>
                    <a:pt x="88924" y="117990"/>
                  </a:cubicBezTo>
                  <a:cubicBezTo>
                    <a:pt x="88924" y="118151"/>
                    <a:pt x="89168" y="118231"/>
                    <a:pt x="89168" y="118231"/>
                  </a:cubicBezTo>
                  <a:cubicBezTo>
                    <a:pt x="89168" y="118231"/>
                    <a:pt x="89411" y="118392"/>
                    <a:pt x="89655" y="118553"/>
                  </a:cubicBezTo>
                  <a:cubicBezTo>
                    <a:pt x="89898" y="118713"/>
                    <a:pt x="89817" y="118713"/>
                    <a:pt x="89979" y="118713"/>
                  </a:cubicBezTo>
                  <a:cubicBezTo>
                    <a:pt x="90141" y="118794"/>
                    <a:pt x="90385" y="118874"/>
                    <a:pt x="90709" y="119035"/>
                  </a:cubicBezTo>
                  <a:cubicBezTo>
                    <a:pt x="91034" y="119115"/>
                    <a:pt x="90872" y="119035"/>
                    <a:pt x="91359" y="119437"/>
                  </a:cubicBezTo>
                  <a:cubicBezTo>
                    <a:pt x="91764" y="119758"/>
                    <a:pt x="91277" y="119437"/>
                    <a:pt x="91196" y="119678"/>
                  </a:cubicBezTo>
                  <a:cubicBezTo>
                    <a:pt x="91115" y="120000"/>
                    <a:pt x="90628" y="119356"/>
                    <a:pt x="90304" y="119517"/>
                  </a:cubicBezTo>
                  <a:cubicBezTo>
                    <a:pt x="89979" y="119598"/>
                    <a:pt x="89898" y="119356"/>
                    <a:pt x="89655" y="119437"/>
                  </a:cubicBezTo>
                  <a:cubicBezTo>
                    <a:pt x="89655" y="119437"/>
                    <a:pt x="89655" y="119437"/>
                    <a:pt x="89655" y="119437"/>
                  </a:cubicBezTo>
                  <a:cubicBezTo>
                    <a:pt x="89574" y="119437"/>
                    <a:pt x="89574" y="119437"/>
                    <a:pt x="89574" y="119437"/>
                  </a:cubicBezTo>
                  <a:cubicBezTo>
                    <a:pt x="89574" y="119356"/>
                    <a:pt x="89492" y="119276"/>
                    <a:pt x="89492" y="119196"/>
                  </a:cubicBezTo>
                  <a:cubicBezTo>
                    <a:pt x="89411" y="119115"/>
                    <a:pt x="89006" y="119115"/>
                    <a:pt x="89006" y="119115"/>
                  </a:cubicBezTo>
                  <a:cubicBezTo>
                    <a:pt x="88681" y="119035"/>
                    <a:pt x="88681" y="119035"/>
                    <a:pt x="88681" y="119035"/>
                  </a:cubicBezTo>
                  <a:cubicBezTo>
                    <a:pt x="88438" y="118955"/>
                    <a:pt x="88438" y="118955"/>
                    <a:pt x="88438" y="118955"/>
                  </a:cubicBezTo>
                  <a:cubicBezTo>
                    <a:pt x="88194" y="118553"/>
                    <a:pt x="88194" y="118553"/>
                    <a:pt x="88194" y="118553"/>
                  </a:cubicBezTo>
                  <a:cubicBezTo>
                    <a:pt x="87951" y="118392"/>
                    <a:pt x="87951" y="118392"/>
                    <a:pt x="87951" y="118392"/>
                  </a:cubicBezTo>
                  <a:cubicBezTo>
                    <a:pt x="87707" y="118070"/>
                    <a:pt x="87707" y="118070"/>
                    <a:pt x="87707" y="118070"/>
                  </a:cubicBezTo>
                  <a:cubicBezTo>
                    <a:pt x="87789" y="117910"/>
                    <a:pt x="87789" y="117910"/>
                    <a:pt x="87789" y="117910"/>
                  </a:cubicBezTo>
                  <a:cubicBezTo>
                    <a:pt x="88032" y="117588"/>
                    <a:pt x="88032" y="117588"/>
                    <a:pt x="88032" y="117588"/>
                  </a:cubicBezTo>
                  <a:cubicBezTo>
                    <a:pt x="88032" y="117588"/>
                    <a:pt x="88113" y="117588"/>
                    <a:pt x="88194" y="117427"/>
                  </a:cubicBezTo>
                  <a:cubicBezTo>
                    <a:pt x="88356" y="117186"/>
                    <a:pt x="88194" y="117186"/>
                    <a:pt x="88194" y="117186"/>
                  </a:cubicBezTo>
                  <a:cubicBezTo>
                    <a:pt x="88194" y="117186"/>
                    <a:pt x="87870" y="117026"/>
                    <a:pt x="87707" y="116945"/>
                  </a:cubicBezTo>
                  <a:cubicBezTo>
                    <a:pt x="87545" y="116865"/>
                    <a:pt x="87302" y="117106"/>
                    <a:pt x="87302" y="117106"/>
                  </a:cubicBezTo>
                  <a:cubicBezTo>
                    <a:pt x="86815" y="117026"/>
                    <a:pt x="86815" y="117026"/>
                    <a:pt x="86815" y="117026"/>
                  </a:cubicBezTo>
                  <a:cubicBezTo>
                    <a:pt x="86409" y="117026"/>
                    <a:pt x="86409" y="117026"/>
                    <a:pt x="86409" y="117026"/>
                  </a:cubicBezTo>
                  <a:cubicBezTo>
                    <a:pt x="86085" y="116704"/>
                    <a:pt x="86085" y="116704"/>
                    <a:pt x="86085" y="116704"/>
                  </a:cubicBezTo>
                  <a:cubicBezTo>
                    <a:pt x="85517" y="116543"/>
                    <a:pt x="85517" y="116543"/>
                    <a:pt x="85517" y="116543"/>
                  </a:cubicBezTo>
                  <a:cubicBezTo>
                    <a:pt x="85192" y="116383"/>
                    <a:pt x="85192" y="116383"/>
                    <a:pt x="85192" y="116383"/>
                  </a:cubicBezTo>
                  <a:cubicBezTo>
                    <a:pt x="85192" y="116383"/>
                    <a:pt x="85192" y="115740"/>
                    <a:pt x="85192" y="115659"/>
                  </a:cubicBezTo>
                  <a:cubicBezTo>
                    <a:pt x="85192" y="115498"/>
                    <a:pt x="85192" y="115257"/>
                    <a:pt x="85192" y="115257"/>
                  </a:cubicBezTo>
                  <a:cubicBezTo>
                    <a:pt x="85192" y="115257"/>
                    <a:pt x="84705" y="115177"/>
                    <a:pt x="84462" y="115257"/>
                  </a:cubicBezTo>
                  <a:cubicBezTo>
                    <a:pt x="84300" y="115338"/>
                    <a:pt x="84056" y="115257"/>
                    <a:pt x="84056" y="115257"/>
                  </a:cubicBezTo>
                  <a:cubicBezTo>
                    <a:pt x="84056" y="115257"/>
                    <a:pt x="83407" y="115177"/>
                    <a:pt x="83326" y="115016"/>
                  </a:cubicBezTo>
                  <a:cubicBezTo>
                    <a:pt x="83326" y="114855"/>
                    <a:pt x="83326" y="114936"/>
                    <a:pt x="83245" y="114936"/>
                  </a:cubicBezTo>
                  <a:cubicBezTo>
                    <a:pt x="83083" y="114936"/>
                    <a:pt x="82596" y="114936"/>
                    <a:pt x="82596" y="114936"/>
                  </a:cubicBezTo>
                  <a:cubicBezTo>
                    <a:pt x="82109" y="114775"/>
                    <a:pt x="82109" y="114775"/>
                    <a:pt x="82109" y="114775"/>
                  </a:cubicBezTo>
                  <a:cubicBezTo>
                    <a:pt x="82109" y="115498"/>
                    <a:pt x="82109" y="115498"/>
                    <a:pt x="82109" y="115498"/>
                  </a:cubicBezTo>
                  <a:cubicBezTo>
                    <a:pt x="82028" y="115338"/>
                    <a:pt x="82028" y="115338"/>
                    <a:pt x="82028" y="115338"/>
                  </a:cubicBezTo>
                  <a:cubicBezTo>
                    <a:pt x="81217" y="115257"/>
                    <a:pt x="81217" y="115257"/>
                    <a:pt x="81217" y="115257"/>
                  </a:cubicBezTo>
                  <a:cubicBezTo>
                    <a:pt x="80730" y="115498"/>
                    <a:pt x="80730" y="115498"/>
                    <a:pt x="80730" y="115498"/>
                  </a:cubicBezTo>
                  <a:cubicBezTo>
                    <a:pt x="80324" y="115659"/>
                    <a:pt x="80324" y="115659"/>
                    <a:pt x="80324" y="115659"/>
                  </a:cubicBezTo>
                  <a:cubicBezTo>
                    <a:pt x="80324" y="115900"/>
                    <a:pt x="80324" y="115900"/>
                    <a:pt x="80324" y="115900"/>
                  </a:cubicBezTo>
                  <a:cubicBezTo>
                    <a:pt x="80162" y="116141"/>
                    <a:pt x="80162" y="116141"/>
                    <a:pt x="80162" y="116141"/>
                  </a:cubicBezTo>
                  <a:cubicBezTo>
                    <a:pt x="80162" y="116141"/>
                    <a:pt x="79918" y="116222"/>
                    <a:pt x="79756" y="116222"/>
                  </a:cubicBezTo>
                  <a:cubicBezTo>
                    <a:pt x="79756" y="116302"/>
                    <a:pt x="79675" y="116463"/>
                    <a:pt x="79675" y="116543"/>
                  </a:cubicBezTo>
                  <a:cubicBezTo>
                    <a:pt x="79594" y="116624"/>
                    <a:pt x="79432" y="116624"/>
                    <a:pt x="79432" y="116624"/>
                  </a:cubicBezTo>
                  <a:cubicBezTo>
                    <a:pt x="79107" y="116543"/>
                    <a:pt x="79107" y="116543"/>
                    <a:pt x="79107" y="116543"/>
                  </a:cubicBezTo>
                  <a:cubicBezTo>
                    <a:pt x="78864" y="116543"/>
                    <a:pt x="78864" y="116543"/>
                    <a:pt x="78864" y="116543"/>
                  </a:cubicBezTo>
                  <a:cubicBezTo>
                    <a:pt x="78701" y="116383"/>
                    <a:pt x="78701" y="116383"/>
                    <a:pt x="78701" y="116383"/>
                  </a:cubicBezTo>
                  <a:cubicBezTo>
                    <a:pt x="78864" y="116061"/>
                    <a:pt x="78864" y="116061"/>
                    <a:pt x="78864" y="116061"/>
                  </a:cubicBezTo>
                  <a:cubicBezTo>
                    <a:pt x="78864" y="115900"/>
                    <a:pt x="78864" y="115900"/>
                    <a:pt x="78864" y="115900"/>
                  </a:cubicBezTo>
                  <a:cubicBezTo>
                    <a:pt x="78864" y="115900"/>
                    <a:pt x="78864" y="115900"/>
                    <a:pt x="78864" y="115900"/>
                  </a:cubicBezTo>
                  <a:cubicBezTo>
                    <a:pt x="78864" y="115900"/>
                    <a:pt x="78864" y="115900"/>
                    <a:pt x="78864" y="115900"/>
                  </a:cubicBezTo>
                  <a:cubicBezTo>
                    <a:pt x="78377" y="115900"/>
                    <a:pt x="78377" y="115900"/>
                    <a:pt x="78377" y="115900"/>
                  </a:cubicBezTo>
                  <a:cubicBezTo>
                    <a:pt x="77890" y="115740"/>
                    <a:pt x="77890" y="115740"/>
                    <a:pt x="77890" y="115740"/>
                  </a:cubicBezTo>
                  <a:cubicBezTo>
                    <a:pt x="76835" y="115659"/>
                    <a:pt x="76835" y="115659"/>
                    <a:pt x="76835" y="115659"/>
                  </a:cubicBezTo>
                  <a:cubicBezTo>
                    <a:pt x="76186" y="115498"/>
                    <a:pt x="76186" y="115498"/>
                    <a:pt x="76186" y="115498"/>
                  </a:cubicBezTo>
                  <a:cubicBezTo>
                    <a:pt x="75780" y="115097"/>
                    <a:pt x="75780" y="115097"/>
                    <a:pt x="75780" y="115097"/>
                  </a:cubicBezTo>
                  <a:cubicBezTo>
                    <a:pt x="75131" y="114936"/>
                    <a:pt x="75131" y="114936"/>
                    <a:pt x="75131" y="114936"/>
                  </a:cubicBezTo>
                  <a:cubicBezTo>
                    <a:pt x="74563" y="115338"/>
                    <a:pt x="74563" y="115338"/>
                    <a:pt x="74563" y="115338"/>
                  </a:cubicBezTo>
                  <a:cubicBezTo>
                    <a:pt x="74563" y="115338"/>
                    <a:pt x="73995" y="115097"/>
                    <a:pt x="73752" y="115097"/>
                  </a:cubicBezTo>
                  <a:cubicBezTo>
                    <a:pt x="73590" y="115177"/>
                    <a:pt x="73265" y="115257"/>
                    <a:pt x="73184" y="115338"/>
                  </a:cubicBezTo>
                  <a:cubicBezTo>
                    <a:pt x="73103" y="115338"/>
                    <a:pt x="73103" y="115418"/>
                    <a:pt x="73022" y="115418"/>
                  </a:cubicBezTo>
                  <a:cubicBezTo>
                    <a:pt x="73022" y="115418"/>
                    <a:pt x="73022" y="115418"/>
                    <a:pt x="73022" y="115418"/>
                  </a:cubicBezTo>
                  <a:cubicBezTo>
                    <a:pt x="73022" y="115418"/>
                    <a:pt x="73022" y="115418"/>
                    <a:pt x="73022" y="115418"/>
                  </a:cubicBezTo>
                  <a:cubicBezTo>
                    <a:pt x="73022" y="115418"/>
                    <a:pt x="73022" y="115418"/>
                    <a:pt x="73022" y="11541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697" y="115659"/>
                    <a:pt x="72535" y="115579"/>
                    <a:pt x="72373" y="115579"/>
                  </a:cubicBezTo>
                  <a:cubicBezTo>
                    <a:pt x="72292" y="115659"/>
                    <a:pt x="72210" y="115740"/>
                    <a:pt x="72048" y="115740"/>
                  </a:cubicBezTo>
                  <a:cubicBezTo>
                    <a:pt x="71886" y="115740"/>
                    <a:pt x="71805" y="115659"/>
                    <a:pt x="71643" y="115659"/>
                  </a:cubicBezTo>
                  <a:cubicBezTo>
                    <a:pt x="71561" y="115740"/>
                    <a:pt x="71480" y="115820"/>
                    <a:pt x="71318" y="115820"/>
                  </a:cubicBezTo>
                  <a:cubicBezTo>
                    <a:pt x="71156" y="115820"/>
                    <a:pt x="71075" y="115659"/>
                    <a:pt x="71075" y="115659"/>
                  </a:cubicBezTo>
                  <a:cubicBezTo>
                    <a:pt x="70831" y="115659"/>
                    <a:pt x="70831" y="115659"/>
                    <a:pt x="70831" y="115659"/>
                  </a:cubicBezTo>
                  <a:cubicBezTo>
                    <a:pt x="70588" y="115418"/>
                    <a:pt x="70588" y="115418"/>
                    <a:pt x="70588" y="115418"/>
                  </a:cubicBezTo>
                  <a:cubicBezTo>
                    <a:pt x="70588" y="115418"/>
                    <a:pt x="70507" y="115579"/>
                    <a:pt x="70263" y="115579"/>
                  </a:cubicBezTo>
                  <a:cubicBezTo>
                    <a:pt x="70101" y="115498"/>
                    <a:pt x="69939" y="115418"/>
                    <a:pt x="69776" y="115498"/>
                  </a:cubicBezTo>
                  <a:cubicBezTo>
                    <a:pt x="69614" y="115498"/>
                    <a:pt x="69371" y="115579"/>
                    <a:pt x="69371" y="115579"/>
                  </a:cubicBezTo>
                  <a:cubicBezTo>
                    <a:pt x="68722" y="115338"/>
                    <a:pt x="68722" y="115338"/>
                    <a:pt x="68722" y="115338"/>
                  </a:cubicBezTo>
                  <a:cubicBezTo>
                    <a:pt x="68316" y="115257"/>
                    <a:pt x="68316" y="115257"/>
                    <a:pt x="68316" y="115257"/>
                  </a:cubicBezTo>
                  <a:cubicBezTo>
                    <a:pt x="67991" y="115177"/>
                    <a:pt x="67991" y="115177"/>
                    <a:pt x="67991" y="115177"/>
                  </a:cubicBezTo>
                  <a:cubicBezTo>
                    <a:pt x="67829" y="115418"/>
                    <a:pt x="67829" y="115418"/>
                    <a:pt x="67829" y="115418"/>
                  </a:cubicBezTo>
                  <a:cubicBezTo>
                    <a:pt x="67423" y="115418"/>
                    <a:pt x="67423" y="115418"/>
                    <a:pt x="67423" y="115418"/>
                  </a:cubicBezTo>
                  <a:cubicBezTo>
                    <a:pt x="67423" y="115418"/>
                    <a:pt x="66937" y="115257"/>
                    <a:pt x="66612" y="115338"/>
                  </a:cubicBezTo>
                  <a:cubicBezTo>
                    <a:pt x="66531" y="115338"/>
                    <a:pt x="66288" y="115579"/>
                    <a:pt x="66206" y="115579"/>
                  </a:cubicBezTo>
                  <a:cubicBezTo>
                    <a:pt x="66125" y="115659"/>
                    <a:pt x="66450" y="115900"/>
                    <a:pt x="66288" y="115900"/>
                  </a:cubicBezTo>
                  <a:cubicBezTo>
                    <a:pt x="63853" y="115659"/>
                    <a:pt x="61014" y="114695"/>
                    <a:pt x="58580" y="114052"/>
                  </a:cubicBezTo>
                  <a:cubicBezTo>
                    <a:pt x="58580" y="114052"/>
                    <a:pt x="56551" y="113569"/>
                    <a:pt x="56227" y="113569"/>
                  </a:cubicBezTo>
                  <a:cubicBezTo>
                    <a:pt x="55902" y="113569"/>
                    <a:pt x="55253" y="112685"/>
                    <a:pt x="55253" y="112444"/>
                  </a:cubicBezTo>
                  <a:cubicBezTo>
                    <a:pt x="55253" y="112203"/>
                    <a:pt x="55172" y="111480"/>
                    <a:pt x="55496" y="111319"/>
                  </a:cubicBezTo>
                  <a:cubicBezTo>
                    <a:pt x="55821" y="111158"/>
                    <a:pt x="55821" y="111158"/>
                    <a:pt x="56389" y="110676"/>
                  </a:cubicBezTo>
                  <a:cubicBezTo>
                    <a:pt x="56876" y="110113"/>
                    <a:pt x="56876" y="109711"/>
                    <a:pt x="56876" y="109711"/>
                  </a:cubicBezTo>
                  <a:cubicBezTo>
                    <a:pt x="55659" y="108988"/>
                    <a:pt x="55659" y="108988"/>
                    <a:pt x="55659" y="108988"/>
                  </a:cubicBezTo>
                  <a:cubicBezTo>
                    <a:pt x="55659" y="108988"/>
                    <a:pt x="54279" y="109711"/>
                    <a:pt x="54036" y="109551"/>
                  </a:cubicBezTo>
                  <a:cubicBezTo>
                    <a:pt x="53711" y="109390"/>
                    <a:pt x="52413" y="110274"/>
                    <a:pt x="52413" y="110274"/>
                  </a:cubicBezTo>
                  <a:cubicBezTo>
                    <a:pt x="51115" y="110354"/>
                    <a:pt x="51115" y="110354"/>
                    <a:pt x="51115" y="110354"/>
                  </a:cubicBezTo>
                  <a:cubicBezTo>
                    <a:pt x="51115" y="110194"/>
                    <a:pt x="51115" y="110194"/>
                    <a:pt x="51115" y="110194"/>
                  </a:cubicBezTo>
                  <a:cubicBezTo>
                    <a:pt x="51115" y="110194"/>
                    <a:pt x="51359" y="109390"/>
                    <a:pt x="51683" y="109551"/>
                  </a:cubicBezTo>
                  <a:cubicBezTo>
                    <a:pt x="52008" y="108586"/>
                    <a:pt x="52008" y="108586"/>
                    <a:pt x="52008" y="108586"/>
                  </a:cubicBezTo>
                  <a:cubicBezTo>
                    <a:pt x="51845" y="107461"/>
                    <a:pt x="51845" y="107461"/>
                    <a:pt x="51845" y="107461"/>
                  </a:cubicBezTo>
                  <a:cubicBezTo>
                    <a:pt x="51521" y="105934"/>
                    <a:pt x="51521" y="105934"/>
                    <a:pt x="51521" y="105934"/>
                  </a:cubicBezTo>
                  <a:cubicBezTo>
                    <a:pt x="53144" y="105853"/>
                    <a:pt x="53144" y="105853"/>
                    <a:pt x="53144" y="105853"/>
                  </a:cubicBezTo>
                  <a:cubicBezTo>
                    <a:pt x="54604" y="105050"/>
                    <a:pt x="54604" y="105050"/>
                    <a:pt x="54604" y="105050"/>
                  </a:cubicBezTo>
                  <a:cubicBezTo>
                    <a:pt x="54117" y="104246"/>
                    <a:pt x="54117" y="104246"/>
                    <a:pt x="54117" y="104246"/>
                  </a:cubicBezTo>
                  <a:cubicBezTo>
                    <a:pt x="52738" y="104728"/>
                    <a:pt x="52738" y="104728"/>
                    <a:pt x="52738" y="104728"/>
                  </a:cubicBezTo>
                  <a:cubicBezTo>
                    <a:pt x="51440" y="104487"/>
                    <a:pt x="51440" y="104487"/>
                    <a:pt x="51440" y="104487"/>
                  </a:cubicBezTo>
                  <a:cubicBezTo>
                    <a:pt x="49736" y="105934"/>
                    <a:pt x="49736" y="105934"/>
                    <a:pt x="49736" y="105934"/>
                  </a:cubicBezTo>
                  <a:cubicBezTo>
                    <a:pt x="47789" y="105934"/>
                    <a:pt x="47789" y="105934"/>
                    <a:pt x="47789" y="105934"/>
                  </a:cubicBezTo>
                  <a:cubicBezTo>
                    <a:pt x="47139" y="105853"/>
                    <a:pt x="47139" y="105853"/>
                    <a:pt x="47139" y="105853"/>
                  </a:cubicBezTo>
                  <a:cubicBezTo>
                    <a:pt x="47221" y="105693"/>
                    <a:pt x="47221" y="105532"/>
                    <a:pt x="47302" y="105532"/>
                  </a:cubicBezTo>
                  <a:cubicBezTo>
                    <a:pt x="47464" y="105452"/>
                    <a:pt x="48681" y="105050"/>
                    <a:pt x="48681" y="105050"/>
                  </a:cubicBezTo>
                  <a:cubicBezTo>
                    <a:pt x="49492" y="104567"/>
                    <a:pt x="49492" y="104567"/>
                    <a:pt x="49492" y="104567"/>
                  </a:cubicBezTo>
                  <a:cubicBezTo>
                    <a:pt x="49492" y="104567"/>
                    <a:pt x="49898" y="104005"/>
                    <a:pt x="50060" y="103924"/>
                  </a:cubicBezTo>
                  <a:cubicBezTo>
                    <a:pt x="50223" y="103924"/>
                    <a:pt x="50385" y="103603"/>
                    <a:pt x="50547" y="103201"/>
                  </a:cubicBezTo>
                  <a:cubicBezTo>
                    <a:pt x="50791" y="102880"/>
                    <a:pt x="50953" y="102638"/>
                    <a:pt x="50953" y="102638"/>
                  </a:cubicBezTo>
                  <a:cubicBezTo>
                    <a:pt x="50953" y="102638"/>
                    <a:pt x="51926" y="102397"/>
                    <a:pt x="51845" y="102317"/>
                  </a:cubicBezTo>
                  <a:cubicBezTo>
                    <a:pt x="51845" y="102156"/>
                    <a:pt x="51440" y="101835"/>
                    <a:pt x="51926" y="101835"/>
                  </a:cubicBezTo>
                  <a:cubicBezTo>
                    <a:pt x="52413" y="101835"/>
                    <a:pt x="52413" y="101835"/>
                    <a:pt x="52657" y="101674"/>
                  </a:cubicBezTo>
                  <a:cubicBezTo>
                    <a:pt x="52819" y="101594"/>
                    <a:pt x="52738" y="101513"/>
                    <a:pt x="52819" y="101272"/>
                  </a:cubicBezTo>
                  <a:cubicBezTo>
                    <a:pt x="52981" y="101111"/>
                    <a:pt x="53062" y="100870"/>
                    <a:pt x="53062" y="100709"/>
                  </a:cubicBezTo>
                  <a:cubicBezTo>
                    <a:pt x="52981" y="100549"/>
                    <a:pt x="52576" y="99906"/>
                    <a:pt x="52576" y="99745"/>
                  </a:cubicBezTo>
                  <a:cubicBezTo>
                    <a:pt x="52494" y="99504"/>
                    <a:pt x="52576" y="99022"/>
                    <a:pt x="52576" y="99022"/>
                  </a:cubicBezTo>
                  <a:cubicBezTo>
                    <a:pt x="52576" y="99022"/>
                    <a:pt x="52819" y="98941"/>
                    <a:pt x="53062" y="98861"/>
                  </a:cubicBezTo>
                  <a:cubicBezTo>
                    <a:pt x="53225" y="98700"/>
                    <a:pt x="53549" y="98137"/>
                    <a:pt x="53549" y="98137"/>
                  </a:cubicBezTo>
                  <a:cubicBezTo>
                    <a:pt x="53630" y="97736"/>
                    <a:pt x="53630" y="97736"/>
                    <a:pt x="53630" y="97736"/>
                  </a:cubicBezTo>
                  <a:cubicBezTo>
                    <a:pt x="53630" y="97736"/>
                    <a:pt x="53955" y="97494"/>
                    <a:pt x="54036" y="97494"/>
                  </a:cubicBezTo>
                  <a:cubicBezTo>
                    <a:pt x="54198" y="97414"/>
                    <a:pt x="55496" y="96932"/>
                    <a:pt x="55578" y="96932"/>
                  </a:cubicBezTo>
                  <a:cubicBezTo>
                    <a:pt x="55659" y="96932"/>
                    <a:pt x="56470" y="97012"/>
                    <a:pt x="56227" y="96610"/>
                  </a:cubicBezTo>
                  <a:cubicBezTo>
                    <a:pt x="55983" y="96289"/>
                    <a:pt x="55902" y="96128"/>
                    <a:pt x="55821" y="95887"/>
                  </a:cubicBezTo>
                  <a:cubicBezTo>
                    <a:pt x="55740" y="95646"/>
                    <a:pt x="55740" y="95083"/>
                    <a:pt x="55740" y="95003"/>
                  </a:cubicBezTo>
                  <a:cubicBezTo>
                    <a:pt x="55821" y="94922"/>
                    <a:pt x="56470" y="94681"/>
                    <a:pt x="55740" y="94601"/>
                  </a:cubicBezTo>
                  <a:cubicBezTo>
                    <a:pt x="55010" y="94521"/>
                    <a:pt x="55578" y="94279"/>
                    <a:pt x="55415" y="94119"/>
                  </a:cubicBezTo>
                  <a:cubicBezTo>
                    <a:pt x="55172" y="93958"/>
                    <a:pt x="54685" y="93636"/>
                    <a:pt x="54685" y="93636"/>
                  </a:cubicBezTo>
                  <a:cubicBezTo>
                    <a:pt x="54442" y="93636"/>
                    <a:pt x="54442" y="93636"/>
                    <a:pt x="54442" y="93636"/>
                  </a:cubicBezTo>
                  <a:cubicBezTo>
                    <a:pt x="54523" y="92833"/>
                    <a:pt x="54523" y="92833"/>
                    <a:pt x="54523" y="92833"/>
                  </a:cubicBezTo>
                  <a:cubicBezTo>
                    <a:pt x="54523" y="92833"/>
                    <a:pt x="54766" y="92511"/>
                    <a:pt x="54847" y="92511"/>
                  </a:cubicBezTo>
                  <a:cubicBezTo>
                    <a:pt x="54929" y="92431"/>
                    <a:pt x="55010" y="92109"/>
                    <a:pt x="54847" y="92109"/>
                  </a:cubicBezTo>
                  <a:cubicBezTo>
                    <a:pt x="54685" y="92190"/>
                    <a:pt x="54198" y="92270"/>
                    <a:pt x="54198" y="92270"/>
                  </a:cubicBezTo>
                  <a:cubicBezTo>
                    <a:pt x="54198" y="92270"/>
                    <a:pt x="53793" y="92270"/>
                    <a:pt x="53874" y="92109"/>
                  </a:cubicBezTo>
                  <a:cubicBezTo>
                    <a:pt x="53874" y="91868"/>
                    <a:pt x="54036" y="91868"/>
                    <a:pt x="54279" y="91627"/>
                  </a:cubicBezTo>
                  <a:cubicBezTo>
                    <a:pt x="54523" y="91386"/>
                    <a:pt x="54604" y="91225"/>
                    <a:pt x="54604" y="91225"/>
                  </a:cubicBezTo>
                  <a:cubicBezTo>
                    <a:pt x="54523" y="90743"/>
                    <a:pt x="54523" y="90743"/>
                    <a:pt x="54523" y="90743"/>
                  </a:cubicBezTo>
                  <a:cubicBezTo>
                    <a:pt x="54523" y="90743"/>
                    <a:pt x="54523" y="90421"/>
                    <a:pt x="54442" y="90421"/>
                  </a:cubicBezTo>
                  <a:cubicBezTo>
                    <a:pt x="54442" y="90341"/>
                    <a:pt x="53955" y="89377"/>
                    <a:pt x="53955" y="89377"/>
                  </a:cubicBezTo>
                  <a:cubicBezTo>
                    <a:pt x="53955" y="89377"/>
                    <a:pt x="53468" y="89216"/>
                    <a:pt x="53387" y="89377"/>
                  </a:cubicBezTo>
                  <a:cubicBezTo>
                    <a:pt x="53387" y="89537"/>
                    <a:pt x="53225" y="89859"/>
                    <a:pt x="53225" y="89859"/>
                  </a:cubicBezTo>
                  <a:cubicBezTo>
                    <a:pt x="52657" y="89859"/>
                    <a:pt x="52657" y="89859"/>
                    <a:pt x="52657" y="89859"/>
                  </a:cubicBezTo>
                  <a:cubicBezTo>
                    <a:pt x="52332" y="89618"/>
                    <a:pt x="52332" y="89618"/>
                    <a:pt x="52332" y="89618"/>
                  </a:cubicBezTo>
                  <a:cubicBezTo>
                    <a:pt x="51683" y="89457"/>
                    <a:pt x="51683" y="89457"/>
                    <a:pt x="51683" y="89457"/>
                  </a:cubicBezTo>
                  <a:cubicBezTo>
                    <a:pt x="51683" y="89457"/>
                    <a:pt x="51602" y="89537"/>
                    <a:pt x="51521" y="89618"/>
                  </a:cubicBezTo>
                  <a:cubicBezTo>
                    <a:pt x="51521" y="89698"/>
                    <a:pt x="50872" y="89296"/>
                    <a:pt x="50872" y="89296"/>
                  </a:cubicBezTo>
                  <a:cubicBezTo>
                    <a:pt x="50872" y="89296"/>
                    <a:pt x="50628" y="89618"/>
                    <a:pt x="50547" y="89698"/>
                  </a:cubicBezTo>
                  <a:cubicBezTo>
                    <a:pt x="50547" y="89698"/>
                    <a:pt x="49898" y="89537"/>
                    <a:pt x="49898" y="89537"/>
                  </a:cubicBezTo>
                  <a:cubicBezTo>
                    <a:pt x="49249" y="89618"/>
                    <a:pt x="49249" y="89618"/>
                    <a:pt x="49249" y="89618"/>
                  </a:cubicBezTo>
                  <a:cubicBezTo>
                    <a:pt x="48681" y="89698"/>
                    <a:pt x="48681" y="89698"/>
                    <a:pt x="48681" y="89698"/>
                  </a:cubicBezTo>
                  <a:cubicBezTo>
                    <a:pt x="48194" y="89457"/>
                    <a:pt x="48194" y="89457"/>
                    <a:pt x="48194" y="89457"/>
                  </a:cubicBezTo>
                  <a:cubicBezTo>
                    <a:pt x="48032" y="89698"/>
                    <a:pt x="48032" y="89698"/>
                    <a:pt x="48032" y="89698"/>
                  </a:cubicBezTo>
                  <a:cubicBezTo>
                    <a:pt x="48113" y="90100"/>
                    <a:pt x="48113" y="90100"/>
                    <a:pt x="48113" y="90100"/>
                  </a:cubicBezTo>
                  <a:cubicBezTo>
                    <a:pt x="47707" y="90341"/>
                    <a:pt x="47707" y="90341"/>
                    <a:pt x="47707" y="90341"/>
                  </a:cubicBezTo>
                  <a:cubicBezTo>
                    <a:pt x="47221" y="90020"/>
                    <a:pt x="47221" y="90020"/>
                    <a:pt x="47221" y="90020"/>
                  </a:cubicBezTo>
                  <a:cubicBezTo>
                    <a:pt x="46815" y="89939"/>
                    <a:pt x="46815" y="89939"/>
                    <a:pt x="46815" y="89939"/>
                  </a:cubicBezTo>
                  <a:cubicBezTo>
                    <a:pt x="46247" y="89377"/>
                    <a:pt x="46247" y="89377"/>
                    <a:pt x="46247" y="89377"/>
                  </a:cubicBezTo>
                  <a:cubicBezTo>
                    <a:pt x="45760" y="89216"/>
                    <a:pt x="45760" y="89216"/>
                    <a:pt x="45760" y="89216"/>
                  </a:cubicBezTo>
                  <a:cubicBezTo>
                    <a:pt x="45273" y="88975"/>
                    <a:pt x="45273" y="88975"/>
                    <a:pt x="45273" y="88975"/>
                  </a:cubicBezTo>
                  <a:cubicBezTo>
                    <a:pt x="45273" y="88975"/>
                    <a:pt x="45030" y="89618"/>
                    <a:pt x="44949" y="89698"/>
                  </a:cubicBezTo>
                  <a:cubicBezTo>
                    <a:pt x="44868" y="89698"/>
                    <a:pt x="44462" y="89859"/>
                    <a:pt x="44381" y="89859"/>
                  </a:cubicBezTo>
                  <a:cubicBezTo>
                    <a:pt x="44219" y="89939"/>
                    <a:pt x="44137" y="90341"/>
                    <a:pt x="44137" y="90341"/>
                  </a:cubicBezTo>
                  <a:cubicBezTo>
                    <a:pt x="43732" y="90582"/>
                    <a:pt x="43732" y="90582"/>
                    <a:pt x="43732" y="90582"/>
                  </a:cubicBezTo>
                  <a:cubicBezTo>
                    <a:pt x="43732" y="90582"/>
                    <a:pt x="43488" y="90421"/>
                    <a:pt x="43326" y="90421"/>
                  </a:cubicBezTo>
                  <a:cubicBezTo>
                    <a:pt x="43245" y="90421"/>
                    <a:pt x="43164" y="90502"/>
                    <a:pt x="43164" y="90502"/>
                  </a:cubicBezTo>
                  <a:cubicBezTo>
                    <a:pt x="43002" y="90743"/>
                    <a:pt x="43002" y="90743"/>
                    <a:pt x="43002" y="90743"/>
                  </a:cubicBezTo>
                  <a:cubicBezTo>
                    <a:pt x="43002" y="90743"/>
                    <a:pt x="42920" y="90743"/>
                    <a:pt x="42677" y="90582"/>
                  </a:cubicBezTo>
                  <a:cubicBezTo>
                    <a:pt x="42515" y="90502"/>
                    <a:pt x="42271" y="90341"/>
                    <a:pt x="42271" y="90341"/>
                  </a:cubicBezTo>
                  <a:cubicBezTo>
                    <a:pt x="42028" y="90261"/>
                    <a:pt x="42028" y="90261"/>
                    <a:pt x="42028" y="90261"/>
                  </a:cubicBezTo>
                  <a:cubicBezTo>
                    <a:pt x="42028" y="90261"/>
                    <a:pt x="41298" y="90582"/>
                    <a:pt x="41217" y="90663"/>
                  </a:cubicBezTo>
                  <a:cubicBezTo>
                    <a:pt x="41217" y="90743"/>
                    <a:pt x="41054" y="90984"/>
                    <a:pt x="41054" y="90984"/>
                  </a:cubicBezTo>
                  <a:cubicBezTo>
                    <a:pt x="40649" y="90663"/>
                    <a:pt x="40649" y="90663"/>
                    <a:pt x="40649" y="90663"/>
                  </a:cubicBezTo>
                  <a:cubicBezTo>
                    <a:pt x="40162" y="90341"/>
                    <a:pt x="40162" y="90341"/>
                    <a:pt x="40162" y="90341"/>
                  </a:cubicBezTo>
                  <a:cubicBezTo>
                    <a:pt x="40081" y="89778"/>
                    <a:pt x="40081" y="89778"/>
                    <a:pt x="40081" y="89778"/>
                  </a:cubicBezTo>
                  <a:cubicBezTo>
                    <a:pt x="39188" y="88975"/>
                    <a:pt x="39188" y="88975"/>
                    <a:pt x="39188" y="88975"/>
                  </a:cubicBezTo>
                  <a:cubicBezTo>
                    <a:pt x="39026" y="88171"/>
                    <a:pt x="39026" y="88171"/>
                    <a:pt x="39026" y="88171"/>
                  </a:cubicBezTo>
                  <a:cubicBezTo>
                    <a:pt x="38377" y="87689"/>
                    <a:pt x="38377" y="87689"/>
                    <a:pt x="38377" y="87689"/>
                  </a:cubicBezTo>
                  <a:cubicBezTo>
                    <a:pt x="37971" y="88171"/>
                    <a:pt x="37971" y="88171"/>
                    <a:pt x="37971" y="88171"/>
                  </a:cubicBezTo>
                  <a:cubicBezTo>
                    <a:pt x="37322" y="88091"/>
                    <a:pt x="37322" y="88091"/>
                    <a:pt x="37322" y="88091"/>
                  </a:cubicBezTo>
                  <a:close/>
                  <a:moveTo>
                    <a:pt x="28965" y="5867"/>
                  </a:moveTo>
                  <a:cubicBezTo>
                    <a:pt x="28965" y="5867"/>
                    <a:pt x="28965" y="5867"/>
                    <a:pt x="28965" y="5867"/>
                  </a:cubicBezTo>
                  <a:cubicBezTo>
                    <a:pt x="29046" y="5947"/>
                    <a:pt x="29046" y="5947"/>
                    <a:pt x="29046" y="5947"/>
                  </a:cubicBezTo>
                  <a:cubicBezTo>
                    <a:pt x="29046" y="5947"/>
                    <a:pt x="29533" y="6430"/>
                    <a:pt x="29939" y="6430"/>
                  </a:cubicBezTo>
                  <a:cubicBezTo>
                    <a:pt x="30344" y="6430"/>
                    <a:pt x="30020" y="6430"/>
                    <a:pt x="30425" y="6349"/>
                  </a:cubicBezTo>
                  <a:cubicBezTo>
                    <a:pt x="30750" y="6188"/>
                    <a:pt x="30831" y="5947"/>
                    <a:pt x="30993" y="5706"/>
                  </a:cubicBezTo>
                  <a:cubicBezTo>
                    <a:pt x="31156" y="5465"/>
                    <a:pt x="31156" y="5465"/>
                    <a:pt x="31156" y="5224"/>
                  </a:cubicBezTo>
                  <a:cubicBezTo>
                    <a:pt x="31156" y="4983"/>
                    <a:pt x="31156" y="4581"/>
                    <a:pt x="31156" y="4340"/>
                  </a:cubicBezTo>
                  <a:cubicBezTo>
                    <a:pt x="31156" y="4099"/>
                    <a:pt x="31399" y="4179"/>
                    <a:pt x="31643" y="4179"/>
                  </a:cubicBezTo>
                  <a:cubicBezTo>
                    <a:pt x="31805" y="4179"/>
                    <a:pt x="31480" y="3536"/>
                    <a:pt x="31480" y="3536"/>
                  </a:cubicBezTo>
                  <a:cubicBezTo>
                    <a:pt x="31480" y="3536"/>
                    <a:pt x="30750" y="3215"/>
                    <a:pt x="30425" y="3215"/>
                  </a:cubicBezTo>
                  <a:cubicBezTo>
                    <a:pt x="30101" y="3215"/>
                    <a:pt x="29371" y="3134"/>
                    <a:pt x="29371" y="3134"/>
                  </a:cubicBezTo>
                  <a:cubicBezTo>
                    <a:pt x="28478" y="4259"/>
                    <a:pt x="28478" y="4259"/>
                    <a:pt x="28478" y="4259"/>
                  </a:cubicBezTo>
                  <a:cubicBezTo>
                    <a:pt x="28478" y="4259"/>
                    <a:pt x="28803" y="5787"/>
                    <a:pt x="28965" y="5867"/>
                  </a:cubicBezTo>
                  <a:close/>
                </a:path>
              </a:pathLst>
            </a:custGeom>
            <a:solidFill>
              <a:schemeClr val="accent3"/>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7" name="Shape 2053"/>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8" name="Shape 2054"/>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9" name="Shape 2055"/>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0" name="Shape 2056"/>
            <p:cNvSpPr/>
            <p:nvPr/>
          </p:nvSpPr>
          <p:spPr>
            <a:xfrm>
              <a:off x="6551975" y="3312876"/>
              <a:ext cx="1810761" cy="943960"/>
            </a:xfrm>
            <a:custGeom>
              <a:avLst/>
              <a:gdLst/>
              <a:ahLst/>
              <a:cxnLst/>
              <a:rect l="0" t="0" r="0" b="0"/>
              <a:pathLst>
                <a:path w="120000" h="120000" extrusionOk="0">
                  <a:moveTo>
                    <a:pt x="109874" y="22482"/>
                  </a:moveTo>
                  <a:cubicBezTo>
                    <a:pt x="108362" y="23606"/>
                    <a:pt x="108362" y="23606"/>
                    <a:pt x="108362" y="23606"/>
                  </a:cubicBezTo>
                  <a:cubicBezTo>
                    <a:pt x="108362" y="24168"/>
                    <a:pt x="108362" y="24168"/>
                    <a:pt x="108362" y="24168"/>
                  </a:cubicBezTo>
                  <a:cubicBezTo>
                    <a:pt x="109269" y="26135"/>
                    <a:pt x="109269" y="26135"/>
                    <a:pt x="109269" y="26135"/>
                  </a:cubicBezTo>
                  <a:cubicBezTo>
                    <a:pt x="110176" y="26697"/>
                    <a:pt x="110176" y="26697"/>
                    <a:pt x="110176" y="26697"/>
                  </a:cubicBezTo>
                  <a:cubicBezTo>
                    <a:pt x="110780" y="29508"/>
                    <a:pt x="110780" y="29508"/>
                    <a:pt x="110780" y="29508"/>
                  </a:cubicBezTo>
                  <a:cubicBezTo>
                    <a:pt x="112141" y="32599"/>
                    <a:pt x="112141" y="32599"/>
                    <a:pt x="112141" y="32599"/>
                  </a:cubicBezTo>
                  <a:cubicBezTo>
                    <a:pt x="113047" y="36252"/>
                    <a:pt x="113047" y="36252"/>
                    <a:pt x="113047" y="36252"/>
                  </a:cubicBezTo>
                  <a:cubicBezTo>
                    <a:pt x="114256" y="36533"/>
                    <a:pt x="114256" y="36533"/>
                    <a:pt x="114256" y="36533"/>
                  </a:cubicBezTo>
                  <a:cubicBezTo>
                    <a:pt x="114559" y="37939"/>
                    <a:pt x="114256" y="35971"/>
                    <a:pt x="114256" y="38220"/>
                  </a:cubicBezTo>
                  <a:cubicBezTo>
                    <a:pt x="113954" y="41592"/>
                    <a:pt x="113803" y="39344"/>
                    <a:pt x="114256" y="43278"/>
                  </a:cubicBezTo>
                  <a:cubicBezTo>
                    <a:pt x="114256" y="44402"/>
                    <a:pt x="116523" y="43840"/>
                    <a:pt x="116675" y="43840"/>
                  </a:cubicBezTo>
                  <a:cubicBezTo>
                    <a:pt x="116523" y="44121"/>
                    <a:pt x="117430" y="44964"/>
                    <a:pt x="117128" y="46370"/>
                  </a:cubicBezTo>
                  <a:cubicBezTo>
                    <a:pt x="116826" y="47494"/>
                    <a:pt x="118337" y="46932"/>
                    <a:pt x="117884" y="48618"/>
                  </a:cubicBezTo>
                  <a:cubicBezTo>
                    <a:pt x="117732" y="49180"/>
                    <a:pt x="118942" y="48618"/>
                    <a:pt x="119546" y="49180"/>
                  </a:cubicBezTo>
                  <a:cubicBezTo>
                    <a:pt x="120000" y="49461"/>
                    <a:pt x="120000" y="50866"/>
                    <a:pt x="119848" y="51147"/>
                  </a:cubicBezTo>
                  <a:cubicBezTo>
                    <a:pt x="119546" y="51990"/>
                    <a:pt x="119395" y="51428"/>
                    <a:pt x="118790" y="52552"/>
                  </a:cubicBezTo>
                  <a:cubicBezTo>
                    <a:pt x="117884" y="53676"/>
                    <a:pt x="118337" y="54519"/>
                    <a:pt x="118337" y="54800"/>
                  </a:cubicBezTo>
                  <a:cubicBezTo>
                    <a:pt x="118186" y="55644"/>
                    <a:pt x="117884" y="55925"/>
                    <a:pt x="117732" y="56206"/>
                  </a:cubicBezTo>
                  <a:cubicBezTo>
                    <a:pt x="116675" y="55081"/>
                    <a:pt x="116675" y="55081"/>
                    <a:pt x="116675" y="55081"/>
                  </a:cubicBezTo>
                  <a:cubicBezTo>
                    <a:pt x="116372" y="52833"/>
                    <a:pt x="116372" y="52833"/>
                    <a:pt x="116372" y="52833"/>
                  </a:cubicBezTo>
                  <a:cubicBezTo>
                    <a:pt x="115012" y="52833"/>
                    <a:pt x="115012" y="52833"/>
                    <a:pt x="115012" y="52833"/>
                  </a:cubicBezTo>
                  <a:cubicBezTo>
                    <a:pt x="114408" y="55081"/>
                    <a:pt x="114408" y="55081"/>
                    <a:pt x="114408" y="55081"/>
                  </a:cubicBezTo>
                  <a:cubicBezTo>
                    <a:pt x="111385" y="55644"/>
                    <a:pt x="111385" y="55644"/>
                    <a:pt x="111385" y="55644"/>
                  </a:cubicBezTo>
                  <a:cubicBezTo>
                    <a:pt x="110327" y="57049"/>
                    <a:pt x="109722" y="54519"/>
                    <a:pt x="109118" y="56768"/>
                  </a:cubicBezTo>
                  <a:cubicBezTo>
                    <a:pt x="107758" y="57049"/>
                    <a:pt x="108967" y="57611"/>
                    <a:pt x="107607" y="57330"/>
                  </a:cubicBezTo>
                  <a:cubicBezTo>
                    <a:pt x="107304" y="57330"/>
                    <a:pt x="107455" y="60702"/>
                    <a:pt x="106700" y="61545"/>
                  </a:cubicBezTo>
                  <a:cubicBezTo>
                    <a:pt x="106246" y="61826"/>
                    <a:pt x="106246" y="62388"/>
                    <a:pt x="105642" y="62388"/>
                  </a:cubicBezTo>
                  <a:cubicBezTo>
                    <a:pt x="104735" y="62107"/>
                    <a:pt x="105340" y="60983"/>
                    <a:pt x="105188" y="60983"/>
                  </a:cubicBezTo>
                  <a:cubicBezTo>
                    <a:pt x="104282" y="60702"/>
                    <a:pt x="104282" y="60702"/>
                    <a:pt x="104282" y="60702"/>
                  </a:cubicBezTo>
                  <a:cubicBezTo>
                    <a:pt x="103526" y="64074"/>
                    <a:pt x="103526" y="64074"/>
                    <a:pt x="103526" y="64074"/>
                  </a:cubicBezTo>
                  <a:cubicBezTo>
                    <a:pt x="101259" y="65761"/>
                    <a:pt x="101259" y="65761"/>
                    <a:pt x="101259" y="65761"/>
                  </a:cubicBezTo>
                  <a:cubicBezTo>
                    <a:pt x="99596" y="67447"/>
                    <a:pt x="99596" y="67447"/>
                    <a:pt x="99596" y="67447"/>
                  </a:cubicBezTo>
                  <a:cubicBezTo>
                    <a:pt x="96423" y="69133"/>
                    <a:pt x="96423" y="69133"/>
                    <a:pt x="96423" y="69133"/>
                  </a:cubicBezTo>
                  <a:cubicBezTo>
                    <a:pt x="94760" y="71943"/>
                    <a:pt x="94760" y="71943"/>
                    <a:pt x="94760" y="71943"/>
                  </a:cubicBezTo>
                  <a:cubicBezTo>
                    <a:pt x="92191" y="73348"/>
                    <a:pt x="94458" y="73348"/>
                    <a:pt x="92040" y="77564"/>
                  </a:cubicBezTo>
                  <a:cubicBezTo>
                    <a:pt x="90377" y="80655"/>
                    <a:pt x="87657" y="81498"/>
                    <a:pt x="85239" y="82903"/>
                  </a:cubicBezTo>
                  <a:cubicBezTo>
                    <a:pt x="83274" y="80936"/>
                    <a:pt x="83274" y="80936"/>
                    <a:pt x="83274" y="80936"/>
                  </a:cubicBezTo>
                  <a:cubicBezTo>
                    <a:pt x="83274" y="80936"/>
                    <a:pt x="82367" y="81498"/>
                    <a:pt x="81914" y="81498"/>
                  </a:cubicBezTo>
                  <a:cubicBezTo>
                    <a:pt x="81460" y="81779"/>
                    <a:pt x="79949" y="84871"/>
                    <a:pt x="79949" y="84871"/>
                  </a:cubicBezTo>
                  <a:cubicBezTo>
                    <a:pt x="77984" y="88243"/>
                    <a:pt x="77984" y="88243"/>
                    <a:pt x="77984" y="88243"/>
                  </a:cubicBezTo>
                  <a:cubicBezTo>
                    <a:pt x="77229" y="89086"/>
                    <a:pt x="76322" y="89929"/>
                    <a:pt x="75264" y="89929"/>
                  </a:cubicBezTo>
                  <a:cubicBezTo>
                    <a:pt x="73904" y="88243"/>
                    <a:pt x="73904" y="88243"/>
                    <a:pt x="73904" y="88243"/>
                  </a:cubicBezTo>
                  <a:cubicBezTo>
                    <a:pt x="72544" y="88243"/>
                    <a:pt x="71939" y="89648"/>
                    <a:pt x="72695" y="91615"/>
                  </a:cubicBezTo>
                  <a:cubicBezTo>
                    <a:pt x="72997" y="92459"/>
                    <a:pt x="72695" y="93021"/>
                    <a:pt x="72846" y="93864"/>
                  </a:cubicBezTo>
                  <a:cubicBezTo>
                    <a:pt x="72846" y="95269"/>
                    <a:pt x="74206" y="95831"/>
                    <a:pt x="74055" y="96955"/>
                  </a:cubicBezTo>
                  <a:cubicBezTo>
                    <a:pt x="73904" y="97517"/>
                    <a:pt x="73148" y="97517"/>
                    <a:pt x="72544" y="98360"/>
                  </a:cubicBezTo>
                  <a:cubicBezTo>
                    <a:pt x="72090" y="98922"/>
                    <a:pt x="72997" y="102014"/>
                    <a:pt x="72695" y="102014"/>
                  </a:cubicBezTo>
                  <a:cubicBezTo>
                    <a:pt x="72695" y="102014"/>
                    <a:pt x="71939" y="105386"/>
                    <a:pt x="71335" y="104824"/>
                  </a:cubicBezTo>
                  <a:cubicBezTo>
                    <a:pt x="71032" y="104262"/>
                    <a:pt x="70579" y="103419"/>
                    <a:pt x="70277" y="102295"/>
                  </a:cubicBezTo>
                  <a:cubicBezTo>
                    <a:pt x="69974" y="101451"/>
                    <a:pt x="68916" y="100608"/>
                    <a:pt x="68765" y="99484"/>
                  </a:cubicBezTo>
                  <a:cubicBezTo>
                    <a:pt x="68312" y="98360"/>
                    <a:pt x="70277" y="93864"/>
                    <a:pt x="70125" y="93583"/>
                  </a:cubicBezTo>
                  <a:cubicBezTo>
                    <a:pt x="70277" y="92740"/>
                    <a:pt x="70277" y="92740"/>
                    <a:pt x="69974" y="91053"/>
                  </a:cubicBezTo>
                  <a:cubicBezTo>
                    <a:pt x="69974" y="90210"/>
                    <a:pt x="68614" y="89929"/>
                    <a:pt x="68312" y="89086"/>
                  </a:cubicBezTo>
                  <a:cubicBezTo>
                    <a:pt x="67405" y="92177"/>
                    <a:pt x="67405" y="92177"/>
                    <a:pt x="67405" y="92177"/>
                  </a:cubicBezTo>
                  <a:cubicBezTo>
                    <a:pt x="66196" y="93583"/>
                    <a:pt x="66196" y="93583"/>
                    <a:pt x="66196" y="93583"/>
                  </a:cubicBezTo>
                  <a:cubicBezTo>
                    <a:pt x="64987" y="93864"/>
                    <a:pt x="66952" y="96393"/>
                    <a:pt x="66045" y="96112"/>
                  </a:cubicBezTo>
                  <a:cubicBezTo>
                    <a:pt x="65894" y="95831"/>
                    <a:pt x="64836" y="97517"/>
                    <a:pt x="63929" y="96674"/>
                  </a:cubicBezTo>
                  <a:cubicBezTo>
                    <a:pt x="62871" y="95550"/>
                    <a:pt x="61511" y="95269"/>
                    <a:pt x="61057" y="95269"/>
                  </a:cubicBezTo>
                  <a:cubicBezTo>
                    <a:pt x="59697" y="96393"/>
                    <a:pt x="59697" y="96393"/>
                    <a:pt x="59697" y="96393"/>
                  </a:cubicBezTo>
                  <a:cubicBezTo>
                    <a:pt x="59244" y="97798"/>
                    <a:pt x="59093" y="99484"/>
                    <a:pt x="58790" y="100327"/>
                  </a:cubicBezTo>
                  <a:cubicBezTo>
                    <a:pt x="57581" y="103419"/>
                    <a:pt x="57581" y="103419"/>
                    <a:pt x="57581" y="103419"/>
                  </a:cubicBezTo>
                  <a:cubicBezTo>
                    <a:pt x="55919" y="104543"/>
                    <a:pt x="57279" y="105386"/>
                    <a:pt x="56523" y="105948"/>
                  </a:cubicBezTo>
                  <a:cubicBezTo>
                    <a:pt x="56221" y="106229"/>
                    <a:pt x="55768" y="108196"/>
                    <a:pt x="54710" y="108758"/>
                  </a:cubicBezTo>
                  <a:cubicBezTo>
                    <a:pt x="54105" y="109039"/>
                    <a:pt x="53198" y="110444"/>
                    <a:pt x="52443" y="110444"/>
                  </a:cubicBezTo>
                  <a:cubicBezTo>
                    <a:pt x="52141" y="110444"/>
                    <a:pt x="50478" y="112693"/>
                    <a:pt x="50327" y="113255"/>
                  </a:cubicBezTo>
                  <a:cubicBezTo>
                    <a:pt x="49118" y="112693"/>
                    <a:pt x="45793" y="111007"/>
                    <a:pt x="45491" y="108758"/>
                  </a:cubicBezTo>
                  <a:cubicBezTo>
                    <a:pt x="45188" y="106791"/>
                    <a:pt x="44130" y="109601"/>
                    <a:pt x="43224" y="107634"/>
                  </a:cubicBezTo>
                  <a:cubicBezTo>
                    <a:pt x="40957" y="106229"/>
                    <a:pt x="40957" y="106229"/>
                    <a:pt x="40957" y="106229"/>
                  </a:cubicBezTo>
                  <a:cubicBezTo>
                    <a:pt x="39445" y="106229"/>
                    <a:pt x="39445" y="106229"/>
                    <a:pt x="39445" y="106229"/>
                  </a:cubicBezTo>
                  <a:cubicBezTo>
                    <a:pt x="38841" y="106229"/>
                    <a:pt x="36120" y="106791"/>
                    <a:pt x="35516" y="107353"/>
                  </a:cubicBezTo>
                  <a:cubicBezTo>
                    <a:pt x="35969" y="110444"/>
                    <a:pt x="35818" y="108196"/>
                    <a:pt x="35818" y="111850"/>
                  </a:cubicBezTo>
                  <a:cubicBezTo>
                    <a:pt x="34911" y="112131"/>
                    <a:pt x="35969" y="115784"/>
                    <a:pt x="35214" y="116908"/>
                  </a:cubicBezTo>
                  <a:cubicBezTo>
                    <a:pt x="32644" y="118032"/>
                    <a:pt x="32644" y="118032"/>
                    <a:pt x="32644" y="118032"/>
                  </a:cubicBezTo>
                  <a:cubicBezTo>
                    <a:pt x="31133" y="119718"/>
                    <a:pt x="31133" y="119718"/>
                    <a:pt x="31133" y="119718"/>
                  </a:cubicBezTo>
                  <a:cubicBezTo>
                    <a:pt x="28413" y="119718"/>
                    <a:pt x="28413" y="119718"/>
                    <a:pt x="28413" y="119718"/>
                  </a:cubicBezTo>
                  <a:cubicBezTo>
                    <a:pt x="28413" y="120000"/>
                    <a:pt x="27052" y="118313"/>
                    <a:pt x="26901" y="117189"/>
                  </a:cubicBezTo>
                  <a:cubicBezTo>
                    <a:pt x="26146" y="113536"/>
                    <a:pt x="26599" y="114098"/>
                    <a:pt x="25994" y="113536"/>
                  </a:cubicBezTo>
                  <a:cubicBezTo>
                    <a:pt x="24937" y="112974"/>
                    <a:pt x="24937" y="113817"/>
                    <a:pt x="24634" y="113536"/>
                  </a:cubicBezTo>
                  <a:cubicBezTo>
                    <a:pt x="24634" y="113255"/>
                    <a:pt x="24030" y="113536"/>
                    <a:pt x="23123" y="114941"/>
                  </a:cubicBezTo>
                  <a:cubicBezTo>
                    <a:pt x="22821" y="115784"/>
                    <a:pt x="22216" y="118032"/>
                    <a:pt x="21914" y="118313"/>
                  </a:cubicBezTo>
                  <a:cubicBezTo>
                    <a:pt x="21612" y="118875"/>
                    <a:pt x="21612" y="116908"/>
                    <a:pt x="21309" y="117189"/>
                  </a:cubicBezTo>
                  <a:cubicBezTo>
                    <a:pt x="20705" y="117751"/>
                    <a:pt x="20856" y="116065"/>
                    <a:pt x="19647" y="117470"/>
                  </a:cubicBezTo>
                  <a:cubicBezTo>
                    <a:pt x="19193" y="118032"/>
                    <a:pt x="17682" y="117189"/>
                    <a:pt x="19496" y="116065"/>
                  </a:cubicBezTo>
                  <a:cubicBezTo>
                    <a:pt x="19798" y="116065"/>
                    <a:pt x="22216" y="112693"/>
                    <a:pt x="22216" y="112412"/>
                  </a:cubicBezTo>
                  <a:cubicBezTo>
                    <a:pt x="22367" y="111850"/>
                    <a:pt x="20705" y="110444"/>
                    <a:pt x="20554" y="110444"/>
                  </a:cubicBezTo>
                  <a:cubicBezTo>
                    <a:pt x="20403" y="110444"/>
                    <a:pt x="19647" y="112693"/>
                    <a:pt x="18891" y="113255"/>
                  </a:cubicBezTo>
                  <a:cubicBezTo>
                    <a:pt x="17682" y="113817"/>
                    <a:pt x="17682" y="114098"/>
                    <a:pt x="17078" y="114379"/>
                  </a:cubicBezTo>
                  <a:cubicBezTo>
                    <a:pt x="16624" y="114660"/>
                    <a:pt x="16473" y="113536"/>
                    <a:pt x="16171" y="113817"/>
                  </a:cubicBezTo>
                  <a:cubicBezTo>
                    <a:pt x="15717" y="114098"/>
                    <a:pt x="15717" y="114660"/>
                    <a:pt x="15415" y="114660"/>
                  </a:cubicBezTo>
                  <a:cubicBezTo>
                    <a:pt x="14659" y="114660"/>
                    <a:pt x="15113" y="112693"/>
                    <a:pt x="15113" y="112693"/>
                  </a:cubicBezTo>
                  <a:cubicBezTo>
                    <a:pt x="15717" y="112131"/>
                    <a:pt x="15566" y="112693"/>
                    <a:pt x="16473" y="112131"/>
                  </a:cubicBezTo>
                  <a:cubicBezTo>
                    <a:pt x="16775" y="111850"/>
                    <a:pt x="17682" y="111288"/>
                    <a:pt x="17682" y="110444"/>
                  </a:cubicBezTo>
                  <a:cubicBezTo>
                    <a:pt x="17229" y="107353"/>
                    <a:pt x="16473" y="110163"/>
                    <a:pt x="16171" y="109039"/>
                  </a:cubicBezTo>
                  <a:cubicBezTo>
                    <a:pt x="15869" y="107915"/>
                    <a:pt x="15415" y="108477"/>
                    <a:pt x="15264" y="107915"/>
                  </a:cubicBezTo>
                  <a:cubicBezTo>
                    <a:pt x="14962" y="106510"/>
                    <a:pt x="14962" y="111850"/>
                    <a:pt x="14357" y="107915"/>
                  </a:cubicBezTo>
                  <a:cubicBezTo>
                    <a:pt x="14055" y="105948"/>
                    <a:pt x="14811" y="105948"/>
                    <a:pt x="13148" y="105105"/>
                  </a:cubicBezTo>
                  <a:cubicBezTo>
                    <a:pt x="13148" y="105105"/>
                    <a:pt x="12846" y="104824"/>
                    <a:pt x="12695" y="104824"/>
                  </a:cubicBezTo>
                  <a:cubicBezTo>
                    <a:pt x="12695" y="104543"/>
                    <a:pt x="12846" y="104262"/>
                    <a:pt x="12846" y="104262"/>
                  </a:cubicBezTo>
                  <a:cubicBezTo>
                    <a:pt x="12846" y="104262"/>
                    <a:pt x="12392" y="103419"/>
                    <a:pt x="12241" y="103419"/>
                  </a:cubicBezTo>
                  <a:cubicBezTo>
                    <a:pt x="12241" y="103419"/>
                    <a:pt x="11788" y="103981"/>
                    <a:pt x="11788" y="103981"/>
                  </a:cubicBezTo>
                  <a:cubicBezTo>
                    <a:pt x="11788" y="103981"/>
                    <a:pt x="11637" y="103981"/>
                    <a:pt x="11486" y="103981"/>
                  </a:cubicBezTo>
                  <a:cubicBezTo>
                    <a:pt x="11486" y="103700"/>
                    <a:pt x="11939" y="103700"/>
                    <a:pt x="12544" y="103138"/>
                  </a:cubicBezTo>
                  <a:cubicBezTo>
                    <a:pt x="12846" y="103138"/>
                    <a:pt x="12997" y="103981"/>
                    <a:pt x="13299" y="103981"/>
                  </a:cubicBezTo>
                  <a:cubicBezTo>
                    <a:pt x="13602" y="104262"/>
                    <a:pt x="14206" y="103981"/>
                    <a:pt x="14206" y="103700"/>
                  </a:cubicBezTo>
                  <a:cubicBezTo>
                    <a:pt x="14357" y="103419"/>
                    <a:pt x="13602" y="102576"/>
                    <a:pt x="13753" y="101170"/>
                  </a:cubicBezTo>
                  <a:cubicBezTo>
                    <a:pt x="13753" y="100608"/>
                    <a:pt x="14055" y="100608"/>
                    <a:pt x="13753" y="100327"/>
                  </a:cubicBezTo>
                  <a:cubicBezTo>
                    <a:pt x="13450" y="100046"/>
                    <a:pt x="13450" y="99765"/>
                    <a:pt x="13450" y="99765"/>
                  </a:cubicBezTo>
                  <a:cubicBezTo>
                    <a:pt x="11486" y="99484"/>
                    <a:pt x="11486" y="99484"/>
                    <a:pt x="11486" y="99484"/>
                  </a:cubicBezTo>
                  <a:cubicBezTo>
                    <a:pt x="11486" y="99484"/>
                    <a:pt x="11486" y="99484"/>
                    <a:pt x="11183" y="99203"/>
                  </a:cubicBezTo>
                  <a:cubicBezTo>
                    <a:pt x="10881" y="98922"/>
                    <a:pt x="10579" y="98641"/>
                    <a:pt x="10579" y="98641"/>
                  </a:cubicBezTo>
                  <a:cubicBezTo>
                    <a:pt x="9974" y="97798"/>
                    <a:pt x="9974" y="97798"/>
                    <a:pt x="9974" y="97798"/>
                  </a:cubicBezTo>
                  <a:cubicBezTo>
                    <a:pt x="9974" y="97798"/>
                    <a:pt x="9370" y="98079"/>
                    <a:pt x="9219" y="98079"/>
                  </a:cubicBezTo>
                  <a:cubicBezTo>
                    <a:pt x="9219" y="98079"/>
                    <a:pt x="9370" y="99203"/>
                    <a:pt x="9370" y="99203"/>
                  </a:cubicBezTo>
                  <a:cubicBezTo>
                    <a:pt x="9219" y="99484"/>
                    <a:pt x="9219" y="100608"/>
                    <a:pt x="8614" y="99765"/>
                  </a:cubicBezTo>
                  <a:cubicBezTo>
                    <a:pt x="8463" y="99484"/>
                    <a:pt x="8010" y="98641"/>
                    <a:pt x="7858" y="98641"/>
                  </a:cubicBezTo>
                  <a:cubicBezTo>
                    <a:pt x="7707" y="98922"/>
                    <a:pt x="7103" y="98641"/>
                    <a:pt x="7103" y="98360"/>
                  </a:cubicBezTo>
                  <a:cubicBezTo>
                    <a:pt x="6952" y="98079"/>
                    <a:pt x="6498" y="97798"/>
                    <a:pt x="6498" y="97798"/>
                  </a:cubicBezTo>
                  <a:cubicBezTo>
                    <a:pt x="6498" y="97798"/>
                    <a:pt x="6952" y="96674"/>
                    <a:pt x="6801" y="96393"/>
                  </a:cubicBezTo>
                  <a:cubicBezTo>
                    <a:pt x="6649" y="96393"/>
                    <a:pt x="7556" y="96955"/>
                    <a:pt x="7556" y="96955"/>
                  </a:cubicBezTo>
                  <a:cubicBezTo>
                    <a:pt x="7556" y="96955"/>
                    <a:pt x="7556" y="95550"/>
                    <a:pt x="7707" y="95550"/>
                  </a:cubicBezTo>
                  <a:cubicBezTo>
                    <a:pt x="7858" y="95269"/>
                    <a:pt x="7405" y="95269"/>
                    <a:pt x="7254" y="94988"/>
                  </a:cubicBezTo>
                  <a:cubicBezTo>
                    <a:pt x="7103" y="94707"/>
                    <a:pt x="6952" y="93864"/>
                    <a:pt x="6952" y="93864"/>
                  </a:cubicBezTo>
                  <a:cubicBezTo>
                    <a:pt x="6952" y="93864"/>
                    <a:pt x="6649" y="93583"/>
                    <a:pt x="6649" y="93302"/>
                  </a:cubicBezTo>
                  <a:cubicBezTo>
                    <a:pt x="6498" y="92177"/>
                    <a:pt x="6952" y="91334"/>
                    <a:pt x="7103" y="91334"/>
                  </a:cubicBezTo>
                  <a:cubicBezTo>
                    <a:pt x="7254" y="91615"/>
                    <a:pt x="7254" y="91615"/>
                    <a:pt x="7405" y="91615"/>
                  </a:cubicBezTo>
                  <a:cubicBezTo>
                    <a:pt x="7707" y="91896"/>
                    <a:pt x="7707" y="91896"/>
                    <a:pt x="7707" y="91896"/>
                  </a:cubicBezTo>
                  <a:cubicBezTo>
                    <a:pt x="7707" y="91896"/>
                    <a:pt x="8010" y="92740"/>
                    <a:pt x="8010" y="92740"/>
                  </a:cubicBezTo>
                  <a:cubicBezTo>
                    <a:pt x="8161" y="92740"/>
                    <a:pt x="8614" y="93583"/>
                    <a:pt x="8614" y="93583"/>
                  </a:cubicBezTo>
                  <a:cubicBezTo>
                    <a:pt x="8614" y="93583"/>
                    <a:pt x="8916" y="94707"/>
                    <a:pt x="9068" y="94988"/>
                  </a:cubicBezTo>
                  <a:cubicBezTo>
                    <a:pt x="9219" y="94988"/>
                    <a:pt x="9219" y="94426"/>
                    <a:pt x="9521" y="94426"/>
                  </a:cubicBezTo>
                  <a:cubicBezTo>
                    <a:pt x="9823" y="94707"/>
                    <a:pt x="10125" y="95269"/>
                    <a:pt x="10277" y="94988"/>
                  </a:cubicBezTo>
                  <a:cubicBezTo>
                    <a:pt x="10428" y="94988"/>
                    <a:pt x="10579" y="93583"/>
                    <a:pt x="10579" y="93583"/>
                  </a:cubicBezTo>
                  <a:cubicBezTo>
                    <a:pt x="10579" y="93583"/>
                    <a:pt x="9672" y="92459"/>
                    <a:pt x="9521" y="92459"/>
                  </a:cubicBezTo>
                  <a:cubicBezTo>
                    <a:pt x="9521" y="92177"/>
                    <a:pt x="9219" y="91896"/>
                    <a:pt x="9219" y="91615"/>
                  </a:cubicBezTo>
                  <a:cubicBezTo>
                    <a:pt x="9068" y="91615"/>
                    <a:pt x="8765" y="91334"/>
                    <a:pt x="8765" y="91334"/>
                  </a:cubicBezTo>
                  <a:cubicBezTo>
                    <a:pt x="8765" y="91334"/>
                    <a:pt x="8614" y="90491"/>
                    <a:pt x="8614" y="90491"/>
                  </a:cubicBezTo>
                  <a:cubicBezTo>
                    <a:pt x="8463" y="90210"/>
                    <a:pt x="8614" y="89648"/>
                    <a:pt x="8614" y="89648"/>
                  </a:cubicBezTo>
                  <a:cubicBezTo>
                    <a:pt x="8765" y="89367"/>
                    <a:pt x="9068" y="89086"/>
                    <a:pt x="9219" y="89086"/>
                  </a:cubicBezTo>
                  <a:cubicBezTo>
                    <a:pt x="9370" y="89086"/>
                    <a:pt x="9823" y="88805"/>
                    <a:pt x="9823" y="88805"/>
                  </a:cubicBezTo>
                  <a:cubicBezTo>
                    <a:pt x="9974" y="87400"/>
                    <a:pt x="9974" y="87400"/>
                    <a:pt x="9974" y="87400"/>
                  </a:cubicBezTo>
                  <a:cubicBezTo>
                    <a:pt x="9974" y="87400"/>
                    <a:pt x="10277" y="86276"/>
                    <a:pt x="10277" y="86276"/>
                  </a:cubicBezTo>
                  <a:cubicBezTo>
                    <a:pt x="10125" y="86276"/>
                    <a:pt x="9068" y="87119"/>
                    <a:pt x="9068" y="86838"/>
                  </a:cubicBezTo>
                  <a:cubicBezTo>
                    <a:pt x="8916" y="86838"/>
                    <a:pt x="8614" y="86838"/>
                    <a:pt x="8614" y="86557"/>
                  </a:cubicBezTo>
                  <a:cubicBezTo>
                    <a:pt x="8463" y="86276"/>
                    <a:pt x="8463" y="85714"/>
                    <a:pt x="8463" y="85433"/>
                  </a:cubicBezTo>
                  <a:cubicBezTo>
                    <a:pt x="8463" y="85152"/>
                    <a:pt x="8614" y="84590"/>
                    <a:pt x="8614" y="84590"/>
                  </a:cubicBezTo>
                  <a:cubicBezTo>
                    <a:pt x="8614" y="84590"/>
                    <a:pt x="8463" y="84028"/>
                    <a:pt x="8312" y="84028"/>
                  </a:cubicBezTo>
                  <a:cubicBezTo>
                    <a:pt x="8312" y="83747"/>
                    <a:pt x="8161" y="83185"/>
                    <a:pt x="8161" y="83185"/>
                  </a:cubicBezTo>
                  <a:cubicBezTo>
                    <a:pt x="8161" y="83185"/>
                    <a:pt x="7103" y="82060"/>
                    <a:pt x="7103" y="82060"/>
                  </a:cubicBezTo>
                  <a:cubicBezTo>
                    <a:pt x="7103" y="81779"/>
                    <a:pt x="7103" y="80936"/>
                    <a:pt x="7254" y="80936"/>
                  </a:cubicBezTo>
                  <a:cubicBezTo>
                    <a:pt x="7254" y="80655"/>
                    <a:pt x="7103" y="80093"/>
                    <a:pt x="7405" y="79531"/>
                  </a:cubicBezTo>
                  <a:cubicBezTo>
                    <a:pt x="7858" y="78969"/>
                    <a:pt x="8161" y="77283"/>
                    <a:pt x="8161" y="77283"/>
                  </a:cubicBezTo>
                  <a:cubicBezTo>
                    <a:pt x="8161" y="77283"/>
                    <a:pt x="7103" y="77002"/>
                    <a:pt x="7103" y="77002"/>
                  </a:cubicBezTo>
                  <a:cubicBezTo>
                    <a:pt x="6952" y="77002"/>
                    <a:pt x="6498" y="78126"/>
                    <a:pt x="6498" y="78126"/>
                  </a:cubicBezTo>
                  <a:cubicBezTo>
                    <a:pt x="6498" y="78126"/>
                    <a:pt x="5894" y="78407"/>
                    <a:pt x="5894" y="78688"/>
                  </a:cubicBezTo>
                  <a:cubicBezTo>
                    <a:pt x="5743" y="78688"/>
                    <a:pt x="4987" y="78969"/>
                    <a:pt x="4987" y="79250"/>
                  </a:cubicBezTo>
                  <a:cubicBezTo>
                    <a:pt x="4836" y="79250"/>
                    <a:pt x="4534" y="79812"/>
                    <a:pt x="4382" y="79812"/>
                  </a:cubicBezTo>
                  <a:cubicBezTo>
                    <a:pt x="4231" y="80093"/>
                    <a:pt x="3627" y="80655"/>
                    <a:pt x="3627" y="80655"/>
                  </a:cubicBezTo>
                  <a:cubicBezTo>
                    <a:pt x="3627" y="80655"/>
                    <a:pt x="3022" y="80655"/>
                    <a:pt x="3022" y="80655"/>
                  </a:cubicBezTo>
                  <a:cubicBezTo>
                    <a:pt x="3022" y="80374"/>
                    <a:pt x="3022" y="78407"/>
                    <a:pt x="3022" y="78407"/>
                  </a:cubicBezTo>
                  <a:cubicBezTo>
                    <a:pt x="3022" y="78407"/>
                    <a:pt x="3324" y="78126"/>
                    <a:pt x="3324" y="77845"/>
                  </a:cubicBezTo>
                  <a:cubicBezTo>
                    <a:pt x="3324" y="77845"/>
                    <a:pt x="3173" y="76721"/>
                    <a:pt x="3022" y="76440"/>
                  </a:cubicBezTo>
                  <a:cubicBezTo>
                    <a:pt x="3022" y="76440"/>
                    <a:pt x="3022" y="75035"/>
                    <a:pt x="3022" y="74754"/>
                  </a:cubicBezTo>
                  <a:cubicBezTo>
                    <a:pt x="3022" y="74192"/>
                    <a:pt x="2871" y="73348"/>
                    <a:pt x="2871" y="73348"/>
                  </a:cubicBezTo>
                  <a:cubicBezTo>
                    <a:pt x="2720" y="71943"/>
                    <a:pt x="2720" y="71943"/>
                    <a:pt x="2720" y="71943"/>
                  </a:cubicBezTo>
                  <a:cubicBezTo>
                    <a:pt x="2871" y="70819"/>
                    <a:pt x="2871" y="70819"/>
                    <a:pt x="2871" y="70819"/>
                  </a:cubicBezTo>
                  <a:cubicBezTo>
                    <a:pt x="3022" y="70257"/>
                    <a:pt x="3022" y="70257"/>
                    <a:pt x="3022" y="70257"/>
                  </a:cubicBezTo>
                  <a:cubicBezTo>
                    <a:pt x="3022" y="70257"/>
                    <a:pt x="3324" y="69133"/>
                    <a:pt x="3324" y="69133"/>
                  </a:cubicBezTo>
                  <a:cubicBezTo>
                    <a:pt x="3324" y="68852"/>
                    <a:pt x="3627" y="67728"/>
                    <a:pt x="3627" y="67728"/>
                  </a:cubicBezTo>
                  <a:cubicBezTo>
                    <a:pt x="3778" y="67447"/>
                    <a:pt x="4685" y="65761"/>
                    <a:pt x="4685" y="65761"/>
                  </a:cubicBezTo>
                  <a:cubicBezTo>
                    <a:pt x="5138" y="64637"/>
                    <a:pt x="5138" y="64637"/>
                    <a:pt x="5138" y="64637"/>
                  </a:cubicBezTo>
                  <a:cubicBezTo>
                    <a:pt x="5138" y="64637"/>
                    <a:pt x="5743" y="64637"/>
                    <a:pt x="5894" y="64637"/>
                  </a:cubicBezTo>
                  <a:cubicBezTo>
                    <a:pt x="5894" y="64637"/>
                    <a:pt x="6498" y="63793"/>
                    <a:pt x="6498" y="63793"/>
                  </a:cubicBezTo>
                  <a:cubicBezTo>
                    <a:pt x="6649" y="63231"/>
                    <a:pt x="6649" y="63231"/>
                    <a:pt x="6649" y="63231"/>
                  </a:cubicBezTo>
                  <a:cubicBezTo>
                    <a:pt x="7103" y="63231"/>
                    <a:pt x="7103" y="63231"/>
                    <a:pt x="7103" y="63231"/>
                  </a:cubicBezTo>
                  <a:cubicBezTo>
                    <a:pt x="7103" y="63231"/>
                    <a:pt x="7405" y="62669"/>
                    <a:pt x="7556" y="62669"/>
                  </a:cubicBezTo>
                  <a:cubicBezTo>
                    <a:pt x="7556" y="62669"/>
                    <a:pt x="7858" y="62669"/>
                    <a:pt x="8161" y="62669"/>
                  </a:cubicBezTo>
                  <a:cubicBezTo>
                    <a:pt x="8463" y="62669"/>
                    <a:pt x="8614" y="62388"/>
                    <a:pt x="8765" y="62388"/>
                  </a:cubicBezTo>
                  <a:cubicBezTo>
                    <a:pt x="8765" y="62669"/>
                    <a:pt x="9370" y="63793"/>
                    <a:pt x="9370" y="63793"/>
                  </a:cubicBezTo>
                  <a:cubicBezTo>
                    <a:pt x="11183" y="63231"/>
                    <a:pt x="11183" y="63231"/>
                    <a:pt x="11183" y="63231"/>
                  </a:cubicBezTo>
                  <a:cubicBezTo>
                    <a:pt x="11939" y="62669"/>
                    <a:pt x="11939" y="62669"/>
                    <a:pt x="11939" y="62669"/>
                  </a:cubicBezTo>
                  <a:cubicBezTo>
                    <a:pt x="11939" y="62669"/>
                    <a:pt x="11939" y="61826"/>
                    <a:pt x="11939" y="61826"/>
                  </a:cubicBezTo>
                  <a:cubicBezTo>
                    <a:pt x="11788" y="61545"/>
                    <a:pt x="11032" y="61264"/>
                    <a:pt x="11032" y="61264"/>
                  </a:cubicBezTo>
                  <a:cubicBezTo>
                    <a:pt x="11032" y="61264"/>
                    <a:pt x="10881" y="61264"/>
                    <a:pt x="11032" y="61264"/>
                  </a:cubicBezTo>
                  <a:cubicBezTo>
                    <a:pt x="11032" y="60983"/>
                    <a:pt x="11335" y="59859"/>
                    <a:pt x="11335" y="59859"/>
                  </a:cubicBezTo>
                  <a:cubicBezTo>
                    <a:pt x="11486" y="59859"/>
                    <a:pt x="11637" y="59859"/>
                    <a:pt x="11939" y="59859"/>
                  </a:cubicBezTo>
                  <a:cubicBezTo>
                    <a:pt x="12241" y="59859"/>
                    <a:pt x="12846" y="59859"/>
                    <a:pt x="12846" y="59859"/>
                  </a:cubicBezTo>
                  <a:cubicBezTo>
                    <a:pt x="12846" y="59859"/>
                    <a:pt x="13148" y="60421"/>
                    <a:pt x="12846" y="60702"/>
                  </a:cubicBezTo>
                  <a:cubicBezTo>
                    <a:pt x="12695" y="60983"/>
                    <a:pt x="12544" y="60983"/>
                    <a:pt x="12544" y="61264"/>
                  </a:cubicBezTo>
                  <a:cubicBezTo>
                    <a:pt x="12544" y="61264"/>
                    <a:pt x="12544" y="61826"/>
                    <a:pt x="12695" y="61826"/>
                  </a:cubicBezTo>
                  <a:cubicBezTo>
                    <a:pt x="12695" y="61826"/>
                    <a:pt x="13450" y="61545"/>
                    <a:pt x="13450" y="61545"/>
                  </a:cubicBezTo>
                  <a:cubicBezTo>
                    <a:pt x="13450" y="61545"/>
                    <a:pt x="13602" y="60983"/>
                    <a:pt x="13904" y="60983"/>
                  </a:cubicBezTo>
                  <a:cubicBezTo>
                    <a:pt x="14055" y="60702"/>
                    <a:pt x="14508" y="60421"/>
                    <a:pt x="14508" y="60421"/>
                  </a:cubicBezTo>
                  <a:cubicBezTo>
                    <a:pt x="16020" y="60140"/>
                    <a:pt x="16020" y="60140"/>
                    <a:pt x="16020" y="60140"/>
                  </a:cubicBezTo>
                  <a:cubicBezTo>
                    <a:pt x="17078" y="59578"/>
                    <a:pt x="17078" y="59578"/>
                    <a:pt x="17078" y="59578"/>
                  </a:cubicBezTo>
                  <a:cubicBezTo>
                    <a:pt x="17078" y="59578"/>
                    <a:pt x="18287" y="58173"/>
                    <a:pt x="18589" y="58173"/>
                  </a:cubicBezTo>
                  <a:cubicBezTo>
                    <a:pt x="19042" y="58454"/>
                    <a:pt x="19345" y="58454"/>
                    <a:pt x="19496" y="58173"/>
                  </a:cubicBezTo>
                  <a:cubicBezTo>
                    <a:pt x="19647" y="57892"/>
                    <a:pt x="19949" y="57049"/>
                    <a:pt x="19949" y="57049"/>
                  </a:cubicBezTo>
                  <a:cubicBezTo>
                    <a:pt x="19647" y="56768"/>
                    <a:pt x="19647" y="56768"/>
                    <a:pt x="19647" y="56768"/>
                  </a:cubicBezTo>
                  <a:cubicBezTo>
                    <a:pt x="18891" y="56768"/>
                    <a:pt x="18891" y="56768"/>
                    <a:pt x="18891" y="56768"/>
                  </a:cubicBezTo>
                  <a:cubicBezTo>
                    <a:pt x="18891" y="56768"/>
                    <a:pt x="18136" y="57049"/>
                    <a:pt x="18136" y="57049"/>
                  </a:cubicBezTo>
                  <a:cubicBezTo>
                    <a:pt x="17984" y="56768"/>
                    <a:pt x="17531" y="56768"/>
                    <a:pt x="17682" y="56487"/>
                  </a:cubicBezTo>
                  <a:cubicBezTo>
                    <a:pt x="17833" y="55925"/>
                    <a:pt x="17833" y="55925"/>
                    <a:pt x="18136" y="55362"/>
                  </a:cubicBezTo>
                  <a:cubicBezTo>
                    <a:pt x="18287" y="55081"/>
                    <a:pt x="18438" y="54800"/>
                    <a:pt x="18589" y="54519"/>
                  </a:cubicBezTo>
                  <a:cubicBezTo>
                    <a:pt x="18891" y="54519"/>
                    <a:pt x="18891" y="54238"/>
                    <a:pt x="19193" y="53957"/>
                  </a:cubicBezTo>
                  <a:cubicBezTo>
                    <a:pt x="19496" y="53676"/>
                    <a:pt x="19496" y="53676"/>
                    <a:pt x="20100" y="53114"/>
                  </a:cubicBezTo>
                  <a:cubicBezTo>
                    <a:pt x="20705" y="52833"/>
                    <a:pt x="21914" y="51147"/>
                    <a:pt x="22065" y="51147"/>
                  </a:cubicBezTo>
                  <a:cubicBezTo>
                    <a:pt x="22216" y="51147"/>
                    <a:pt x="22367" y="51428"/>
                    <a:pt x="22972" y="50866"/>
                  </a:cubicBezTo>
                  <a:cubicBezTo>
                    <a:pt x="23727" y="50585"/>
                    <a:pt x="24181" y="49742"/>
                    <a:pt x="24030" y="49742"/>
                  </a:cubicBezTo>
                  <a:cubicBezTo>
                    <a:pt x="23879" y="49742"/>
                    <a:pt x="23576" y="49461"/>
                    <a:pt x="23274" y="49742"/>
                  </a:cubicBezTo>
                  <a:cubicBezTo>
                    <a:pt x="22821" y="50023"/>
                    <a:pt x="23123" y="49461"/>
                    <a:pt x="22518" y="50023"/>
                  </a:cubicBezTo>
                  <a:cubicBezTo>
                    <a:pt x="21763" y="50866"/>
                    <a:pt x="20705" y="51428"/>
                    <a:pt x="20403" y="51428"/>
                  </a:cubicBezTo>
                  <a:cubicBezTo>
                    <a:pt x="20100" y="51147"/>
                    <a:pt x="19798" y="50866"/>
                    <a:pt x="19496" y="50304"/>
                  </a:cubicBezTo>
                  <a:cubicBezTo>
                    <a:pt x="19042" y="49742"/>
                    <a:pt x="18136" y="49742"/>
                    <a:pt x="18136" y="49461"/>
                  </a:cubicBezTo>
                  <a:cubicBezTo>
                    <a:pt x="17984" y="49461"/>
                    <a:pt x="16775" y="50304"/>
                    <a:pt x="16775" y="50304"/>
                  </a:cubicBezTo>
                  <a:cubicBezTo>
                    <a:pt x="16775" y="50304"/>
                    <a:pt x="15113" y="50585"/>
                    <a:pt x="14659" y="50585"/>
                  </a:cubicBezTo>
                  <a:cubicBezTo>
                    <a:pt x="14357" y="50585"/>
                    <a:pt x="13450" y="50304"/>
                    <a:pt x="13299" y="50304"/>
                  </a:cubicBezTo>
                  <a:cubicBezTo>
                    <a:pt x="13299" y="50304"/>
                    <a:pt x="12392" y="50866"/>
                    <a:pt x="12392" y="50866"/>
                  </a:cubicBezTo>
                  <a:cubicBezTo>
                    <a:pt x="12241" y="50866"/>
                    <a:pt x="11637" y="52552"/>
                    <a:pt x="11335" y="52833"/>
                  </a:cubicBezTo>
                  <a:cubicBezTo>
                    <a:pt x="11032" y="53114"/>
                    <a:pt x="10277" y="52833"/>
                    <a:pt x="10277" y="52833"/>
                  </a:cubicBezTo>
                  <a:cubicBezTo>
                    <a:pt x="10277" y="52833"/>
                    <a:pt x="9974" y="53395"/>
                    <a:pt x="9672" y="53676"/>
                  </a:cubicBezTo>
                  <a:cubicBezTo>
                    <a:pt x="9370" y="53957"/>
                    <a:pt x="8916" y="54519"/>
                    <a:pt x="8614" y="54800"/>
                  </a:cubicBezTo>
                  <a:cubicBezTo>
                    <a:pt x="8312" y="55081"/>
                    <a:pt x="8161" y="57330"/>
                    <a:pt x="8161" y="57611"/>
                  </a:cubicBezTo>
                  <a:cubicBezTo>
                    <a:pt x="8010" y="58173"/>
                    <a:pt x="7254" y="60140"/>
                    <a:pt x="7254" y="60140"/>
                  </a:cubicBezTo>
                  <a:cubicBezTo>
                    <a:pt x="6498" y="61545"/>
                    <a:pt x="6498" y="61545"/>
                    <a:pt x="6498" y="61545"/>
                  </a:cubicBezTo>
                  <a:cubicBezTo>
                    <a:pt x="6498" y="61545"/>
                    <a:pt x="5894" y="62669"/>
                    <a:pt x="5743" y="62669"/>
                  </a:cubicBezTo>
                  <a:cubicBezTo>
                    <a:pt x="5591" y="62950"/>
                    <a:pt x="4685" y="64637"/>
                    <a:pt x="4685" y="64637"/>
                  </a:cubicBezTo>
                  <a:cubicBezTo>
                    <a:pt x="4685" y="64637"/>
                    <a:pt x="4382" y="64355"/>
                    <a:pt x="4382" y="64355"/>
                  </a:cubicBezTo>
                  <a:cubicBezTo>
                    <a:pt x="4382" y="64355"/>
                    <a:pt x="3778" y="66042"/>
                    <a:pt x="3778" y="66042"/>
                  </a:cubicBezTo>
                  <a:cubicBezTo>
                    <a:pt x="3778" y="66042"/>
                    <a:pt x="3476" y="67447"/>
                    <a:pt x="3324" y="67728"/>
                  </a:cubicBezTo>
                  <a:cubicBezTo>
                    <a:pt x="3324" y="68009"/>
                    <a:pt x="2720" y="69695"/>
                    <a:pt x="2720" y="69695"/>
                  </a:cubicBezTo>
                  <a:cubicBezTo>
                    <a:pt x="2569" y="70257"/>
                    <a:pt x="2569" y="70257"/>
                    <a:pt x="2569" y="70257"/>
                  </a:cubicBezTo>
                  <a:cubicBezTo>
                    <a:pt x="2418" y="71381"/>
                    <a:pt x="2418" y="71381"/>
                    <a:pt x="2418" y="71381"/>
                  </a:cubicBezTo>
                  <a:cubicBezTo>
                    <a:pt x="2418" y="71381"/>
                    <a:pt x="2115" y="71943"/>
                    <a:pt x="2115" y="71662"/>
                  </a:cubicBezTo>
                  <a:cubicBezTo>
                    <a:pt x="2115" y="71381"/>
                    <a:pt x="2115" y="70257"/>
                    <a:pt x="2267" y="69976"/>
                  </a:cubicBezTo>
                  <a:cubicBezTo>
                    <a:pt x="2418" y="69695"/>
                    <a:pt x="2418" y="69133"/>
                    <a:pt x="2418" y="69133"/>
                  </a:cubicBezTo>
                  <a:cubicBezTo>
                    <a:pt x="2267" y="67728"/>
                    <a:pt x="2267" y="67728"/>
                    <a:pt x="2267" y="67728"/>
                  </a:cubicBezTo>
                  <a:cubicBezTo>
                    <a:pt x="2267" y="67728"/>
                    <a:pt x="2115" y="68290"/>
                    <a:pt x="2267" y="67447"/>
                  </a:cubicBezTo>
                  <a:cubicBezTo>
                    <a:pt x="2418" y="66604"/>
                    <a:pt x="2267" y="66604"/>
                    <a:pt x="2418" y="66323"/>
                  </a:cubicBezTo>
                  <a:cubicBezTo>
                    <a:pt x="2720" y="66042"/>
                    <a:pt x="2569" y="66042"/>
                    <a:pt x="3022" y="65480"/>
                  </a:cubicBezTo>
                  <a:cubicBezTo>
                    <a:pt x="3324" y="64918"/>
                    <a:pt x="3173" y="64637"/>
                    <a:pt x="3324" y="64637"/>
                  </a:cubicBezTo>
                  <a:cubicBezTo>
                    <a:pt x="3627" y="64355"/>
                    <a:pt x="3627" y="64355"/>
                    <a:pt x="3929" y="64074"/>
                  </a:cubicBezTo>
                  <a:cubicBezTo>
                    <a:pt x="4382" y="63512"/>
                    <a:pt x="4534" y="63231"/>
                    <a:pt x="4685" y="62950"/>
                  </a:cubicBezTo>
                  <a:cubicBezTo>
                    <a:pt x="4685" y="62669"/>
                    <a:pt x="5440" y="62107"/>
                    <a:pt x="5289" y="61826"/>
                  </a:cubicBezTo>
                  <a:cubicBezTo>
                    <a:pt x="5289" y="61545"/>
                    <a:pt x="5440" y="60983"/>
                    <a:pt x="4987" y="60983"/>
                  </a:cubicBezTo>
                  <a:cubicBezTo>
                    <a:pt x="4685" y="60983"/>
                    <a:pt x="4080" y="61545"/>
                    <a:pt x="3778" y="61826"/>
                  </a:cubicBezTo>
                  <a:cubicBezTo>
                    <a:pt x="3324" y="62107"/>
                    <a:pt x="2871" y="62669"/>
                    <a:pt x="2871" y="62669"/>
                  </a:cubicBezTo>
                  <a:cubicBezTo>
                    <a:pt x="2871" y="62669"/>
                    <a:pt x="1813" y="63231"/>
                    <a:pt x="1662" y="63231"/>
                  </a:cubicBezTo>
                  <a:cubicBezTo>
                    <a:pt x="1511" y="62950"/>
                    <a:pt x="1209" y="63231"/>
                    <a:pt x="1057" y="63231"/>
                  </a:cubicBezTo>
                  <a:cubicBezTo>
                    <a:pt x="755" y="63512"/>
                    <a:pt x="151" y="62950"/>
                    <a:pt x="151" y="62950"/>
                  </a:cubicBezTo>
                  <a:cubicBezTo>
                    <a:pt x="0" y="60983"/>
                    <a:pt x="0" y="60983"/>
                    <a:pt x="0" y="60983"/>
                  </a:cubicBezTo>
                  <a:cubicBezTo>
                    <a:pt x="0" y="60983"/>
                    <a:pt x="0" y="60983"/>
                    <a:pt x="0" y="60983"/>
                  </a:cubicBezTo>
                  <a:cubicBezTo>
                    <a:pt x="151" y="60983"/>
                    <a:pt x="151" y="61264"/>
                    <a:pt x="151" y="61264"/>
                  </a:cubicBezTo>
                  <a:cubicBezTo>
                    <a:pt x="151" y="61264"/>
                    <a:pt x="151" y="61264"/>
                    <a:pt x="151" y="61264"/>
                  </a:cubicBezTo>
                  <a:cubicBezTo>
                    <a:pt x="302" y="61545"/>
                    <a:pt x="1057" y="61545"/>
                    <a:pt x="1057" y="61545"/>
                  </a:cubicBezTo>
                  <a:cubicBezTo>
                    <a:pt x="1662" y="60421"/>
                    <a:pt x="1662" y="60421"/>
                    <a:pt x="1662" y="60421"/>
                  </a:cubicBezTo>
                  <a:cubicBezTo>
                    <a:pt x="2418" y="58454"/>
                    <a:pt x="2418" y="58454"/>
                    <a:pt x="2418" y="58454"/>
                  </a:cubicBezTo>
                  <a:cubicBezTo>
                    <a:pt x="1662" y="55362"/>
                    <a:pt x="1662" y="55362"/>
                    <a:pt x="1662" y="55362"/>
                  </a:cubicBezTo>
                  <a:cubicBezTo>
                    <a:pt x="1662" y="55362"/>
                    <a:pt x="1662" y="55362"/>
                    <a:pt x="1662" y="55362"/>
                  </a:cubicBezTo>
                  <a:cubicBezTo>
                    <a:pt x="1662" y="55362"/>
                    <a:pt x="1662" y="55362"/>
                    <a:pt x="1662" y="55362"/>
                  </a:cubicBezTo>
                  <a:cubicBezTo>
                    <a:pt x="1662" y="55362"/>
                    <a:pt x="1662" y="55362"/>
                    <a:pt x="1662" y="55362"/>
                  </a:cubicBezTo>
                  <a:cubicBezTo>
                    <a:pt x="1662" y="55081"/>
                    <a:pt x="1813" y="53957"/>
                    <a:pt x="1813" y="53676"/>
                  </a:cubicBezTo>
                  <a:cubicBezTo>
                    <a:pt x="1813" y="53395"/>
                    <a:pt x="2115" y="52271"/>
                    <a:pt x="2115" y="52271"/>
                  </a:cubicBezTo>
                  <a:cubicBezTo>
                    <a:pt x="2418" y="51428"/>
                    <a:pt x="2418" y="51428"/>
                    <a:pt x="2418" y="51428"/>
                  </a:cubicBezTo>
                  <a:cubicBezTo>
                    <a:pt x="2418" y="51428"/>
                    <a:pt x="3022" y="51147"/>
                    <a:pt x="3173" y="51147"/>
                  </a:cubicBezTo>
                  <a:cubicBezTo>
                    <a:pt x="3476" y="51147"/>
                    <a:pt x="2720" y="49461"/>
                    <a:pt x="2720" y="49180"/>
                  </a:cubicBezTo>
                  <a:cubicBezTo>
                    <a:pt x="2720" y="48899"/>
                    <a:pt x="2418" y="47494"/>
                    <a:pt x="2418" y="47494"/>
                  </a:cubicBezTo>
                  <a:cubicBezTo>
                    <a:pt x="2418" y="47494"/>
                    <a:pt x="1662" y="46651"/>
                    <a:pt x="1511" y="46651"/>
                  </a:cubicBezTo>
                  <a:cubicBezTo>
                    <a:pt x="1360" y="46651"/>
                    <a:pt x="604" y="46370"/>
                    <a:pt x="302" y="46088"/>
                  </a:cubicBezTo>
                  <a:cubicBezTo>
                    <a:pt x="302" y="46088"/>
                    <a:pt x="302" y="46088"/>
                    <a:pt x="302" y="46088"/>
                  </a:cubicBezTo>
                  <a:cubicBezTo>
                    <a:pt x="302" y="46088"/>
                    <a:pt x="302" y="46088"/>
                    <a:pt x="302" y="46088"/>
                  </a:cubicBezTo>
                  <a:cubicBezTo>
                    <a:pt x="302" y="46088"/>
                    <a:pt x="151" y="45807"/>
                    <a:pt x="151" y="45526"/>
                  </a:cubicBezTo>
                  <a:cubicBezTo>
                    <a:pt x="151" y="45526"/>
                    <a:pt x="151" y="45526"/>
                    <a:pt x="151" y="45526"/>
                  </a:cubicBezTo>
                  <a:cubicBezTo>
                    <a:pt x="151" y="45526"/>
                    <a:pt x="151" y="45526"/>
                    <a:pt x="151" y="45526"/>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302" y="44683"/>
                    <a:pt x="755" y="44402"/>
                    <a:pt x="755" y="44402"/>
                  </a:cubicBezTo>
                  <a:cubicBezTo>
                    <a:pt x="1360" y="43559"/>
                    <a:pt x="1360" y="43559"/>
                    <a:pt x="1360" y="43559"/>
                  </a:cubicBezTo>
                  <a:cubicBezTo>
                    <a:pt x="1209" y="42435"/>
                    <a:pt x="1209" y="42435"/>
                    <a:pt x="1209" y="42435"/>
                  </a:cubicBezTo>
                  <a:cubicBezTo>
                    <a:pt x="1209" y="42435"/>
                    <a:pt x="1813" y="41592"/>
                    <a:pt x="1964" y="41311"/>
                  </a:cubicBezTo>
                  <a:cubicBezTo>
                    <a:pt x="2267" y="41030"/>
                    <a:pt x="3324" y="40468"/>
                    <a:pt x="3324" y="40468"/>
                  </a:cubicBezTo>
                  <a:cubicBezTo>
                    <a:pt x="3778" y="39063"/>
                    <a:pt x="3778" y="39063"/>
                    <a:pt x="3778" y="39063"/>
                  </a:cubicBezTo>
                  <a:cubicBezTo>
                    <a:pt x="4534" y="38782"/>
                    <a:pt x="4534" y="38782"/>
                    <a:pt x="4534" y="38782"/>
                  </a:cubicBezTo>
                  <a:cubicBezTo>
                    <a:pt x="4836" y="37939"/>
                    <a:pt x="4836" y="37939"/>
                    <a:pt x="4836" y="37939"/>
                  </a:cubicBezTo>
                  <a:cubicBezTo>
                    <a:pt x="5591" y="38220"/>
                    <a:pt x="5591" y="38220"/>
                    <a:pt x="5591" y="38220"/>
                  </a:cubicBezTo>
                  <a:cubicBezTo>
                    <a:pt x="6801" y="39625"/>
                    <a:pt x="6801" y="39625"/>
                    <a:pt x="6801" y="39625"/>
                  </a:cubicBezTo>
                  <a:cubicBezTo>
                    <a:pt x="6801" y="39625"/>
                    <a:pt x="7707" y="38782"/>
                    <a:pt x="7858" y="38501"/>
                  </a:cubicBezTo>
                  <a:cubicBezTo>
                    <a:pt x="8161" y="38220"/>
                    <a:pt x="8463" y="38220"/>
                    <a:pt x="8463" y="38220"/>
                  </a:cubicBezTo>
                  <a:cubicBezTo>
                    <a:pt x="8916" y="37658"/>
                    <a:pt x="8916" y="37658"/>
                    <a:pt x="8916" y="37658"/>
                  </a:cubicBezTo>
                  <a:cubicBezTo>
                    <a:pt x="8916" y="37658"/>
                    <a:pt x="9672" y="37096"/>
                    <a:pt x="9823" y="36814"/>
                  </a:cubicBezTo>
                  <a:cubicBezTo>
                    <a:pt x="9823" y="36814"/>
                    <a:pt x="9823" y="36814"/>
                    <a:pt x="9823" y="36814"/>
                  </a:cubicBezTo>
                  <a:cubicBezTo>
                    <a:pt x="9823" y="36814"/>
                    <a:pt x="9823" y="36814"/>
                    <a:pt x="9823" y="36814"/>
                  </a:cubicBezTo>
                  <a:cubicBezTo>
                    <a:pt x="10125" y="42154"/>
                    <a:pt x="9370" y="39344"/>
                    <a:pt x="10881" y="41311"/>
                  </a:cubicBezTo>
                  <a:cubicBezTo>
                    <a:pt x="11032" y="41592"/>
                    <a:pt x="10881" y="41873"/>
                    <a:pt x="11032" y="42154"/>
                  </a:cubicBezTo>
                  <a:cubicBezTo>
                    <a:pt x="11032" y="42716"/>
                    <a:pt x="12090" y="43559"/>
                    <a:pt x="12090" y="43559"/>
                  </a:cubicBezTo>
                  <a:cubicBezTo>
                    <a:pt x="12090" y="43559"/>
                    <a:pt x="12997" y="43559"/>
                    <a:pt x="12997" y="43840"/>
                  </a:cubicBezTo>
                  <a:cubicBezTo>
                    <a:pt x="13148" y="44121"/>
                    <a:pt x="14055" y="44964"/>
                    <a:pt x="14055" y="44964"/>
                  </a:cubicBezTo>
                  <a:cubicBezTo>
                    <a:pt x="16020" y="44121"/>
                    <a:pt x="16020" y="44121"/>
                    <a:pt x="16020" y="44121"/>
                  </a:cubicBezTo>
                  <a:cubicBezTo>
                    <a:pt x="16926" y="45807"/>
                    <a:pt x="16926" y="45807"/>
                    <a:pt x="16926" y="45807"/>
                  </a:cubicBezTo>
                  <a:cubicBezTo>
                    <a:pt x="17984" y="45245"/>
                    <a:pt x="17984" y="45245"/>
                    <a:pt x="17984" y="45245"/>
                  </a:cubicBezTo>
                  <a:cubicBezTo>
                    <a:pt x="17984" y="45245"/>
                    <a:pt x="18438" y="45526"/>
                    <a:pt x="18740" y="45807"/>
                  </a:cubicBezTo>
                  <a:cubicBezTo>
                    <a:pt x="19042" y="46088"/>
                    <a:pt x="19949" y="45807"/>
                    <a:pt x="20251" y="45526"/>
                  </a:cubicBezTo>
                  <a:cubicBezTo>
                    <a:pt x="20554" y="45526"/>
                    <a:pt x="21309" y="44683"/>
                    <a:pt x="21612" y="44964"/>
                  </a:cubicBezTo>
                  <a:cubicBezTo>
                    <a:pt x="21914" y="44964"/>
                    <a:pt x="23274" y="44402"/>
                    <a:pt x="23274" y="44402"/>
                  </a:cubicBezTo>
                  <a:cubicBezTo>
                    <a:pt x="24030" y="43278"/>
                    <a:pt x="24030" y="43278"/>
                    <a:pt x="24030" y="43278"/>
                  </a:cubicBezTo>
                  <a:cubicBezTo>
                    <a:pt x="25541" y="41873"/>
                    <a:pt x="25541" y="41873"/>
                    <a:pt x="25541" y="41873"/>
                  </a:cubicBezTo>
                  <a:cubicBezTo>
                    <a:pt x="27204" y="45245"/>
                    <a:pt x="27204" y="45245"/>
                    <a:pt x="27204" y="45245"/>
                  </a:cubicBezTo>
                  <a:cubicBezTo>
                    <a:pt x="27204" y="45245"/>
                    <a:pt x="28866" y="44683"/>
                    <a:pt x="29017" y="44683"/>
                  </a:cubicBezTo>
                  <a:cubicBezTo>
                    <a:pt x="29319" y="44683"/>
                    <a:pt x="30528" y="43840"/>
                    <a:pt x="30528" y="43840"/>
                  </a:cubicBezTo>
                  <a:cubicBezTo>
                    <a:pt x="30528" y="43840"/>
                    <a:pt x="30831" y="42997"/>
                    <a:pt x="30680" y="42154"/>
                  </a:cubicBezTo>
                  <a:cubicBezTo>
                    <a:pt x="30680" y="41592"/>
                    <a:pt x="30528" y="41030"/>
                    <a:pt x="30528" y="41030"/>
                  </a:cubicBezTo>
                  <a:cubicBezTo>
                    <a:pt x="30528" y="41030"/>
                    <a:pt x="30226" y="40468"/>
                    <a:pt x="30680" y="40187"/>
                  </a:cubicBezTo>
                  <a:cubicBezTo>
                    <a:pt x="31133" y="39906"/>
                    <a:pt x="31284" y="39344"/>
                    <a:pt x="31586" y="39063"/>
                  </a:cubicBezTo>
                  <a:cubicBezTo>
                    <a:pt x="32040" y="38501"/>
                    <a:pt x="32342" y="37658"/>
                    <a:pt x="32493" y="37377"/>
                  </a:cubicBezTo>
                  <a:cubicBezTo>
                    <a:pt x="32644" y="37377"/>
                    <a:pt x="32947" y="36252"/>
                    <a:pt x="33098" y="36252"/>
                  </a:cubicBezTo>
                  <a:cubicBezTo>
                    <a:pt x="33098" y="35971"/>
                    <a:pt x="33400" y="35128"/>
                    <a:pt x="33400" y="34847"/>
                  </a:cubicBezTo>
                  <a:cubicBezTo>
                    <a:pt x="33551" y="34847"/>
                    <a:pt x="34307" y="33442"/>
                    <a:pt x="34307" y="33442"/>
                  </a:cubicBezTo>
                  <a:cubicBezTo>
                    <a:pt x="34609" y="32599"/>
                    <a:pt x="34609" y="32599"/>
                    <a:pt x="34609" y="32599"/>
                  </a:cubicBezTo>
                  <a:cubicBezTo>
                    <a:pt x="34609" y="32599"/>
                    <a:pt x="35214" y="30351"/>
                    <a:pt x="35516" y="30070"/>
                  </a:cubicBezTo>
                  <a:cubicBezTo>
                    <a:pt x="35818" y="30070"/>
                    <a:pt x="37481" y="27540"/>
                    <a:pt x="37783" y="27822"/>
                  </a:cubicBezTo>
                  <a:cubicBezTo>
                    <a:pt x="38085" y="27822"/>
                    <a:pt x="39143" y="26135"/>
                    <a:pt x="39445" y="25573"/>
                  </a:cubicBezTo>
                  <a:cubicBezTo>
                    <a:pt x="39748" y="25292"/>
                    <a:pt x="39748" y="24730"/>
                    <a:pt x="40503" y="24449"/>
                  </a:cubicBezTo>
                  <a:cubicBezTo>
                    <a:pt x="41108" y="24449"/>
                    <a:pt x="45340" y="23325"/>
                    <a:pt x="45340" y="23325"/>
                  </a:cubicBezTo>
                  <a:cubicBezTo>
                    <a:pt x="47758" y="21920"/>
                    <a:pt x="47758" y="21920"/>
                    <a:pt x="47758" y="21920"/>
                  </a:cubicBezTo>
                  <a:cubicBezTo>
                    <a:pt x="48967" y="20234"/>
                    <a:pt x="48967" y="20234"/>
                    <a:pt x="48967" y="20234"/>
                  </a:cubicBezTo>
                  <a:cubicBezTo>
                    <a:pt x="49118" y="19391"/>
                    <a:pt x="49118" y="19391"/>
                    <a:pt x="49118" y="19391"/>
                  </a:cubicBezTo>
                  <a:cubicBezTo>
                    <a:pt x="50478" y="19391"/>
                    <a:pt x="50478" y="19391"/>
                    <a:pt x="50478" y="19391"/>
                  </a:cubicBezTo>
                  <a:cubicBezTo>
                    <a:pt x="50478" y="19391"/>
                    <a:pt x="50327" y="20515"/>
                    <a:pt x="50327" y="20515"/>
                  </a:cubicBezTo>
                  <a:cubicBezTo>
                    <a:pt x="50327" y="20796"/>
                    <a:pt x="50176" y="21077"/>
                    <a:pt x="50629" y="21358"/>
                  </a:cubicBezTo>
                  <a:cubicBezTo>
                    <a:pt x="51083" y="21920"/>
                    <a:pt x="51536" y="22482"/>
                    <a:pt x="51687" y="22482"/>
                  </a:cubicBezTo>
                  <a:cubicBezTo>
                    <a:pt x="51838" y="22482"/>
                    <a:pt x="52141" y="22763"/>
                    <a:pt x="52292" y="22763"/>
                  </a:cubicBezTo>
                  <a:cubicBezTo>
                    <a:pt x="52443" y="23044"/>
                    <a:pt x="53198" y="23325"/>
                    <a:pt x="53198" y="23325"/>
                  </a:cubicBezTo>
                  <a:cubicBezTo>
                    <a:pt x="53198" y="23325"/>
                    <a:pt x="54105" y="22763"/>
                    <a:pt x="54105" y="22763"/>
                  </a:cubicBezTo>
                  <a:cubicBezTo>
                    <a:pt x="54105" y="22482"/>
                    <a:pt x="54559" y="22201"/>
                    <a:pt x="54861" y="21920"/>
                  </a:cubicBezTo>
                  <a:cubicBezTo>
                    <a:pt x="55163" y="21639"/>
                    <a:pt x="56372" y="21077"/>
                    <a:pt x="56372" y="21077"/>
                  </a:cubicBezTo>
                  <a:cubicBezTo>
                    <a:pt x="56372" y="21077"/>
                    <a:pt x="56675" y="21920"/>
                    <a:pt x="56826" y="21920"/>
                  </a:cubicBezTo>
                  <a:cubicBezTo>
                    <a:pt x="56826" y="22201"/>
                    <a:pt x="57430" y="22763"/>
                    <a:pt x="57279" y="23325"/>
                  </a:cubicBezTo>
                  <a:cubicBezTo>
                    <a:pt x="57279" y="23606"/>
                    <a:pt x="57279" y="24449"/>
                    <a:pt x="57279" y="24449"/>
                  </a:cubicBezTo>
                  <a:cubicBezTo>
                    <a:pt x="58186" y="25292"/>
                    <a:pt x="58186" y="25292"/>
                    <a:pt x="58186" y="25292"/>
                  </a:cubicBezTo>
                  <a:cubicBezTo>
                    <a:pt x="58186" y="25292"/>
                    <a:pt x="58790" y="25854"/>
                    <a:pt x="58942" y="26135"/>
                  </a:cubicBezTo>
                  <a:cubicBezTo>
                    <a:pt x="59093" y="26135"/>
                    <a:pt x="60000" y="26416"/>
                    <a:pt x="60000" y="26416"/>
                  </a:cubicBezTo>
                  <a:cubicBezTo>
                    <a:pt x="60151" y="24449"/>
                    <a:pt x="60151" y="24449"/>
                    <a:pt x="60151" y="24449"/>
                  </a:cubicBezTo>
                  <a:cubicBezTo>
                    <a:pt x="60151" y="24449"/>
                    <a:pt x="60453" y="23887"/>
                    <a:pt x="60906" y="23887"/>
                  </a:cubicBezTo>
                  <a:cubicBezTo>
                    <a:pt x="61360" y="23887"/>
                    <a:pt x="62115" y="23887"/>
                    <a:pt x="62115" y="23887"/>
                  </a:cubicBezTo>
                  <a:cubicBezTo>
                    <a:pt x="62115" y="23887"/>
                    <a:pt x="62720" y="24168"/>
                    <a:pt x="62720" y="24449"/>
                  </a:cubicBezTo>
                  <a:cubicBezTo>
                    <a:pt x="62720" y="24730"/>
                    <a:pt x="63476" y="25573"/>
                    <a:pt x="63476" y="25573"/>
                  </a:cubicBezTo>
                  <a:cubicBezTo>
                    <a:pt x="64534" y="25011"/>
                    <a:pt x="64534" y="25011"/>
                    <a:pt x="64534" y="25011"/>
                  </a:cubicBezTo>
                  <a:cubicBezTo>
                    <a:pt x="64987" y="25292"/>
                    <a:pt x="64987" y="25292"/>
                    <a:pt x="64987" y="25292"/>
                  </a:cubicBezTo>
                  <a:cubicBezTo>
                    <a:pt x="66347" y="25573"/>
                    <a:pt x="66347" y="25573"/>
                    <a:pt x="66347" y="25573"/>
                  </a:cubicBezTo>
                  <a:cubicBezTo>
                    <a:pt x="66347" y="25573"/>
                    <a:pt x="66649" y="25573"/>
                    <a:pt x="66649" y="25292"/>
                  </a:cubicBezTo>
                  <a:cubicBezTo>
                    <a:pt x="66801" y="25011"/>
                    <a:pt x="66801" y="24168"/>
                    <a:pt x="66801" y="24168"/>
                  </a:cubicBezTo>
                  <a:cubicBezTo>
                    <a:pt x="66801" y="24168"/>
                    <a:pt x="66649" y="24168"/>
                    <a:pt x="67103" y="23887"/>
                  </a:cubicBezTo>
                  <a:cubicBezTo>
                    <a:pt x="67556" y="23887"/>
                    <a:pt x="67405" y="23606"/>
                    <a:pt x="67556" y="23887"/>
                  </a:cubicBezTo>
                  <a:cubicBezTo>
                    <a:pt x="67707" y="24168"/>
                    <a:pt x="68312" y="24168"/>
                    <a:pt x="68614" y="24449"/>
                  </a:cubicBezTo>
                  <a:cubicBezTo>
                    <a:pt x="68765" y="24449"/>
                    <a:pt x="69370" y="24730"/>
                    <a:pt x="69521" y="24730"/>
                  </a:cubicBezTo>
                  <a:cubicBezTo>
                    <a:pt x="69672" y="24730"/>
                    <a:pt x="71183" y="24449"/>
                    <a:pt x="71183" y="24449"/>
                  </a:cubicBezTo>
                  <a:cubicBezTo>
                    <a:pt x="71183" y="24449"/>
                    <a:pt x="70881" y="24730"/>
                    <a:pt x="71486" y="24168"/>
                  </a:cubicBezTo>
                  <a:cubicBezTo>
                    <a:pt x="72090" y="23606"/>
                    <a:pt x="72846" y="22763"/>
                    <a:pt x="72846" y="22763"/>
                  </a:cubicBezTo>
                  <a:cubicBezTo>
                    <a:pt x="72846" y="22763"/>
                    <a:pt x="72846" y="22763"/>
                    <a:pt x="73299" y="22482"/>
                  </a:cubicBezTo>
                  <a:cubicBezTo>
                    <a:pt x="73753" y="22201"/>
                    <a:pt x="73753" y="21077"/>
                    <a:pt x="73753" y="21077"/>
                  </a:cubicBezTo>
                  <a:cubicBezTo>
                    <a:pt x="73753" y="21077"/>
                    <a:pt x="73753" y="21077"/>
                    <a:pt x="74055" y="21077"/>
                  </a:cubicBezTo>
                  <a:cubicBezTo>
                    <a:pt x="74206" y="20796"/>
                    <a:pt x="75113" y="20515"/>
                    <a:pt x="75113" y="20515"/>
                  </a:cubicBezTo>
                  <a:cubicBezTo>
                    <a:pt x="75113" y="20515"/>
                    <a:pt x="75264" y="19953"/>
                    <a:pt x="75415" y="19672"/>
                  </a:cubicBezTo>
                  <a:cubicBezTo>
                    <a:pt x="75566" y="19672"/>
                    <a:pt x="75869" y="19110"/>
                    <a:pt x="75869" y="19110"/>
                  </a:cubicBezTo>
                  <a:cubicBezTo>
                    <a:pt x="76020" y="19110"/>
                    <a:pt x="76020" y="19110"/>
                    <a:pt x="76020" y="19110"/>
                  </a:cubicBezTo>
                  <a:cubicBezTo>
                    <a:pt x="76624" y="18829"/>
                    <a:pt x="76624" y="18829"/>
                    <a:pt x="76624" y="18829"/>
                  </a:cubicBezTo>
                  <a:cubicBezTo>
                    <a:pt x="76775" y="18266"/>
                    <a:pt x="76775" y="18266"/>
                    <a:pt x="76775" y="18266"/>
                  </a:cubicBezTo>
                  <a:cubicBezTo>
                    <a:pt x="77984" y="18829"/>
                    <a:pt x="77984" y="18829"/>
                    <a:pt x="77984" y="18829"/>
                  </a:cubicBezTo>
                  <a:cubicBezTo>
                    <a:pt x="77984" y="18829"/>
                    <a:pt x="79042" y="19110"/>
                    <a:pt x="79193" y="18829"/>
                  </a:cubicBezTo>
                  <a:cubicBezTo>
                    <a:pt x="79496" y="18829"/>
                    <a:pt x="79949" y="17423"/>
                    <a:pt x="80251" y="17704"/>
                  </a:cubicBezTo>
                  <a:cubicBezTo>
                    <a:pt x="80403" y="17704"/>
                    <a:pt x="80705" y="18266"/>
                    <a:pt x="80856" y="17985"/>
                  </a:cubicBezTo>
                  <a:cubicBezTo>
                    <a:pt x="81007" y="17985"/>
                    <a:pt x="81158" y="18548"/>
                    <a:pt x="81612" y="17985"/>
                  </a:cubicBezTo>
                  <a:cubicBezTo>
                    <a:pt x="82216" y="17142"/>
                    <a:pt x="82670" y="16018"/>
                    <a:pt x="82670" y="16018"/>
                  </a:cubicBezTo>
                  <a:cubicBezTo>
                    <a:pt x="82670" y="16018"/>
                    <a:pt x="82518" y="15456"/>
                    <a:pt x="82972" y="15175"/>
                  </a:cubicBezTo>
                  <a:cubicBezTo>
                    <a:pt x="83425" y="14613"/>
                    <a:pt x="83425" y="14332"/>
                    <a:pt x="83727" y="14332"/>
                  </a:cubicBezTo>
                  <a:cubicBezTo>
                    <a:pt x="84030" y="14051"/>
                    <a:pt x="84030" y="14332"/>
                    <a:pt x="84181" y="13770"/>
                  </a:cubicBezTo>
                  <a:cubicBezTo>
                    <a:pt x="84181" y="13208"/>
                    <a:pt x="84181" y="12646"/>
                    <a:pt x="84332" y="12365"/>
                  </a:cubicBezTo>
                  <a:cubicBezTo>
                    <a:pt x="84483" y="12365"/>
                    <a:pt x="84634" y="11803"/>
                    <a:pt x="84937" y="11803"/>
                  </a:cubicBezTo>
                  <a:cubicBezTo>
                    <a:pt x="85088" y="11522"/>
                    <a:pt x="85390" y="11241"/>
                    <a:pt x="85390" y="10679"/>
                  </a:cubicBezTo>
                  <a:cubicBezTo>
                    <a:pt x="85541" y="10117"/>
                    <a:pt x="85239" y="10398"/>
                    <a:pt x="85541" y="10117"/>
                  </a:cubicBezTo>
                  <a:cubicBezTo>
                    <a:pt x="85843" y="9555"/>
                    <a:pt x="85994" y="9274"/>
                    <a:pt x="86297" y="8711"/>
                  </a:cubicBezTo>
                  <a:cubicBezTo>
                    <a:pt x="86599" y="8430"/>
                    <a:pt x="86750" y="8149"/>
                    <a:pt x="86901" y="7587"/>
                  </a:cubicBezTo>
                  <a:cubicBezTo>
                    <a:pt x="86901" y="7025"/>
                    <a:pt x="86901" y="6744"/>
                    <a:pt x="87052" y="5901"/>
                  </a:cubicBezTo>
                  <a:cubicBezTo>
                    <a:pt x="87355" y="5058"/>
                    <a:pt x="87052" y="4496"/>
                    <a:pt x="87506" y="4496"/>
                  </a:cubicBezTo>
                  <a:cubicBezTo>
                    <a:pt x="87657" y="4496"/>
                    <a:pt x="87657" y="4496"/>
                    <a:pt x="87808" y="4496"/>
                  </a:cubicBezTo>
                  <a:cubicBezTo>
                    <a:pt x="87808" y="5058"/>
                    <a:pt x="88110" y="5339"/>
                    <a:pt x="88413" y="5620"/>
                  </a:cubicBezTo>
                  <a:cubicBezTo>
                    <a:pt x="88866" y="5901"/>
                    <a:pt x="90075" y="4777"/>
                    <a:pt x="90075" y="4777"/>
                  </a:cubicBezTo>
                  <a:cubicBezTo>
                    <a:pt x="90831" y="4215"/>
                    <a:pt x="90831" y="4215"/>
                    <a:pt x="90831" y="4215"/>
                  </a:cubicBezTo>
                  <a:cubicBezTo>
                    <a:pt x="91586" y="3934"/>
                    <a:pt x="91586" y="3934"/>
                    <a:pt x="91586" y="3934"/>
                  </a:cubicBezTo>
                  <a:cubicBezTo>
                    <a:pt x="91586" y="3934"/>
                    <a:pt x="93400" y="3653"/>
                    <a:pt x="93702" y="3372"/>
                  </a:cubicBezTo>
                  <a:cubicBezTo>
                    <a:pt x="94156" y="2810"/>
                    <a:pt x="94156" y="2248"/>
                    <a:pt x="94156" y="2248"/>
                  </a:cubicBezTo>
                  <a:cubicBezTo>
                    <a:pt x="94005" y="1405"/>
                    <a:pt x="94005" y="1405"/>
                    <a:pt x="94005" y="1405"/>
                  </a:cubicBezTo>
                  <a:cubicBezTo>
                    <a:pt x="94005" y="1405"/>
                    <a:pt x="94911" y="562"/>
                    <a:pt x="95365" y="281"/>
                  </a:cubicBezTo>
                  <a:cubicBezTo>
                    <a:pt x="95667" y="0"/>
                    <a:pt x="95969" y="562"/>
                    <a:pt x="95969" y="562"/>
                  </a:cubicBezTo>
                  <a:cubicBezTo>
                    <a:pt x="96423" y="1405"/>
                    <a:pt x="96423" y="1405"/>
                    <a:pt x="96423" y="1405"/>
                  </a:cubicBezTo>
                  <a:cubicBezTo>
                    <a:pt x="97027" y="2529"/>
                    <a:pt x="97027" y="2529"/>
                    <a:pt x="97027" y="2529"/>
                  </a:cubicBezTo>
                  <a:cubicBezTo>
                    <a:pt x="97783" y="2810"/>
                    <a:pt x="97783" y="2810"/>
                    <a:pt x="97783" y="2810"/>
                  </a:cubicBezTo>
                  <a:cubicBezTo>
                    <a:pt x="97783" y="2810"/>
                    <a:pt x="98236" y="3653"/>
                    <a:pt x="98387" y="3934"/>
                  </a:cubicBezTo>
                  <a:cubicBezTo>
                    <a:pt x="98387" y="4496"/>
                    <a:pt x="98387" y="4496"/>
                    <a:pt x="98387" y="4496"/>
                  </a:cubicBezTo>
                  <a:cubicBezTo>
                    <a:pt x="99294" y="4496"/>
                    <a:pt x="99294" y="4496"/>
                    <a:pt x="99294" y="4496"/>
                  </a:cubicBezTo>
                  <a:cubicBezTo>
                    <a:pt x="100050" y="3934"/>
                    <a:pt x="100050" y="3934"/>
                    <a:pt x="100050" y="3934"/>
                  </a:cubicBezTo>
                  <a:cubicBezTo>
                    <a:pt x="100806" y="4777"/>
                    <a:pt x="100806" y="4777"/>
                    <a:pt x="100806" y="4777"/>
                  </a:cubicBezTo>
                  <a:cubicBezTo>
                    <a:pt x="101410" y="4496"/>
                    <a:pt x="101410" y="4496"/>
                    <a:pt x="101410" y="4496"/>
                  </a:cubicBezTo>
                  <a:cubicBezTo>
                    <a:pt x="101561" y="4496"/>
                    <a:pt x="101561" y="4777"/>
                    <a:pt x="101712" y="4777"/>
                  </a:cubicBezTo>
                  <a:cubicBezTo>
                    <a:pt x="101712" y="5058"/>
                    <a:pt x="101712" y="5339"/>
                    <a:pt x="101712" y="5620"/>
                  </a:cubicBezTo>
                  <a:cubicBezTo>
                    <a:pt x="101863" y="6182"/>
                    <a:pt x="102015" y="6182"/>
                    <a:pt x="102015" y="6182"/>
                  </a:cubicBezTo>
                  <a:cubicBezTo>
                    <a:pt x="102317" y="7025"/>
                    <a:pt x="102317" y="7025"/>
                    <a:pt x="102317" y="7025"/>
                  </a:cubicBezTo>
                  <a:cubicBezTo>
                    <a:pt x="102468" y="7868"/>
                    <a:pt x="102468" y="7868"/>
                    <a:pt x="102468" y="7868"/>
                  </a:cubicBezTo>
                  <a:cubicBezTo>
                    <a:pt x="102317" y="9274"/>
                    <a:pt x="102317" y="9274"/>
                    <a:pt x="102317" y="9274"/>
                  </a:cubicBezTo>
                  <a:cubicBezTo>
                    <a:pt x="102317" y="9274"/>
                    <a:pt x="102015" y="10679"/>
                    <a:pt x="101863" y="11241"/>
                  </a:cubicBezTo>
                  <a:cubicBezTo>
                    <a:pt x="101712" y="11803"/>
                    <a:pt x="102166" y="12365"/>
                    <a:pt x="102166" y="12365"/>
                  </a:cubicBezTo>
                  <a:cubicBezTo>
                    <a:pt x="102317" y="12927"/>
                    <a:pt x="102317" y="12927"/>
                    <a:pt x="102317" y="12927"/>
                  </a:cubicBezTo>
                  <a:cubicBezTo>
                    <a:pt x="102317" y="12927"/>
                    <a:pt x="102468" y="13770"/>
                    <a:pt x="102619" y="14051"/>
                  </a:cubicBezTo>
                  <a:cubicBezTo>
                    <a:pt x="102619" y="14332"/>
                    <a:pt x="102619" y="14332"/>
                    <a:pt x="102619" y="14332"/>
                  </a:cubicBezTo>
                  <a:cubicBezTo>
                    <a:pt x="102619" y="14332"/>
                    <a:pt x="103073" y="14894"/>
                    <a:pt x="103224" y="15175"/>
                  </a:cubicBezTo>
                  <a:cubicBezTo>
                    <a:pt x="103375" y="15175"/>
                    <a:pt x="103375" y="15456"/>
                    <a:pt x="103526" y="15737"/>
                  </a:cubicBezTo>
                  <a:cubicBezTo>
                    <a:pt x="103677" y="16018"/>
                    <a:pt x="103526" y="16580"/>
                    <a:pt x="103526" y="16580"/>
                  </a:cubicBezTo>
                  <a:cubicBezTo>
                    <a:pt x="103073" y="17423"/>
                    <a:pt x="103073" y="17423"/>
                    <a:pt x="103073" y="17423"/>
                  </a:cubicBezTo>
                  <a:cubicBezTo>
                    <a:pt x="103073" y="17423"/>
                    <a:pt x="103828" y="17423"/>
                    <a:pt x="104130" y="17423"/>
                  </a:cubicBezTo>
                  <a:cubicBezTo>
                    <a:pt x="104433" y="17423"/>
                    <a:pt x="104433" y="17423"/>
                    <a:pt x="104584" y="17423"/>
                  </a:cubicBezTo>
                  <a:cubicBezTo>
                    <a:pt x="104735" y="17423"/>
                    <a:pt x="105340" y="17704"/>
                    <a:pt x="105340" y="17704"/>
                  </a:cubicBezTo>
                  <a:cubicBezTo>
                    <a:pt x="105340" y="17704"/>
                    <a:pt x="105642" y="17423"/>
                    <a:pt x="105793" y="17423"/>
                  </a:cubicBezTo>
                  <a:cubicBezTo>
                    <a:pt x="106095" y="17142"/>
                    <a:pt x="106397" y="17142"/>
                    <a:pt x="106397" y="17142"/>
                  </a:cubicBezTo>
                  <a:cubicBezTo>
                    <a:pt x="107002" y="16299"/>
                    <a:pt x="107002" y="16299"/>
                    <a:pt x="107002" y="16299"/>
                  </a:cubicBezTo>
                  <a:cubicBezTo>
                    <a:pt x="107002" y="16299"/>
                    <a:pt x="107758" y="16580"/>
                    <a:pt x="108060" y="16580"/>
                  </a:cubicBezTo>
                  <a:cubicBezTo>
                    <a:pt x="108211" y="16580"/>
                    <a:pt x="108664" y="16580"/>
                    <a:pt x="108816" y="16299"/>
                  </a:cubicBezTo>
                  <a:cubicBezTo>
                    <a:pt x="108967" y="16299"/>
                    <a:pt x="109571" y="16861"/>
                    <a:pt x="109571" y="16861"/>
                  </a:cubicBezTo>
                  <a:cubicBezTo>
                    <a:pt x="109571" y="16861"/>
                    <a:pt x="109874" y="17423"/>
                    <a:pt x="110025" y="17704"/>
                  </a:cubicBezTo>
                  <a:cubicBezTo>
                    <a:pt x="109874" y="18548"/>
                    <a:pt x="109722" y="19110"/>
                    <a:pt x="109722" y="19391"/>
                  </a:cubicBezTo>
                  <a:cubicBezTo>
                    <a:pt x="109874" y="19672"/>
                    <a:pt x="110327" y="20234"/>
                    <a:pt x="110478" y="20796"/>
                  </a:cubicBezTo>
                  <a:cubicBezTo>
                    <a:pt x="110478" y="21077"/>
                    <a:pt x="109874" y="22482"/>
                    <a:pt x="109874" y="22482"/>
                  </a:cubicBezTo>
                  <a:close/>
                  <a:moveTo>
                    <a:pt x="0" y="46088"/>
                  </a:moveTo>
                  <a:cubicBezTo>
                    <a:pt x="0" y="46088"/>
                    <a:pt x="0" y="46088"/>
                    <a:pt x="0" y="46088"/>
                  </a:cubicBezTo>
                  <a:cubicBezTo>
                    <a:pt x="0" y="46088"/>
                    <a:pt x="0" y="46088"/>
                    <a:pt x="0" y="46088"/>
                  </a:cubicBezTo>
                  <a:cubicBezTo>
                    <a:pt x="0" y="46088"/>
                    <a:pt x="0" y="46088"/>
                    <a:pt x="0" y="46088"/>
                  </a:cubicBezTo>
                  <a:cubicBezTo>
                    <a:pt x="0" y="46088"/>
                    <a:pt x="0" y="46088"/>
                    <a:pt x="0" y="46088"/>
                  </a:cubicBezTo>
                  <a:cubicBezTo>
                    <a:pt x="0" y="46088"/>
                    <a:pt x="0" y="46088"/>
                    <a:pt x="0" y="4608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1" name="Shape 2057"/>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2" name="Shape 2058"/>
            <p:cNvSpPr/>
            <p:nvPr/>
          </p:nvSpPr>
          <p:spPr>
            <a:xfrm>
              <a:off x="8031807" y="1593291"/>
              <a:ext cx="1169793" cy="1439380"/>
            </a:xfrm>
            <a:custGeom>
              <a:avLst/>
              <a:gdLst/>
              <a:ahLst/>
              <a:cxnLst/>
              <a:rect l="0" t="0" r="0" b="0"/>
              <a:pathLst>
                <a:path w="120000" h="120000" extrusionOk="0">
                  <a:moveTo>
                    <a:pt x="35321" y="81290"/>
                  </a:moveTo>
                  <a:cubicBezTo>
                    <a:pt x="42339" y="77788"/>
                    <a:pt x="42339" y="77788"/>
                    <a:pt x="42339" y="77788"/>
                  </a:cubicBezTo>
                  <a:cubicBezTo>
                    <a:pt x="50760" y="72811"/>
                    <a:pt x="50760" y="72811"/>
                    <a:pt x="50760" y="72811"/>
                  </a:cubicBezTo>
                  <a:cubicBezTo>
                    <a:pt x="59883" y="72442"/>
                    <a:pt x="59883" y="72442"/>
                    <a:pt x="59883" y="72442"/>
                  </a:cubicBezTo>
                  <a:cubicBezTo>
                    <a:pt x="62222" y="72811"/>
                    <a:pt x="62923" y="74101"/>
                    <a:pt x="67134" y="71520"/>
                  </a:cubicBezTo>
                  <a:cubicBezTo>
                    <a:pt x="71578" y="73917"/>
                    <a:pt x="71578" y="73917"/>
                    <a:pt x="71578" y="73917"/>
                  </a:cubicBezTo>
                  <a:cubicBezTo>
                    <a:pt x="74385" y="78341"/>
                    <a:pt x="74385" y="78341"/>
                    <a:pt x="74385" y="78341"/>
                  </a:cubicBezTo>
                  <a:cubicBezTo>
                    <a:pt x="75789" y="84792"/>
                    <a:pt x="75789" y="84792"/>
                    <a:pt x="75789" y="84792"/>
                  </a:cubicBezTo>
                  <a:cubicBezTo>
                    <a:pt x="82339" y="84792"/>
                    <a:pt x="82339" y="84792"/>
                    <a:pt x="82339" y="84792"/>
                  </a:cubicBezTo>
                  <a:cubicBezTo>
                    <a:pt x="86783" y="83317"/>
                    <a:pt x="86783" y="83317"/>
                    <a:pt x="86783" y="83317"/>
                  </a:cubicBezTo>
                  <a:cubicBezTo>
                    <a:pt x="89824" y="85345"/>
                    <a:pt x="89122" y="84608"/>
                    <a:pt x="89824" y="86267"/>
                  </a:cubicBezTo>
                  <a:cubicBezTo>
                    <a:pt x="87017" y="88110"/>
                    <a:pt x="87485" y="87741"/>
                    <a:pt x="84210" y="89216"/>
                  </a:cubicBezTo>
                  <a:cubicBezTo>
                    <a:pt x="82807" y="93640"/>
                    <a:pt x="82807" y="93640"/>
                    <a:pt x="82807" y="93640"/>
                  </a:cubicBezTo>
                  <a:cubicBezTo>
                    <a:pt x="81169" y="93824"/>
                    <a:pt x="81169" y="93824"/>
                    <a:pt x="81169" y="93824"/>
                  </a:cubicBezTo>
                  <a:cubicBezTo>
                    <a:pt x="81169" y="89400"/>
                    <a:pt x="80701" y="91059"/>
                    <a:pt x="83274" y="87004"/>
                  </a:cubicBezTo>
                  <a:cubicBezTo>
                    <a:pt x="81871" y="86451"/>
                    <a:pt x="81871" y="86451"/>
                    <a:pt x="81871" y="86451"/>
                  </a:cubicBezTo>
                  <a:cubicBezTo>
                    <a:pt x="74853" y="86451"/>
                    <a:pt x="74853" y="86451"/>
                    <a:pt x="74853" y="86451"/>
                  </a:cubicBezTo>
                  <a:cubicBezTo>
                    <a:pt x="68538" y="86451"/>
                    <a:pt x="71578" y="86082"/>
                    <a:pt x="64795" y="87373"/>
                  </a:cubicBezTo>
                  <a:cubicBezTo>
                    <a:pt x="64561" y="87926"/>
                    <a:pt x="61988" y="87188"/>
                    <a:pt x="61520" y="87741"/>
                  </a:cubicBezTo>
                  <a:cubicBezTo>
                    <a:pt x="58479" y="91612"/>
                    <a:pt x="57309" y="92534"/>
                    <a:pt x="65029" y="94377"/>
                  </a:cubicBezTo>
                  <a:cubicBezTo>
                    <a:pt x="64093" y="96405"/>
                    <a:pt x="64093" y="96405"/>
                    <a:pt x="64093" y="96405"/>
                  </a:cubicBezTo>
                  <a:cubicBezTo>
                    <a:pt x="60818" y="94930"/>
                    <a:pt x="62456" y="95299"/>
                    <a:pt x="57309" y="95483"/>
                  </a:cubicBezTo>
                  <a:cubicBezTo>
                    <a:pt x="54035" y="95668"/>
                    <a:pt x="54035" y="95668"/>
                    <a:pt x="54035" y="95668"/>
                  </a:cubicBezTo>
                  <a:cubicBezTo>
                    <a:pt x="54035" y="97880"/>
                    <a:pt x="54035" y="97880"/>
                    <a:pt x="54035" y="97880"/>
                  </a:cubicBezTo>
                  <a:cubicBezTo>
                    <a:pt x="57543" y="97695"/>
                    <a:pt x="57543" y="97695"/>
                    <a:pt x="57543" y="97695"/>
                  </a:cubicBezTo>
                  <a:cubicBezTo>
                    <a:pt x="60818" y="99170"/>
                    <a:pt x="60818" y="99170"/>
                    <a:pt x="60818" y="99170"/>
                  </a:cubicBezTo>
                  <a:cubicBezTo>
                    <a:pt x="62923" y="101013"/>
                    <a:pt x="62923" y="101013"/>
                    <a:pt x="62923" y="101013"/>
                  </a:cubicBezTo>
                  <a:cubicBezTo>
                    <a:pt x="68070" y="104700"/>
                    <a:pt x="68070" y="104700"/>
                    <a:pt x="68070" y="104700"/>
                  </a:cubicBezTo>
                  <a:cubicBezTo>
                    <a:pt x="68771" y="108018"/>
                    <a:pt x="68771" y="108018"/>
                    <a:pt x="68771" y="108018"/>
                  </a:cubicBezTo>
                  <a:cubicBezTo>
                    <a:pt x="71578" y="107649"/>
                    <a:pt x="71345" y="107465"/>
                    <a:pt x="73918" y="108387"/>
                  </a:cubicBezTo>
                  <a:cubicBezTo>
                    <a:pt x="78128" y="109861"/>
                    <a:pt x="78830" y="109308"/>
                    <a:pt x="83742" y="108571"/>
                  </a:cubicBezTo>
                  <a:cubicBezTo>
                    <a:pt x="84678" y="110230"/>
                    <a:pt x="84678" y="110230"/>
                    <a:pt x="84678" y="110230"/>
                  </a:cubicBezTo>
                  <a:cubicBezTo>
                    <a:pt x="84678" y="113917"/>
                    <a:pt x="84678" y="113917"/>
                    <a:pt x="84678" y="113917"/>
                  </a:cubicBezTo>
                  <a:cubicBezTo>
                    <a:pt x="85380" y="117235"/>
                    <a:pt x="85380" y="117235"/>
                    <a:pt x="85380" y="117235"/>
                  </a:cubicBezTo>
                  <a:cubicBezTo>
                    <a:pt x="89122" y="115391"/>
                    <a:pt x="89122" y="115391"/>
                    <a:pt x="89122" y="115391"/>
                  </a:cubicBezTo>
                  <a:cubicBezTo>
                    <a:pt x="90760" y="113364"/>
                    <a:pt x="90760" y="113364"/>
                    <a:pt x="90760" y="113364"/>
                  </a:cubicBezTo>
                  <a:cubicBezTo>
                    <a:pt x="96608" y="111889"/>
                    <a:pt x="96608" y="111889"/>
                    <a:pt x="96608" y="111889"/>
                  </a:cubicBezTo>
                  <a:cubicBezTo>
                    <a:pt x="103391" y="112258"/>
                    <a:pt x="103391" y="112258"/>
                    <a:pt x="103391" y="112258"/>
                  </a:cubicBezTo>
                  <a:cubicBezTo>
                    <a:pt x="103391" y="112442"/>
                    <a:pt x="111578" y="116497"/>
                    <a:pt x="112748" y="117419"/>
                  </a:cubicBezTo>
                  <a:cubicBezTo>
                    <a:pt x="113684" y="118341"/>
                    <a:pt x="115087" y="120000"/>
                    <a:pt x="115087" y="120000"/>
                  </a:cubicBezTo>
                  <a:cubicBezTo>
                    <a:pt x="119532" y="119078"/>
                    <a:pt x="119532" y="119078"/>
                    <a:pt x="119532" y="119078"/>
                  </a:cubicBezTo>
                  <a:cubicBezTo>
                    <a:pt x="120000" y="118709"/>
                    <a:pt x="120000" y="118709"/>
                    <a:pt x="120000" y="118709"/>
                  </a:cubicBezTo>
                  <a:cubicBezTo>
                    <a:pt x="120000" y="113917"/>
                    <a:pt x="120000" y="113917"/>
                    <a:pt x="120000" y="113917"/>
                  </a:cubicBezTo>
                  <a:cubicBezTo>
                    <a:pt x="105029" y="85714"/>
                    <a:pt x="105029" y="85714"/>
                    <a:pt x="105029" y="85714"/>
                  </a:cubicBezTo>
                  <a:cubicBezTo>
                    <a:pt x="120000" y="80368"/>
                    <a:pt x="120000" y="80368"/>
                    <a:pt x="120000" y="80368"/>
                  </a:cubicBezTo>
                  <a:cubicBezTo>
                    <a:pt x="120000" y="30046"/>
                    <a:pt x="120000" y="30046"/>
                    <a:pt x="120000" y="30046"/>
                  </a:cubicBezTo>
                  <a:cubicBezTo>
                    <a:pt x="119298" y="30046"/>
                    <a:pt x="118362" y="30230"/>
                    <a:pt x="117192" y="30230"/>
                  </a:cubicBezTo>
                  <a:cubicBezTo>
                    <a:pt x="115555" y="32442"/>
                    <a:pt x="115555" y="32442"/>
                    <a:pt x="115555" y="32442"/>
                  </a:cubicBezTo>
                  <a:cubicBezTo>
                    <a:pt x="103625" y="30783"/>
                    <a:pt x="103625" y="30783"/>
                    <a:pt x="103625" y="30783"/>
                  </a:cubicBezTo>
                  <a:cubicBezTo>
                    <a:pt x="99649" y="28940"/>
                    <a:pt x="99649" y="28940"/>
                    <a:pt x="99649" y="28940"/>
                  </a:cubicBezTo>
                  <a:cubicBezTo>
                    <a:pt x="96608" y="30599"/>
                    <a:pt x="97309" y="29861"/>
                    <a:pt x="94736" y="32073"/>
                  </a:cubicBezTo>
                  <a:cubicBezTo>
                    <a:pt x="87719" y="30599"/>
                    <a:pt x="87719" y="30599"/>
                    <a:pt x="87719" y="30599"/>
                  </a:cubicBezTo>
                  <a:cubicBezTo>
                    <a:pt x="83274" y="32258"/>
                    <a:pt x="83274" y="32258"/>
                    <a:pt x="83274" y="32258"/>
                  </a:cubicBezTo>
                  <a:cubicBezTo>
                    <a:pt x="78128" y="36313"/>
                    <a:pt x="78128" y="36313"/>
                    <a:pt x="78128" y="36313"/>
                  </a:cubicBezTo>
                  <a:cubicBezTo>
                    <a:pt x="69473" y="35944"/>
                    <a:pt x="69473" y="35944"/>
                    <a:pt x="69473" y="35944"/>
                  </a:cubicBezTo>
                  <a:cubicBezTo>
                    <a:pt x="67602" y="33917"/>
                    <a:pt x="67602" y="33917"/>
                    <a:pt x="67602" y="33917"/>
                  </a:cubicBezTo>
                  <a:cubicBezTo>
                    <a:pt x="67134" y="35760"/>
                    <a:pt x="67134" y="35760"/>
                    <a:pt x="67134" y="35760"/>
                  </a:cubicBezTo>
                  <a:cubicBezTo>
                    <a:pt x="69005" y="37603"/>
                    <a:pt x="69005" y="37603"/>
                    <a:pt x="69005" y="37603"/>
                  </a:cubicBezTo>
                  <a:cubicBezTo>
                    <a:pt x="65730" y="38894"/>
                    <a:pt x="65730" y="38894"/>
                    <a:pt x="65730" y="38894"/>
                  </a:cubicBezTo>
                  <a:cubicBezTo>
                    <a:pt x="64561" y="36313"/>
                    <a:pt x="64561" y="36313"/>
                    <a:pt x="64561" y="36313"/>
                  </a:cubicBezTo>
                  <a:cubicBezTo>
                    <a:pt x="61754" y="33548"/>
                    <a:pt x="61754" y="33548"/>
                    <a:pt x="61754" y="33548"/>
                  </a:cubicBezTo>
                  <a:cubicBezTo>
                    <a:pt x="57543" y="32811"/>
                    <a:pt x="57543" y="32811"/>
                    <a:pt x="57543" y="32811"/>
                  </a:cubicBezTo>
                  <a:cubicBezTo>
                    <a:pt x="55204" y="31520"/>
                    <a:pt x="55204" y="31520"/>
                    <a:pt x="55204" y="31520"/>
                  </a:cubicBezTo>
                  <a:cubicBezTo>
                    <a:pt x="54736" y="31336"/>
                    <a:pt x="46081" y="32073"/>
                    <a:pt x="44444" y="32258"/>
                  </a:cubicBezTo>
                  <a:cubicBezTo>
                    <a:pt x="42339" y="31152"/>
                    <a:pt x="42105" y="31152"/>
                    <a:pt x="39766" y="30230"/>
                  </a:cubicBezTo>
                  <a:cubicBezTo>
                    <a:pt x="37426" y="31705"/>
                    <a:pt x="37426" y="31705"/>
                    <a:pt x="37426" y="31705"/>
                  </a:cubicBezTo>
                  <a:cubicBezTo>
                    <a:pt x="37426" y="31705"/>
                    <a:pt x="36257" y="33364"/>
                    <a:pt x="34385" y="33364"/>
                  </a:cubicBezTo>
                  <a:cubicBezTo>
                    <a:pt x="32280" y="33364"/>
                    <a:pt x="32514" y="31152"/>
                    <a:pt x="32514" y="31152"/>
                  </a:cubicBezTo>
                  <a:cubicBezTo>
                    <a:pt x="29473" y="31520"/>
                    <a:pt x="29473" y="31520"/>
                    <a:pt x="29473" y="31520"/>
                  </a:cubicBezTo>
                  <a:cubicBezTo>
                    <a:pt x="25497" y="35944"/>
                    <a:pt x="25497" y="35944"/>
                    <a:pt x="25497" y="35944"/>
                  </a:cubicBezTo>
                  <a:cubicBezTo>
                    <a:pt x="20584" y="39262"/>
                    <a:pt x="20584" y="39262"/>
                    <a:pt x="20584" y="39262"/>
                  </a:cubicBezTo>
                  <a:cubicBezTo>
                    <a:pt x="17777" y="42580"/>
                    <a:pt x="17777" y="42580"/>
                    <a:pt x="17777" y="42580"/>
                  </a:cubicBezTo>
                  <a:cubicBezTo>
                    <a:pt x="12397" y="44239"/>
                    <a:pt x="12397" y="44239"/>
                    <a:pt x="12397" y="44239"/>
                  </a:cubicBezTo>
                  <a:cubicBezTo>
                    <a:pt x="12631" y="45714"/>
                    <a:pt x="12631" y="45714"/>
                    <a:pt x="12631" y="45714"/>
                  </a:cubicBezTo>
                  <a:cubicBezTo>
                    <a:pt x="18011" y="49400"/>
                    <a:pt x="18011" y="49400"/>
                    <a:pt x="18011" y="49400"/>
                  </a:cubicBezTo>
                  <a:cubicBezTo>
                    <a:pt x="14269" y="51428"/>
                    <a:pt x="14269" y="51428"/>
                    <a:pt x="14269" y="51428"/>
                  </a:cubicBezTo>
                  <a:cubicBezTo>
                    <a:pt x="8654" y="46820"/>
                    <a:pt x="10760" y="50322"/>
                    <a:pt x="3742" y="46082"/>
                  </a:cubicBezTo>
                  <a:cubicBezTo>
                    <a:pt x="2573" y="49400"/>
                    <a:pt x="2339" y="48479"/>
                    <a:pt x="3040" y="51244"/>
                  </a:cubicBezTo>
                  <a:cubicBezTo>
                    <a:pt x="0" y="52903"/>
                    <a:pt x="0" y="52903"/>
                    <a:pt x="0" y="52903"/>
                  </a:cubicBezTo>
                  <a:cubicBezTo>
                    <a:pt x="1637" y="57880"/>
                    <a:pt x="467" y="56221"/>
                    <a:pt x="4444" y="59539"/>
                  </a:cubicBezTo>
                  <a:cubicBezTo>
                    <a:pt x="2105" y="63410"/>
                    <a:pt x="2573" y="61751"/>
                    <a:pt x="2807" y="66359"/>
                  </a:cubicBezTo>
                  <a:cubicBezTo>
                    <a:pt x="8187" y="67649"/>
                    <a:pt x="8187" y="67649"/>
                    <a:pt x="8187" y="67649"/>
                  </a:cubicBezTo>
                  <a:cubicBezTo>
                    <a:pt x="9590" y="70230"/>
                    <a:pt x="9590" y="70230"/>
                    <a:pt x="9590" y="70230"/>
                  </a:cubicBezTo>
                  <a:cubicBezTo>
                    <a:pt x="13099" y="71520"/>
                    <a:pt x="13099" y="71520"/>
                    <a:pt x="13099" y="71520"/>
                  </a:cubicBezTo>
                  <a:cubicBezTo>
                    <a:pt x="16608" y="69677"/>
                    <a:pt x="16608" y="69677"/>
                    <a:pt x="16608" y="69677"/>
                  </a:cubicBezTo>
                  <a:cubicBezTo>
                    <a:pt x="21754" y="71705"/>
                    <a:pt x="21754" y="71705"/>
                    <a:pt x="21754" y="71705"/>
                  </a:cubicBezTo>
                  <a:cubicBezTo>
                    <a:pt x="28538" y="75760"/>
                    <a:pt x="28538" y="75760"/>
                    <a:pt x="28538" y="75760"/>
                  </a:cubicBezTo>
                  <a:cubicBezTo>
                    <a:pt x="32514" y="79631"/>
                    <a:pt x="32514" y="79631"/>
                    <a:pt x="32514" y="79631"/>
                  </a:cubicBezTo>
                  <a:cubicBezTo>
                    <a:pt x="30175" y="78156"/>
                    <a:pt x="30175" y="78156"/>
                    <a:pt x="30175" y="78156"/>
                  </a:cubicBezTo>
                  <a:cubicBezTo>
                    <a:pt x="28771" y="78709"/>
                    <a:pt x="28771" y="78709"/>
                    <a:pt x="28771" y="78709"/>
                  </a:cubicBezTo>
                  <a:cubicBezTo>
                    <a:pt x="29707" y="80000"/>
                    <a:pt x="29707" y="80000"/>
                    <a:pt x="29707" y="80000"/>
                  </a:cubicBezTo>
                  <a:cubicBezTo>
                    <a:pt x="35321" y="81290"/>
                    <a:pt x="35321" y="81290"/>
                    <a:pt x="35321" y="81290"/>
                  </a:cubicBezTo>
                  <a:close/>
                  <a:moveTo>
                    <a:pt x="120000" y="0"/>
                  </a:moveTo>
                  <a:cubicBezTo>
                    <a:pt x="120000" y="0"/>
                    <a:pt x="120000" y="0"/>
                    <a:pt x="120000" y="0"/>
                  </a:cubicBezTo>
                  <a:cubicBezTo>
                    <a:pt x="116725" y="921"/>
                    <a:pt x="116725" y="921"/>
                    <a:pt x="116725" y="921"/>
                  </a:cubicBezTo>
                  <a:cubicBezTo>
                    <a:pt x="116257" y="921"/>
                    <a:pt x="109707" y="184"/>
                    <a:pt x="109941" y="1843"/>
                  </a:cubicBezTo>
                  <a:cubicBezTo>
                    <a:pt x="110175" y="2764"/>
                    <a:pt x="111345" y="2949"/>
                    <a:pt x="111345" y="2949"/>
                  </a:cubicBezTo>
                  <a:cubicBezTo>
                    <a:pt x="114385" y="5161"/>
                    <a:pt x="114385" y="5161"/>
                    <a:pt x="114385" y="5161"/>
                  </a:cubicBezTo>
                  <a:cubicBezTo>
                    <a:pt x="114152" y="6451"/>
                    <a:pt x="114152" y="6451"/>
                    <a:pt x="114152" y="6451"/>
                  </a:cubicBezTo>
                  <a:cubicBezTo>
                    <a:pt x="116023" y="6820"/>
                    <a:pt x="116023" y="6820"/>
                    <a:pt x="116023" y="6820"/>
                  </a:cubicBezTo>
                  <a:cubicBezTo>
                    <a:pt x="120000" y="6820"/>
                    <a:pt x="120000" y="6820"/>
                    <a:pt x="120000" y="6820"/>
                  </a:cubicBezTo>
                  <a:cubicBezTo>
                    <a:pt x="120000" y="0"/>
                    <a:pt x="120000" y="0"/>
                    <a:pt x="120000" y="0"/>
                  </a:cubicBezTo>
                  <a:close/>
                  <a:moveTo>
                    <a:pt x="120000" y="9032"/>
                  </a:moveTo>
                  <a:cubicBezTo>
                    <a:pt x="120000" y="9032"/>
                    <a:pt x="120000" y="9032"/>
                    <a:pt x="120000" y="9032"/>
                  </a:cubicBezTo>
                  <a:cubicBezTo>
                    <a:pt x="117660" y="9216"/>
                    <a:pt x="115087" y="9585"/>
                    <a:pt x="114619" y="9769"/>
                  </a:cubicBezTo>
                  <a:cubicBezTo>
                    <a:pt x="112046" y="11981"/>
                    <a:pt x="112046" y="11981"/>
                    <a:pt x="112046" y="11981"/>
                  </a:cubicBezTo>
                  <a:cubicBezTo>
                    <a:pt x="115087" y="15115"/>
                    <a:pt x="115087" y="15115"/>
                    <a:pt x="115087" y="15115"/>
                  </a:cubicBezTo>
                  <a:cubicBezTo>
                    <a:pt x="114853" y="17142"/>
                    <a:pt x="114853" y="17142"/>
                    <a:pt x="114853" y="17142"/>
                  </a:cubicBezTo>
                  <a:cubicBezTo>
                    <a:pt x="112280" y="18617"/>
                    <a:pt x="112280" y="18617"/>
                    <a:pt x="112280" y="18617"/>
                  </a:cubicBezTo>
                  <a:cubicBezTo>
                    <a:pt x="114385" y="20276"/>
                    <a:pt x="114385" y="20276"/>
                    <a:pt x="114385" y="20276"/>
                  </a:cubicBezTo>
                  <a:cubicBezTo>
                    <a:pt x="118128" y="20276"/>
                    <a:pt x="118128" y="20276"/>
                    <a:pt x="118128" y="20276"/>
                  </a:cubicBezTo>
                  <a:cubicBezTo>
                    <a:pt x="120000" y="21382"/>
                    <a:pt x="120000" y="21382"/>
                    <a:pt x="120000" y="21382"/>
                  </a:cubicBezTo>
                  <a:lnTo>
                    <a:pt x="120000" y="903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graphicFrame>
        <p:nvGraphicFramePr>
          <p:cNvPr id="125" name="Chart 124"/>
          <p:cNvGraphicFramePr/>
          <p:nvPr>
            <p:extLst>
              <p:ext uri="{D42A27DB-BD31-4B8C-83A1-F6EECF244321}">
                <p14:modId xmlns:p14="http://schemas.microsoft.com/office/powerpoint/2010/main" val="3917945927"/>
              </p:ext>
            </p:extLst>
          </p:nvPr>
        </p:nvGraphicFramePr>
        <p:xfrm>
          <a:off x="515742" y="3316682"/>
          <a:ext cx="4490046" cy="2952038"/>
        </p:xfrm>
        <a:graphic>
          <a:graphicData uri="http://schemas.openxmlformats.org/drawingml/2006/chart">
            <c:chart xmlns:c="http://schemas.openxmlformats.org/drawingml/2006/chart" xmlns:r="http://schemas.openxmlformats.org/officeDocument/2006/relationships" r:id="rId2"/>
          </a:graphicData>
        </a:graphic>
      </p:graphicFrame>
      <p:sp>
        <p:nvSpPr>
          <p:cNvPr id="126" name="Title 125"/>
          <p:cNvSpPr>
            <a:spLocks noGrp="1"/>
          </p:cNvSpPr>
          <p:nvPr>
            <p:ph type="title"/>
          </p:nvPr>
        </p:nvSpPr>
        <p:spPr>
          <a:xfrm>
            <a:off x="515741" y="1155443"/>
            <a:ext cx="4922815" cy="884555"/>
          </a:xfrm>
        </p:spPr>
        <p:txBody>
          <a:bodyPr/>
          <a:lstStyle/>
          <a:p>
            <a:r>
              <a:rPr lang="en-US" dirty="0"/>
              <a:t>EUROPE </a:t>
            </a:r>
            <a:r>
              <a:rPr lang="en-US" dirty="0">
                <a:solidFill>
                  <a:schemeClr val="accent1"/>
                </a:solidFill>
              </a:rPr>
              <a:t>MARKET</a:t>
            </a:r>
          </a:p>
        </p:txBody>
      </p:sp>
      <p:sp>
        <p:nvSpPr>
          <p:cNvPr id="127" name="TextBox 126"/>
          <p:cNvSpPr txBox="1"/>
          <p:nvPr/>
        </p:nvSpPr>
        <p:spPr>
          <a:xfrm>
            <a:off x="515742" y="1955309"/>
            <a:ext cx="4613831" cy="1169294"/>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but the Little Blind Text didn’t listen. She packed her seven, put initial into the belt &amp; made herself on the way.</a:t>
            </a:r>
          </a:p>
        </p:txBody>
      </p:sp>
      <p:grpSp>
        <p:nvGrpSpPr>
          <p:cNvPr id="2" name="Group 1">
            <a:extLst>
              <a:ext uri="{FF2B5EF4-FFF2-40B4-BE49-F238E27FC236}">
                <a16:creationId xmlns:a16="http://schemas.microsoft.com/office/drawing/2014/main" id="{C9AFFFAE-FE3F-4153-9A9E-D0F1E607A2B2}"/>
              </a:ext>
            </a:extLst>
          </p:cNvPr>
          <p:cNvGrpSpPr/>
          <p:nvPr/>
        </p:nvGrpSpPr>
        <p:grpSpPr>
          <a:xfrm>
            <a:off x="5441797" y="5401066"/>
            <a:ext cx="288412" cy="746592"/>
            <a:chOff x="5424937" y="5362183"/>
            <a:chExt cx="288412" cy="746592"/>
          </a:xfrm>
        </p:grpSpPr>
        <p:sp>
          <p:nvSpPr>
            <p:cNvPr id="52" name="Freeform 5">
              <a:extLst>
                <a:ext uri="{FF2B5EF4-FFF2-40B4-BE49-F238E27FC236}">
                  <a16:creationId xmlns:a16="http://schemas.microsoft.com/office/drawing/2014/main" id="{1CE20854-F22D-4AF2-A9B7-CDDF4291A186}"/>
                </a:ext>
              </a:extLst>
            </p:cNvPr>
            <p:cNvSpPr>
              <a:spLocks/>
            </p:cNvSpPr>
            <p:nvPr/>
          </p:nvSpPr>
          <p:spPr bwMode="auto">
            <a:xfrm>
              <a:off x="5424937" y="5499155"/>
              <a:ext cx="288412" cy="609620"/>
            </a:xfrm>
            <a:custGeom>
              <a:avLst/>
              <a:gdLst>
                <a:gd name="T0" fmla="*/ 350 w 353"/>
                <a:gd name="T1" fmla="*/ 118 h 746"/>
                <a:gd name="T2" fmla="*/ 323 w 353"/>
                <a:gd name="T3" fmla="*/ 29 h 746"/>
                <a:gd name="T4" fmla="*/ 193 w 353"/>
                <a:gd name="T5" fmla="*/ 5 h 746"/>
                <a:gd name="T6" fmla="*/ 175 w 353"/>
                <a:gd name="T7" fmla="*/ 5 h 746"/>
                <a:gd name="T8" fmla="*/ 159 w 353"/>
                <a:gd name="T9" fmla="*/ 5 h 746"/>
                <a:gd name="T10" fmla="*/ 29 w 353"/>
                <a:gd name="T11" fmla="*/ 29 h 746"/>
                <a:gd name="T12" fmla="*/ 2 w 353"/>
                <a:gd name="T13" fmla="*/ 118 h 746"/>
                <a:gd name="T14" fmla="*/ 2 w 353"/>
                <a:gd name="T15" fmla="*/ 322 h 746"/>
                <a:gd name="T16" fmla="*/ 26 w 353"/>
                <a:gd name="T17" fmla="*/ 359 h 746"/>
                <a:gd name="T18" fmla="*/ 63 w 353"/>
                <a:gd name="T19" fmla="*/ 322 h 746"/>
                <a:gd name="T20" fmla="*/ 63 w 353"/>
                <a:gd name="T21" fmla="*/ 123 h 746"/>
                <a:gd name="T22" fmla="*/ 87 w 353"/>
                <a:gd name="T23" fmla="*/ 123 h 746"/>
                <a:gd name="T24" fmla="*/ 87 w 353"/>
                <a:gd name="T25" fmla="*/ 691 h 746"/>
                <a:gd name="T26" fmla="*/ 167 w 353"/>
                <a:gd name="T27" fmla="*/ 702 h 746"/>
                <a:gd name="T28" fmla="*/ 167 w 353"/>
                <a:gd name="T29" fmla="*/ 359 h 746"/>
                <a:gd name="T30" fmla="*/ 172 w 353"/>
                <a:gd name="T31" fmla="*/ 359 h 746"/>
                <a:gd name="T32" fmla="*/ 180 w 353"/>
                <a:gd name="T33" fmla="*/ 359 h 746"/>
                <a:gd name="T34" fmla="*/ 186 w 353"/>
                <a:gd name="T35" fmla="*/ 359 h 746"/>
                <a:gd name="T36" fmla="*/ 186 w 353"/>
                <a:gd name="T37" fmla="*/ 702 h 746"/>
                <a:gd name="T38" fmla="*/ 265 w 353"/>
                <a:gd name="T39" fmla="*/ 691 h 746"/>
                <a:gd name="T40" fmla="*/ 265 w 353"/>
                <a:gd name="T41" fmla="*/ 123 h 746"/>
                <a:gd name="T42" fmla="*/ 289 w 353"/>
                <a:gd name="T43" fmla="*/ 123 h 746"/>
                <a:gd name="T44" fmla="*/ 289 w 353"/>
                <a:gd name="T45" fmla="*/ 322 h 746"/>
                <a:gd name="T46" fmla="*/ 326 w 353"/>
                <a:gd name="T47" fmla="*/ 359 h 746"/>
                <a:gd name="T48" fmla="*/ 350 w 353"/>
                <a:gd name="T49" fmla="*/ 322 h 746"/>
                <a:gd name="T50" fmla="*/ 350 w 353"/>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3" h="746">
                  <a:moveTo>
                    <a:pt x="350" y="118"/>
                  </a:moveTo>
                  <a:cubicBezTo>
                    <a:pt x="350" y="86"/>
                    <a:pt x="350" y="50"/>
                    <a:pt x="323" y="29"/>
                  </a:cubicBezTo>
                  <a:cubicBezTo>
                    <a:pt x="286" y="0"/>
                    <a:pt x="239" y="5"/>
                    <a:pt x="193" y="5"/>
                  </a:cubicBezTo>
                  <a:cubicBezTo>
                    <a:pt x="188" y="5"/>
                    <a:pt x="183" y="5"/>
                    <a:pt x="175" y="5"/>
                  </a:cubicBezTo>
                  <a:cubicBezTo>
                    <a:pt x="170"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2" y="746"/>
                    <a:pt x="167" y="702"/>
                  </a:cubicBezTo>
                  <a:cubicBezTo>
                    <a:pt x="167" y="586"/>
                    <a:pt x="167" y="474"/>
                    <a:pt x="167" y="359"/>
                  </a:cubicBezTo>
                  <a:cubicBezTo>
                    <a:pt x="172" y="359"/>
                    <a:pt x="172" y="359"/>
                    <a:pt x="172" y="359"/>
                  </a:cubicBezTo>
                  <a:cubicBezTo>
                    <a:pt x="180" y="359"/>
                    <a:pt x="180" y="359"/>
                    <a:pt x="180" y="359"/>
                  </a:cubicBezTo>
                  <a:cubicBezTo>
                    <a:pt x="186" y="359"/>
                    <a:pt x="186" y="359"/>
                    <a:pt x="186" y="359"/>
                  </a:cubicBezTo>
                  <a:cubicBezTo>
                    <a:pt x="186" y="474"/>
                    <a:pt x="186" y="586"/>
                    <a:pt x="186" y="702"/>
                  </a:cubicBezTo>
                  <a:cubicBezTo>
                    <a:pt x="191" y="746"/>
                    <a:pt x="270" y="738"/>
                    <a:pt x="265" y="691"/>
                  </a:cubicBezTo>
                  <a:cubicBezTo>
                    <a:pt x="268" y="503"/>
                    <a:pt x="265" y="311"/>
                    <a:pt x="265" y="123"/>
                  </a:cubicBezTo>
                  <a:cubicBezTo>
                    <a:pt x="273" y="123"/>
                    <a:pt x="284" y="123"/>
                    <a:pt x="289" y="123"/>
                  </a:cubicBezTo>
                  <a:cubicBezTo>
                    <a:pt x="289" y="188"/>
                    <a:pt x="289" y="254"/>
                    <a:pt x="289" y="322"/>
                  </a:cubicBezTo>
                  <a:cubicBezTo>
                    <a:pt x="289" y="340"/>
                    <a:pt x="302" y="364"/>
                    <a:pt x="326" y="359"/>
                  </a:cubicBezTo>
                  <a:cubicBezTo>
                    <a:pt x="345" y="361"/>
                    <a:pt x="353" y="338"/>
                    <a:pt x="350" y="322"/>
                  </a:cubicBezTo>
                  <a:cubicBezTo>
                    <a:pt x="353" y="254"/>
                    <a:pt x="350" y="186"/>
                    <a:pt x="350"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3" name="Freeform 6">
              <a:extLst>
                <a:ext uri="{FF2B5EF4-FFF2-40B4-BE49-F238E27FC236}">
                  <a16:creationId xmlns:a16="http://schemas.microsoft.com/office/drawing/2014/main" id="{0067A1B2-6D00-4CC4-90F7-399A6565084A}"/>
                </a:ext>
              </a:extLst>
            </p:cNvPr>
            <p:cNvSpPr>
              <a:spLocks/>
            </p:cNvSpPr>
            <p:nvPr/>
          </p:nvSpPr>
          <p:spPr bwMode="auto">
            <a:xfrm>
              <a:off x="5492458" y="5362183"/>
              <a:ext cx="146618" cy="143724"/>
            </a:xfrm>
            <a:custGeom>
              <a:avLst/>
              <a:gdLst>
                <a:gd name="T0" fmla="*/ 157 w 180"/>
                <a:gd name="T1" fmla="*/ 110 h 176"/>
                <a:gd name="T2" fmla="*/ 72 w 180"/>
                <a:gd name="T3" fmla="*/ 19 h 176"/>
                <a:gd name="T4" fmla="*/ 35 w 180"/>
                <a:gd name="T5" fmla="*/ 134 h 176"/>
                <a:gd name="T6" fmla="*/ 157 w 180"/>
                <a:gd name="T7" fmla="*/ 110 h 176"/>
              </a:gdLst>
              <a:ahLst/>
              <a:cxnLst>
                <a:cxn ang="0">
                  <a:pos x="T0" y="T1"/>
                </a:cxn>
                <a:cxn ang="0">
                  <a:pos x="T2" y="T3"/>
                </a:cxn>
                <a:cxn ang="0">
                  <a:pos x="T4" y="T5"/>
                </a:cxn>
                <a:cxn ang="0">
                  <a:pos x="T6" y="T7"/>
                </a:cxn>
              </a:cxnLst>
              <a:rect l="0" t="0" r="r" b="b"/>
              <a:pathLst>
                <a:path w="180" h="176">
                  <a:moveTo>
                    <a:pt x="157" y="110"/>
                  </a:moveTo>
                  <a:cubicBezTo>
                    <a:pt x="180" y="60"/>
                    <a:pt x="125" y="0"/>
                    <a:pt x="72" y="19"/>
                  </a:cubicBezTo>
                  <a:cubicBezTo>
                    <a:pt x="21" y="26"/>
                    <a:pt x="0" y="97"/>
                    <a:pt x="35" y="134"/>
                  </a:cubicBezTo>
                  <a:cubicBezTo>
                    <a:pt x="66" y="176"/>
                    <a:pt x="143" y="163"/>
                    <a:pt x="157"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3" name="Group 2">
            <a:extLst>
              <a:ext uri="{FF2B5EF4-FFF2-40B4-BE49-F238E27FC236}">
                <a16:creationId xmlns:a16="http://schemas.microsoft.com/office/drawing/2014/main" id="{A0E52392-A677-4727-94DA-C8A2CABAA1F9}"/>
              </a:ext>
            </a:extLst>
          </p:cNvPr>
          <p:cNvGrpSpPr/>
          <p:nvPr/>
        </p:nvGrpSpPr>
        <p:grpSpPr>
          <a:xfrm>
            <a:off x="8468293" y="5440614"/>
            <a:ext cx="290342" cy="667496"/>
            <a:chOff x="10851603" y="5401731"/>
            <a:chExt cx="290342" cy="667496"/>
          </a:xfrm>
        </p:grpSpPr>
        <p:sp>
          <p:nvSpPr>
            <p:cNvPr id="73" name="Freeform 482">
              <a:extLst>
                <a:ext uri="{FF2B5EF4-FFF2-40B4-BE49-F238E27FC236}">
                  <a16:creationId xmlns:a16="http://schemas.microsoft.com/office/drawing/2014/main" id="{2AE0D50E-3C39-46F2-90FC-2113E3D1F6C9}"/>
                </a:ext>
              </a:extLst>
            </p:cNvPr>
            <p:cNvSpPr>
              <a:spLocks/>
            </p:cNvSpPr>
            <p:nvPr/>
          </p:nvSpPr>
          <p:spPr bwMode="auto">
            <a:xfrm>
              <a:off x="10930699" y="5401731"/>
              <a:ext cx="134078" cy="108034"/>
            </a:xfrm>
            <a:custGeom>
              <a:avLst/>
              <a:gdLst>
                <a:gd name="T0" fmla="*/ 81 w 165"/>
                <a:gd name="T1" fmla="*/ 132 h 132"/>
                <a:gd name="T2" fmla="*/ 134 w 165"/>
                <a:gd name="T3" fmla="*/ 106 h 132"/>
                <a:gd name="T4" fmla="*/ 94 w 165"/>
                <a:gd name="T5" fmla="*/ 0 h 132"/>
                <a:gd name="T6" fmla="*/ 81 w 165"/>
                <a:gd name="T7" fmla="*/ 0 h 132"/>
                <a:gd name="T8" fmla="*/ 71 w 165"/>
                <a:gd name="T9" fmla="*/ 0 h 132"/>
                <a:gd name="T10" fmla="*/ 32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4" y="106"/>
                  </a:cubicBezTo>
                  <a:cubicBezTo>
                    <a:pt x="165" y="69"/>
                    <a:pt x="139" y="11"/>
                    <a:pt x="94" y="0"/>
                  </a:cubicBezTo>
                  <a:cubicBezTo>
                    <a:pt x="92" y="0"/>
                    <a:pt x="86" y="0"/>
                    <a:pt x="81" y="0"/>
                  </a:cubicBezTo>
                  <a:cubicBezTo>
                    <a:pt x="79" y="0"/>
                    <a:pt x="73" y="0"/>
                    <a:pt x="71" y="0"/>
                  </a:cubicBezTo>
                  <a:cubicBezTo>
                    <a:pt x="26" y="11"/>
                    <a:pt x="0" y="69"/>
                    <a:pt x="32" y="106"/>
                  </a:cubicBezTo>
                  <a:cubicBezTo>
                    <a:pt x="42" y="121"/>
                    <a:pt x="63" y="132"/>
                    <a:pt x="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74" name="Freeform 483">
              <a:extLst>
                <a:ext uri="{FF2B5EF4-FFF2-40B4-BE49-F238E27FC236}">
                  <a16:creationId xmlns:a16="http://schemas.microsoft.com/office/drawing/2014/main" id="{23E6D692-D2F5-47A0-8E78-ED15ACAAD4E9}"/>
                </a:ext>
              </a:extLst>
            </p:cNvPr>
            <p:cNvSpPr>
              <a:spLocks/>
            </p:cNvSpPr>
            <p:nvPr/>
          </p:nvSpPr>
          <p:spPr bwMode="auto">
            <a:xfrm>
              <a:off x="10851603" y="5523269"/>
              <a:ext cx="290342" cy="545958"/>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3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6 w 356"/>
                <a:gd name="T25" fmla="*/ 400 h 668"/>
                <a:gd name="T26" fmla="*/ 178 w 356"/>
                <a:gd name="T27" fmla="*/ 400 h 668"/>
                <a:gd name="T28" fmla="*/ 183 w 356"/>
                <a:gd name="T29" fmla="*/ 400 h 668"/>
                <a:gd name="T30" fmla="*/ 186 w 356"/>
                <a:gd name="T31" fmla="*/ 634 h 668"/>
                <a:gd name="T32" fmla="*/ 244 w 356"/>
                <a:gd name="T33" fmla="*/ 634 h 668"/>
                <a:gd name="T34" fmla="*/ 244 w 356"/>
                <a:gd name="T35" fmla="*/ 400 h 668"/>
                <a:gd name="T36" fmla="*/ 322 w 356"/>
                <a:gd name="T37" fmla="*/ 400 h 668"/>
                <a:gd name="T38" fmla="*/ 244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6" y="223"/>
                    <a:pt x="0" y="265"/>
                  </a:cubicBezTo>
                  <a:cubicBezTo>
                    <a:pt x="3" y="292"/>
                    <a:pt x="47" y="294"/>
                    <a:pt x="53"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6" y="557"/>
                    <a:pt x="173" y="478"/>
                    <a:pt x="176" y="400"/>
                  </a:cubicBezTo>
                  <a:cubicBezTo>
                    <a:pt x="178" y="400"/>
                    <a:pt x="178" y="400"/>
                    <a:pt x="178" y="400"/>
                  </a:cubicBezTo>
                  <a:cubicBezTo>
                    <a:pt x="181" y="400"/>
                    <a:pt x="183" y="400"/>
                    <a:pt x="183" y="400"/>
                  </a:cubicBezTo>
                  <a:cubicBezTo>
                    <a:pt x="186" y="478"/>
                    <a:pt x="183" y="557"/>
                    <a:pt x="186" y="634"/>
                  </a:cubicBezTo>
                  <a:cubicBezTo>
                    <a:pt x="189" y="668"/>
                    <a:pt x="241" y="668"/>
                    <a:pt x="244" y="634"/>
                  </a:cubicBezTo>
                  <a:cubicBezTo>
                    <a:pt x="246" y="555"/>
                    <a:pt x="244" y="478"/>
                    <a:pt x="244" y="400"/>
                  </a:cubicBezTo>
                  <a:cubicBezTo>
                    <a:pt x="270" y="400"/>
                    <a:pt x="296" y="400"/>
                    <a:pt x="322" y="400"/>
                  </a:cubicBezTo>
                  <a:cubicBezTo>
                    <a:pt x="299" y="297"/>
                    <a:pt x="270" y="194"/>
                    <a:pt x="244" y="92"/>
                  </a:cubicBezTo>
                  <a:cubicBezTo>
                    <a:pt x="249" y="94"/>
                    <a:pt x="254" y="100"/>
                    <a:pt x="257" y="100"/>
                  </a:cubicBezTo>
                  <a:cubicBezTo>
                    <a:pt x="275" y="155"/>
                    <a:pt x="288" y="213"/>
                    <a:pt x="306" y="268"/>
                  </a:cubicBezTo>
                  <a:cubicBezTo>
                    <a:pt x="312" y="294"/>
                    <a:pt x="356" y="292"/>
                    <a:pt x="356" y="265"/>
                  </a:cubicBezTo>
                  <a:cubicBezTo>
                    <a:pt x="354" y="223"/>
                    <a:pt x="335" y="181"/>
                    <a:pt x="325" y="142"/>
                  </a:cubicBezTo>
                  <a:cubicBezTo>
                    <a:pt x="312" y="102"/>
                    <a:pt x="309" y="58"/>
                    <a:pt x="280"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143" name="TextBox 142">
            <a:extLst>
              <a:ext uri="{FF2B5EF4-FFF2-40B4-BE49-F238E27FC236}">
                <a16:creationId xmlns:a16="http://schemas.microsoft.com/office/drawing/2014/main" id="{B47C5E82-9104-4D6B-A9D9-E2DD87240B39}"/>
              </a:ext>
            </a:extLst>
          </p:cNvPr>
          <p:cNvSpPr txBox="1"/>
          <p:nvPr/>
        </p:nvSpPr>
        <p:spPr>
          <a:xfrm>
            <a:off x="5811111" y="5312697"/>
            <a:ext cx="2133918" cy="923330"/>
          </a:xfrm>
          <a:prstGeom prst="rect">
            <a:avLst/>
          </a:prstGeom>
          <a:noFill/>
        </p:spPr>
        <p:txBody>
          <a:bodyPr wrap="none" rtlCol="0">
            <a:spAutoFit/>
          </a:bodyPr>
          <a:lstStyle/>
          <a:p>
            <a:r>
              <a:rPr lang="en-US" sz="5400" dirty="0">
                <a:solidFill>
                  <a:schemeClr val="accent1"/>
                </a:solidFill>
                <a:latin typeface="+mj-lt"/>
              </a:rPr>
              <a:t>2,39K</a:t>
            </a:r>
          </a:p>
        </p:txBody>
      </p:sp>
      <p:sp>
        <p:nvSpPr>
          <p:cNvPr id="58" name="TextBox 57">
            <a:extLst>
              <a:ext uri="{FF2B5EF4-FFF2-40B4-BE49-F238E27FC236}">
                <a16:creationId xmlns:a16="http://schemas.microsoft.com/office/drawing/2014/main" id="{B47C5E82-9104-4D6B-A9D9-E2DD87240B39}"/>
              </a:ext>
            </a:extLst>
          </p:cNvPr>
          <p:cNvSpPr txBox="1"/>
          <p:nvPr/>
        </p:nvSpPr>
        <p:spPr>
          <a:xfrm>
            <a:off x="8836588" y="5312697"/>
            <a:ext cx="2085827" cy="923330"/>
          </a:xfrm>
          <a:prstGeom prst="rect">
            <a:avLst/>
          </a:prstGeom>
          <a:noFill/>
        </p:spPr>
        <p:txBody>
          <a:bodyPr wrap="none" rtlCol="0">
            <a:spAutoFit/>
          </a:bodyPr>
          <a:lstStyle/>
          <a:p>
            <a:r>
              <a:rPr lang="en-US" sz="5400" dirty="0">
                <a:solidFill>
                  <a:schemeClr val="accent2"/>
                </a:solidFill>
                <a:latin typeface="+mj-lt"/>
              </a:rPr>
              <a:t>1,84K</a:t>
            </a:r>
          </a:p>
        </p:txBody>
      </p:sp>
    </p:spTree>
    <p:extLst>
      <p:ext uri="{BB962C8B-B14F-4D97-AF65-F5344CB8AC3E}">
        <p14:creationId xmlns:p14="http://schemas.microsoft.com/office/powerpoint/2010/main" val="1513571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right)">
                                      <p:cBhvr>
                                        <p:cTn id="7" dur="500"/>
                                        <p:tgtEl>
                                          <p:spTgt spid="7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fade">
                                      <p:cBhvr>
                                        <p:cTn id="11" dur="500"/>
                                        <p:tgtEl>
                                          <p:spTgt spid="1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5">
                                            <p:graphicEl>
                                              <a:chart seriesIdx="-3" categoryIdx="-3" bldStep="gridLegend"/>
                                            </p:graphicEl>
                                          </p:spTgt>
                                        </p:tgtEl>
                                        <p:attrNameLst>
                                          <p:attrName>style.visibility</p:attrName>
                                        </p:attrNameLst>
                                      </p:cBhvr>
                                      <p:to>
                                        <p:strVal val="visible"/>
                                      </p:to>
                                    </p:set>
                                    <p:animEffect transition="in" filter="wipe(down)">
                                      <p:cBhvr>
                                        <p:cTn id="19" dur="500"/>
                                        <p:tgtEl>
                                          <p:spTgt spid="125">
                                            <p:graphicEl>
                                              <a:chart seriesIdx="-3" categoryIdx="-3" bldStep="gridLegend"/>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5">
                                            <p:graphicEl>
                                              <a:chart seriesIdx="0" categoryIdx="-4" bldStep="series"/>
                                            </p:graphicEl>
                                          </p:spTgt>
                                        </p:tgtEl>
                                        <p:attrNameLst>
                                          <p:attrName>style.visibility</p:attrName>
                                        </p:attrNameLst>
                                      </p:cBhvr>
                                      <p:to>
                                        <p:strVal val="visible"/>
                                      </p:to>
                                    </p:set>
                                    <p:animEffect transition="in" filter="wipe(down)">
                                      <p:cBhvr>
                                        <p:cTn id="23" dur="500"/>
                                        <p:tgtEl>
                                          <p:spTgt spid="125">
                                            <p:graphicEl>
                                              <a:chart seriesIdx="0"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5">
                                            <p:graphicEl>
                                              <a:chart seriesIdx="1" categoryIdx="-4" bldStep="series"/>
                                            </p:graphicEl>
                                          </p:spTgt>
                                        </p:tgtEl>
                                        <p:attrNameLst>
                                          <p:attrName>style.visibility</p:attrName>
                                        </p:attrNameLst>
                                      </p:cBhvr>
                                      <p:to>
                                        <p:strVal val="visible"/>
                                      </p:to>
                                    </p:set>
                                    <p:animEffect transition="in" filter="wipe(down)">
                                      <p:cBhvr>
                                        <p:cTn id="27" dur="500"/>
                                        <p:tgtEl>
                                          <p:spTgt spid="125">
                                            <p:graphicEl>
                                              <a:chart seriesIdx="1" categoryIdx="-4" bldStep="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5">
                                            <p:graphicEl>
                                              <a:chart seriesIdx="2" categoryIdx="-4" bldStep="series"/>
                                            </p:graphicEl>
                                          </p:spTgt>
                                        </p:tgtEl>
                                        <p:attrNameLst>
                                          <p:attrName>style.visibility</p:attrName>
                                        </p:attrNameLst>
                                      </p:cBhvr>
                                      <p:to>
                                        <p:strVal val="visible"/>
                                      </p:to>
                                    </p:set>
                                    <p:animEffect transition="in" filter="wipe(down)">
                                      <p:cBhvr>
                                        <p:cTn id="31" dur="500"/>
                                        <p:tgtEl>
                                          <p:spTgt spid="125">
                                            <p:graphicEl>
                                              <a:chart seriesIdx="2" categoryIdx="-4" bldStep="series"/>
                                            </p:graphic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50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143"/>
                                        </p:tgtEl>
                                        <p:attrNameLst>
                                          <p:attrName>style.visibility</p:attrName>
                                        </p:attrNameLst>
                                      </p:cBhvr>
                                      <p:to>
                                        <p:strVal val="visible"/>
                                      </p:to>
                                    </p:set>
                                    <p:animEffect transition="in" filter="wipe(left)">
                                      <p:cBhvr>
                                        <p:cTn id="40" dur="500"/>
                                        <p:tgtEl>
                                          <p:spTgt spid="143"/>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5" grpId="0">
        <p:bldSub>
          <a:bldChart bld="series"/>
        </p:bldSub>
      </p:bldGraphic>
      <p:bldP spid="126" grpId="0"/>
      <p:bldP spid="127" grpId="0"/>
      <p:bldP spid="143"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6E1B6A-3498-4FD4-A3AE-4495933951B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926" b="32926"/>
          <a:stretch>
            <a:fillRect/>
          </a:stretch>
        </p:blipFill>
        <p:spPr/>
      </p:pic>
      <p:sp>
        <p:nvSpPr>
          <p:cNvPr id="1281" name="Rectangle 1280"/>
          <p:cNvSpPr/>
          <p:nvPr/>
        </p:nvSpPr>
        <p:spPr>
          <a:xfrm>
            <a:off x="345440" y="331838"/>
            <a:ext cx="11511598" cy="393140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BEST </a:t>
            </a:r>
            <a:r>
              <a:rPr lang="en-US" dirty="0">
                <a:solidFill>
                  <a:schemeClr val="accent1"/>
                </a:solidFill>
              </a:rPr>
              <a:t>PARTNERS</a:t>
            </a:r>
          </a:p>
        </p:txBody>
      </p:sp>
      <p:grpSp>
        <p:nvGrpSpPr>
          <p:cNvPr id="1282" name="Group 1281"/>
          <p:cNvGrpSpPr/>
          <p:nvPr/>
        </p:nvGrpSpPr>
        <p:grpSpPr>
          <a:xfrm>
            <a:off x="6132911" y="4859999"/>
            <a:ext cx="1540462" cy="1012129"/>
            <a:chOff x="677863" y="5145088"/>
            <a:chExt cx="1592263" cy="1046163"/>
          </a:xfrm>
        </p:grpSpPr>
        <p:sp>
          <p:nvSpPr>
            <p:cNvPr id="1283" name="Freeform 664"/>
            <p:cNvSpPr>
              <a:spLocks/>
            </p:cNvSpPr>
            <p:nvPr/>
          </p:nvSpPr>
          <p:spPr bwMode="auto">
            <a:xfrm>
              <a:off x="1111251" y="5329238"/>
              <a:ext cx="711200" cy="711200"/>
            </a:xfrm>
            <a:custGeom>
              <a:avLst/>
              <a:gdLst>
                <a:gd name="T0" fmla="*/ 448 w 895"/>
                <a:gd name="T1" fmla="*/ 0 h 895"/>
                <a:gd name="T2" fmla="*/ 520 w 895"/>
                <a:gd name="T3" fmla="*/ 6 h 895"/>
                <a:gd name="T4" fmla="*/ 591 w 895"/>
                <a:gd name="T5" fmla="*/ 23 h 895"/>
                <a:gd name="T6" fmla="*/ 654 w 895"/>
                <a:gd name="T7" fmla="*/ 51 h 895"/>
                <a:gd name="T8" fmla="*/ 713 w 895"/>
                <a:gd name="T9" fmla="*/ 86 h 895"/>
                <a:gd name="T10" fmla="*/ 766 w 895"/>
                <a:gd name="T11" fmla="*/ 131 h 895"/>
                <a:gd name="T12" fmla="*/ 809 w 895"/>
                <a:gd name="T13" fmla="*/ 184 h 895"/>
                <a:gd name="T14" fmla="*/ 846 w 895"/>
                <a:gd name="T15" fmla="*/ 241 h 895"/>
                <a:gd name="T16" fmla="*/ 874 w 895"/>
                <a:gd name="T17" fmla="*/ 306 h 895"/>
                <a:gd name="T18" fmla="*/ 891 w 895"/>
                <a:gd name="T19" fmla="*/ 375 h 895"/>
                <a:gd name="T20" fmla="*/ 895 w 895"/>
                <a:gd name="T21" fmla="*/ 447 h 895"/>
                <a:gd name="T22" fmla="*/ 891 w 895"/>
                <a:gd name="T23" fmla="*/ 520 h 895"/>
                <a:gd name="T24" fmla="*/ 874 w 895"/>
                <a:gd name="T25" fmla="*/ 589 h 895"/>
                <a:gd name="T26" fmla="*/ 846 w 895"/>
                <a:gd name="T27" fmla="*/ 653 h 895"/>
                <a:gd name="T28" fmla="*/ 809 w 895"/>
                <a:gd name="T29" fmla="*/ 712 h 895"/>
                <a:gd name="T30" fmla="*/ 766 w 895"/>
                <a:gd name="T31" fmla="*/ 763 h 895"/>
                <a:gd name="T32" fmla="*/ 713 w 895"/>
                <a:gd name="T33" fmla="*/ 809 h 895"/>
                <a:gd name="T34" fmla="*/ 654 w 895"/>
                <a:gd name="T35" fmla="*/ 846 h 895"/>
                <a:gd name="T36" fmla="*/ 591 w 895"/>
                <a:gd name="T37" fmla="*/ 873 h 895"/>
                <a:gd name="T38" fmla="*/ 520 w 895"/>
                <a:gd name="T39" fmla="*/ 889 h 895"/>
                <a:gd name="T40" fmla="*/ 448 w 895"/>
                <a:gd name="T41" fmla="*/ 895 h 895"/>
                <a:gd name="T42" fmla="*/ 375 w 895"/>
                <a:gd name="T43" fmla="*/ 889 h 895"/>
                <a:gd name="T44" fmla="*/ 306 w 895"/>
                <a:gd name="T45" fmla="*/ 873 h 895"/>
                <a:gd name="T46" fmla="*/ 243 w 895"/>
                <a:gd name="T47" fmla="*/ 846 h 895"/>
                <a:gd name="T48" fmla="*/ 184 w 895"/>
                <a:gd name="T49" fmla="*/ 809 h 895"/>
                <a:gd name="T50" fmla="*/ 131 w 895"/>
                <a:gd name="T51" fmla="*/ 763 h 895"/>
                <a:gd name="T52" fmla="*/ 86 w 895"/>
                <a:gd name="T53" fmla="*/ 712 h 895"/>
                <a:gd name="T54" fmla="*/ 51 w 895"/>
                <a:gd name="T55" fmla="*/ 653 h 895"/>
                <a:gd name="T56" fmla="*/ 23 w 895"/>
                <a:gd name="T57" fmla="*/ 589 h 895"/>
                <a:gd name="T58" fmla="*/ 6 w 895"/>
                <a:gd name="T59" fmla="*/ 520 h 895"/>
                <a:gd name="T60" fmla="*/ 0 w 895"/>
                <a:gd name="T61" fmla="*/ 447 h 895"/>
                <a:gd name="T62" fmla="*/ 6 w 895"/>
                <a:gd name="T63" fmla="*/ 375 h 895"/>
                <a:gd name="T64" fmla="*/ 23 w 895"/>
                <a:gd name="T65" fmla="*/ 306 h 895"/>
                <a:gd name="T66" fmla="*/ 51 w 895"/>
                <a:gd name="T67" fmla="*/ 241 h 895"/>
                <a:gd name="T68" fmla="*/ 86 w 895"/>
                <a:gd name="T69" fmla="*/ 184 h 895"/>
                <a:gd name="T70" fmla="*/ 131 w 895"/>
                <a:gd name="T71" fmla="*/ 131 h 895"/>
                <a:gd name="T72" fmla="*/ 184 w 895"/>
                <a:gd name="T73" fmla="*/ 86 h 895"/>
                <a:gd name="T74" fmla="*/ 243 w 895"/>
                <a:gd name="T75" fmla="*/ 51 h 895"/>
                <a:gd name="T76" fmla="*/ 306 w 895"/>
                <a:gd name="T77" fmla="*/ 23 h 895"/>
                <a:gd name="T78" fmla="*/ 375 w 895"/>
                <a:gd name="T79" fmla="*/ 6 h 895"/>
                <a:gd name="T80" fmla="*/ 448 w 895"/>
                <a:gd name="T8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5" h="895">
                  <a:moveTo>
                    <a:pt x="448" y="0"/>
                  </a:moveTo>
                  <a:lnTo>
                    <a:pt x="520" y="6"/>
                  </a:lnTo>
                  <a:lnTo>
                    <a:pt x="591" y="23"/>
                  </a:lnTo>
                  <a:lnTo>
                    <a:pt x="654" y="51"/>
                  </a:lnTo>
                  <a:lnTo>
                    <a:pt x="713" y="86"/>
                  </a:lnTo>
                  <a:lnTo>
                    <a:pt x="766" y="131"/>
                  </a:lnTo>
                  <a:lnTo>
                    <a:pt x="809" y="184"/>
                  </a:lnTo>
                  <a:lnTo>
                    <a:pt x="846" y="241"/>
                  </a:lnTo>
                  <a:lnTo>
                    <a:pt x="874" y="306"/>
                  </a:lnTo>
                  <a:lnTo>
                    <a:pt x="891" y="375"/>
                  </a:lnTo>
                  <a:lnTo>
                    <a:pt x="895" y="447"/>
                  </a:lnTo>
                  <a:lnTo>
                    <a:pt x="891" y="520"/>
                  </a:lnTo>
                  <a:lnTo>
                    <a:pt x="874" y="589"/>
                  </a:lnTo>
                  <a:lnTo>
                    <a:pt x="846" y="653"/>
                  </a:lnTo>
                  <a:lnTo>
                    <a:pt x="809" y="712"/>
                  </a:lnTo>
                  <a:lnTo>
                    <a:pt x="766" y="763"/>
                  </a:lnTo>
                  <a:lnTo>
                    <a:pt x="713" y="809"/>
                  </a:lnTo>
                  <a:lnTo>
                    <a:pt x="654" y="846"/>
                  </a:lnTo>
                  <a:lnTo>
                    <a:pt x="591" y="873"/>
                  </a:lnTo>
                  <a:lnTo>
                    <a:pt x="520" y="889"/>
                  </a:lnTo>
                  <a:lnTo>
                    <a:pt x="448" y="895"/>
                  </a:lnTo>
                  <a:lnTo>
                    <a:pt x="375" y="889"/>
                  </a:lnTo>
                  <a:lnTo>
                    <a:pt x="306" y="873"/>
                  </a:lnTo>
                  <a:lnTo>
                    <a:pt x="243" y="846"/>
                  </a:lnTo>
                  <a:lnTo>
                    <a:pt x="184" y="809"/>
                  </a:lnTo>
                  <a:lnTo>
                    <a:pt x="131" y="763"/>
                  </a:lnTo>
                  <a:lnTo>
                    <a:pt x="86" y="712"/>
                  </a:lnTo>
                  <a:lnTo>
                    <a:pt x="51" y="653"/>
                  </a:lnTo>
                  <a:lnTo>
                    <a:pt x="23" y="589"/>
                  </a:lnTo>
                  <a:lnTo>
                    <a:pt x="6" y="520"/>
                  </a:lnTo>
                  <a:lnTo>
                    <a:pt x="0" y="447"/>
                  </a:lnTo>
                  <a:lnTo>
                    <a:pt x="6" y="375"/>
                  </a:lnTo>
                  <a:lnTo>
                    <a:pt x="23" y="306"/>
                  </a:lnTo>
                  <a:lnTo>
                    <a:pt x="51" y="241"/>
                  </a:lnTo>
                  <a:lnTo>
                    <a:pt x="86" y="184"/>
                  </a:lnTo>
                  <a:lnTo>
                    <a:pt x="131" y="131"/>
                  </a:lnTo>
                  <a:lnTo>
                    <a:pt x="184" y="86"/>
                  </a:lnTo>
                  <a:lnTo>
                    <a:pt x="243" y="51"/>
                  </a:lnTo>
                  <a:lnTo>
                    <a:pt x="306" y="23"/>
                  </a:lnTo>
                  <a:lnTo>
                    <a:pt x="375" y="6"/>
                  </a:lnTo>
                  <a:lnTo>
                    <a:pt x="44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665"/>
            <p:cNvSpPr>
              <a:spLocks noEditPoints="1"/>
            </p:cNvSpPr>
            <p:nvPr/>
          </p:nvSpPr>
          <p:spPr bwMode="auto">
            <a:xfrm>
              <a:off x="977901" y="5351463"/>
              <a:ext cx="107950" cy="95250"/>
            </a:xfrm>
            <a:custGeom>
              <a:avLst/>
              <a:gdLst>
                <a:gd name="T0" fmla="*/ 98 w 137"/>
                <a:gd name="T1" fmla="*/ 46 h 120"/>
                <a:gd name="T2" fmla="*/ 92 w 137"/>
                <a:gd name="T3" fmla="*/ 47 h 120"/>
                <a:gd name="T4" fmla="*/ 86 w 137"/>
                <a:gd name="T5" fmla="*/ 49 h 120"/>
                <a:gd name="T6" fmla="*/ 82 w 137"/>
                <a:gd name="T7" fmla="*/ 53 h 120"/>
                <a:gd name="T8" fmla="*/ 75 w 137"/>
                <a:gd name="T9" fmla="*/ 63 h 120"/>
                <a:gd name="T10" fmla="*/ 67 w 137"/>
                <a:gd name="T11" fmla="*/ 73 h 120"/>
                <a:gd name="T12" fmla="*/ 98 w 137"/>
                <a:gd name="T13" fmla="*/ 97 h 120"/>
                <a:gd name="T14" fmla="*/ 106 w 137"/>
                <a:gd name="T15" fmla="*/ 87 h 120"/>
                <a:gd name="T16" fmla="*/ 112 w 137"/>
                <a:gd name="T17" fmla="*/ 79 h 120"/>
                <a:gd name="T18" fmla="*/ 116 w 137"/>
                <a:gd name="T19" fmla="*/ 73 h 120"/>
                <a:gd name="T20" fmla="*/ 116 w 137"/>
                <a:gd name="T21" fmla="*/ 67 h 120"/>
                <a:gd name="T22" fmla="*/ 116 w 137"/>
                <a:gd name="T23" fmla="*/ 61 h 120"/>
                <a:gd name="T24" fmla="*/ 114 w 137"/>
                <a:gd name="T25" fmla="*/ 55 h 120"/>
                <a:gd name="T26" fmla="*/ 110 w 137"/>
                <a:gd name="T27" fmla="*/ 51 h 120"/>
                <a:gd name="T28" fmla="*/ 104 w 137"/>
                <a:gd name="T29" fmla="*/ 47 h 120"/>
                <a:gd name="T30" fmla="*/ 98 w 137"/>
                <a:gd name="T31" fmla="*/ 46 h 120"/>
                <a:gd name="T32" fmla="*/ 49 w 137"/>
                <a:gd name="T33" fmla="*/ 22 h 120"/>
                <a:gd name="T34" fmla="*/ 43 w 137"/>
                <a:gd name="T35" fmla="*/ 24 h 120"/>
                <a:gd name="T36" fmla="*/ 37 w 137"/>
                <a:gd name="T37" fmla="*/ 28 h 120"/>
                <a:gd name="T38" fmla="*/ 28 w 137"/>
                <a:gd name="T39" fmla="*/ 44 h 120"/>
                <a:gd name="T40" fmla="*/ 51 w 137"/>
                <a:gd name="T41" fmla="*/ 61 h 120"/>
                <a:gd name="T42" fmla="*/ 61 w 137"/>
                <a:gd name="T43" fmla="*/ 47 h 120"/>
                <a:gd name="T44" fmla="*/ 65 w 137"/>
                <a:gd name="T45" fmla="*/ 42 h 120"/>
                <a:gd name="T46" fmla="*/ 65 w 137"/>
                <a:gd name="T47" fmla="*/ 36 h 120"/>
                <a:gd name="T48" fmla="*/ 63 w 137"/>
                <a:gd name="T49" fmla="*/ 30 h 120"/>
                <a:gd name="T50" fmla="*/ 59 w 137"/>
                <a:gd name="T51" fmla="*/ 26 h 120"/>
                <a:gd name="T52" fmla="*/ 55 w 137"/>
                <a:gd name="T53" fmla="*/ 22 h 120"/>
                <a:gd name="T54" fmla="*/ 49 w 137"/>
                <a:gd name="T55" fmla="*/ 22 h 120"/>
                <a:gd name="T56" fmla="*/ 49 w 137"/>
                <a:gd name="T57" fmla="*/ 0 h 120"/>
                <a:gd name="T58" fmla="*/ 63 w 137"/>
                <a:gd name="T59" fmla="*/ 0 h 120"/>
                <a:gd name="T60" fmla="*/ 75 w 137"/>
                <a:gd name="T61" fmla="*/ 8 h 120"/>
                <a:gd name="T62" fmla="*/ 81 w 137"/>
                <a:gd name="T63" fmla="*/ 14 h 120"/>
                <a:gd name="T64" fmla="*/ 84 w 137"/>
                <a:gd name="T65" fmla="*/ 20 h 120"/>
                <a:gd name="T66" fmla="*/ 86 w 137"/>
                <a:gd name="T67" fmla="*/ 28 h 120"/>
                <a:gd name="T68" fmla="*/ 100 w 137"/>
                <a:gd name="T69" fmla="*/ 26 h 120"/>
                <a:gd name="T70" fmla="*/ 112 w 137"/>
                <a:gd name="T71" fmla="*/ 28 h 120"/>
                <a:gd name="T72" fmla="*/ 124 w 137"/>
                <a:gd name="T73" fmla="*/ 36 h 120"/>
                <a:gd name="T74" fmla="*/ 134 w 137"/>
                <a:gd name="T75" fmla="*/ 47 h 120"/>
                <a:gd name="T76" fmla="*/ 137 w 137"/>
                <a:gd name="T77" fmla="*/ 63 h 120"/>
                <a:gd name="T78" fmla="*/ 136 w 137"/>
                <a:gd name="T79" fmla="*/ 77 h 120"/>
                <a:gd name="T80" fmla="*/ 130 w 137"/>
                <a:gd name="T81" fmla="*/ 91 h 120"/>
                <a:gd name="T82" fmla="*/ 120 w 137"/>
                <a:gd name="T83" fmla="*/ 102 h 120"/>
                <a:gd name="T84" fmla="*/ 110 w 137"/>
                <a:gd name="T85" fmla="*/ 116 h 120"/>
                <a:gd name="T86" fmla="*/ 110 w 137"/>
                <a:gd name="T87" fmla="*/ 116 h 120"/>
                <a:gd name="T88" fmla="*/ 110 w 137"/>
                <a:gd name="T89" fmla="*/ 116 h 120"/>
                <a:gd name="T90" fmla="*/ 106 w 137"/>
                <a:gd name="T91" fmla="*/ 118 h 120"/>
                <a:gd name="T92" fmla="*/ 104 w 137"/>
                <a:gd name="T93" fmla="*/ 120 h 120"/>
                <a:gd name="T94" fmla="*/ 100 w 137"/>
                <a:gd name="T95" fmla="*/ 120 h 120"/>
                <a:gd name="T96" fmla="*/ 96 w 137"/>
                <a:gd name="T97" fmla="*/ 118 h 120"/>
                <a:gd name="T98" fmla="*/ 4 w 137"/>
                <a:gd name="T99" fmla="*/ 57 h 120"/>
                <a:gd name="T100" fmla="*/ 2 w 137"/>
                <a:gd name="T101" fmla="*/ 53 h 120"/>
                <a:gd name="T102" fmla="*/ 0 w 137"/>
                <a:gd name="T103" fmla="*/ 49 h 120"/>
                <a:gd name="T104" fmla="*/ 0 w 137"/>
                <a:gd name="T105" fmla="*/ 46 h 120"/>
                <a:gd name="T106" fmla="*/ 2 w 137"/>
                <a:gd name="T107" fmla="*/ 42 h 120"/>
                <a:gd name="T108" fmla="*/ 4 w 137"/>
                <a:gd name="T109" fmla="*/ 42 h 120"/>
                <a:gd name="T110" fmla="*/ 4 w 137"/>
                <a:gd name="T111" fmla="*/ 40 h 120"/>
                <a:gd name="T112" fmla="*/ 12 w 137"/>
                <a:gd name="T113" fmla="*/ 28 h 120"/>
                <a:gd name="T114" fmla="*/ 22 w 137"/>
                <a:gd name="T115" fmla="*/ 16 h 120"/>
                <a:gd name="T116" fmla="*/ 33 w 137"/>
                <a:gd name="T117" fmla="*/ 4 h 120"/>
                <a:gd name="T118" fmla="*/ 49 w 137"/>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8" y="46"/>
                  </a:moveTo>
                  <a:lnTo>
                    <a:pt x="92" y="47"/>
                  </a:lnTo>
                  <a:lnTo>
                    <a:pt x="86" y="49"/>
                  </a:lnTo>
                  <a:lnTo>
                    <a:pt x="82" y="53"/>
                  </a:lnTo>
                  <a:lnTo>
                    <a:pt x="75" y="63"/>
                  </a:lnTo>
                  <a:lnTo>
                    <a:pt x="67" y="73"/>
                  </a:lnTo>
                  <a:lnTo>
                    <a:pt x="98" y="97"/>
                  </a:lnTo>
                  <a:lnTo>
                    <a:pt x="106" y="87"/>
                  </a:lnTo>
                  <a:lnTo>
                    <a:pt x="112" y="79"/>
                  </a:lnTo>
                  <a:lnTo>
                    <a:pt x="116" y="73"/>
                  </a:lnTo>
                  <a:lnTo>
                    <a:pt x="116" y="67"/>
                  </a:lnTo>
                  <a:lnTo>
                    <a:pt x="116" y="61"/>
                  </a:lnTo>
                  <a:lnTo>
                    <a:pt x="114" y="55"/>
                  </a:lnTo>
                  <a:lnTo>
                    <a:pt x="110" y="51"/>
                  </a:lnTo>
                  <a:lnTo>
                    <a:pt x="104" y="47"/>
                  </a:lnTo>
                  <a:lnTo>
                    <a:pt x="98" y="46"/>
                  </a:lnTo>
                  <a:close/>
                  <a:moveTo>
                    <a:pt x="49" y="22"/>
                  </a:moveTo>
                  <a:lnTo>
                    <a:pt x="43" y="24"/>
                  </a:lnTo>
                  <a:lnTo>
                    <a:pt x="37" y="28"/>
                  </a:lnTo>
                  <a:lnTo>
                    <a:pt x="28" y="44"/>
                  </a:lnTo>
                  <a:lnTo>
                    <a:pt x="51" y="61"/>
                  </a:lnTo>
                  <a:lnTo>
                    <a:pt x="61" y="47"/>
                  </a:lnTo>
                  <a:lnTo>
                    <a:pt x="65" y="42"/>
                  </a:lnTo>
                  <a:lnTo>
                    <a:pt x="65" y="36"/>
                  </a:lnTo>
                  <a:lnTo>
                    <a:pt x="63" y="30"/>
                  </a:lnTo>
                  <a:lnTo>
                    <a:pt x="59" y="26"/>
                  </a:lnTo>
                  <a:lnTo>
                    <a:pt x="55" y="22"/>
                  </a:lnTo>
                  <a:lnTo>
                    <a:pt x="49" y="22"/>
                  </a:lnTo>
                  <a:close/>
                  <a:moveTo>
                    <a:pt x="49" y="0"/>
                  </a:moveTo>
                  <a:lnTo>
                    <a:pt x="63" y="0"/>
                  </a:lnTo>
                  <a:lnTo>
                    <a:pt x="75" y="8"/>
                  </a:lnTo>
                  <a:lnTo>
                    <a:pt x="81" y="14"/>
                  </a:lnTo>
                  <a:lnTo>
                    <a:pt x="84" y="20"/>
                  </a:lnTo>
                  <a:lnTo>
                    <a:pt x="86" y="28"/>
                  </a:lnTo>
                  <a:lnTo>
                    <a:pt x="100" y="26"/>
                  </a:lnTo>
                  <a:lnTo>
                    <a:pt x="112" y="28"/>
                  </a:lnTo>
                  <a:lnTo>
                    <a:pt x="124" y="36"/>
                  </a:lnTo>
                  <a:lnTo>
                    <a:pt x="134" y="47"/>
                  </a:lnTo>
                  <a:lnTo>
                    <a:pt x="137" y="63"/>
                  </a:lnTo>
                  <a:lnTo>
                    <a:pt x="136" y="77"/>
                  </a:lnTo>
                  <a:lnTo>
                    <a:pt x="130" y="91"/>
                  </a:lnTo>
                  <a:lnTo>
                    <a:pt x="120" y="102"/>
                  </a:lnTo>
                  <a:lnTo>
                    <a:pt x="110" y="116"/>
                  </a:lnTo>
                  <a:lnTo>
                    <a:pt x="110" y="116"/>
                  </a:lnTo>
                  <a:lnTo>
                    <a:pt x="110" y="116"/>
                  </a:lnTo>
                  <a:lnTo>
                    <a:pt x="106" y="118"/>
                  </a:lnTo>
                  <a:lnTo>
                    <a:pt x="104" y="120"/>
                  </a:lnTo>
                  <a:lnTo>
                    <a:pt x="100" y="120"/>
                  </a:lnTo>
                  <a:lnTo>
                    <a:pt x="96" y="118"/>
                  </a:lnTo>
                  <a:lnTo>
                    <a:pt x="4" y="57"/>
                  </a:lnTo>
                  <a:lnTo>
                    <a:pt x="2" y="53"/>
                  </a:lnTo>
                  <a:lnTo>
                    <a:pt x="0" y="49"/>
                  </a:lnTo>
                  <a:lnTo>
                    <a:pt x="0" y="46"/>
                  </a:lnTo>
                  <a:lnTo>
                    <a:pt x="2" y="42"/>
                  </a:lnTo>
                  <a:lnTo>
                    <a:pt x="4" y="42"/>
                  </a:lnTo>
                  <a:lnTo>
                    <a:pt x="4" y="40"/>
                  </a:lnTo>
                  <a:lnTo>
                    <a:pt x="12" y="28"/>
                  </a:lnTo>
                  <a:lnTo>
                    <a:pt x="22" y="16"/>
                  </a:lnTo>
                  <a:lnTo>
                    <a:pt x="33" y="4"/>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666"/>
            <p:cNvSpPr>
              <a:spLocks/>
            </p:cNvSpPr>
            <p:nvPr/>
          </p:nvSpPr>
          <p:spPr bwMode="auto">
            <a:xfrm>
              <a:off x="1044576" y="5267326"/>
              <a:ext cx="111125" cy="115888"/>
            </a:xfrm>
            <a:custGeom>
              <a:avLst/>
              <a:gdLst>
                <a:gd name="T0" fmla="*/ 67 w 142"/>
                <a:gd name="T1" fmla="*/ 0 h 146"/>
                <a:gd name="T2" fmla="*/ 71 w 142"/>
                <a:gd name="T3" fmla="*/ 0 h 146"/>
                <a:gd name="T4" fmla="*/ 75 w 142"/>
                <a:gd name="T5" fmla="*/ 4 h 146"/>
                <a:gd name="T6" fmla="*/ 77 w 142"/>
                <a:gd name="T7" fmla="*/ 8 h 146"/>
                <a:gd name="T8" fmla="*/ 77 w 142"/>
                <a:gd name="T9" fmla="*/ 12 h 146"/>
                <a:gd name="T10" fmla="*/ 75 w 142"/>
                <a:gd name="T11" fmla="*/ 16 h 146"/>
                <a:gd name="T12" fmla="*/ 71 w 142"/>
                <a:gd name="T13" fmla="*/ 18 h 146"/>
                <a:gd name="T14" fmla="*/ 28 w 142"/>
                <a:gd name="T15" fmla="*/ 55 h 146"/>
                <a:gd name="T16" fmla="*/ 52 w 142"/>
                <a:gd name="T17" fmla="*/ 81 h 146"/>
                <a:gd name="T18" fmla="*/ 87 w 142"/>
                <a:gd name="T19" fmla="*/ 51 h 146"/>
                <a:gd name="T20" fmla="*/ 91 w 142"/>
                <a:gd name="T21" fmla="*/ 49 h 146"/>
                <a:gd name="T22" fmla="*/ 95 w 142"/>
                <a:gd name="T23" fmla="*/ 47 h 146"/>
                <a:gd name="T24" fmla="*/ 99 w 142"/>
                <a:gd name="T25" fmla="*/ 49 h 146"/>
                <a:gd name="T26" fmla="*/ 101 w 142"/>
                <a:gd name="T27" fmla="*/ 51 h 146"/>
                <a:gd name="T28" fmla="*/ 103 w 142"/>
                <a:gd name="T29" fmla="*/ 55 h 146"/>
                <a:gd name="T30" fmla="*/ 103 w 142"/>
                <a:gd name="T31" fmla="*/ 59 h 146"/>
                <a:gd name="T32" fmla="*/ 103 w 142"/>
                <a:gd name="T33" fmla="*/ 63 h 146"/>
                <a:gd name="T34" fmla="*/ 99 w 142"/>
                <a:gd name="T35" fmla="*/ 67 h 146"/>
                <a:gd name="T36" fmla="*/ 65 w 142"/>
                <a:gd name="T37" fmla="*/ 97 h 146"/>
                <a:gd name="T38" fmla="*/ 87 w 142"/>
                <a:gd name="T39" fmla="*/ 122 h 146"/>
                <a:gd name="T40" fmla="*/ 126 w 142"/>
                <a:gd name="T41" fmla="*/ 91 h 146"/>
                <a:gd name="T42" fmla="*/ 130 w 142"/>
                <a:gd name="T43" fmla="*/ 89 h 146"/>
                <a:gd name="T44" fmla="*/ 134 w 142"/>
                <a:gd name="T45" fmla="*/ 89 h 146"/>
                <a:gd name="T46" fmla="*/ 138 w 142"/>
                <a:gd name="T47" fmla="*/ 89 h 146"/>
                <a:gd name="T48" fmla="*/ 140 w 142"/>
                <a:gd name="T49" fmla="*/ 93 h 146"/>
                <a:gd name="T50" fmla="*/ 142 w 142"/>
                <a:gd name="T51" fmla="*/ 97 h 146"/>
                <a:gd name="T52" fmla="*/ 142 w 142"/>
                <a:gd name="T53" fmla="*/ 100 h 146"/>
                <a:gd name="T54" fmla="*/ 142 w 142"/>
                <a:gd name="T55" fmla="*/ 104 h 146"/>
                <a:gd name="T56" fmla="*/ 138 w 142"/>
                <a:gd name="T57" fmla="*/ 106 h 146"/>
                <a:gd name="T58" fmla="*/ 95 w 142"/>
                <a:gd name="T59" fmla="*/ 144 h 146"/>
                <a:gd name="T60" fmla="*/ 95 w 142"/>
                <a:gd name="T61" fmla="*/ 144 h 146"/>
                <a:gd name="T62" fmla="*/ 95 w 142"/>
                <a:gd name="T63" fmla="*/ 144 h 146"/>
                <a:gd name="T64" fmla="*/ 91 w 142"/>
                <a:gd name="T65" fmla="*/ 146 h 146"/>
                <a:gd name="T66" fmla="*/ 87 w 142"/>
                <a:gd name="T67" fmla="*/ 146 h 146"/>
                <a:gd name="T68" fmla="*/ 83 w 142"/>
                <a:gd name="T69" fmla="*/ 146 h 146"/>
                <a:gd name="T70" fmla="*/ 79 w 142"/>
                <a:gd name="T71" fmla="*/ 144 h 146"/>
                <a:gd name="T72" fmla="*/ 2 w 142"/>
                <a:gd name="T73" fmla="*/ 65 h 146"/>
                <a:gd name="T74" fmla="*/ 0 w 142"/>
                <a:gd name="T75" fmla="*/ 61 h 146"/>
                <a:gd name="T76" fmla="*/ 0 w 142"/>
                <a:gd name="T77" fmla="*/ 57 h 146"/>
                <a:gd name="T78" fmla="*/ 2 w 142"/>
                <a:gd name="T79" fmla="*/ 53 h 146"/>
                <a:gd name="T80" fmla="*/ 4 w 142"/>
                <a:gd name="T81" fmla="*/ 49 h 146"/>
                <a:gd name="T82" fmla="*/ 4 w 142"/>
                <a:gd name="T83" fmla="*/ 47 h 146"/>
                <a:gd name="T84" fmla="*/ 4 w 142"/>
                <a:gd name="T85" fmla="*/ 47 h 146"/>
                <a:gd name="T86" fmla="*/ 59 w 142"/>
                <a:gd name="T87" fmla="*/ 2 h 146"/>
                <a:gd name="T88" fmla="*/ 63 w 142"/>
                <a:gd name="T89" fmla="*/ 0 h 146"/>
                <a:gd name="T90" fmla="*/ 67 w 142"/>
                <a:gd name="T9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6">
                  <a:moveTo>
                    <a:pt x="67" y="0"/>
                  </a:moveTo>
                  <a:lnTo>
                    <a:pt x="71" y="0"/>
                  </a:lnTo>
                  <a:lnTo>
                    <a:pt x="75" y="4"/>
                  </a:lnTo>
                  <a:lnTo>
                    <a:pt x="77" y="8"/>
                  </a:lnTo>
                  <a:lnTo>
                    <a:pt x="77" y="12"/>
                  </a:lnTo>
                  <a:lnTo>
                    <a:pt x="75" y="16"/>
                  </a:lnTo>
                  <a:lnTo>
                    <a:pt x="71" y="18"/>
                  </a:lnTo>
                  <a:lnTo>
                    <a:pt x="28" y="55"/>
                  </a:lnTo>
                  <a:lnTo>
                    <a:pt x="52" y="81"/>
                  </a:lnTo>
                  <a:lnTo>
                    <a:pt x="87" y="51"/>
                  </a:lnTo>
                  <a:lnTo>
                    <a:pt x="91" y="49"/>
                  </a:lnTo>
                  <a:lnTo>
                    <a:pt x="95" y="47"/>
                  </a:lnTo>
                  <a:lnTo>
                    <a:pt x="99" y="49"/>
                  </a:lnTo>
                  <a:lnTo>
                    <a:pt x="101" y="51"/>
                  </a:lnTo>
                  <a:lnTo>
                    <a:pt x="103" y="55"/>
                  </a:lnTo>
                  <a:lnTo>
                    <a:pt x="103" y="59"/>
                  </a:lnTo>
                  <a:lnTo>
                    <a:pt x="103" y="63"/>
                  </a:lnTo>
                  <a:lnTo>
                    <a:pt x="99" y="67"/>
                  </a:lnTo>
                  <a:lnTo>
                    <a:pt x="65" y="97"/>
                  </a:lnTo>
                  <a:lnTo>
                    <a:pt x="87" y="122"/>
                  </a:lnTo>
                  <a:lnTo>
                    <a:pt x="126" y="91"/>
                  </a:lnTo>
                  <a:lnTo>
                    <a:pt x="130" y="89"/>
                  </a:lnTo>
                  <a:lnTo>
                    <a:pt x="134" y="89"/>
                  </a:lnTo>
                  <a:lnTo>
                    <a:pt x="138" y="89"/>
                  </a:lnTo>
                  <a:lnTo>
                    <a:pt x="140" y="93"/>
                  </a:lnTo>
                  <a:lnTo>
                    <a:pt x="142" y="97"/>
                  </a:lnTo>
                  <a:lnTo>
                    <a:pt x="142" y="100"/>
                  </a:lnTo>
                  <a:lnTo>
                    <a:pt x="142" y="104"/>
                  </a:lnTo>
                  <a:lnTo>
                    <a:pt x="138" y="106"/>
                  </a:lnTo>
                  <a:lnTo>
                    <a:pt x="95" y="144"/>
                  </a:lnTo>
                  <a:lnTo>
                    <a:pt x="95" y="144"/>
                  </a:lnTo>
                  <a:lnTo>
                    <a:pt x="95" y="144"/>
                  </a:lnTo>
                  <a:lnTo>
                    <a:pt x="91" y="146"/>
                  </a:lnTo>
                  <a:lnTo>
                    <a:pt x="87" y="146"/>
                  </a:lnTo>
                  <a:lnTo>
                    <a:pt x="83" y="146"/>
                  </a:lnTo>
                  <a:lnTo>
                    <a:pt x="79" y="144"/>
                  </a:lnTo>
                  <a:lnTo>
                    <a:pt x="2" y="65"/>
                  </a:lnTo>
                  <a:lnTo>
                    <a:pt x="0" y="61"/>
                  </a:lnTo>
                  <a:lnTo>
                    <a:pt x="0" y="57"/>
                  </a:lnTo>
                  <a:lnTo>
                    <a:pt x="2" y="53"/>
                  </a:lnTo>
                  <a:lnTo>
                    <a:pt x="4" y="49"/>
                  </a:lnTo>
                  <a:lnTo>
                    <a:pt x="4" y="47"/>
                  </a:lnTo>
                  <a:lnTo>
                    <a:pt x="4" y="47"/>
                  </a:lnTo>
                  <a:lnTo>
                    <a:pt x="59" y="2"/>
                  </a:lnTo>
                  <a:lnTo>
                    <a:pt x="63" y="0"/>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667"/>
            <p:cNvSpPr>
              <a:spLocks/>
            </p:cNvSpPr>
            <p:nvPr/>
          </p:nvSpPr>
          <p:spPr bwMode="auto">
            <a:xfrm>
              <a:off x="1130301" y="5216526"/>
              <a:ext cx="101600" cy="107950"/>
            </a:xfrm>
            <a:custGeom>
              <a:avLst/>
              <a:gdLst>
                <a:gd name="T0" fmla="*/ 81 w 128"/>
                <a:gd name="T1" fmla="*/ 2 h 135"/>
                <a:gd name="T2" fmla="*/ 87 w 128"/>
                <a:gd name="T3" fmla="*/ 4 h 135"/>
                <a:gd name="T4" fmla="*/ 89 w 128"/>
                <a:gd name="T5" fmla="*/ 11 h 135"/>
                <a:gd name="T6" fmla="*/ 83 w 128"/>
                <a:gd name="T7" fmla="*/ 19 h 135"/>
                <a:gd name="T8" fmla="*/ 59 w 128"/>
                <a:gd name="T9" fmla="*/ 21 h 135"/>
                <a:gd name="T10" fmla="*/ 34 w 128"/>
                <a:gd name="T11" fmla="*/ 31 h 135"/>
                <a:gd name="T12" fmla="*/ 24 w 128"/>
                <a:gd name="T13" fmla="*/ 43 h 135"/>
                <a:gd name="T14" fmla="*/ 22 w 128"/>
                <a:gd name="T15" fmla="*/ 55 h 135"/>
                <a:gd name="T16" fmla="*/ 26 w 128"/>
                <a:gd name="T17" fmla="*/ 60 h 135"/>
                <a:gd name="T18" fmla="*/ 30 w 128"/>
                <a:gd name="T19" fmla="*/ 62 h 135"/>
                <a:gd name="T20" fmla="*/ 42 w 128"/>
                <a:gd name="T21" fmla="*/ 62 h 135"/>
                <a:gd name="T22" fmla="*/ 61 w 128"/>
                <a:gd name="T23" fmla="*/ 57 h 135"/>
                <a:gd name="T24" fmla="*/ 75 w 128"/>
                <a:gd name="T25" fmla="*/ 53 h 135"/>
                <a:gd name="T26" fmla="*/ 99 w 128"/>
                <a:gd name="T27" fmla="*/ 51 h 135"/>
                <a:gd name="T28" fmla="*/ 114 w 128"/>
                <a:gd name="T29" fmla="*/ 55 h 135"/>
                <a:gd name="T30" fmla="*/ 124 w 128"/>
                <a:gd name="T31" fmla="*/ 68 h 135"/>
                <a:gd name="T32" fmla="*/ 122 w 128"/>
                <a:gd name="T33" fmla="*/ 102 h 135"/>
                <a:gd name="T34" fmla="*/ 108 w 128"/>
                <a:gd name="T35" fmla="*/ 119 h 135"/>
                <a:gd name="T36" fmla="*/ 81 w 128"/>
                <a:gd name="T37" fmla="*/ 133 h 135"/>
                <a:gd name="T38" fmla="*/ 50 w 128"/>
                <a:gd name="T39" fmla="*/ 135 h 135"/>
                <a:gd name="T40" fmla="*/ 42 w 128"/>
                <a:gd name="T41" fmla="*/ 129 h 135"/>
                <a:gd name="T42" fmla="*/ 42 w 128"/>
                <a:gd name="T43" fmla="*/ 119 h 135"/>
                <a:gd name="T44" fmla="*/ 48 w 128"/>
                <a:gd name="T45" fmla="*/ 115 h 135"/>
                <a:gd name="T46" fmla="*/ 63 w 128"/>
                <a:gd name="T47" fmla="*/ 115 h 135"/>
                <a:gd name="T48" fmla="*/ 89 w 128"/>
                <a:gd name="T49" fmla="*/ 110 h 135"/>
                <a:gd name="T50" fmla="*/ 103 w 128"/>
                <a:gd name="T51" fmla="*/ 98 h 135"/>
                <a:gd name="T52" fmla="*/ 108 w 128"/>
                <a:gd name="T53" fmla="*/ 86 h 135"/>
                <a:gd name="T54" fmla="*/ 106 w 128"/>
                <a:gd name="T55" fmla="*/ 76 h 135"/>
                <a:gd name="T56" fmla="*/ 103 w 128"/>
                <a:gd name="T57" fmla="*/ 72 h 135"/>
                <a:gd name="T58" fmla="*/ 95 w 128"/>
                <a:gd name="T59" fmla="*/ 70 h 135"/>
                <a:gd name="T60" fmla="*/ 77 w 128"/>
                <a:gd name="T61" fmla="*/ 72 h 135"/>
                <a:gd name="T62" fmla="*/ 67 w 128"/>
                <a:gd name="T63" fmla="*/ 74 h 135"/>
                <a:gd name="T64" fmla="*/ 42 w 128"/>
                <a:gd name="T65" fmla="*/ 82 h 135"/>
                <a:gd name="T66" fmla="*/ 26 w 128"/>
                <a:gd name="T67" fmla="*/ 82 h 135"/>
                <a:gd name="T68" fmla="*/ 10 w 128"/>
                <a:gd name="T69" fmla="*/ 74 h 135"/>
                <a:gd name="T70" fmla="*/ 0 w 128"/>
                <a:gd name="T71" fmla="*/ 53 h 135"/>
                <a:gd name="T72" fmla="*/ 10 w 128"/>
                <a:gd name="T73" fmla="*/ 29 h 135"/>
                <a:gd name="T74" fmla="*/ 24 w 128"/>
                <a:gd name="T75" fmla="*/ 15 h 135"/>
                <a:gd name="T76" fmla="*/ 50 w 128"/>
                <a:gd name="T77"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35">
                  <a:moveTo>
                    <a:pt x="67" y="0"/>
                  </a:moveTo>
                  <a:lnTo>
                    <a:pt x="81" y="2"/>
                  </a:lnTo>
                  <a:lnTo>
                    <a:pt x="85" y="2"/>
                  </a:lnTo>
                  <a:lnTo>
                    <a:pt x="87" y="4"/>
                  </a:lnTo>
                  <a:lnTo>
                    <a:pt x="89" y="7"/>
                  </a:lnTo>
                  <a:lnTo>
                    <a:pt x="89" y="11"/>
                  </a:lnTo>
                  <a:lnTo>
                    <a:pt x="87" y="15"/>
                  </a:lnTo>
                  <a:lnTo>
                    <a:pt x="83" y="19"/>
                  </a:lnTo>
                  <a:lnTo>
                    <a:pt x="77" y="21"/>
                  </a:lnTo>
                  <a:lnTo>
                    <a:pt x="59" y="21"/>
                  </a:lnTo>
                  <a:lnTo>
                    <a:pt x="42" y="25"/>
                  </a:lnTo>
                  <a:lnTo>
                    <a:pt x="34" y="31"/>
                  </a:lnTo>
                  <a:lnTo>
                    <a:pt x="28" y="37"/>
                  </a:lnTo>
                  <a:lnTo>
                    <a:pt x="24" y="43"/>
                  </a:lnTo>
                  <a:lnTo>
                    <a:pt x="22" y="49"/>
                  </a:lnTo>
                  <a:lnTo>
                    <a:pt x="22" y="55"/>
                  </a:lnTo>
                  <a:lnTo>
                    <a:pt x="24" y="57"/>
                  </a:lnTo>
                  <a:lnTo>
                    <a:pt x="26" y="60"/>
                  </a:lnTo>
                  <a:lnTo>
                    <a:pt x="28" y="60"/>
                  </a:lnTo>
                  <a:lnTo>
                    <a:pt x="30" y="62"/>
                  </a:lnTo>
                  <a:lnTo>
                    <a:pt x="34" y="62"/>
                  </a:lnTo>
                  <a:lnTo>
                    <a:pt x="42" y="62"/>
                  </a:lnTo>
                  <a:lnTo>
                    <a:pt x="52" y="60"/>
                  </a:lnTo>
                  <a:lnTo>
                    <a:pt x="61" y="57"/>
                  </a:lnTo>
                  <a:lnTo>
                    <a:pt x="61" y="57"/>
                  </a:lnTo>
                  <a:lnTo>
                    <a:pt x="75" y="53"/>
                  </a:lnTo>
                  <a:lnTo>
                    <a:pt x="89" y="51"/>
                  </a:lnTo>
                  <a:lnTo>
                    <a:pt x="99" y="51"/>
                  </a:lnTo>
                  <a:lnTo>
                    <a:pt x="106" y="53"/>
                  </a:lnTo>
                  <a:lnTo>
                    <a:pt x="114" y="55"/>
                  </a:lnTo>
                  <a:lnTo>
                    <a:pt x="120" y="60"/>
                  </a:lnTo>
                  <a:lnTo>
                    <a:pt x="124" y="68"/>
                  </a:lnTo>
                  <a:lnTo>
                    <a:pt x="128" y="84"/>
                  </a:lnTo>
                  <a:lnTo>
                    <a:pt x="122" y="102"/>
                  </a:lnTo>
                  <a:lnTo>
                    <a:pt x="116" y="110"/>
                  </a:lnTo>
                  <a:lnTo>
                    <a:pt x="108" y="119"/>
                  </a:lnTo>
                  <a:lnTo>
                    <a:pt x="99" y="125"/>
                  </a:lnTo>
                  <a:lnTo>
                    <a:pt x="81" y="133"/>
                  </a:lnTo>
                  <a:lnTo>
                    <a:pt x="63" y="135"/>
                  </a:lnTo>
                  <a:lnTo>
                    <a:pt x="50" y="135"/>
                  </a:lnTo>
                  <a:lnTo>
                    <a:pt x="44" y="133"/>
                  </a:lnTo>
                  <a:lnTo>
                    <a:pt x="42" y="129"/>
                  </a:lnTo>
                  <a:lnTo>
                    <a:pt x="40" y="123"/>
                  </a:lnTo>
                  <a:lnTo>
                    <a:pt x="42" y="119"/>
                  </a:lnTo>
                  <a:lnTo>
                    <a:pt x="44" y="117"/>
                  </a:lnTo>
                  <a:lnTo>
                    <a:pt x="48" y="115"/>
                  </a:lnTo>
                  <a:lnTo>
                    <a:pt x="52" y="115"/>
                  </a:lnTo>
                  <a:lnTo>
                    <a:pt x="63" y="115"/>
                  </a:lnTo>
                  <a:lnTo>
                    <a:pt x="77" y="113"/>
                  </a:lnTo>
                  <a:lnTo>
                    <a:pt x="89" y="110"/>
                  </a:lnTo>
                  <a:lnTo>
                    <a:pt x="97" y="104"/>
                  </a:lnTo>
                  <a:lnTo>
                    <a:pt x="103" y="98"/>
                  </a:lnTo>
                  <a:lnTo>
                    <a:pt x="106" y="92"/>
                  </a:lnTo>
                  <a:lnTo>
                    <a:pt x="108" y="86"/>
                  </a:lnTo>
                  <a:lnTo>
                    <a:pt x="108" y="80"/>
                  </a:lnTo>
                  <a:lnTo>
                    <a:pt x="106" y="76"/>
                  </a:lnTo>
                  <a:lnTo>
                    <a:pt x="105" y="74"/>
                  </a:lnTo>
                  <a:lnTo>
                    <a:pt x="103" y="72"/>
                  </a:lnTo>
                  <a:lnTo>
                    <a:pt x="99" y="70"/>
                  </a:lnTo>
                  <a:lnTo>
                    <a:pt x="95" y="70"/>
                  </a:lnTo>
                  <a:lnTo>
                    <a:pt x="87" y="70"/>
                  </a:lnTo>
                  <a:lnTo>
                    <a:pt x="77" y="72"/>
                  </a:lnTo>
                  <a:lnTo>
                    <a:pt x="67" y="74"/>
                  </a:lnTo>
                  <a:lnTo>
                    <a:pt x="67" y="74"/>
                  </a:lnTo>
                  <a:lnTo>
                    <a:pt x="53" y="78"/>
                  </a:lnTo>
                  <a:lnTo>
                    <a:pt x="42" y="82"/>
                  </a:lnTo>
                  <a:lnTo>
                    <a:pt x="34" y="82"/>
                  </a:lnTo>
                  <a:lnTo>
                    <a:pt x="26" y="82"/>
                  </a:lnTo>
                  <a:lnTo>
                    <a:pt x="18" y="80"/>
                  </a:lnTo>
                  <a:lnTo>
                    <a:pt x="10" y="74"/>
                  </a:lnTo>
                  <a:lnTo>
                    <a:pt x="4" y="68"/>
                  </a:lnTo>
                  <a:lnTo>
                    <a:pt x="0" y="53"/>
                  </a:lnTo>
                  <a:lnTo>
                    <a:pt x="4" y="37"/>
                  </a:lnTo>
                  <a:lnTo>
                    <a:pt x="10" y="29"/>
                  </a:lnTo>
                  <a:lnTo>
                    <a:pt x="16" y="21"/>
                  </a:lnTo>
                  <a:lnTo>
                    <a:pt x="24" y="15"/>
                  </a:lnTo>
                  <a:lnTo>
                    <a:pt x="32" y="9"/>
                  </a:lnTo>
                  <a:lnTo>
                    <a:pt x="50" y="2"/>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668"/>
            <p:cNvSpPr>
              <a:spLocks/>
            </p:cNvSpPr>
            <p:nvPr/>
          </p:nvSpPr>
          <p:spPr bwMode="auto">
            <a:xfrm>
              <a:off x="1214438" y="5170488"/>
              <a:ext cx="87313" cy="109538"/>
            </a:xfrm>
            <a:custGeom>
              <a:avLst/>
              <a:gdLst>
                <a:gd name="T0" fmla="*/ 101 w 110"/>
                <a:gd name="T1" fmla="*/ 0 h 137"/>
                <a:gd name="T2" fmla="*/ 105 w 110"/>
                <a:gd name="T3" fmla="*/ 0 h 137"/>
                <a:gd name="T4" fmla="*/ 108 w 110"/>
                <a:gd name="T5" fmla="*/ 4 h 137"/>
                <a:gd name="T6" fmla="*/ 110 w 110"/>
                <a:gd name="T7" fmla="*/ 6 h 137"/>
                <a:gd name="T8" fmla="*/ 110 w 110"/>
                <a:gd name="T9" fmla="*/ 11 h 137"/>
                <a:gd name="T10" fmla="*/ 108 w 110"/>
                <a:gd name="T11" fmla="*/ 15 h 137"/>
                <a:gd name="T12" fmla="*/ 105 w 110"/>
                <a:gd name="T13" fmla="*/ 17 h 137"/>
                <a:gd name="T14" fmla="*/ 101 w 110"/>
                <a:gd name="T15" fmla="*/ 19 h 137"/>
                <a:gd name="T16" fmla="*/ 69 w 110"/>
                <a:gd name="T17" fmla="*/ 29 h 137"/>
                <a:gd name="T18" fmla="*/ 101 w 110"/>
                <a:gd name="T19" fmla="*/ 123 h 137"/>
                <a:gd name="T20" fmla="*/ 101 w 110"/>
                <a:gd name="T21" fmla="*/ 127 h 137"/>
                <a:gd name="T22" fmla="*/ 101 w 110"/>
                <a:gd name="T23" fmla="*/ 131 h 137"/>
                <a:gd name="T24" fmla="*/ 99 w 110"/>
                <a:gd name="T25" fmla="*/ 135 h 137"/>
                <a:gd name="T26" fmla="*/ 95 w 110"/>
                <a:gd name="T27" fmla="*/ 137 h 137"/>
                <a:gd name="T28" fmla="*/ 91 w 110"/>
                <a:gd name="T29" fmla="*/ 137 h 137"/>
                <a:gd name="T30" fmla="*/ 87 w 110"/>
                <a:gd name="T31" fmla="*/ 137 h 137"/>
                <a:gd name="T32" fmla="*/ 83 w 110"/>
                <a:gd name="T33" fmla="*/ 135 h 137"/>
                <a:gd name="T34" fmla="*/ 81 w 110"/>
                <a:gd name="T35" fmla="*/ 131 h 137"/>
                <a:gd name="T36" fmla="*/ 48 w 110"/>
                <a:gd name="T37" fmla="*/ 37 h 137"/>
                <a:gd name="T38" fmla="*/ 32 w 110"/>
                <a:gd name="T39" fmla="*/ 43 h 137"/>
                <a:gd name="T40" fmla="*/ 16 w 110"/>
                <a:gd name="T41" fmla="*/ 49 h 137"/>
                <a:gd name="T42" fmla="*/ 12 w 110"/>
                <a:gd name="T43" fmla="*/ 51 h 137"/>
                <a:gd name="T44" fmla="*/ 8 w 110"/>
                <a:gd name="T45" fmla="*/ 49 h 137"/>
                <a:gd name="T46" fmla="*/ 4 w 110"/>
                <a:gd name="T47" fmla="*/ 47 h 137"/>
                <a:gd name="T48" fmla="*/ 0 w 110"/>
                <a:gd name="T49" fmla="*/ 45 h 137"/>
                <a:gd name="T50" fmla="*/ 0 w 110"/>
                <a:gd name="T51" fmla="*/ 41 h 137"/>
                <a:gd name="T52" fmla="*/ 2 w 110"/>
                <a:gd name="T53" fmla="*/ 37 h 137"/>
                <a:gd name="T54" fmla="*/ 4 w 110"/>
                <a:gd name="T55" fmla="*/ 33 h 137"/>
                <a:gd name="T56" fmla="*/ 8 w 110"/>
                <a:gd name="T57" fmla="*/ 31 h 137"/>
                <a:gd name="T58" fmla="*/ 95 w 110"/>
                <a:gd name="T59" fmla="*/ 0 h 137"/>
                <a:gd name="T60" fmla="*/ 101 w 110"/>
                <a:gd name="T6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137">
                  <a:moveTo>
                    <a:pt x="101" y="0"/>
                  </a:moveTo>
                  <a:lnTo>
                    <a:pt x="105" y="0"/>
                  </a:lnTo>
                  <a:lnTo>
                    <a:pt x="108" y="4"/>
                  </a:lnTo>
                  <a:lnTo>
                    <a:pt x="110" y="6"/>
                  </a:lnTo>
                  <a:lnTo>
                    <a:pt x="110" y="11"/>
                  </a:lnTo>
                  <a:lnTo>
                    <a:pt x="108" y="15"/>
                  </a:lnTo>
                  <a:lnTo>
                    <a:pt x="105" y="17"/>
                  </a:lnTo>
                  <a:lnTo>
                    <a:pt x="101" y="19"/>
                  </a:lnTo>
                  <a:lnTo>
                    <a:pt x="69" y="29"/>
                  </a:lnTo>
                  <a:lnTo>
                    <a:pt x="101" y="123"/>
                  </a:lnTo>
                  <a:lnTo>
                    <a:pt x="101" y="127"/>
                  </a:lnTo>
                  <a:lnTo>
                    <a:pt x="101" y="131"/>
                  </a:lnTo>
                  <a:lnTo>
                    <a:pt x="99" y="135"/>
                  </a:lnTo>
                  <a:lnTo>
                    <a:pt x="95" y="137"/>
                  </a:lnTo>
                  <a:lnTo>
                    <a:pt x="91" y="137"/>
                  </a:lnTo>
                  <a:lnTo>
                    <a:pt x="87" y="137"/>
                  </a:lnTo>
                  <a:lnTo>
                    <a:pt x="83" y="135"/>
                  </a:lnTo>
                  <a:lnTo>
                    <a:pt x="81" y="131"/>
                  </a:lnTo>
                  <a:lnTo>
                    <a:pt x="48" y="37"/>
                  </a:lnTo>
                  <a:lnTo>
                    <a:pt x="32" y="43"/>
                  </a:lnTo>
                  <a:lnTo>
                    <a:pt x="16" y="49"/>
                  </a:lnTo>
                  <a:lnTo>
                    <a:pt x="12" y="51"/>
                  </a:lnTo>
                  <a:lnTo>
                    <a:pt x="8" y="49"/>
                  </a:lnTo>
                  <a:lnTo>
                    <a:pt x="4" y="47"/>
                  </a:lnTo>
                  <a:lnTo>
                    <a:pt x="0" y="45"/>
                  </a:lnTo>
                  <a:lnTo>
                    <a:pt x="0" y="41"/>
                  </a:lnTo>
                  <a:lnTo>
                    <a:pt x="2" y="37"/>
                  </a:lnTo>
                  <a:lnTo>
                    <a:pt x="4" y="33"/>
                  </a:lnTo>
                  <a:lnTo>
                    <a:pt x="8" y="31"/>
                  </a:lnTo>
                  <a:lnTo>
                    <a:pt x="95" y="0"/>
                  </a:lnTo>
                  <a:lnTo>
                    <a:pt x="10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669"/>
            <p:cNvSpPr>
              <a:spLocks/>
            </p:cNvSpPr>
            <p:nvPr/>
          </p:nvSpPr>
          <p:spPr bwMode="auto">
            <a:xfrm>
              <a:off x="1379538" y="5145088"/>
              <a:ext cx="96838" cy="104775"/>
            </a:xfrm>
            <a:custGeom>
              <a:avLst/>
              <a:gdLst>
                <a:gd name="T0" fmla="*/ 68 w 121"/>
                <a:gd name="T1" fmla="*/ 0 h 134"/>
                <a:gd name="T2" fmla="*/ 96 w 121"/>
                <a:gd name="T3" fmla="*/ 4 h 134"/>
                <a:gd name="T4" fmla="*/ 117 w 121"/>
                <a:gd name="T5" fmla="*/ 14 h 134"/>
                <a:gd name="T6" fmla="*/ 121 w 121"/>
                <a:gd name="T7" fmla="*/ 18 h 134"/>
                <a:gd name="T8" fmla="*/ 121 w 121"/>
                <a:gd name="T9" fmla="*/ 22 h 134"/>
                <a:gd name="T10" fmla="*/ 121 w 121"/>
                <a:gd name="T11" fmla="*/ 26 h 134"/>
                <a:gd name="T12" fmla="*/ 119 w 121"/>
                <a:gd name="T13" fmla="*/ 30 h 134"/>
                <a:gd name="T14" fmla="*/ 115 w 121"/>
                <a:gd name="T15" fmla="*/ 32 h 134"/>
                <a:gd name="T16" fmla="*/ 112 w 121"/>
                <a:gd name="T17" fmla="*/ 34 h 134"/>
                <a:gd name="T18" fmla="*/ 108 w 121"/>
                <a:gd name="T19" fmla="*/ 32 h 134"/>
                <a:gd name="T20" fmla="*/ 104 w 121"/>
                <a:gd name="T21" fmla="*/ 32 h 134"/>
                <a:gd name="T22" fmla="*/ 88 w 121"/>
                <a:gd name="T23" fmla="*/ 24 h 134"/>
                <a:gd name="T24" fmla="*/ 68 w 121"/>
                <a:gd name="T25" fmla="*/ 22 h 134"/>
                <a:gd name="T26" fmla="*/ 49 w 121"/>
                <a:gd name="T27" fmla="*/ 26 h 134"/>
                <a:gd name="T28" fmla="*/ 33 w 121"/>
                <a:gd name="T29" fmla="*/ 38 h 134"/>
                <a:gd name="T30" fmla="*/ 23 w 121"/>
                <a:gd name="T31" fmla="*/ 53 h 134"/>
                <a:gd name="T32" fmla="*/ 21 w 121"/>
                <a:gd name="T33" fmla="*/ 71 h 134"/>
                <a:gd name="T34" fmla="*/ 23 w 121"/>
                <a:gd name="T35" fmla="*/ 81 h 134"/>
                <a:gd name="T36" fmla="*/ 27 w 121"/>
                <a:gd name="T37" fmla="*/ 89 h 134"/>
                <a:gd name="T38" fmla="*/ 33 w 121"/>
                <a:gd name="T39" fmla="*/ 96 h 134"/>
                <a:gd name="T40" fmla="*/ 39 w 121"/>
                <a:gd name="T41" fmla="*/ 102 h 134"/>
                <a:gd name="T42" fmla="*/ 55 w 121"/>
                <a:gd name="T43" fmla="*/ 110 h 134"/>
                <a:gd name="T44" fmla="*/ 74 w 121"/>
                <a:gd name="T45" fmla="*/ 114 h 134"/>
                <a:gd name="T46" fmla="*/ 84 w 121"/>
                <a:gd name="T47" fmla="*/ 112 h 134"/>
                <a:gd name="T48" fmla="*/ 96 w 121"/>
                <a:gd name="T49" fmla="*/ 108 h 134"/>
                <a:gd name="T50" fmla="*/ 104 w 121"/>
                <a:gd name="T51" fmla="*/ 102 h 134"/>
                <a:gd name="T52" fmla="*/ 108 w 121"/>
                <a:gd name="T53" fmla="*/ 100 h 134"/>
                <a:gd name="T54" fmla="*/ 112 w 121"/>
                <a:gd name="T55" fmla="*/ 100 h 134"/>
                <a:gd name="T56" fmla="*/ 115 w 121"/>
                <a:gd name="T57" fmla="*/ 102 h 134"/>
                <a:gd name="T58" fmla="*/ 119 w 121"/>
                <a:gd name="T59" fmla="*/ 104 h 134"/>
                <a:gd name="T60" fmla="*/ 121 w 121"/>
                <a:gd name="T61" fmla="*/ 108 h 134"/>
                <a:gd name="T62" fmla="*/ 121 w 121"/>
                <a:gd name="T63" fmla="*/ 112 h 134"/>
                <a:gd name="T64" fmla="*/ 119 w 121"/>
                <a:gd name="T65" fmla="*/ 116 h 134"/>
                <a:gd name="T66" fmla="*/ 117 w 121"/>
                <a:gd name="T67" fmla="*/ 120 h 134"/>
                <a:gd name="T68" fmla="*/ 98 w 121"/>
                <a:gd name="T69" fmla="*/ 130 h 134"/>
                <a:gd name="T70" fmla="*/ 74 w 121"/>
                <a:gd name="T71" fmla="*/ 134 h 134"/>
                <a:gd name="T72" fmla="*/ 49 w 121"/>
                <a:gd name="T73" fmla="*/ 132 h 134"/>
                <a:gd name="T74" fmla="*/ 25 w 121"/>
                <a:gd name="T75" fmla="*/ 118 h 134"/>
                <a:gd name="T76" fmla="*/ 7 w 121"/>
                <a:gd name="T77" fmla="*/ 100 h 134"/>
                <a:gd name="T78" fmla="*/ 0 w 121"/>
                <a:gd name="T79" fmla="*/ 75 h 134"/>
                <a:gd name="T80" fmla="*/ 0 w 121"/>
                <a:gd name="T81" fmla="*/ 53 h 134"/>
                <a:gd name="T82" fmla="*/ 7 w 121"/>
                <a:gd name="T83" fmla="*/ 34 h 134"/>
                <a:gd name="T84" fmla="*/ 23 w 121"/>
                <a:gd name="T85" fmla="*/ 16 h 134"/>
                <a:gd name="T86" fmla="*/ 43 w 121"/>
                <a:gd name="T87" fmla="*/ 6 h 134"/>
                <a:gd name="T88" fmla="*/ 68 w 1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34">
                  <a:moveTo>
                    <a:pt x="68" y="0"/>
                  </a:moveTo>
                  <a:lnTo>
                    <a:pt x="96" y="4"/>
                  </a:lnTo>
                  <a:lnTo>
                    <a:pt x="117" y="14"/>
                  </a:lnTo>
                  <a:lnTo>
                    <a:pt x="121" y="18"/>
                  </a:lnTo>
                  <a:lnTo>
                    <a:pt x="121" y="22"/>
                  </a:lnTo>
                  <a:lnTo>
                    <a:pt x="121" y="26"/>
                  </a:lnTo>
                  <a:lnTo>
                    <a:pt x="119" y="30"/>
                  </a:lnTo>
                  <a:lnTo>
                    <a:pt x="115" y="32"/>
                  </a:lnTo>
                  <a:lnTo>
                    <a:pt x="112" y="34"/>
                  </a:lnTo>
                  <a:lnTo>
                    <a:pt x="108" y="32"/>
                  </a:lnTo>
                  <a:lnTo>
                    <a:pt x="104" y="32"/>
                  </a:lnTo>
                  <a:lnTo>
                    <a:pt x="88" y="24"/>
                  </a:lnTo>
                  <a:lnTo>
                    <a:pt x="68" y="22"/>
                  </a:lnTo>
                  <a:lnTo>
                    <a:pt x="49" y="26"/>
                  </a:lnTo>
                  <a:lnTo>
                    <a:pt x="33" y="38"/>
                  </a:lnTo>
                  <a:lnTo>
                    <a:pt x="23" y="53"/>
                  </a:lnTo>
                  <a:lnTo>
                    <a:pt x="21" y="71"/>
                  </a:lnTo>
                  <a:lnTo>
                    <a:pt x="23" y="81"/>
                  </a:lnTo>
                  <a:lnTo>
                    <a:pt x="27" y="89"/>
                  </a:lnTo>
                  <a:lnTo>
                    <a:pt x="33" y="96"/>
                  </a:lnTo>
                  <a:lnTo>
                    <a:pt x="39" y="102"/>
                  </a:lnTo>
                  <a:lnTo>
                    <a:pt x="55" y="110"/>
                  </a:lnTo>
                  <a:lnTo>
                    <a:pt x="74" y="114"/>
                  </a:lnTo>
                  <a:lnTo>
                    <a:pt x="84" y="112"/>
                  </a:lnTo>
                  <a:lnTo>
                    <a:pt x="96" y="108"/>
                  </a:lnTo>
                  <a:lnTo>
                    <a:pt x="104" y="102"/>
                  </a:lnTo>
                  <a:lnTo>
                    <a:pt x="108" y="100"/>
                  </a:lnTo>
                  <a:lnTo>
                    <a:pt x="112" y="100"/>
                  </a:lnTo>
                  <a:lnTo>
                    <a:pt x="115" y="102"/>
                  </a:lnTo>
                  <a:lnTo>
                    <a:pt x="119" y="104"/>
                  </a:lnTo>
                  <a:lnTo>
                    <a:pt x="121" y="108"/>
                  </a:lnTo>
                  <a:lnTo>
                    <a:pt x="121" y="112"/>
                  </a:lnTo>
                  <a:lnTo>
                    <a:pt x="119" y="116"/>
                  </a:lnTo>
                  <a:lnTo>
                    <a:pt x="117" y="120"/>
                  </a:lnTo>
                  <a:lnTo>
                    <a:pt x="98" y="130"/>
                  </a:lnTo>
                  <a:lnTo>
                    <a:pt x="74" y="134"/>
                  </a:lnTo>
                  <a:lnTo>
                    <a:pt x="49" y="132"/>
                  </a:lnTo>
                  <a:lnTo>
                    <a:pt x="25" y="118"/>
                  </a:lnTo>
                  <a:lnTo>
                    <a:pt x="7" y="100"/>
                  </a:lnTo>
                  <a:lnTo>
                    <a:pt x="0" y="75"/>
                  </a:lnTo>
                  <a:lnTo>
                    <a:pt x="0" y="53"/>
                  </a:lnTo>
                  <a:lnTo>
                    <a:pt x="7" y="34"/>
                  </a:lnTo>
                  <a:lnTo>
                    <a:pt x="23" y="16"/>
                  </a:lnTo>
                  <a:lnTo>
                    <a:pt x="43" y="6"/>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670"/>
            <p:cNvSpPr>
              <a:spLocks/>
            </p:cNvSpPr>
            <p:nvPr/>
          </p:nvSpPr>
          <p:spPr bwMode="auto">
            <a:xfrm>
              <a:off x="1501776" y="5149851"/>
              <a:ext cx="77788" cy="106363"/>
            </a:xfrm>
            <a:custGeom>
              <a:avLst/>
              <a:gdLst>
                <a:gd name="T0" fmla="*/ 19 w 98"/>
                <a:gd name="T1" fmla="*/ 0 h 136"/>
                <a:gd name="T2" fmla="*/ 19 w 98"/>
                <a:gd name="T3" fmla="*/ 0 h 136"/>
                <a:gd name="T4" fmla="*/ 19 w 98"/>
                <a:gd name="T5" fmla="*/ 0 h 136"/>
                <a:gd name="T6" fmla="*/ 88 w 98"/>
                <a:gd name="T7" fmla="*/ 8 h 136"/>
                <a:gd name="T8" fmla="*/ 92 w 98"/>
                <a:gd name="T9" fmla="*/ 10 h 136"/>
                <a:gd name="T10" fmla="*/ 96 w 98"/>
                <a:gd name="T11" fmla="*/ 12 h 136"/>
                <a:gd name="T12" fmla="*/ 98 w 98"/>
                <a:gd name="T13" fmla="*/ 16 h 136"/>
                <a:gd name="T14" fmla="*/ 98 w 98"/>
                <a:gd name="T15" fmla="*/ 20 h 136"/>
                <a:gd name="T16" fmla="*/ 98 w 98"/>
                <a:gd name="T17" fmla="*/ 24 h 136"/>
                <a:gd name="T18" fmla="*/ 94 w 98"/>
                <a:gd name="T19" fmla="*/ 26 h 136"/>
                <a:gd name="T20" fmla="*/ 90 w 98"/>
                <a:gd name="T21" fmla="*/ 28 h 136"/>
                <a:gd name="T22" fmla="*/ 86 w 98"/>
                <a:gd name="T23" fmla="*/ 28 h 136"/>
                <a:gd name="T24" fmla="*/ 29 w 98"/>
                <a:gd name="T25" fmla="*/ 22 h 136"/>
                <a:gd name="T26" fmla="*/ 25 w 98"/>
                <a:gd name="T27" fmla="*/ 55 h 136"/>
                <a:gd name="T28" fmla="*/ 72 w 98"/>
                <a:gd name="T29" fmla="*/ 61 h 136"/>
                <a:gd name="T30" fmla="*/ 76 w 98"/>
                <a:gd name="T31" fmla="*/ 63 h 136"/>
                <a:gd name="T32" fmla="*/ 80 w 98"/>
                <a:gd name="T33" fmla="*/ 65 h 136"/>
                <a:gd name="T34" fmla="*/ 82 w 98"/>
                <a:gd name="T35" fmla="*/ 69 h 136"/>
                <a:gd name="T36" fmla="*/ 82 w 98"/>
                <a:gd name="T37" fmla="*/ 73 h 136"/>
                <a:gd name="T38" fmla="*/ 80 w 98"/>
                <a:gd name="T39" fmla="*/ 77 h 136"/>
                <a:gd name="T40" fmla="*/ 76 w 98"/>
                <a:gd name="T41" fmla="*/ 79 h 136"/>
                <a:gd name="T42" fmla="*/ 74 w 98"/>
                <a:gd name="T43" fmla="*/ 81 h 136"/>
                <a:gd name="T44" fmla="*/ 68 w 98"/>
                <a:gd name="T45" fmla="*/ 81 h 136"/>
                <a:gd name="T46" fmla="*/ 23 w 98"/>
                <a:gd name="T47" fmla="*/ 75 h 136"/>
                <a:gd name="T48" fmla="*/ 21 w 98"/>
                <a:gd name="T49" fmla="*/ 110 h 136"/>
                <a:gd name="T50" fmla="*/ 70 w 98"/>
                <a:gd name="T51" fmla="*/ 116 h 136"/>
                <a:gd name="T52" fmla="*/ 76 w 98"/>
                <a:gd name="T53" fmla="*/ 118 h 136"/>
                <a:gd name="T54" fmla="*/ 78 w 98"/>
                <a:gd name="T55" fmla="*/ 122 h 136"/>
                <a:gd name="T56" fmla="*/ 80 w 98"/>
                <a:gd name="T57" fmla="*/ 128 h 136"/>
                <a:gd name="T58" fmla="*/ 78 w 98"/>
                <a:gd name="T59" fmla="*/ 132 h 136"/>
                <a:gd name="T60" fmla="*/ 74 w 98"/>
                <a:gd name="T61" fmla="*/ 136 h 136"/>
                <a:gd name="T62" fmla="*/ 72 w 98"/>
                <a:gd name="T63" fmla="*/ 136 h 136"/>
                <a:gd name="T64" fmla="*/ 68 w 98"/>
                <a:gd name="T65" fmla="*/ 136 h 136"/>
                <a:gd name="T66" fmla="*/ 10 w 98"/>
                <a:gd name="T67" fmla="*/ 130 h 136"/>
                <a:gd name="T68" fmla="*/ 10 w 98"/>
                <a:gd name="T69" fmla="*/ 130 h 136"/>
                <a:gd name="T70" fmla="*/ 10 w 98"/>
                <a:gd name="T71" fmla="*/ 130 h 136"/>
                <a:gd name="T72" fmla="*/ 6 w 98"/>
                <a:gd name="T73" fmla="*/ 128 h 136"/>
                <a:gd name="T74" fmla="*/ 2 w 98"/>
                <a:gd name="T75" fmla="*/ 126 h 136"/>
                <a:gd name="T76" fmla="*/ 0 w 98"/>
                <a:gd name="T77" fmla="*/ 122 h 136"/>
                <a:gd name="T78" fmla="*/ 0 w 98"/>
                <a:gd name="T79" fmla="*/ 118 h 136"/>
                <a:gd name="T80" fmla="*/ 6 w 98"/>
                <a:gd name="T81" fmla="*/ 8 h 136"/>
                <a:gd name="T82" fmla="*/ 8 w 98"/>
                <a:gd name="T83" fmla="*/ 4 h 136"/>
                <a:gd name="T84" fmla="*/ 10 w 98"/>
                <a:gd name="T85" fmla="*/ 2 h 136"/>
                <a:gd name="T86" fmla="*/ 14 w 98"/>
                <a:gd name="T87" fmla="*/ 0 h 136"/>
                <a:gd name="T88" fmla="*/ 19 w 98"/>
                <a:gd name="T8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136">
                  <a:moveTo>
                    <a:pt x="19" y="0"/>
                  </a:moveTo>
                  <a:lnTo>
                    <a:pt x="19" y="0"/>
                  </a:lnTo>
                  <a:lnTo>
                    <a:pt x="19" y="0"/>
                  </a:lnTo>
                  <a:lnTo>
                    <a:pt x="88" y="8"/>
                  </a:lnTo>
                  <a:lnTo>
                    <a:pt x="92" y="10"/>
                  </a:lnTo>
                  <a:lnTo>
                    <a:pt x="96" y="12"/>
                  </a:lnTo>
                  <a:lnTo>
                    <a:pt x="98" y="16"/>
                  </a:lnTo>
                  <a:lnTo>
                    <a:pt x="98" y="20"/>
                  </a:lnTo>
                  <a:lnTo>
                    <a:pt x="98" y="24"/>
                  </a:lnTo>
                  <a:lnTo>
                    <a:pt x="94" y="26"/>
                  </a:lnTo>
                  <a:lnTo>
                    <a:pt x="90" y="28"/>
                  </a:lnTo>
                  <a:lnTo>
                    <a:pt x="86" y="28"/>
                  </a:lnTo>
                  <a:lnTo>
                    <a:pt x="29" y="22"/>
                  </a:lnTo>
                  <a:lnTo>
                    <a:pt x="25" y="55"/>
                  </a:lnTo>
                  <a:lnTo>
                    <a:pt x="72" y="61"/>
                  </a:lnTo>
                  <a:lnTo>
                    <a:pt x="76" y="63"/>
                  </a:lnTo>
                  <a:lnTo>
                    <a:pt x="80" y="65"/>
                  </a:lnTo>
                  <a:lnTo>
                    <a:pt x="82" y="69"/>
                  </a:lnTo>
                  <a:lnTo>
                    <a:pt x="82" y="73"/>
                  </a:lnTo>
                  <a:lnTo>
                    <a:pt x="80" y="77"/>
                  </a:lnTo>
                  <a:lnTo>
                    <a:pt x="76" y="79"/>
                  </a:lnTo>
                  <a:lnTo>
                    <a:pt x="74" y="81"/>
                  </a:lnTo>
                  <a:lnTo>
                    <a:pt x="68" y="81"/>
                  </a:lnTo>
                  <a:lnTo>
                    <a:pt x="23" y="75"/>
                  </a:lnTo>
                  <a:lnTo>
                    <a:pt x="21" y="110"/>
                  </a:lnTo>
                  <a:lnTo>
                    <a:pt x="70" y="116"/>
                  </a:lnTo>
                  <a:lnTo>
                    <a:pt x="76" y="118"/>
                  </a:lnTo>
                  <a:lnTo>
                    <a:pt x="78" y="122"/>
                  </a:lnTo>
                  <a:lnTo>
                    <a:pt x="80" y="128"/>
                  </a:lnTo>
                  <a:lnTo>
                    <a:pt x="78" y="132"/>
                  </a:lnTo>
                  <a:lnTo>
                    <a:pt x="74" y="136"/>
                  </a:lnTo>
                  <a:lnTo>
                    <a:pt x="72" y="136"/>
                  </a:lnTo>
                  <a:lnTo>
                    <a:pt x="68" y="136"/>
                  </a:lnTo>
                  <a:lnTo>
                    <a:pt x="10" y="130"/>
                  </a:lnTo>
                  <a:lnTo>
                    <a:pt x="10" y="130"/>
                  </a:lnTo>
                  <a:lnTo>
                    <a:pt x="10" y="130"/>
                  </a:lnTo>
                  <a:lnTo>
                    <a:pt x="6" y="128"/>
                  </a:lnTo>
                  <a:lnTo>
                    <a:pt x="2" y="126"/>
                  </a:lnTo>
                  <a:lnTo>
                    <a:pt x="0" y="122"/>
                  </a:lnTo>
                  <a:lnTo>
                    <a:pt x="0" y="118"/>
                  </a:lnTo>
                  <a:lnTo>
                    <a:pt x="6" y="8"/>
                  </a:lnTo>
                  <a:lnTo>
                    <a:pt x="8" y="4"/>
                  </a:lnTo>
                  <a:lnTo>
                    <a:pt x="10" y="2"/>
                  </a:lnTo>
                  <a:lnTo>
                    <a:pt x="14" y="0"/>
                  </a:lnTo>
                  <a:lnTo>
                    <a:pt x="1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Freeform 671"/>
            <p:cNvSpPr>
              <a:spLocks/>
            </p:cNvSpPr>
            <p:nvPr/>
          </p:nvSpPr>
          <p:spPr bwMode="auto">
            <a:xfrm>
              <a:off x="1587501" y="5164138"/>
              <a:ext cx="104775" cy="119063"/>
            </a:xfrm>
            <a:custGeom>
              <a:avLst/>
              <a:gdLst>
                <a:gd name="T0" fmla="*/ 35 w 131"/>
                <a:gd name="T1" fmla="*/ 0 h 149"/>
                <a:gd name="T2" fmla="*/ 39 w 131"/>
                <a:gd name="T3" fmla="*/ 0 h 149"/>
                <a:gd name="T4" fmla="*/ 43 w 131"/>
                <a:gd name="T5" fmla="*/ 4 h 149"/>
                <a:gd name="T6" fmla="*/ 45 w 131"/>
                <a:gd name="T7" fmla="*/ 6 h 149"/>
                <a:gd name="T8" fmla="*/ 67 w 131"/>
                <a:gd name="T9" fmla="*/ 55 h 149"/>
                <a:gd name="T10" fmla="*/ 84 w 131"/>
                <a:gd name="T11" fmla="*/ 104 h 149"/>
                <a:gd name="T12" fmla="*/ 110 w 131"/>
                <a:gd name="T13" fmla="*/ 31 h 149"/>
                <a:gd name="T14" fmla="*/ 112 w 131"/>
                <a:gd name="T15" fmla="*/ 29 h 149"/>
                <a:gd name="T16" fmla="*/ 116 w 131"/>
                <a:gd name="T17" fmla="*/ 27 h 149"/>
                <a:gd name="T18" fmla="*/ 120 w 131"/>
                <a:gd name="T19" fmla="*/ 25 h 149"/>
                <a:gd name="T20" fmla="*/ 123 w 131"/>
                <a:gd name="T21" fmla="*/ 27 h 149"/>
                <a:gd name="T22" fmla="*/ 127 w 131"/>
                <a:gd name="T23" fmla="*/ 29 h 149"/>
                <a:gd name="T24" fmla="*/ 131 w 131"/>
                <a:gd name="T25" fmla="*/ 31 h 149"/>
                <a:gd name="T26" fmla="*/ 131 w 131"/>
                <a:gd name="T27" fmla="*/ 35 h 149"/>
                <a:gd name="T28" fmla="*/ 131 w 131"/>
                <a:gd name="T29" fmla="*/ 39 h 149"/>
                <a:gd name="T30" fmla="*/ 92 w 131"/>
                <a:gd name="T31" fmla="*/ 141 h 149"/>
                <a:gd name="T32" fmla="*/ 90 w 131"/>
                <a:gd name="T33" fmla="*/ 145 h 149"/>
                <a:gd name="T34" fmla="*/ 88 w 131"/>
                <a:gd name="T35" fmla="*/ 147 h 149"/>
                <a:gd name="T36" fmla="*/ 84 w 131"/>
                <a:gd name="T37" fmla="*/ 149 h 149"/>
                <a:gd name="T38" fmla="*/ 80 w 131"/>
                <a:gd name="T39" fmla="*/ 147 h 149"/>
                <a:gd name="T40" fmla="*/ 76 w 131"/>
                <a:gd name="T41" fmla="*/ 145 h 149"/>
                <a:gd name="T42" fmla="*/ 74 w 131"/>
                <a:gd name="T43" fmla="*/ 141 h 149"/>
                <a:gd name="T44" fmla="*/ 74 w 131"/>
                <a:gd name="T45" fmla="*/ 141 h 149"/>
                <a:gd name="T46" fmla="*/ 59 w 131"/>
                <a:gd name="T47" fmla="*/ 92 h 149"/>
                <a:gd name="T48" fmla="*/ 39 w 131"/>
                <a:gd name="T49" fmla="*/ 43 h 149"/>
                <a:gd name="T50" fmla="*/ 19 w 131"/>
                <a:gd name="T51" fmla="*/ 118 h 149"/>
                <a:gd name="T52" fmla="*/ 17 w 131"/>
                <a:gd name="T53" fmla="*/ 122 h 149"/>
                <a:gd name="T54" fmla="*/ 15 w 131"/>
                <a:gd name="T55" fmla="*/ 125 h 149"/>
                <a:gd name="T56" fmla="*/ 12 w 131"/>
                <a:gd name="T57" fmla="*/ 125 h 149"/>
                <a:gd name="T58" fmla="*/ 8 w 131"/>
                <a:gd name="T59" fmla="*/ 125 h 149"/>
                <a:gd name="T60" fmla="*/ 4 w 131"/>
                <a:gd name="T61" fmla="*/ 123 h 149"/>
                <a:gd name="T62" fmla="*/ 2 w 131"/>
                <a:gd name="T63" fmla="*/ 122 h 149"/>
                <a:gd name="T64" fmla="*/ 0 w 131"/>
                <a:gd name="T65" fmla="*/ 118 h 149"/>
                <a:gd name="T66" fmla="*/ 0 w 131"/>
                <a:gd name="T67" fmla="*/ 114 h 149"/>
                <a:gd name="T68" fmla="*/ 23 w 131"/>
                <a:gd name="T69" fmla="*/ 8 h 149"/>
                <a:gd name="T70" fmla="*/ 23 w 131"/>
                <a:gd name="T71" fmla="*/ 8 h 149"/>
                <a:gd name="T72" fmla="*/ 23 w 131"/>
                <a:gd name="T73" fmla="*/ 4 h 149"/>
                <a:gd name="T74" fmla="*/ 27 w 131"/>
                <a:gd name="T75" fmla="*/ 2 h 149"/>
                <a:gd name="T76" fmla="*/ 29 w 131"/>
                <a:gd name="T77" fmla="*/ 0 h 149"/>
                <a:gd name="T78" fmla="*/ 35 w 131"/>
                <a:gd name="T7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49">
                  <a:moveTo>
                    <a:pt x="35" y="0"/>
                  </a:moveTo>
                  <a:lnTo>
                    <a:pt x="39" y="0"/>
                  </a:lnTo>
                  <a:lnTo>
                    <a:pt x="43" y="4"/>
                  </a:lnTo>
                  <a:lnTo>
                    <a:pt x="45" y="6"/>
                  </a:lnTo>
                  <a:lnTo>
                    <a:pt x="67" y="55"/>
                  </a:lnTo>
                  <a:lnTo>
                    <a:pt x="84" y="104"/>
                  </a:lnTo>
                  <a:lnTo>
                    <a:pt x="110" y="31"/>
                  </a:lnTo>
                  <a:lnTo>
                    <a:pt x="112" y="29"/>
                  </a:lnTo>
                  <a:lnTo>
                    <a:pt x="116" y="27"/>
                  </a:lnTo>
                  <a:lnTo>
                    <a:pt x="120" y="25"/>
                  </a:lnTo>
                  <a:lnTo>
                    <a:pt x="123" y="27"/>
                  </a:lnTo>
                  <a:lnTo>
                    <a:pt x="127" y="29"/>
                  </a:lnTo>
                  <a:lnTo>
                    <a:pt x="131" y="31"/>
                  </a:lnTo>
                  <a:lnTo>
                    <a:pt x="131" y="35"/>
                  </a:lnTo>
                  <a:lnTo>
                    <a:pt x="131" y="39"/>
                  </a:lnTo>
                  <a:lnTo>
                    <a:pt x="92" y="141"/>
                  </a:lnTo>
                  <a:lnTo>
                    <a:pt x="90" y="145"/>
                  </a:lnTo>
                  <a:lnTo>
                    <a:pt x="88" y="147"/>
                  </a:lnTo>
                  <a:lnTo>
                    <a:pt x="84" y="149"/>
                  </a:lnTo>
                  <a:lnTo>
                    <a:pt x="80" y="147"/>
                  </a:lnTo>
                  <a:lnTo>
                    <a:pt x="76" y="145"/>
                  </a:lnTo>
                  <a:lnTo>
                    <a:pt x="74" y="141"/>
                  </a:lnTo>
                  <a:lnTo>
                    <a:pt x="74" y="141"/>
                  </a:lnTo>
                  <a:lnTo>
                    <a:pt x="59" y="92"/>
                  </a:lnTo>
                  <a:lnTo>
                    <a:pt x="39" y="43"/>
                  </a:lnTo>
                  <a:lnTo>
                    <a:pt x="19" y="118"/>
                  </a:lnTo>
                  <a:lnTo>
                    <a:pt x="17" y="122"/>
                  </a:lnTo>
                  <a:lnTo>
                    <a:pt x="15" y="125"/>
                  </a:lnTo>
                  <a:lnTo>
                    <a:pt x="12" y="125"/>
                  </a:lnTo>
                  <a:lnTo>
                    <a:pt x="8" y="125"/>
                  </a:lnTo>
                  <a:lnTo>
                    <a:pt x="4" y="123"/>
                  </a:lnTo>
                  <a:lnTo>
                    <a:pt x="2" y="122"/>
                  </a:lnTo>
                  <a:lnTo>
                    <a:pt x="0" y="118"/>
                  </a:lnTo>
                  <a:lnTo>
                    <a:pt x="0" y="114"/>
                  </a:lnTo>
                  <a:lnTo>
                    <a:pt x="23" y="8"/>
                  </a:lnTo>
                  <a:lnTo>
                    <a:pt x="23" y="8"/>
                  </a:lnTo>
                  <a:lnTo>
                    <a:pt x="23" y="4"/>
                  </a:lnTo>
                  <a:lnTo>
                    <a:pt x="27" y="2"/>
                  </a:lnTo>
                  <a:lnTo>
                    <a:pt x="29" y="0"/>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672"/>
            <p:cNvSpPr>
              <a:spLocks/>
            </p:cNvSpPr>
            <p:nvPr/>
          </p:nvSpPr>
          <p:spPr bwMode="auto">
            <a:xfrm>
              <a:off x="1712913" y="5202238"/>
              <a:ext cx="88900" cy="109538"/>
            </a:xfrm>
            <a:custGeom>
              <a:avLst/>
              <a:gdLst>
                <a:gd name="T0" fmla="*/ 19 w 112"/>
                <a:gd name="T1" fmla="*/ 0 h 137"/>
                <a:gd name="T2" fmla="*/ 25 w 112"/>
                <a:gd name="T3" fmla="*/ 2 h 137"/>
                <a:gd name="T4" fmla="*/ 67 w 112"/>
                <a:gd name="T5" fmla="*/ 22 h 137"/>
                <a:gd name="T6" fmla="*/ 106 w 112"/>
                <a:gd name="T7" fmla="*/ 45 h 137"/>
                <a:gd name="T8" fmla="*/ 110 w 112"/>
                <a:gd name="T9" fmla="*/ 47 h 137"/>
                <a:gd name="T10" fmla="*/ 112 w 112"/>
                <a:gd name="T11" fmla="*/ 51 h 137"/>
                <a:gd name="T12" fmla="*/ 112 w 112"/>
                <a:gd name="T13" fmla="*/ 55 h 137"/>
                <a:gd name="T14" fmla="*/ 112 w 112"/>
                <a:gd name="T15" fmla="*/ 59 h 137"/>
                <a:gd name="T16" fmla="*/ 108 w 112"/>
                <a:gd name="T17" fmla="*/ 63 h 137"/>
                <a:gd name="T18" fmla="*/ 104 w 112"/>
                <a:gd name="T19" fmla="*/ 65 h 137"/>
                <a:gd name="T20" fmla="*/ 100 w 112"/>
                <a:gd name="T21" fmla="*/ 65 h 137"/>
                <a:gd name="T22" fmla="*/ 96 w 112"/>
                <a:gd name="T23" fmla="*/ 63 h 137"/>
                <a:gd name="T24" fmla="*/ 67 w 112"/>
                <a:gd name="T25" fmla="*/ 45 h 137"/>
                <a:gd name="T26" fmla="*/ 19 w 112"/>
                <a:gd name="T27" fmla="*/ 133 h 137"/>
                <a:gd name="T28" fmla="*/ 16 w 112"/>
                <a:gd name="T29" fmla="*/ 135 h 137"/>
                <a:gd name="T30" fmla="*/ 12 w 112"/>
                <a:gd name="T31" fmla="*/ 137 h 137"/>
                <a:gd name="T32" fmla="*/ 10 w 112"/>
                <a:gd name="T33" fmla="*/ 137 h 137"/>
                <a:gd name="T34" fmla="*/ 6 w 112"/>
                <a:gd name="T35" fmla="*/ 137 h 137"/>
                <a:gd name="T36" fmla="*/ 2 w 112"/>
                <a:gd name="T37" fmla="*/ 133 h 137"/>
                <a:gd name="T38" fmla="*/ 0 w 112"/>
                <a:gd name="T39" fmla="*/ 131 h 137"/>
                <a:gd name="T40" fmla="*/ 0 w 112"/>
                <a:gd name="T41" fmla="*/ 128 h 137"/>
                <a:gd name="T42" fmla="*/ 2 w 112"/>
                <a:gd name="T43" fmla="*/ 124 h 137"/>
                <a:gd name="T44" fmla="*/ 47 w 112"/>
                <a:gd name="T45" fmla="*/ 35 h 137"/>
                <a:gd name="T46" fmla="*/ 31 w 112"/>
                <a:gd name="T47" fmla="*/ 27 h 137"/>
                <a:gd name="T48" fmla="*/ 16 w 112"/>
                <a:gd name="T49" fmla="*/ 20 h 137"/>
                <a:gd name="T50" fmla="*/ 12 w 112"/>
                <a:gd name="T51" fmla="*/ 18 h 137"/>
                <a:gd name="T52" fmla="*/ 10 w 112"/>
                <a:gd name="T53" fmla="*/ 14 h 137"/>
                <a:gd name="T54" fmla="*/ 10 w 112"/>
                <a:gd name="T55" fmla="*/ 10 h 137"/>
                <a:gd name="T56" fmla="*/ 10 w 112"/>
                <a:gd name="T57" fmla="*/ 6 h 137"/>
                <a:gd name="T58" fmla="*/ 12 w 112"/>
                <a:gd name="T59" fmla="*/ 2 h 137"/>
                <a:gd name="T60" fmla="*/ 16 w 112"/>
                <a:gd name="T61" fmla="*/ 0 h 137"/>
                <a:gd name="T62" fmla="*/ 19 w 112"/>
                <a:gd name="T6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37">
                  <a:moveTo>
                    <a:pt x="19" y="0"/>
                  </a:moveTo>
                  <a:lnTo>
                    <a:pt x="25" y="2"/>
                  </a:lnTo>
                  <a:lnTo>
                    <a:pt x="67" y="22"/>
                  </a:lnTo>
                  <a:lnTo>
                    <a:pt x="106" y="45"/>
                  </a:lnTo>
                  <a:lnTo>
                    <a:pt x="110" y="47"/>
                  </a:lnTo>
                  <a:lnTo>
                    <a:pt x="112" y="51"/>
                  </a:lnTo>
                  <a:lnTo>
                    <a:pt x="112" y="55"/>
                  </a:lnTo>
                  <a:lnTo>
                    <a:pt x="112" y="59"/>
                  </a:lnTo>
                  <a:lnTo>
                    <a:pt x="108" y="63"/>
                  </a:lnTo>
                  <a:lnTo>
                    <a:pt x="104" y="65"/>
                  </a:lnTo>
                  <a:lnTo>
                    <a:pt x="100" y="65"/>
                  </a:lnTo>
                  <a:lnTo>
                    <a:pt x="96" y="63"/>
                  </a:lnTo>
                  <a:lnTo>
                    <a:pt x="67" y="45"/>
                  </a:lnTo>
                  <a:lnTo>
                    <a:pt x="19" y="133"/>
                  </a:lnTo>
                  <a:lnTo>
                    <a:pt x="16" y="135"/>
                  </a:lnTo>
                  <a:lnTo>
                    <a:pt x="12" y="137"/>
                  </a:lnTo>
                  <a:lnTo>
                    <a:pt x="10" y="137"/>
                  </a:lnTo>
                  <a:lnTo>
                    <a:pt x="6" y="137"/>
                  </a:lnTo>
                  <a:lnTo>
                    <a:pt x="2" y="133"/>
                  </a:lnTo>
                  <a:lnTo>
                    <a:pt x="0" y="131"/>
                  </a:lnTo>
                  <a:lnTo>
                    <a:pt x="0" y="128"/>
                  </a:lnTo>
                  <a:lnTo>
                    <a:pt x="2" y="124"/>
                  </a:lnTo>
                  <a:lnTo>
                    <a:pt x="47" y="35"/>
                  </a:lnTo>
                  <a:lnTo>
                    <a:pt x="31" y="27"/>
                  </a:lnTo>
                  <a:lnTo>
                    <a:pt x="16" y="20"/>
                  </a:lnTo>
                  <a:lnTo>
                    <a:pt x="12" y="18"/>
                  </a:lnTo>
                  <a:lnTo>
                    <a:pt x="10" y="14"/>
                  </a:lnTo>
                  <a:lnTo>
                    <a:pt x="10" y="10"/>
                  </a:lnTo>
                  <a:lnTo>
                    <a:pt x="10" y="6"/>
                  </a:lnTo>
                  <a:lnTo>
                    <a:pt x="12" y="2"/>
                  </a:lnTo>
                  <a:lnTo>
                    <a:pt x="16" y="0"/>
                  </a:lnTo>
                  <a:lnTo>
                    <a:pt x="1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673"/>
            <p:cNvSpPr>
              <a:spLocks/>
            </p:cNvSpPr>
            <p:nvPr/>
          </p:nvSpPr>
          <p:spPr bwMode="auto">
            <a:xfrm>
              <a:off x="1771651" y="5260976"/>
              <a:ext cx="112713" cy="117475"/>
            </a:xfrm>
            <a:custGeom>
              <a:avLst/>
              <a:gdLst>
                <a:gd name="T0" fmla="*/ 73 w 142"/>
                <a:gd name="T1" fmla="*/ 0 h 147"/>
                <a:gd name="T2" fmla="*/ 79 w 142"/>
                <a:gd name="T3" fmla="*/ 1 h 147"/>
                <a:gd name="T4" fmla="*/ 83 w 142"/>
                <a:gd name="T5" fmla="*/ 3 h 147"/>
                <a:gd name="T6" fmla="*/ 83 w 142"/>
                <a:gd name="T7" fmla="*/ 3 h 147"/>
                <a:gd name="T8" fmla="*/ 83 w 142"/>
                <a:gd name="T9" fmla="*/ 3 h 147"/>
                <a:gd name="T10" fmla="*/ 138 w 142"/>
                <a:gd name="T11" fmla="*/ 49 h 147"/>
                <a:gd name="T12" fmla="*/ 140 w 142"/>
                <a:gd name="T13" fmla="*/ 53 h 147"/>
                <a:gd name="T14" fmla="*/ 142 w 142"/>
                <a:gd name="T15" fmla="*/ 56 h 147"/>
                <a:gd name="T16" fmla="*/ 142 w 142"/>
                <a:gd name="T17" fmla="*/ 60 h 147"/>
                <a:gd name="T18" fmla="*/ 140 w 142"/>
                <a:gd name="T19" fmla="*/ 64 h 147"/>
                <a:gd name="T20" fmla="*/ 136 w 142"/>
                <a:gd name="T21" fmla="*/ 66 h 147"/>
                <a:gd name="T22" fmla="*/ 132 w 142"/>
                <a:gd name="T23" fmla="*/ 66 h 147"/>
                <a:gd name="T24" fmla="*/ 128 w 142"/>
                <a:gd name="T25" fmla="*/ 66 h 147"/>
                <a:gd name="T26" fmla="*/ 124 w 142"/>
                <a:gd name="T27" fmla="*/ 64 h 147"/>
                <a:gd name="T28" fmla="*/ 79 w 142"/>
                <a:gd name="T29" fmla="*/ 27 h 147"/>
                <a:gd name="T30" fmla="*/ 59 w 142"/>
                <a:gd name="T31" fmla="*/ 54 h 147"/>
                <a:gd name="T32" fmla="*/ 95 w 142"/>
                <a:gd name="T33" fmla="*/ 84 h 147"/>
                <a:gd name="T34" fmla="*/ 99 w 142"/>
                <a:gd name="T35" fmla="*/ 88 h 147"/>
                <a:gd name="T36" fmla="*/ 99 w 142"/>
                <a:gd name="T37" fmla="*/ 92 h 147"/>
                <a:gd name="T38" fmla="*/ 99 w 142"/>
                <a:gd name="T39" fmla="*/ 96 h 147"/>
                <a:gd name="T40" fmla="*/ 97 w 142"/>
                <a:gd name="T41" fmla="*/ 100 h 147"/>
                <a:gd name="T42" fmla="*/ 93 w 142"/>
                <a:gd name="T43" fmla="*/ 102 h 147"/>
                <a:gd name="T44" fmla="*/ 89 w 142"/>
                <a:gd name="T45" fmla="*/ 102 h 147"/>
                <a:gd name="T46" fmla="*/ 85 w 142"/>
                <a:gd name="T47" fmla="*/ 102 h 147"/>
                <a:gd name="T48" fmla="*/ 81 w 142"/>
                <a:gd name="T49" fmla="*/ 100 h 147"/>
                <a:gd name="T50" fmla="*/ 46 w 142"/>
                <a:gd name="T51" fmla="*/ 70 h 147"/>
                <a:gd name="T52" fmla="*/ 26 w 142"/>
                <a:gd name="T53" fmla="*/ 98 h 147"/>
                <a:gd name="T54" fmla="*/ 63 w 142"/>
                <a:gd name="T55" fmla="*/ 129 h 147"/>
                <a:gd name="T56" fmla="*/ 65 w 142"/>
                <a:gd name="T57" fmla="*/ 133 h 147"/>
                <a:gd name="T58" fmla="*/ 67 w 142"/>
                <a:gd name="T59" fmla="*/ 137 h 147"/>
                <a:gd name="T60" fmla="*/ 67 w 142"/>
                <a:gd name="T61" fmla="*/ 141 h 147"/>
                <a:gd name="T62" fmla="*/ 63 w 142"/>
                <a:gd name="T63" fmla="*/ 145 h 147"/>
                <a:gd name="T64" fmla="*/ 61 w 142"/>
                <a:gd name="T65" fmla="*/ 147 h 147"/>
                <a:gd name="T66" fmla="*/ 57 w 142"/>
                <a:gd name="T67" fmla="*/ 147 h 147"/>
                <a:gd name="T68" fmla="*/ 53 w 142"/>
                <a:gd name="T69" fmla="*/ 147 h 147"/>
                <a:gd name="T70" fmla="*/ 50 w 142"/>
                <a:gd name="T71" fmla="*/ 145 h 147"/>
                <a:gd name="T72" fmla="*/ 6 w 142"/>
                <a:gd name="T73" fmla="*/ 109 h 147"/>
                <a:gd name="T74" fmla="*/ 4 w 142"/>
                <a:gd name="T75" fmla="*/ 107 h 147"/>
                <a:gd name="T76" fmla="*/ 4 w 142"/>
                <a:gd name="T77" fmla="*/ 107 h 147"/>
                <a:gd name="T78" fmla="*/ 2 w 142"/>
                <a:gd name="T79" fmla="*/ 106 h 147"/>
                <a:gd name="T80" fmla="*/ 0 w 142"/>
                <a:gd name="T81" fmla="*/ 102 h 147"/>
                <a:gd name="T82" fmla="*/ 0 w 142"/>
                <a:gd name="T83" fmla="*/ 98 h 147"/>
                <a:gd name="T84" fmla="*/ 2 w 142"/>
                <a:gd name="T85" fmla="*/ 94 h 147"/>
                <a:gd name="T86" fmla="*/ 67 w 142"/>
                <a:gd name="T87" fmla="*/ 3 h 147"/>
                <a:gd name="T88" fmla="*/ 69 w 142"/>
                <a:gd name="T89" fmla="*/ 1 h 147"/>
                <a:gd name="T90" fmla="*/ 73 w 142"/>
                <a:gd name="T9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7">
                  <a:moveTo>
                    <a:pt x="73" y="0"/>
                  </a:moveTo>
                  <a:lnTo>
                    <a:pt x="79" y="1"/>
                  </a:lnTo>
                  <a:lnTo>
                    <a:pt x="83" y="3"/>
                  </a:lnTo>
                  <a:lnTo>
                    <a:pt x="83" y="3"/>
                  </a:lnTo>
                  <a:lnTo>
                    <a:pt x="83" y="3"/>
                  </a:lnTo>
                  <a:lnTo>
                    <a:pt x="138" y="49"/>
                  </a:lnTo>
                  <a:lnTo>
                    <a:pt x="140" y="53"/>
                  </a:lnTo>
                  <a:lnTo>
                    <a:pt x="142" y="56"/>
                  </a:lnTo>
                  <a:lnTo>
                    <a:pt x="142" y="60"/>
                  </a:lnTo>
                  <a:lnTo>
                    <a:pt x="140" y="64"/>
                  </a:lnTo>
                  <a:lnTo>
                    <a:pt x="136" y="66"/>
                  </a:lnTo>
                  <a:lnTo>
                    <a:pt x="132" y="66"/>
                  </a:lnTo>
                  <a:lnTo>
                    <a:pt x="128" y="66"/>
                  </a:lnTo>
                  <a:lnTo>
                    <a:pt x="124" y="64"/>
                  </a:lnTo>
                  <a:lnTo>
                    <a:pt x="79" y="27"/>
                  </a:lnTo>
                  <a:lnTo>
                    <a:pt x="59" y="54"/>
                  </a:lnTo>
                  <a:lnTo>
                    <a:pt x="95" y="84"/>
                  </a:lnTo>
                  <a:lnTo>
                    <a:pt x="99" y="88"/>
                  </a:lnTo>
                  <a:lnTo>
                    <a:pt x="99" y="92"/>
                  </a:lnTo>
                  <a:lnTo>
                    <a:pt x="99" y="96"/>
                  </a:lnTo>
                  <a:lnTo>
                    <a:pt x="97" y="100"/>
                  </a:lnTo>
                  <a:lnTo>
                    <a:pt x="93" y="102"/>
                  </a:lnTo>
                  <a:lnTo>
                    <a:pt x="89" y="102"/>
                  </a:lnTo>
                  <a:lnTo>
                    <a:pt x="85" y="102"/>
                  </a:lnTo>
                  <a:lnTo>
                    <a:pt x="81" y="100"/>
                  </a:lnTo>
                  <a:lnTo>
                    <a:pt x="46" y="70"/>
                  </a:lnTo>
                  <a:lnTo>
                    <a:pt x="26" y="98"/>
                  </a:lnTo>
                  <a:lnTo>
                    <a:pt x="63" y="129"/>
                  </a:lnTo>
                  <a:lnTo>
                    <a:pt x="65" y="133"/>
                  </a:lnTo>
                  <a:lnTo>
                    <a:pt x="67" y="137"/>
                  </a:lnTo>
                  <a:lnTo>
                    <a:pt x="67" y="141"/>
                  </a:lnTo>
                  <a:lnTo>
                    <a:pt x="63" y="145"/>
                  </a:lnTo>
                  <a:lnTo>
                    <a:pt x="61" y="147"/>
                  </a:lnTo>
                  <a:lnTo>
                    <a:pt x="57" y="147"/>
                  </a:lnTo>
                  <a:lnTo>
                    <a:pt x="53" y="147"/>
                  </a:lnTo>
                  <a:lnTo>
                    <a:pt x="50" y="145"/>
                  </a:lnTo>
                  <a:lnTo>
                    <a:pt x="6" y="109"/>
                  </a:lnTo>
                  <a:lnTo>
                    <a:pt x="4" y="107"/>
                  </a:lnTo>
                  <a:lnTo>
                    <a:pt x="4" y="107"/>
                  </a:lnTo>
                  <a:lnTo>
                    <a:pt x="2" y="106"/>
                  </a:lnTo>
                  <a:lnTo>
                    <a:pt x="0" y="102"/>
                  </a:lnTo>
                  <a:lnTo>
                    <a:pt x="0" y="98"/>
                  </a:lnTo>
                  <a:lnTo>
                    <a:pt x="2" y="94"/>
                  </a:lnTo>
                  <a:lnTo>
                    <a:pt x="67" y="3"/>
                  </a:lnTo>
                  <a:lnTo>
                    <a:pt x="69" y="1"/>
                  </a:lnTo>
                  <a:lnTo>
                    <a:pt x="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674"/>
            <p:cNvSpPr>
              <a:spLocks noEditPoints="1"/>
            </p:cNvSpPr>
            <p:nvPr/>
          </p:nvSpPr>
          <p:spPr bwMode="auto">
            <a:xfrm>
              <a:off x="1835151" y="5329238"/>
              <a:ext cx="107950" cy="117475"/>
            </a:xfrm>
            <a:custGeom>
              <a:avLst/>
              <a:gdLst>
                <a:gd name="T0" fmla="*/ 63 w 135"/>
                <a:gd name="T1" fmla="*/ 53 h 147"/>
                <a:gd name="T2" fmla="*/ 79 w 135"/>
                <a:gd name="T3" fmla="*/ 73 h 147"/>
                <a:gd name="T4" fmla="*/ 90 w 135"/>
                <a:gd name="T5" fmla="*/ 78 h 147"/>
                <a:gd name="T6" fmla="*/ 102 w 135"/>
                <a:gd name="T7" fmla="*/ 78 h 147"/>
                <a:gd name="T8" fmla="*/ 112 w 135"/>
                <a:gd name="T9" fmla="*/ 73 h 147"/>
                <a:gd name="T10" fmla="*/ 114 w 135"/>
                <a:gd name="T11" fmla="*/ 61 h 147"/>
                <a:gd name="T12" fmla="*/ 110 w 135"/>
                <a:gd name="T13" fmla="*/ 47 h 147"/>
                <a:gd name="T14" fmla="*/ 92 w 135"/>
                <a:gd name="T15" fmla="*/ 27 h 147"/>
                <a:gd name="T16" fmla="*/ 96 w 135"/>
                <a:gd name="T17" fmla="*/ 2 h 147"/>
                <a:gd name="T18" fmla="*/ 100 w 135"/>
                <a:gd name="T19" fmla="*/ 6 h 147"/>
                <a:gd name="T20" fmla="*/ 126 w 135"/>
                <a:gd name="T21" fmla="*/ 35 h 147"/>
                <a:gd name="T22" fmla="*/ 135 w 135"/>
                <a:gd name="T23" fmla="*/ 69 h 147"/>
                <a:gd name="T24" fmla="*/ 120 w 135"/>
                <a:gd name="T25" fmla="*/ 96 h 147"/>
                <a:gd name="T26" fmla="*/ 86 w 135"/>
                <a:gd name="T27" fmla="*/ 100 h 147"/>
                <a:gd name="T28" fmla="*/ 84 w 135"/>
                <a:gd name="T29" fmla="*/ 110 h 147"/>
                <a:gd name="T30" fmla="*/ 79 w 135"/>
                <a:gd name="T31" fmla="*/ 122 h 147"/>
                <a:gd name="T32" fmla="*/ 69 w 135"/>
                <a:gd name="T33" fmla="*/ 129 h 147"/>
                <a:gd name="T34" fmla="*/ 63 w 135"/>
                <a:gd name="T35" fmla="*/ 133 h 147"/>
                <a:gd name="T36" fmla="*/ 61 w 135"/>
                <a:gd name="T37" fmla="*/ 141 h 147"/>
                <a:gd name="T38" fmla="*/ 55 w 135"/>
                <a:gd name="T39" fmla="*/ 147 h 147"/>
                <a:gd name="T40" fmla="*/ 47 w 135"/>
                <a:gd name="T41" fmla="*/ 145 h 147"/>
                <a:gd name="T42" fmla="*/ 45 w 135"/>
                <a:gd name="T43" fmla="*/ 141 h 147"/>
                <a:gd name="T44" fmla="*/ 43 w 135"/>
                <a:gd name="T45" fmla="*/ 139 h 147"/>
                <a:gd name="T46" fmla="*/ 43 w 135"/>
                <a:gd name="T47" fmla="*/ 131 h 147"/>
                <a:gd name="T48" fmla="*/ 47 w 135"/>
                <a:gd name="T49" fmla="*/ 122 h 147"/>
                <a:gd name="T50" fmla="*/ 59 w 135"/>
                <a:gd name="T51" fmla="*/ 110 h 147"/>
                <a:gd name="T52" fmla="*/ 65 w 135"/>
                <a:gd name="T53" fmla="*/ 104 h 147"/>
                <a:gd name="T54" fmla="*/ 65 w 135"/>
                <a:gd name="T55" fmla="*/ 96 h 147"/>
                <a:gd name="T56" fmla="*/ 63 w 135"/>
                <a:gd name="T57" fmla="*/ 86 h 147"/>
                <a:gd name="T58" fmla="*/ 55 w 135"/>
                <a:gd name="T59" fmla="*/ 74 h 147"/>
                <a:gd name="T60" fmla="*/ 18 w 135"/>
                <a:gd name="T61" fmla="*/ 94 h 147"/>
                <a:gd name="T62" fmla="*/ 10 w 135"/>
                <a:gd name="T63" fmla="*/ 96 h 147"/>
                <a:gd name="T64" fmla="*/ 4 w 135"/>
                <a:gd name="T65" fmla="*/ 92 h 147"/>
                <a:gd name="T66" fmla="*/ 0 w 135"/>
                <a:gd name="T67" fmla="*/ 86 h 147"/>
                <a:gd name="T68" fmla="*/ 4 w 135"/>
                <a:gd name="T69" fmla="*/ 78 h 147"/>
                <a:gd name="T70" fmla="*/ 86 w 135"/>
                <a:gd name="T7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147">
                  <a:moveTo>
                    <a:pt x="92" y="27"/>
                  </a:moveTo>
                  <a:lnTo>
                    <a:pt x="63" y="53"/>
                  </a:lnTo>
                  <a:lnTo>
                    <a:pt x="71" y="63"/>
                  </a:lnTo>
                  <a:lnTo>
                    <a:pt x="79" y="73"/>
                  </a:lnTo>
                  <a:lnTo>
                    <a:pt x="84" y="76"/>
                  </a:lnTo>
                  <a:lnTo>
                    <a:pt x="90" y="78"/>
                  </a:lnTo>
                  <a:lnTo>
                    <a:pt x="96" y="80"/>
                  </a:lnTo>
                  <a:lnTo>
                    <a:pt x="102" y="78"/>
                  </a:lnTo>
                  <a:lnTo>
                    <a:pt x="106" y="76"/>
                  </a:lnTo>
                  <a:lnTo>
                    <a:pt x="112" y="73"/>
                  </a:lnTo>
                  <a:lnTo>
                    <a:pt x="114" y="67"/>
                  </a:lnTo>
                  <a:lnTo>
                    <a:pt x="114" y="61"/>
                  </a:lnTo>
                  <a:lnTo>
                    <a:pt x="112" y="53"/>
                  </a:lnTo>
                  <a:lnTo>
                    <a:pt x="110" y="47"/>
                  </a:lnTo>
                  <a:lnTo>
                    <a:pt x="100" y="37"/>
                  </a:lnTo>
                  <a:lnTo>
                    <a:pt x="92" y="27"/>
                  </a:lnTo>
                  <a:close/>
                  <a:moveTo>
                    <a:pt x="90" y="0"/>
                  </a:moveTo>
                  <a:lnTo>
                    <a:pt x="96" y="2"/>
                  </a:lnTo>
                  <a:lnTo>
                    <a:pt x="100" y="4"/>
                  </a:lnTo>
                  <a:lnTo>
                    <a:pt x="100" y="6"/>
                  </a:lnTo>
                  <a:lnTo>
                    <a:pt x="112" y="20"/>
                  </a:lnTo>
                  <a:lnTo>
                    <a:pt x="126" y="35"/>
                  </a:lnTo>
                  <a:lnTo>
                    <a:pt x="134" y="51"/>
                  </a:lnTo>
                  <a:lnTo>
                    <a:pt x="135" y="69"/>
                  </a:lnTo>
                  <a:lnTo>
                    <a:pt x="132" y="84"/>
                  </a:lnTo>
                  <a:lnTo>
                    <a:pt x="120" y="96"/>
                  </a:lnTo>
                  <a:lnTo>
                    <a:pt x="104" y="102"/>
                  </a:lnTo>
                  <a:lnTo>
                    <a:pt x="86" y="100"/>
                  </a:lnTo>
                  <a:lnTo>
                    <a:pt x="86" y="106"/>
                  </a:lnTo>
                  <a:lnTo>
                    <a:pt x="84" y="110"/>
                  </a:lnTo>
                  <a:lnTo>
                    <a:pt x="82" y="116"/>
                  </a:lnTo>
                  <a:lnTo>
                    <a:pt x="79" y="122"/>
                  </a:lnTo>
                  <a:lnTo>
                    <a:pt x="73" y="127"/>
                  </a:lnTo>
                  <a:lnTo>
                    <a:pt x="69" y="129"/>
                  </a:lnTo>
                  <a:lnTo>
                    <a:pt x="65" y="131"/>
                  </a:lnTo>
                  <a:lnTo>
                    <a:pt x="63" y="133"/>
                  </a:lnTo>
                  <a:lnTo>
                    <a:pt x="63" y="137"/>
                  </a:lnTo>
                  <a:lnTo>
                    <a:pt x="61" y="141"/>
                  </a:lnTo>
                  <a:lnTo>
                    <a:pt x="59" y="145"/>
                  </a:lnTo>
                  <a:lnTo>
                    <a:pt x="55" y="147"/>
                  </a:lnTo>
                  <a:lnTo>
                    <a:pt x="51" y="145"/>
                  </a:lnTo>
                  <a:lnTo>
                    <a:pt x="47" y="145"/>
                  </a:lnTo>
                  <a:lnTo>
                    <a:pt x="47" y="143"/>
                  </a:lnTo>
                  <a:lnTo>
                    <a:pt x="45" y="141"/>
                  </a:lnTo>
                  <a:lnTo>
                    <a:pt x="45" y="141"/>
                  </a:lnTo>
                  <a:lnTo>
                    <a:pt x="43" y="139"/>
                  </a:lnTo>
                  <a:lnTo>
                    <a:pt x="43" y="135"/>
                  </a:lnTo>
                  <a:lnTo>
                    <a:pt x="43" y="131"/>
                  </a:lnTo>
                  <a:lnTo>
                    <a:pt x="43" y="125"/>
                  </a:lnTo>
                  <a:lnTo>
                    <a:pt x="47" y="122"/>
                  </a:lnTo>
                  <a:lnTo>
                    <a:pt x="53" y="116"/>
                  </a:lnTo>
                  <a:lnTo>
                    <a:pt x="59" y="110"/>
                  </a:lnTo>
                  <a:lnTo>
                    <a:pt x="63" y="106"/>
                  </a:lnTo>
                  <a:lnTo>
                    <a:pt x="65" y="104"/>
                  </a:lnTo>
                  <a:lnTo>
                    <a:pt x="65" y="100"/>
                  </a:lnTo>
                  <a:lnTo>
                    <a:pt x="65" y="96"/>
                  </a:lnTo>
                  <a:lnTo>
                    <a:pt x="65" y="90"/>
                  </a:lnTo>
                  <a:lnTo>
                    <a:pt x="63" y="86"/>
                  </a:lnTo>
                  <a:lnTo>
                    <a:pt x="63" y="84"/>
                  </a:lnTo>
                  <a:lnTo>
                    <a:pt x="55" y="74"/>
                  </a:lnTo>
                  <a:lnTo>
                    <a:pt x="47" y="67"/>
                  </a:lnTo>
                  <a:lnTo>
                    <a:pt x="18" y="94"/>
                  </a:lnTo>
                  <a:lnTo>
                    <a:pt x="14" y="96"/>
                  </a:lnTo>
                  <a:lnTo>
                    <a:pt x="10" y="96"/>
                  </a:lnTo>
                  <a:lnTo>
                    <a:pt x="6" y="96"/>
                  </a:lnTo>
                  <a:lnTo>
                    <a:pt x="4" y="92"/>
                  </a:lnTo>
                  <a:lnTo>
                    <a:pt x="2" y="90"/>
                  </a:lnTo>
                  <a:lnTo>
                    <a:pt x="0" y="86"/>
                  </a:lnTo>
                  <a:lnTo>
                    <a:pt x="2" y="82"/>
                  </a:lnTo>
                  <a:lnTo>
                    <a:pt x="4" y="78"/>
                  </a:lnTo>
                  <a:lnTo>
                    <a:pt x="84" y="2"/>
                  </a:lnTo>
                  <a:lnTo>
                    <a:pt x="86" y="0"/>
                  </a:lnTo>
                  <a:lnTo>
                    <a:pt x="9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675"/>
            <p:cNvSpPr>
              <a:spLocks/>
            </p:cNvSpPr>
            <p:nvPr/>
          </p:nvSpPr>
          <p:spPr bwMode="auto">
            <a:xfrm>
              <a:off x="1825626" y="5518151"/>
              <a:ext cx="444500" cy="334963"/>
            </a:xfrm>
            <a:custGeom>
              <a:avLst/>
              <a:gdLst>
                <a:gd name="T0" fmla="*/ 10 w 562"/>
                <a:gd name="T1" fmla="*/ 0 h 422"/>
                <a:gd name="T2" fmla="*/ 550 w 562"/>
                <a:gd name="T3" fmla="*/ 0 h 422"/>
                <a:gd name="T4" fmla="*/ 554 w 562"/>
                <a:gd name="T5" fmla="*/ 0 h 422"/>
                <a:gd name="T6" fmla="*/ 558 w 562"/>
                <a:gd name="T7" fmla="*/ 4 h 422"/>
                <a:gd name="T8" fmla="*/ 560 w 562"/>
                <a:gd name="T9" fmla="*/ 6 h 422"/>
                <a:gd name="T10" fmla="*/ 562 w 562"/>
                <a:gd name="T11" fmla="*/ 12 h 422"/>
                <a:gd name="T12" fmla="*/ 562 w 562"/>
                <a:gd name="T13" fmla="*/ 411 h 422"/>
                <a:gd name="T14" fmla="*/ 560 w 562"/>
                <a:gd name="T15" fmla="*/ 414 h 422"/>
                <a:gd name="T16" fmla="*/ 558 w 562"/>
                <a:gd name="T17" fmla="*/ 418 h 422"/>
                <a:gd name="T18" fmla="*/ 554 w 562"/>
                <a:gd name="T19" fmla="*/ 420 h 422"/>
                <a:gd name="T20" fmla="*/ 550 w 562"/>
                <a:gd name="T21" fmla="*/ 422 h 422"/>
                <a:gd name="T22" fmla="*/ 10 w 562"/>
                <a:gd name="T23" fmla="*/ 422 h 422"/>
                <a:gd name="T24" fmla="*/ 6 w 562"/>
                <a:gd name="T25" fmla="*/ 420 h 422"/>
                <a:gd name="T26" fmla="*/ 2 w 562"/>
                <a:gd name="T27" fmla="*/ 418 h 422"/>
                <a:gd name="T28" fmla="*/ 0 w 562"/>
                <a:gd name="T29" fmla="*/ 414 h 422"/>
                <a:gd name="T30" fmla="*/ 0 w 562"/>
                <a:gd name="T31" fmla="*/ 411 h 422"/>
                <a:gd name="T32" fmla="*/ 0 w 562"/>
                <a:gd name="T33" fmla="*/ 407 h 422"/>
                <a:gd name="T34" fmla="*/ 2 w 562"/>
                <a:gd name="T35" fmla="*/ 403 h 422"/>
                <a:gd name="T36" fmla="*/ 6 w 562"/>
                <a:gd name="T37" fmla="*/ 401 h 422"/>
                <a:gd name="T38" fmla="*/ 10 w 562"/>
                <a:gd name="T39" fmla="*/ 399 h 422"/>
                <a:gd name="T40" fmla="*/ 538 w 562"/>
                <a:gd name="T41" fmla="*/ 399 h 422"/>
                <a:gd name="T42" fmla="*/ 538 w 562"/>
                <a:gd name="T43" fmla="*/ 22 h 422"/>
                <a:gd name="T44" fmla="*/ 10 w 562"/>
                <a:gd name="T45" fmla="*/ 22 h 422"/>
                <a:gd name="T46" fmla="*/ 6 w 562"/>
                <a:gd name="T47" fmla="*/ 22 h 422"/>
                <a:gd name="T48" fmla="*/ 2 w 562"/>
                <a:gd name="T49" fmla="*/ 20 h 422"/>
                <a:gd name="T50" fmla="*/ 0 w 562"/>
                <a:gd name="T51" fmla="*/ 16 h 422"/>
                <a:gd name="T52" fmla="*/ 0 w 562"/>
                <a:gd name="T53" fmla="*/ 12 h 422"/>
                <a:gd name="T54" fmla="*/ 0 w 562"/>
                <a:gd name="T55" fmla="*/ 6 h 422"/>
                <a:gd name="T56" fmla="*/ 2 w 562"/>
                <a:gd name="T57" fmla="*/ 4 h 422"/>
                <a:gd name="T58" fmla="*/ 6 w 562"/>
                <a:gd name="T59" fmla="*/ 0 h 422"/>
                <a:gd name="T60" fmla="*/ 10 w 562"/>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422">
                  <a:moveTo>
                    <a:pt x="10" y="0"/>
                  </a:moveTo>
                  <a:lnTo>
                    <a:pt x="550" y="0"/>
                  </a:lnTo>
                  <a:lnTo>
                    <a:pt x="554" y="0"/>
                  </a:lnTo>
                  <a:lnTo>
                    <a:pt x="558" y="4"/>
                  </a:lnTo>
                  <a:lnTo>
                    <a:pt x="560" y="6"/>
                  </a:lnTo>
                  <a:lnTo>
                    <a:pt x="562" y="12"/>
                  </a:lnTo>
                  <a:lnTo>
                    <a:pt x="562" y="411"/>
                  </a:lnTo>
                  <a:lnTo>
                    <a:pt x="560" y="414"/>
                  </a:lnTo>
                  <a:lnTo>
                    <a:pt x="558" y="418"/>
                  </a:lnTo>
                  <a:lnTo>
                    <a:pt x="554" y="420"/>
                  </a:lnTo>
                  <a:lnTo>
                    <a:pt x="550" y="422"/>
                  </a:lnTo>
                  <a:lnTo>
                    <a:pt x="10" y="422"/>
                  </a:lnTo>
                  <a:lnTo>
                    <a:pt x="6" y="420"/>
                  </a:lnTo>
                  <a:lnTo>
                    <a:pt x="2" y="418"/>
                  </a:lnTo>
                  <a:lnTo>
                    <a:pt x="0" y="414"/>
                  </a:lnTo>
                  <a:lnTo>
                    <a:pt x="0" y="411"/>
                  </a:lnTo>
                  <a:lnTo>
                    <a:pt x="0" y="407"/>
                  </a:lnTo>
                  <a:lnTo>
                    <a:pt x="2" y="403"/>
                  </a:lnTo>
                  <a:lnTo>
                    <a:pt x="6" y="401"/>
                  </a:lnTo>
                  <a:lnTo>
                    <a:pt x="10" y="399"/>
                  </a:lnTo>
                  <a:lnTo>
                    <a:pt x="538" y="399"/>
                  </a:lnTo>
                  <a:lnTo>
                    <a:pt x="538" y="22"/>
                  </a:lnTo>
                  <a:lnTo>
                    <a:pt x="10" y="22"/>
                  </a:lnTo>
                  <a:lnTo>
                    <a:pt x="6" y="22"/>
                  </a:lnTo>
                  <a:lnTo>
                    <a:pt x="2" y="20"/>
                  </a:lnTo>
                  <a:lnTo>
                    <a:pt x="0" y="16"/>
                  </a:lnTo>
                  <a:lnTo>
                    <a:pt x="0" y="12"/>
                  </a:lnTo>
                  <a:lnTo>
                    <a:pt x="0" y="6"/>
                  </a:lnTo>
                  <a:lnTo>
                    <a:pt x="2" y="4"/>
                  </a:lnTo>
                  <a:lnTo>
                    <a:pt x="6" y="0"/>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Freeform 676"/>
            <p:cNvSpPr>
              <a:spLocks/>
            </p:cNvSpPr>
            <p:nvPr/>
          </p:nvSpPr>
          <p:spPr bwMode="auto">
            <a:xfrm>
              <a:off x="677863" y="5518151"/>
              <a:ext cx="446088" cy="334963"/>
            </a:xfrm>
            <a:custGeom>
              <a:avLst/>
              <a:gdLst>
                <a:gd name="T0" fmla="*/ 12 w 562"/>
                <a:gd name="T1" fmla="*/ 0 h 422"/>
                <a:gd name="T2" fmla="*/ 550 w 562"/>
                <a:gd name="T3" fmla="*/ 0 h 422"/>
                <a:gd name="T4" fmla="*/ 556 w 562"/>
                <a:gd name="T5" fmla="*/ 0 h 422"/>
                <a:gd name="T6" fmla="*/ 558 w 562"/>
                <a:gd name="T7" fmla="*/ 4 h 422"/>
                <a:gd name="T8" fmla="*/ 562 w 562"/>
                <a:gd name="T9" fmla="*/ 6 h 422"/>
                <a:gd name="T10" fmla="*/ 562 w 562"/>
                <a:gd name="T11" fmla="*/ 12 h 422"/>
                <a:gd name="T12" fmla="*/ 562 w 562"/>
                <a:gd name="T13" fmla="*/ 16 h 422"/>
                <a:gd name="T14" fmla="*/ 558 w 562"/>
                <a:gd name="T15" fmla="*/ 20 h 422"/>
                <a:gd name="T16" fmla="*/ 556 w 562"/>
                <a:gd name="T17" fmla="*/ 22 h 422"/>
                <a:gd name="T18" fmla="*/ 550 w 562"/>
                <a:gd name="T19" fmla="*/ 22 h 422"/>
                <a:gd name="T20" fmla="*/ 22 w 562"/>
                <a:gd name="T21" fmla="*/ 22 h 422"/>
                <a:gd name="T22" fmla="*/ 22 w 562"/>
                <a:gd name="T23" fmla="*/ 399 h 422"/>
                <a:gd name="T24" fmla="*/ 550 w 562"/>
                <a:gd name="T25" fmla="*/ 399 h 422"/>
                <a:gd name="T26" fmla="*/ 556 w 562"/>
                <a:gd name="T27" fmla="*/ 401 h 422"/>
                <a:gd name="T28" fmla="*/ 558 w 562"/>
                <a:gd name="T29" fmla="*/ 403 h 422"/>
                <a:gd name="T30" fmla="*/ 562 w 562"/>
                <a:gd name="T31" fmla="*/ 407 h 422"/>
                <a:gd name="T32" fmla="*/ 562 w 562"/>
                <a:gd name="T33" fmla="*/ 411 h 422"/>
                <a:gd name="T34" fmla="*/ 562 w 562"/>
                <a:gd name="T35" fmla="*/ 414 h 422"/>
                <a:gd name="T36" fmla="*/ 558 w 562"/>
                <a:gd name="T37" fmla="*/ 418 h 422"/>
                <a:gd name="T38" fmla="*/ 556 w 562"/>
                <a:gd name="T39" fmla="*/ 420 h 422"/>
                <a:gd name="T40" fmla="*/ 550 w 562"/>
                <a:gd name="T41" fmla="*/ 422 h 422"/>
                <a:gd name="T42" fmla="*/ 12 w 562"/>
                <a:gd name="T43" fmla="*/ 422 h 422"/>
                <a:gd name="T44" fmla="*/ 6 w 562"/>
                <a:gd name="T45" fmla="*/ 420 h 422"/>
                <a:gd name="T46" fmla="*/ 4 w 562"/>
                <a:gd name="T47" fmla="*/ 418 h 422"/>
                <a:gd name="T48" fmla="*/ 0 w 562"/>
                <a:gd name="T49" fmla="*/ 414 h 422"/>
                <a:gd name="T50" fmla="*/ 0 w 562"/>
                <a:gd name="T51" fmla="*/ 411 h 422"/>
                <a:gd name="T52" fmla="*/ 0 w 562"/>
                <a:gd name="T53" fmla="*/ 12 h 422"/>
                <a:gd name="T54" fmla="*/ 0 w 562"/>
                <a:gd name="T55" fmla="*/ 6 h 422"/>
                <a:gd name="T56" fmla="*/ 4 w 562"/>
                <a:gd name="T57" fmla="*/ 4 h 422"/>
                <a:gd name="T58" fmla="*/ 6 w 562"/>
                <a:gd name="T59" fmla="*/ 0 h 422"/>
                <a:gd name="T60" fmla="*/ 12 w 562"/>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422">
                  <a:moveTo>
                    <a:pt x="12" y="0"/>
                  </a:moveTo>
                  <a:lnTo>
                    <a:pt x="550" y="0"/>
                  </a:lnTo>
                  <a:lnTo>
                    <a:pt x="556" y="0"/>
                  </a:lnTo>
                  <a:lnTo>
                    <a:pt x="558" y="4"/>
                  </a:lnTo>
                  <a:lnTo>
                    <a:pt x="562" y="6"/>
                  </a:lnTo>
                  <a:lnTo>
                    <a:pt x="562" y="12"/>
                  </a:lnTo>
                  <a:lnTo>
                    <a:pt x="562" y="16"/>
                  </a:lnTo>
                  <a:lnTo>
                    <a:pt x="558" y="20"/>
                  </a:lnTo>
                  <a:lnTo>
                    <a:pt x="556" y="22"/>
                  </a:lnTo>
                  <a:lnTo>
                    <a:pt x="550" y="22"/>
                  </a:lnTo>
                  <a:lnTo>
                    <a:pt x="22" y="22"/>
                  </a:lnTo>
                  <a:lnTo>
                    <a:pt x="22" y="399"/>
                  </a:lnTo>
                  <a:lnTo>
                    <a:pt x="550" y="399"/>
                  </a:lnTo>
                  <a:lnTo>
                    <a:pt x="556" y="401"/>
                  </a:lnTo>
                  <a:lnTo>
                    <a:pt x="558" y="403"/>
                  </a:lnTo>
                  <a:lnTo>
                    <a:pt x="562" y="407"/>
                  </a:lnTo>
                  <a:lnTo>
                    <a:pt x="562" y="411"/>
                  </a:lnTo>
                  <a:lnTo>
                    <a:pt x="562" y="414"/>
                  </a:lnTo>
                  <a:lnTo>
                    <a:pt x="558" y="418"/>
                  </a:lnTo>
                  <a:lnTo>
                    <a:pt x="556" y="420"/>
                  </a:lnTo>
                  <a:lnTo>
                    <a:pt x="550" y="422"/>
                  </a:lnTo>
                  <a:lnTo>
                    <a:pt x="12" y="422"/>
                  </a:lnTo>
                  <a:lnTo>
                    <a:pt x="6" y="420"/>
                  </a:lnTo>
                  <a:lnTo>
                    <a:pt x="4" y="418"/>
                  </a:lnTo>
                  <a:lnTo>
                    <a:pt x="0" y="414"/>
                  </a:lnTo>
                  <a:lnTo>
                    <a:pt x="0" y="411"/>
                  </a:lnTo>
                  <a:lnTo>
                    <a:pt x="0" y="12"/>
                  </a:lnTo>
                  <a:lnTo>
                    <a:pt x="0" y="6"/>
                  </a:lnTo>
                  <a:lnTo>
                    <a:pt x="4" y="4"/>
                  </a:lnTo>
                  <a:lnTo>
                    <a:pt x="6" y="0"/>
                  </a:lnTo>
                  <a:lnTo>
                    <a:pt x="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Freeform 677"/>
            <p:cNvSpPr>
              <a:spLocks/>
            </p:cNvSpPr>
            <p:nvPr/>
          </p:nvSpPr>
          <p:spPr bwMode="auto">
            <a:xfrm>
              <a:off x="984251" y="5889626"/>
              <a:ext cx="112713" cy="109538"/>
            </a:xfrm>
            <a:custGeom>
              <a:avLst/>
              <a:gdLst>
                <a:gd name="T0" fmla="*/ 84 w 141"/>
                <a:gd name="T1" fmla="*/ 0 h 140"/>
                <a:gd name="T2" fmla="*/ 112 w 141"/>
                <a:gd name="T3" fmla="*/ 36 h 140"/>
                <a:gd name="T4" fmla="*/ 141 w 141"/>
                <a:gd name="T5" fmla="*/ 71 h 140"/>
                <a:gd name="T6" fmla="*/ 116 w 141"/>
                <a:gd name="T7" fmla="*/ 93 h 140"/>
                <a:gd name="T8" fmla="*/ 98 w 141"/>
                <a:gd name="T9" fmla="*/ 73 h 140"/>
                <a:gd name="T10" fmla="*/ 108 w 141"/>
                <a:gd name="T11" fmla="*/ 63 h 140"/>
                <a:gd name="T12" fmla="*/ 92 w 141"/>
                <a:gd name="T13" fmla="*/ 46 h 140"/>
                <a:gd name="T14" fmla="*/ 76 w 141"/>
                <a:gd name="T15" fmla="*/ 57 h 140"/>
                <a:gd name="T16" fmla="*/ 96 w 141"/>
                <a:gd name="T17" fmla="*/ 81 h 140"/>
                <a:gd name="T18" fmla="*/ 80 w 141"/>
                <a:gd name="T19" fmla="*/ 93 h 140"/>
                <a:gd name="T20" fmla="*/ 61 w 141"/>
                <a:gd name="T21" fmla="*/ 69 h 140"/>
                <a:gd name="T22" fmla="*/ 43 w 141"/>
                <a:gd name="T23" fmla="*/ 85 h 140"/>
                <a:gd name="T24" fmla="*/ 59 w 141"/>
                <a:gd name="T25" fmla="*/ 105 h 140"/>
                <a:gd name="T26" fmla="*/ 71 w 141"/>
                <a:gd name="T27" fmla="*/ 97 h 140"/>
                <a:gd name="T28" fmla="*/ 88 w 141"/>
                <a:gd name="T29" fmla="*/ 118 h 140"/>
                <a:gd name="T30" fmla="*/ 65 w 141"/>
                <a:gd name="T31" fmla="*/ 140 h 140"/>
                <a:gd name="T32" fmla="*/ 29 w 141"/>
                <a:gd name="T33" fmla="*/ 101 h 140"/>
                <a:gd name="T34" fmla="*/ 0 w 141"/>
                <a:gd name="T35" fmla="*/ 57 h 140"/>
                <a:gd name="T36" fmla="*/ 16 w 141"/>
                <a:gd name="T37" fmla="*/ 48 h 140"/>
                <a:gd name="T38" fmla="*/ 21 w 141"/>
                <a:gd name="T39" fmla="*/ 55 h 140"/>
                <a:gd name="T40" fmla="*/ 74 w 141"/>
                <a:gd name="T41" fmla="*/ 20 h 140"/>
                <a:gd name="T42" fmla="*/ 69 w 141"/>
                <a:gd name="T43" fmla="*/ 10 h 140"/>
                <a:gd name="T44" fmla="*/ 84 w 141"/>
                <a:gd name="T4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0">
                  <a:moveTo>
                    <a:pt x="84" y="0"/>
                  </a:moveTo>
                  <a:lnTo>
                    <a:pt x="112" y="36"/>
                  </a:lnTo>
                  <a:lnTo>
                    <a:pt x="141" y="71"/>
                  </a:lnTo>
                  <a:lnTo>
                    <a:pt x="116" y="93"/>
                  </a:lnTo>
                  <a:lnTo>
                    <a:pt x="98" y="73"/>
                  </a:lnTo>
                  <a:lnTo>
                    <a:pt x="108" y="63"/>
                  </a:lnTo>
                  <a:lnTo>
                    <a:pt x="92" y="46"/>
                  </a:lnTo>
                  <a:lnTo>
                    <a:pt x="76" y="57"/>
                  </a:lnTo>
                  <a:lnTo>
                    <a:pt x="96" y="81"/>
                  </a:lnTo>
                  <a:lnTo>
                    <a:pt x="80" y="93"/>
                  </a:lnTo>
                  <a:lnTo>
                    <a:pt x="61" y="69"/>
                  </a:lnTo>
                  <a:lnTo>
                    <a:pt x="43" y="85"/>
                  </a:lnTo>
                  <a:lnTo>
                    <a:pt x="59" y="105"/>
                  </a:lnTo>
                  <a:lnTo>
                    <a:pt x="71" y="97"/>
                  </a:lnTo>
                  <a:lnTo>
                    <a:pt x="88" y="118"/>
                  </a:lnTo>
                  <a:lnTo>
                    <a:pt x="65" y="140"/>
                  </a:lnTo>
                  <a:lnTo>
                    <a:pt x="29" y="101"/>
                  </a:lnTo>
                  <a:lnTo>
                    <a:pt x="0" y="57"/>
                  </a:lnTo>
                  <a:lnTo>
                    <a:pt x="16" y="48"/>
                  </a:lnTo>
                  <a:lnTo>
                    <a:pt x="21" y="55"/>
                  </a:lnTo>
                  <a:lnTo>
                    <a:pt x="74" y="20"/>
                  </a:lnTo>
                  <a:lnTo>
                    <a:pt x="69" y="10"/>
                  </a:lnTo>
                  <a:lnTo>
                    <a:pt x="8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Freeform 678"/>
            <p:cNvSpPr>
              <a:spLocks/>
            </p:cNvSpPr>
            <p:nvPr/>
          </p:nvSpPr>
          <p:spPr bwMode="auto">
            <a:xfrm>
              <a:off x="1039813" y="5972176"/>
              <a:ext cx="84138" cy="69850"/>
            </a:xfrm>
            <a:custGeom>
              <a:avLst/>
              <a:gdLst>
                <a:gd name="T0" fmla="*/ 53 w 106"/>
                <a:gd name="T1" fmla="*/ 0 h 88"/>
                <a:gd name="T2" fmla="*/ 64 w 106"/>
                <a:gd name="T3" fmla="*/ 3 h 88"/>
                <a:gd name="T4" fmla="*/ 74 w 106"/>
                <a:gd name="T5" fmla="*/ 9 h 88"/>
                <a:gd name="T6" fmla="*/ 80 w 106"/>
                <a:gd name="T7" fmla="*/ 15 h 88"/>
                <a:gd name="T8" fmla="*/ 82 w 106"/>
                <a:gd name="T9" fmla="*/ 23 h 88"/>
                <a:gd name="T10" fmla="*/ 84 w 106"/>
                <a:gd name="T11" fmla="*/ 29 h 88"/>
                <a:gd name="T12" fmla="*/ 84 w 106"/>
                <a:gd name="T13" fmla="*/ 35 h 88"/>
                <a:gd name="T14" fmla="*/ 92 w 106"/>
                <a:gd name="T15" fmla="*/ 29 h 88"/>
                <a:gd name="T16" fmla="*/ 106 w 106"/>
                <a:gd name="T17" fmla="*/ 41 h 88"/>
                <a:gd name="T18" fmla="*/ 88 w 106"/>
                <a:gd name="T19" fmla="*/ 60 h 88"/>
                <a:gd name="T20" fmla="*/ 72 w 106"/>
                <a:gd name="T21" fmla="*/ 47 h 88"/>
                <a:gd name="T22" fmla="*/ 74 w 106"/>
                <a:gd name="T23" fmla="*/ 43 h 88"/>
                <a:gd name="T24" fmla="*/ 74 w 106"/>
                <a:gd name="T25" fmla="*/ 39 h 88"/>
                <a:gd name="T26" fmla="*/ 74 w 106"/>
                <a:gd name="T27" fmla="*/ 35 h 88"/>
                <a:gd name="T28" fmla="*/ 72 w 106"/>
                <a:gd name="T29" fmla="*/ 31 h 88"/>
                <a:gd name="T30" fmla="*/ 68 w 106"/>
                <a:gd name="T31" fmla="*/ 27 h 88"/>
                <a:gd name="T32" fmla="*/ 66 w 106"/>
                <a:gd name="T33" fmla="*/ 25 h 88"/>
                <a:gd name="T34" fmla="*/ 62 w 106"/>
                <a:gd name="T35" fmla="*/ 25 h 88"/>
                <a:gd name="T36" fmla="*/ 60 w 106"/>
                <a:gd name="T37" fmla="*/ 27 h 88"/>
                <a:gd name="T38" fmla="*/ 58 w 106"/>
                <a:gd name="T39" fmla="*/ 29 h 88"/>
                <a:gd name="T40" fmla="*/ 60 w 106"/>
                <a:gd name="T41" fmla="*/ 33 h 88"/>
                <a:gd name="T42" fmla="*/ 62 w 106"/>
                <a:gd name="T43" fmla="*/ 37 h 88"/>
                <a:gd name="T44" fmla="*/ 64 w 106"/>
                <a:gd name="T45" fmla="*/ 41 h 88"/>
                <a:gd name="T46" fmla="*/ 68 w 106"/>
                <a:gd name="T47" fmla="*/ 47 h 88"/>
                <a:gd name="T48" fmla="*/ 74 w 106"/>
                <a:gd name="T49" fmla="*/ 58 h 88"/>
                <a:gd name="T50" fmla="*/ 76 w 106"/>
                <a:gd name="T51" fmla="*/ 70 h 88"/>
                <a:gd name="T52" fmla="*/ 72 w 106"/>
                <a:gd name="T53" fmla="*/ 82 h 88"/>
                <a:gd name="T54" fmla="*/ 60 w 106"/>
                <a:gd name="T55" fmla="*/ 88 h 88"/>
                <a:gd name="T56" fmla="*/ 47 w 106"/>
                <a:gd name="T57" fmla="*/ 86 h 88"/>
                <a:gd name="T58" fmla="*/ 33 w 106"/>
                <a:gd name="T59" fmla="*/ 78 h 88"/>
                <a:gd name="T60" fmla="*/ 27 w 106"/>
                <a:gd name="T61" fmla="*/ 70 h 88"/>
                <a:gd name="T62" fmla="*/ 23 w 106"/>
                <a:gd name="T63" fmla="*/ 64 h 88"/>
                <a:gd name="T64" fmla="*/ 23 w 106"/>
                <a:gd name="T65" fmla="*/ 56 h 88"/>
                <a:gd name="T66" fmla="*/ 23 w 106"/>
                <a:gd name="T67" fmla="*/ 51 h 88"/>
                <a:gd name="T68" fmla="*/ 15 w 106"/>
                <a:gd name="T69" fmla="*/ 56 h 88"/>
                <a:gd name="T70" fmla="*/ 0 w 106"/>
                <a:gd name="T71" fmla="*/ 41 h 88"/>
                <a:gd name="T72" fmla="*/ 19 w 106"/>
                <a:gd name="T73" fmla="*/ 23 h 88"/>
                <a:gd name="T74" fmla="*/ 35 w 106"/>
                <a:gd name="T75" fmla="*/ 39 h 88"/>
                <a:gd name="T76" fmla="*/ 33 w 106"/>
                <a:gd name="T77" fmla="*/ 43 h 88"/>
                <a:gd name="T78" fmla="*/ 33 w 106"/>
                <a:gd name="T79" fmla="*/ 47 h 88"/>
                <a:gd name="T80" fmla="*/ 35 w 106"/>
                <a:gd name="T81" fmla="*/ 51 h 88"/>
                <a:gd name="T82" fmla="*/ 37 w 106"/>
                <a:gd name="T83" fmla="*/ 52 h 88"/>
                <a:gd name="T84" fmla="*/ 39 w 106"/>
                <a:gd name="T85" fmla="*/ 56 h 88"/>
                <a:gd name="T86" fmla="*/ 41 w 106"/>
                <a:gd name="T87" fmla="*/ 58 h 88"/>
                <a:gd name="T88" fmla="*/ 43 w 106"/>
                <a:gd name="T89" fmla="*/ 60 h 88"/>
                <a:gd name="T90" fmla="*/ 47 w 106"/>
                <a:gd name="T91" fmla="*/ 62 h 88"/>
                <a:gd name="T92" fmla="*/ 49 w 106"/>
                <a:gd name="T93" fmla="*/ 60 h 88"/>
                <a:gd name="T94" fmla="*/ 51 w 106"/>
                <a:gd name="T95" fmla="*/ 58 h 88"/>
                <a:gd name="T96" fmla="*/ 49 w 106"/>
                <a:gd name="T97" fmla="*/ 54 h 88"/>
                <a:gd name="T98" fmla="*/ 47 w 106"/>
                <a:gd name="T99" fmla="*/ 51 h 88"/>
                <a:gd name="T100" fmla="*/ 45 w 106"/>
                <a:gd name="T101" fmla="*/ 47 h 88"/>
                <a:gd name="T102" fmla="*/ 41 w 106"/>
                <a:gd name="T103" fmla="*/ 43 h 88"/>
                <a:gd name="T104" fmla="*/ 39 w 106"/>
                <a:gd name="T105" fmla="*/ 37 h 88"/>
                <a:gd name="T106" fmla="*/ 33 w 106"/>
                <a:gd name="T107" fmla="*/ 25 h 88"/>
                <a:gd name="T108" fmla="*/ 33 w 106"/>
                <a:gd name="T109" fmla="*/ 15 h 88"/>
                <a:gd name="T110" fmla="*/ 41 w 106"/>
                <a:gd name="T111" fmla="*/ 5 h 88"/>
                <a:gd name="T112" fmla="*/ 53 w 106"/>
                <a:gd name="T11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88">
                  <a:moveTo>
                    <a:pt x="53" y="0"/>
                  </a:moveTo>
                  <a:lnTo>
                    <a:pt x="64" y="3"/>
                  </a:lnTo>
                  <a:lnTo>
                    <a:pt x="74" y="9"/>
                  </a:lnTo>
                  <a:lnTo>
                    <a:pt x="80" y="15"/>
                  </a:lnTo>
                  <a:lnTo>
                    <a:pt x="82" y="23"/>
                  </a:lnTo>
                  <a:lnTo>
                    <a:pt x="84" y="29"/>
                  </a:lnTo>
                  <a:lnTo>
                    <a:pt x="84" y="35"/>
                  </a:lnTo>
                  <a:lnTo>
                    <a:pt x="92" y="29"/>
                  </a:lnTo>
                  <a:lnTo>
                    <a:pt x="106" y="41"/>
                  </a:lnTo>
                  <a:lnTo>
                    <a:pt x="88" y="60"/>
                  </a:lnTo>
                  <a:lnTo>
                    <a:pt x="72" y="47"/>
                  </a:lnTo>
                  <a:lnTo>
                    <a:pt x="74" y="43"/>
                  </a:lnTo>
                  <a:lnTo>
                    <a:pt x="74" y="39"/>
                  </a:lnTo>
                  <a:lnTo>
                    <a:pt x="74" y="35"/>
                  </a:lnTo>
                  <a:lnTo>
                    <a:pt x="72" y="31"/>
                  </a:lnTo>
                  <a:lnTo>
                    <a:pt x="68" y="27"/>
                  </a:lnTo>
                  <a:lnTo>
                    <a:pt x="66" y="25"/>
                  </a:lnTo>
                  <a:lnTo>
                    <a:pt x="62" y="25"/>
                  </a:lnTo>
                  <a:lnTo>
                    <a:pt x="60" y="27"/>
                  </a:lnTo>
                  <a:lnTo>
                    <a:pt x="58" y="29"/>
                  </a:lnTo>
                  <a:lnTo>
                    <a:pt x="60" y="33"/>
                  </a:lnTo>
                  <a:lnTo>
                    <a:pt x="62" y="37"/>
                  </a:lnTo>
                  <a:lnTo>
                    <a:pt x="64" y="41"/>
                  </a:lnTo>
                  <a:lnTo>
                    <a:pt x="68" y="47"/>
                  </a:lnTo>
                  <a:lnTo>
                    <a:pt x="74" y="58"/>
                  </a:lnTo>
                  <a:lnTo>
                    <a:pt x="76" y="70"/>
                  </a:lnTo>
                  <a:lnTo>
                    <a:pt x="72" y="82"/>
                  </a:lnTo>
                  <a:lnTo>
                    <a:pt x="60" y="88"/>
                  </a:lnTo>
                  <a:lnTo>
                    <a:pt x="47" y="86"/>
                  </a:lnTo>
                  <a:lnTo>
                    <a:pt x="33" y="78"/>
                  </a:lnTo>
                  <a:lnTo>
                    <a:pt x="27" y="70"/>
                  </a:lnTo>
                  <a:lnTo>
                    <a:pt x="23" y="64"/>
                  </a:lnTo>
                  <a:lnTo>
                    <a:pt x="23" y="56"/>
                  </a:lnTo>
                  <a:lnTo>
                    <a:pt x="23" y="51"/>
                  </a:lnTo>
                  <a:lnTo>
                    <a:pt x="15" y="56"/>
                  </a:lnTo>
                  <a:lnTo>
                    <a:pt x="0" y="41"/>
                  </a:lnTo>
                  <a:lnTo>
                    <a:pt x="19" y="23"/>
                  </a:lnTo>
                  <a:lnTo>
                    <a:pt x="35" y="39"/>
                  </a:lnTo>
                  <a:lnTo>
                    <a:pt x="33" y="43"/>
                  </a:lnTo>
                  <a:lnTo>
                    <a:pt x="33" y="47"/>
                  </a:lnTo>
                  <a:lnTo>
                    <a:pt x="35" y="51"/>
                  </a:lnTo>
                  <a:lnTo>
                    <a:pt x="37" y="52"/>
                  </a:lnTo>
                  <a:lnTo>
                    <a:pt x="39" y="56"/>
                  </a:lnTo>
                  <a:lnTo>
                    <a:pt x="41" y="58"/>
                  </a:lnTo>
                  <a:lnTo>
                    <a:pt x="43" y="60"/>
                  </a:lnTo>
                  <a:lnTo>
                    <a:pt x="47" y="62"/>
                  </a:lnTo>
                  <a:lnTo>
                    <a:pt x="49" y="60"/>
                  </a:lnTo>
                  <a:lnTo>
                    <a:pt x="51" y="58"/>
                  </a:lnTo>
                  <a:lnTo>
                    <a:pt x="49" y="54"/>
                  </a:lnTo>
                  <a:lnTo>
                    <a:pt x="47" y="51"/>
                  </a:lnTo>
                  <a:lnTo>
                    <a:pt x="45" y="47"/>
                  </a:lnTo>
                  <a:lnTo>
                    <a:pt x="41" y="43"/>
                  </a:lnTo>
                  <a:lnTo>
                    <a:pt x="39" y="37"/>
                  </a:lnTo>
                  <a:lnTo>
                    <a:pt x="33" y="25"/>
                  </a:lnTo>
                  <a:lnTo>
                    <a:pt x="33" y="15"/>
                  </a:lnTo>
                  <a:lnTo>
                    <a:pt x="41" y="5"/>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679"/>
            <p:cNvSpPr>
              <a:spLocks/>
            </p:cNvSpPr>
            <p:nvPr/>
          </p:nvSpPr>
          <p:spPr bwMode="auto">
            <a:xfrm>
              <a:off x="1101726" y="6003926"/>
              <a:ext cx="60325" cy="77788"/>
            </a:xfrm>
            <a:custGeom>
              <a:avLst/>
              <a:gdLst>
                <a:gd name="T0" fmla="*/ 49 w 77"/>
                <a:gd name="T1" fmla="*/ 0 h 98"/>
                <a:gd name="T2" fmla="*/ 77 w 77"/>
                <a:gd name="T3" fmla="*/ 10 h 98"/>
                <a:gd name="T4" fmla="*/ 63 w 77"/>
                <a:gd name="T5" fmla="*/ 29 h 98"/>
                <a:gd name="T6" fmla="*/ 75 w 77"/>
                <a:gd name="T7" fmla="*/ 37 h 98"/>
                <a:gd name="T8" fmla="*/ 63 w 77"/>
                <a:gd name="T9" fmla="*/ 53 h 98"/>
                <a:gd name="T10" fmla="*/ 51 w 77"/>
                <a:gd name="T11" fmla="*/ 43 h 98"/>
                <a:gd name="T12" fmla="*/ 35 w 77"/>
                <a:gd name="T13" fmla="*/ 64 h 98"/>
                <a:gd name="T14" fmla="*/ 33 w 77"/>
                <a:gd name="T15" fmla="*/ 66 h 98"/>
                <a:gd name="T16" fmla="*/ 32 w 77"/>
                <a:gd name="T17" fmla="*/ 70 h 98"/>
                <a:gd name="T18" fmla="*/ 30 w 77"/>
                <a:gd name="T19" fmla="*/ 72 h 98"/>
                <a:gd name="T20" fmla="*/ 30 w 77"/>
                <a:gd name="T21" fmla="*/ 74 h 98"/>
                <a:gd name="T22" fmla="*/ 32 w 77"/>
                <a:gd name="T23" fmla="*/ 78 h 98"/>
                <a:gd name="T24" fmla="*/ 35 w 77"/>
                <a:gd name="T25" fmla="*/ 78 h 98"/>
                <a:gd name="T26" fmla="*/ 39 w 77"/>
                <a:gd name="T27" fmla="*/ 80 h 98"/>
                <a:gd name="T28" fmla="*/ 43 w 77"/>
                <a:gd name="T29" fmla="*/ 82 h 98"/>
                <a:gd name="T30" fmla="*/ 32 w 77"/>
                <a:gd name="T31" fmla="*/ 98 h 98"/>
                <a:gd name="T32" fmla="*/ 28 w 77"/>
                <a:gd name="T33" fmla="*/ 96 h 98"/>
                <a:gd name="T34" fmla="*/ 24 w 77"/>
                <a:gd name="T35" fmla="*/ 94 h 98"/>
                <a:gd name="T36" fmla="*/ 20 w 77"/>
                <a:gd name="T37" fmla="*/ 90 h 98"/>
                <a:gd name="T38" fmla="*/ 16 w 77"/>
                <a:gd name="T39" fmla="*/ 88 h 98"/>
                <a:gd name="T40" fmla="*/ 12 w 77"/>
                <a:gd name="T41" fmla="*/ 86 h 98"/>
                <a:gd name="T42" fmla="*/ 2 w 77"/>
                <a:gd name="T43" fmla="*/ 76 h 98"/>
                <a:gd name="T44" fmla="*/ 0 w 77"/>
                <a:gd name="T45" fmla="*/ 64 h 98"/>
                <a:gd name="T46" fmla="*/ 4 w 77"/>
                <a:gd name="T47" fmla="*/ 57 h 98"/>
                <a:gd name="T48" fmla="*/ 12 w 77"/>
                <a:gd name="T49" fmla="*/ 45 h 98"/>
                <a:gd name="T50" fmla="*/ 28 w 77"/>
                <a:gd name="T51" fmla="*/ 25 h 98"/>
                <a:gd name="T52" fmla="*/ 22 w 77"/>
                <a:gd name="T53" fmla="*/ 19 h 98"/>
                <a:gd name="T54" fmla="*/ 33 w 77"/>
                <a:gd name="T55" fmla="*/ 6 h 98"/>
                <a:gd name="T56" fmla="*/ 39 w 77"/>
                <a:gd name="T57" fmla="*/ 10 h 98"/>
                <a:gd name="T58" fmla="*/ 49 w 77"/>
                <a:gd name="T5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98">
                  <a:moveTo>
                    <a:pt x="49" y="0"/>
                  </a:moveTo>
                  <a:lnTo>
                    <a:pt x="77" y="10"/>
                  </a:lnTo>
                  <a:lnTo>
                    <a:pt x="63" y="29"/>
                  </a:lnTo>
                  <a:lnTo>
                    <a:pt x="75" y="37"/>
                  </a:lnTo>
                  <a:lnTo>
                    <a:pt x="63" y="53"/>
                  </a:lnTo>
                  <a:lnTo>
                    <a:pt x="51" y="43"/>
                  </a:lnTo>
                  <a:lnTo>
                    <a:pt x="35" y="64"/>
                  </a:lnTo>
                  <a:lnTo>
                    <a:pt x="33" y="66"/>
                  </a:lnTo>
                  <a:lnTo>
                    <a:pt x="32" y="70"/>
                  </a:lnTo>
                  <a:lnTo>
                    <a:pt x="30" y="72"/>
                  </a:lnTo>
                  <a:lnTo>
                    <a:pt x="30" y="74"/>
                  </a:lnTo>
                  <a:lnTo>
                    <a:pt x="32" y="78"/>
                  </a:lnTo>
                  <a:lnTo>
                    <a:pt x="35" y="78"/>
                  </a:lnTo>
                  <a:lnTo>
                    <a:pt x="39" y="80"/>
                  </a:lnTo>
                  <a:lnTo>
                    <a:pt x="43" y="82"/>
                  </a:lnTo>
                  <a:lnTo>
                    <a:pt x="32" y="98"/>
                  </a:lnTo>
                  <a:lnTo>
                    <a:pt x="28" y="96"/>
                  </a:lnTo>
                  <a:lnTo>
                    <a:pt x="24" y="94"/>
                  </a:lnTo>
                  <a:lnTo>
                    <a:pt x="20" y="90"/>
                  </a:lnTo>
                  <a:lnTo>
                    <a:pt x="16" y="88"/>
                  </a:lnTo>
                  <a:lnTo>
                    <a:pt x="12" y="86"/>
                  </a:lnTo>
                  <a:lnTo>
                    <a:pt x="2" y="76"/>
                  </a:lnTo>
                  <a:lnTo>
                    <a:pt x="0" y="64"/>
                  </a:lnTo>
                  <a:lnTo>
                    <a:pt x="4" y="57"/>
                  </a:lnTo>
                  <a:lnTo>
                    <a:pt x="12" y="45"/>
                  </a:lnTo>
                  <a:lnTo>
                    <a:pt x="28" y="25"/>
                  </a:lnTo>
                  <a:lnTo>
                    <a:pt x="22" y="19"/>
                  </a:lnTo>
                  <a:lnTo>
                    <a:pt x="33" y="6"/>
                  </a:lnTo>
                  <a:lnTo>
                    <a:pt x="39" y="1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Freeform 680"/>
            <p:cNvSpPr>
              <a:spLocks noEditPoints="1"/>
            </p:cNvSpPr>
            <p:nvPr/>
          </p:nvSpPr>
          <p:spPr bwMode="auto">
            <a:xfrm>
              <a:off x="1138238" y="6042026"/>
              <a:ext cx="73025" cy="84138"/>
            </a:xfrm>
            <a:custGeom>
              <a:avLst/>
              <a:gdLst>
                <a:gd name="T0" fmla="*/ 36 w 93"/>
                <a:gd name="T1" fmla="*/ 49 h 106"/>
                <a:gd name="T2" fmla="*/ 34 w 93"/>
                <a:gd name="T3" fmla="*/ 49 h 106"/>
                <a:gd name="T4" fmla="*/ 32 w 93"/>
                <a:gd name="T5" fmla="*/ 53 h 106"/>
                <a:gd name="T6" fmla="*/ 30 w 93"/>
                <a:gd name="T7" fmla="*/ 57 h 106"/>
                <a:gd name="T8" fmla="*/ 32 w 93"/>
                <a:gd name="T9" fmla="*/ 59 h 106"/>
                <a:gd name="T10" fmla="*/ 34 w 93"/>
                <a:gd name="T11" fmla="*/ 63 h 106"/>
                <a:gd name="T12" fmla="*/ 40 w 93"/>
                <a:gd name="T13" fmla="*/ 65 h 106"/>
                <a:gd name="T14" fmla="*/ 43 w 93"/>
                <a:gd name="T15" fmla="*/ 65 h 106"/>
                <a:gd name="T16" fmla="*/ 45 w 93"/>
                <a:gd name="T17" fmla="*/ 65 h 106"/>
                <a:gd name="T18" fmla="*/ 49 w 93"/>
                <a:gd name="T19" fmla="*/ 59 h 106"/>
                <a:gd name="T20" fmla="*/ 49 w 93"/>
                <a:gd name="T21" fmla="*/ 59 h 106"/>
                <a:gd name="T22" fmla="*/ 49 w 93"/>
                <a:gd name="T23" fmla="*/ 57 h 106"/>
                <a:gd name="T24" fmla="*/ 47 w 93"/>
                <a:gd name="T25" fmla="*/ 53 h 106"/>
                <a:gd name="T26" fmla="*/ 43 w 93"/>
                <a:gd name="T27" fmla="*/ 51 h 106"/>
                <a:gd name="T28" fmla="*/ 40 w 93"/>
                <a:gd name="T29" fmla="*/ 49 h 106"/>
                <a:gd name="T30" fmla="*/ 36 w 93"/>
                <a:gd name="T31" fmla="*/ 49 h 106"/>
                <a:gd name="T32" fmla="*/ 32 w 93"/>
                <a:gd name="T33" fmla="*/ 0 h 106"/>
                <a:gd name="T34" fmla="*/ 47 w 93"/>
                <a:gd name="T35" fmla="*/ 2 h 106"/>
                <a:gd name="T36" fmla="*/ 67 w 93"/>
                <a:gd name="T37" fmla="*/ 10 h 106"/>
                <a:gd name="T38" fmla="*/ 79 w 93"/>
                <a:gd name="T39" fmla="*/ 19 h 106"/>
                <a:gd name="T40" fmla="*/ 89 w 93"/>
                <a:gd name="T41" fmla="*/ 29 h 106"/>
                <a:gd name="T42" fmla="*/ 93 w 93"/>
                <a:gd name="T43" fmla="*/ 43 h 106"/>
                <a:gd name="T44" fmla="*/ 89 w 93"/>
                <a:gd name="T45" fmla="*/ 59 h 106"/>
                <a:gd name="T46" fmla="*/ 75 w 93"/>
                <a:gd name="T47" fmla="*/ 84 h 106"/>
                <a:gd name="T48" fmla="*/ 85 w 93"/>
                <a:gd name="T49" fmla="*/ 88 h 106"/>
                <a:gd name="T50" fmla="*/ 75 w 93"/>
                <a:gd name="T51" fmla="*/ 106 h 106"/>
                <a:gd name="T52" fmla="*/ 43 w 93"/>
                <a:gd name="T53" fmla="*/ 86 h 106"/>
                <a:gd name="T54" fmla="*/ 43 w 93"/>
                <a:gd name="T55" fmla="*/ 78 h 106"/>
                <a:gd name="T56" fmla="*/ 36 w 93"/>
                <a:gd name="T57" fmla="*/ 80 h 106"/>
                <a:gd name="T58" fmla="*/ 28 w 93"/>
                <a:gd name="T59" fmla="*/ 80 h 106"/>
                <a:gd name="T60" fmla="*/ 22 w 93"/>
                <a:gd name="T61" fmla="*/ 76 h 106"/>
                <a:gd name="T62" fmla="*/ 18 w 93"/>
                <a:gd name="T63" fmla="*/ 74 h 106"/>
                <a:gd name="T64" fmla="*/ 6 w 93"/>
                <a:gd name="T65" fmla="*/ 63 h 106"/>
                <a:gd name="T66" fmla="*/ 0 w 93"/>
                <a:gd name="T67" fmla="*/ 49 h 106"/>
                <a:gd name="T68" fmla="*/ 4 w 93"/>
                <a:gd name="T69" fmla="*/ 35 h 106"/>
                <a:gd name="T70" fmla="*/ 16 w 93"/>
                <a:gd name="T71" fmla="*/ 25 h 106"/>
                <a:gd name="T72" fmla="*/ 32 w 93"/>
                <a:gd name="T73" fmla="*/ 25 h 106"/>
                <a:gd name="T74" fmla="*/ 47 w 93"/>
                <a:gd name="T75" fmla="*/ 31 h 106"/>
                <a:gd name="T76" fmla="*/ 51 w 93"/>
                <a:gd name="T77" fmla="*/ 35 h 106"/>
                <a:gd name="T78" fmla="*/ 55 w 93"/>
                <a:gd name="T79" fmla="*/ 39 h 106"/>
                <a:gd name="T80" fmla="*/ 57 w 93"/>
                <a:gd name="T81" fmla="*/ 43 h 106"/>
                <a:gd name="T82" fmla="*/ 57 w 93"/>
                <a:gd name="T83" fmla="*/ 45 h 106"/>
                <a:gd name="T84" fmla="*/ 61 w 93"/>
                <a:gd name="T85" fmla="*/ 41 h 106"/>
                <a:gd name="T86" fmla="*/ 61 w 93"/>
                <a:gd name="T87" fmla="*/ 37 h 106"/>
                <a:gd name="T88" fmla="*/ 61 w 93"/>
                <a:gd name="T89" fmla="*/ 33 h 106"/>
                <a:gd name="T90" fmla="*/ 57 w 93"/>
                <a:gd name="T91" fmla="*/ 29 h 106"/>
                <a:gd name="T92" fmla="*/ 51 w 93"/>
                <a:gd name="T93" fmla="*/ 25 h 106"/>
                <a:gd name="T94" fmla="*/ 43 w 93"/>
                <a:gd name="T95" fmla="*/ 21 h 106"/>
                <a:gd name="T96" fmla="*/ 36 w 93"/>
                <a:gd name="T97" fmla="*/ 19 h 106"/>
                <a:gd name="T98" fmla="*/ 28 w 93"/>
                <a:gd name="T99" fmla="*/ 17 h 106"/>
                <a:gd name="T100" fmla="*/ 32 w 93"/>
                <a:gd name="T10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106">
                  <a:moveTo>
                    <a:pt x="36" y="49"/>
                  </a:moveTo>
                  <a:lnTo>
                    <a:pt x="34" y="49"/>
                  </a:lnTo>
                  <a:lnTo>
                    <a:pt x="32" y="53"/>
                  </a:lnTo>
                  <a:lnTo>
                    <a:pt x="30" y="57"/>
                  </a:lnTo>
                  <a:lnTo>
                    <a:pt x="32" y="59"/>
                  </a:lnTo>
                  <a:lnTo>
                    <a:pt x="34" y="63"/>
                  </a:lnTo>
                  <a:lnTo>
                    <a:pt x="40" y="65"/>
                  </a:lnTo>
                  <a:lnTo>
                    <a:pt x="43" y="65"/>
                  </a:lnTo>
                  <a:lnTo>
                    <a:pt x="45" y="65"/>
                  </a:lnTo>
                  <a:lnTo>
                    <a:pt x="49" y="59"/>
                  </a:lnTo>
                  <a:lnTo>
                    <a:pt x="49" y="59"/>
                  </a:lnTo>
                  <a:lnTo>
                    <a:pt x="49" y="57"/>
                  </a:lnTo>
                  <a:lnTo>
                    <a:pt x="47" y="53"/>
                  </a:lnTo>
                  <a:lnTo>
                    <a:pt x="43" y="51"/>
                  </a:lnTo>
                  <a:lnTo>
                    <a:pt x="40" y="49"/>
                  </a:lnTo>
                  <a:lnTo>
                    <a:pt x="36" y="49"/>
                  </a:lnTo>
                  <a:close/>
                  <a:moveTo>
                    <a:pt x="32" y="0"/>
                  </a:moveTo>
                  <a:lnTo>
                    <a:pt x="47" y="2"/>
                  </a:lnTo>
                  <a:lnTo>
                    <a:pt x="67" y="10"/>
                  </a:lnTo>
                  <a:lnTo>
                    <a:pt x="79" y="19"/>
                  </a:lnTo>
                  <a:lnTo>
                    <a:pt x="89" y="29"/>
                  </a:lnTo>
                  <a:lnTo>
                    <a:pt x="93" y="43"/>
                  </a:lnTo>
                  <a:lnTo>
                    <a:pt x="89" y="59"/>
                  </a:lnTo>
                  <a:lnTo>
                    <a:pt x="75" y="84"/>
                  </a:lnTo>
                  <a:lnTo>
                    <a:pt x="85" y="88"/>
                  </a:lnTo>
                  <a:lnTo>
                    <a:pt x="75" y="106"/>
                  </a:lnTo>
                  <a:lnTo>
                    <a:pt x="43" y="86"/>
                  </a:lnTo>
                  <a:lnTo>
                    <a:pt x="43" y="78"/>
                  </a:lnTo>
                  <a:lnTo>
                    <a:pt x="36" y="80"/>
                  </a:lnTo>
                  <a:lnTo>
                    <a:pt x="28" y="80"/>
                  </a:lnTo>
                  <a:lnTo>
                    <a:pt x="22" y="76"/>
                  </a:lnTo>
                  <a:lnTo>
                    <a:pt x="18" y="74"/>
                  </a:lnTo>
                  <a:lnTo>
                    <a:pt x="6" y="63"/>
                  </a:lnTo>
                  <a:lnTo>
                    <a:pt x="0" y="49"/>
                  </a:lnTo>
                  <a:lnTo>
                    <a:pt x="4" y="35"/>
                  </a:lnTo>
                  <a:lnTo>
                    <a:pt x="16" y="25"/>
                  </a:lnTo>
                  <a:lnTo>
                    <a:pt x="32" y="25"/>
                  </a:lnTo>
                  <a:lnTo>
                    <a:pt x="47" y="31"/>
                  </a:lnTo>
                  <a:lnTo>
                    <a:pt x="51" y="35"/>
                  </a:lnTo>
                  <a:lnTo>
                    <a:pt x="55" y="39"/>
                  </a:lnTo>
                  <a:lnTo>
                    <a:pt x="57" y="43"/>
                  </a:lnTo>
                  <a:lnTo>
                    <a:pt x="57" y="45"/>
                  </a:lnTo>
                  <a:lnTo>
                    <a:pt x="61" y="41"/>
                  </a:lnTo>
                  <a:lnTo>
                    <a:pt x="61" y="37"/>
                  </a:lnTo>
                  <a:lnTo>
                    <a:pt x="61" y="33"/>
                  </a:lnTo>
                  <a:lnTo>
                    <a:pt x="57" y="29"/>
                  </a:lnTo>
                  <a:lnTo>
                    <a:pt x="51" y="25"/>
                  </a:lnTo>
                  <a:lnTo>
                    <a:pt x="43" y="21"/>
                  </a:lnTo>
                  <a:lnTo>
                    <a:pt x="36" y="19"/>
                  </a:lnTo>
                  <a:lnTo>
                    <a:pt x="28" y="17"/>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Freeform 681"/>
            <p:cNvSpPr>
              <a:spLocks noEditPoints="1"/>
            </p:cNvSpPr>
            <p:nvPr/>
          </p:nvSpPr>
          <p:spPr bwMode="auto">
            <a:xfrm>
              <a:off x="1203326" y="6049963"/>
              <a:ext cx="88900" cy="104775"/>
            </a:xfrm>
            <a:custGeom>
              <a:avLst/>
              <a:gdLst>
                <a:gd name="T0" fmla="*/ 67 w 112"/>
                <a:gd name="T1" fmla="*/ 70 h 131"/>
                <a:gd name="T2" fmla="*/ 63 w 112"/>
                <a:gd name="T3" fmla="*/ 72 h 131"/>
                <a:gd name="T4" fmla="*/ 59 w 112"/>
                <a:gd name="T5" fmla="*/ 74 h 131"/>
                <a:gd name="T6" fmla="*/ 55 w 112"/>
                <a:gd name="T7" fmla="*/ 78 h 131"/>
                <a:gd name="T8" fmla="*/ 51 w 112"/>
                <a:gd name="T9" fmla="*/ 84 h 131"/>
                <a:gd name="T10" fmla="*/ 51 w 112"/>
                <a:gd name="T11" fmla="*/ 90 h 131"/>
                <a:gd name="T12" fmla="*/ 49 w 112"/>
                <a:gd name="T13" fmla="*/ 96 h 131"/>
                <a:gd name="T14" fmla="*/ 51 w 112"/>
                <a:gd name="T15" fmla="*/ 100 h 131"/>
                <a:gd name="T16" fmla="*/ 53 w 112"/>
                <a:gd name="T17" fmla="*/ 104 h 131"/>
                <a:gd name="T18" fmla="*/ 57 w 112"/>
                <a:gd name="T19" fmla="*/ 106 h 131"/>
                <a:gd name="T20" fmla="*/ 61 w 112"/>
                <a:gd name="T21" fmla="*/ 106 h 131"/>
                <a:gd name="T22" fmla="*/ 67 w 112"/>
                <a:gd name="T23" fmla="*/ 104 h 131"/>
                <a:gd name="T24" fmla="*/ 70 w 112"/>
                <a:gd name="T25" fmla="*/ 100 h 131"/>
                <a:gd name="T26" fmla="*/ 74 w 112"/>
                <a:gd name="T27" fmla="*/ 94 h 131"/>
                <a:gd name="T28" fmla="*/ 74 w 112"/>
                <a:gd name="T29" fmla="*/ 88 h 131"/>
                <a:gd name="T30" fmla="*/ 76 w 112"/>
                <a:gd name="T31" fmla="*/ 82 h 131"/>
                <a:gd name="T32" fmla="*/ 74 w 112"/>
                <a:gd name="T33" fmla="*/ 78 h 131"/>
                <a:gd name="T34" fmla="*/ 72 w 112"/>
                <a:gd name="T35" fmla="*/ 74 h 131"/>
                <a:gd name="T36" fmla="*/ 70 w 112"/>
                <a:gd name="T37" fmla="*/ 72 h 131"/>
                <a:gd name="T38" fmla="*/ 67 w 112"/>
                <a:gd name="T39" fmla="*/ 70 h 131"/>
                <a:gd name="T40" fmla="*/ 51 w 112"/>
                <a:gd name="T41" fmla="*/ 0 h 131"/>
                <a:gd name="T42" fmla="*/ 82 w 112"/>
                <a:gd name="T43" fmla="*/ 15 h 131"/>
                <a:gd name="T44" fmla="*/ 65 w 112"/>
                <a:gd name="T45" fmla="*/ 55 h 131"/>
                <a:gd name="T46" fmla="*/ 70 w 112"/>
                <a:gd name="T47" fmla="*/ 53 h 131"/>
                <a:gd name="T48" fmla="*/ 74 w 112"/>
                <a:gd name="T49" fmla="*/ 53 h 131"/>
                <a:gd name="T50" fmla="*/ 80 w 112"/>
                <a:gd name="T51" fmla="*/ 55 h 131"/>
                <a:gd name="T52" fmla="*/ 86 w 112"/>
                <a:gd name="T53" fmla="*/ 57 h 131"/>
                <a:gd name="T54" fmla="*/ 100 w 112"/>
                <a:gd name="T55" fmla="*/ 64 h 131"/>
                <a:gd name="T56" fmla="*/ 108 w 112"/>
                <a:gd name="T57" fmla="*/ 76 h 131"/>
                <a:gd name="T58" fmla="*/ 112 w 112"/>
                <a:gd name="T59" fmla="*/ 92 h 131"/>
                <a:gd name="T60" fmla="*/ 108 w 112"/>
                <a:gd name="T61" fmla="*/ 106 h 131"/>
                <a:gd name="T62" fmla="*/ 96 w 112"/>
                <a:gd name="T63" fmla="*/ 123 h 131"/>
                <a:gd name="T64" fmla="*/ 80 w 112"/>
                <a:gd name="T65" fmla="*/ 131 h 131"/>
                <a:gd name="T66" fmla="*/ 59 w 112"/>
                <a:gd name="T67" fmla="*/ 127 h 131"/>
                <a:gd name="T68" fmla="*/ 51 w 112"/>
                <a:gd name="T69" fmla="*/ 123 h 131"/>
                <a:gd name="T70" fmla="*/ 45 w 112"/>
                <a:gd name="T71" fmla="*/ 119 h 131"/>
                <a:gd name="T72" fmla="*/ 41 w 112"/>
                <a:gd name="T73" fmla="*/ 115 h 131"/>
                <a:gd name="T74" fmla="*/ 39 w 112"/>
                <a:gd name="T75" fmla="*/ 112 h 131"/>
                <a:gd name="T76" fmla="*/ 35 w 112"/>
                <a:gd name="T77" fmla="*/ 115 h 131"/>
                <a:gd name="T78" fmla="*/ 0 w 112"/>
                <a:gd name="T79" fmla="*/ 100 h 131"/>
                <a:gd name="T80" fmla="*/ 8 w 112"/>
                <a:gd name="T81" fmla="*/ 82 h 131"/>
                <a:gd name="T82" fmla="*/ 15 w 112"/>
                <a:gd name="T83" fmla="*/ 84 h 131"/>
                <a:gd name="T84" fmla="*/ 47 w 112"/>
                <a:gd name="T85" fmla="*/ 19 h 131"/>
                <a:gd name="T86" fmla="*/ 41 w 112"/>
                <a:gd name="T87" fmla="*/ 17 h 131"/>
                <a:gd name="T88" fmla="*/ 51 w 112"/>
                <a:gd name="T8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31">
                  <a:moveTo>
                    <a:pt x="67" y="70"/>
                  </a:moveTo>
                  <a:lnTo>
                    <a:pt x="63" y="72"/>
                  </a:lnTo>
                  <a:lnTo>
                    <a:pt x="59" y="74"/>
                  </a:lnTo>
                  <a:lnTo>
                    <a:pt x="55" y="78"/>
                  </a:lnTo>
                  <a:lnTo>
                    <a:pt x="51" y="84"/>
                  </a:lnTo>
                  <a:lnTo>
                    <a:pt x="51" y="90"/>
                  </a:lnTo>
                  <a:lnTo>
                    <a:pt x="49" y="96"/>
                  </a:lnTo>
                  <a:lnTo>
                    <a:pt x="51" y="100"/>
                  </a:lnTo>
                  <a:lnTo>
                    <a:pt x="53" y="104"/>
                  </a:lnTo>
                  <a:lnTo>
                    <a:pt x="57" y="106"/>
                  </a:lnTo>
                  <a:lnTo>
                    <a:pt x="61" y="106"/>
                  </a:lnTo>
                  <a:lnTo>
                    <a:pt x="67" y="104"/>
                  </a:lnTo>
                  <a:lnTo>
                    <a:pt x="70" y="100"/>
                  </a:lnTo>
                  <a:lnTo>
                    <a:pt x="74" y="94"/>
                  </a:lnTo>
                  <a:lnTo>
                    <a:pt x="74" y="88"/>
                  </a:lnTo>
                  <a:lnTo>
                    <a:pt x="76" y="82"/>
                  </a:lnTo>
                  <a:lnTo>
                    <a:pt x="74" y="78"/>
                  </a:lnTo>
                  <a:lnTo>
                    <a:pt x="72" y="74"/>
                  </a:lnTo>
                  <a:lnTo>
                    <a:pt x="70" y="72"/>
                  </a:lnTo>
                  <a:lnTo>
                    <a:pt x="67" y="70"/>
                  </a:lnTo>
                  <a:close/>
                  <a:moveTo>
                    <a:pt x="51" y="0"/>
                  </a:moveTo>
                  <a:lnTo>
                    <a:pt x="82" y="15"/>
                  </a:lnTo>
                  <a:lnTo>
                    <a:pt x="65" y="55"/>
                  </a:lnTo>
                  <a:lnTo>
                    <a:pt x="70" y="53"/>
                  </a:lnTo>
                  <a:lnTo>
                    <a:pt x="74" y="53"/>
                  </a:lnTo>
                  <a:lnTo>
                    <a:pt x="80" y="55"/>
                  </a:lnTo>
                  <a:lnTo>
                    <a:pt x="86" y="57"/>
                  </a:lnTo>
                  <a:lnTo>
                    <a:pt x="100" y="64"/>
                  </a:lnTo>
                  <a:lnTo>
                    <a:pt x="108" y="76"/>
                  </a:lnTo>
                  <a:lnTo>
                    <a:pt x="112" y="92"/>
                  </a:lnTo>
                  <a:lnTo>
                    <a:pt x="108" y="106"/>
                  </a:lnTo>
                  <a:lnTo>
                    <a:pt x="96" y="123"/>
                  </a:lnTo>
                  <a:lnTo>
                    <a:pt x="80" y="131"/>
                  </a:lnTo>
                  <a:lnTo>
                    <a:pt x="59" y="127"/>
                  </a:lnTo>
                  <a:lnTo>
                    <a:pt x="51" y="123"/>
                  </a:lnTo>
                  <a:lnTo>
                    <a:pt x="45" y="119"/>
                  </a:lnTo>
                  <a:lnTo>
                    <a:pt x="41" y="115"/>
                  </a:lnTo>
                  <a:lnTo>
                    <a:pt x="39" y="112"/>
                  </a:lnTo>
                  <a:lnTo>
                    <a:pt x="35" y="115"/>
                  </a:lnTo>
                  <a:lnTo>
                    <a:pt x="0" y="100"/>
                  </a:lnTo>
                  <a:lnTo>
                    <a:pt x="8" y="82"/>
                  </a:lnTo>
                  <a:lnTo>
                    <a:pt x="15" y="84"/>
                  </a:lnTo>
                  <a:lnTo>
                    <a:pt x="47" y="19"/>
                  </a:lnTo>
                  <a:lnTo>
                    <a:pt x="41" y="17"/>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Freeform 682"/>
            <p:cNvSpPr>
              <a:spLocks/>
            </p:cNvSpPr>
            <p:nvPr/>
          </p:nvSpPr>
          <p:spPr bwMode="auto">
            <a:xfrm>
              <a:off x="1285876" y="6078538"/>
              <a:ext cx="53975" cy="95250"/>
            </a:xfrm>
            <a:custGeom>
              <a:avLst/>
              <a:gdLst>
                <a:gd name="T0" fmla="*/ 35 w 69"/>
                <a:gd name="T1" fmla="*/ 0 h 120"/>
                <a:gd name="T2" fmla="*/ 69 w 69"/>
                <a:gd name="T3" fmla="*/ 10 h 120"/>
                <a:gd name="T4" fmla="*/ 45 w 69"/>
                <a:gd name="T5" fmla="*/ 98 h 120"/>
                <a:gd name="T6" fmla="*/ 55 w 69"/>
                <a:gd name="T7" fmla="*/ 100 h 120"/>
                <a:gd name="T8" fmla="*/ 49 w 69"/>
                <a:gd name="T9" fmla="*/ 120 h 120"/>
                <a:gd name="T10" fmla="*/ 0 w 69"/>
                <a:gd name="T11" fmla="*/ 106 h 120"/>
                <a:gd name="T12" fmla="*/ 6 w 69"/>
                <a:gd name="T13" fmla="*/ 86 h 120"/>
                <a:gd name="T14" fmla="*/ 14 w 69"/>
                <a:gd name="T15" fmla="*/ 88 h 120"/>
                <a:gd name="T16" fmla="*/ 35 w 69"/>
                <a:gd name="T17" fmla="*/ 20 h 120"/>
                <a:gd name="T18" fmla="*/ 29 w 69"/>
                <a:gd name="T19" fmla="*/ 18 h 120"/>
                <a:gd name="T20" fmla="*/ 35 w 6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20">
                  <a:moveTo>
                    <a:pt x="35" y="0"/>
                  </a:moveTo>
                  <a:lnTo>
                    <a:pt x="69" y="10"/>
                  </a:lnTo>
                  <a:lnTo>
                    <a:pt x="45" y="98"/>
                  </a:lnTo>
                  <a:lnTo>
                    <a:pt x="55" y="100"/>
                  </a:lnTo>
                  <a:lnTo>
                    <a:pt x="49" y="120"/>
                  </a:lnTo>
                  <a:lnTo>
                    <a:pt x="0" y="106"/>
                  </a:lnTo>
                  <a:lnTo>
                    <a:pt x="6" y="86"/>
                  </a:lnTo>
                  <a:lnTo>
                    <a:pt x="14" y="88"/>
                  </a:lnTo>
                  <a:lnTo>
                    <a:pt x="35" y="20"/>
                  </a:lnTo>
                  <a:lnTo>
                    <a:pt x="29" y="18"/>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683"/>
            <p:cNvSpPr>
              <a:spLocks noEditPoints="1"/>
            </p:cNvSpPr>
            <p:nvPr/>
          </p:nvSpPr>
          <p:spPr bwMode="auto">
            <a:xfrm>
              <a:off x="1330326" y="6092826"/>
              <a:ext cx="47625" cy="90488"/>
            </a:xfrm>
            <a:custGeom>
              <a:avLst/>
              <a:gdLst>
                <a:gd name="T0" fmla="*/ 15 w 59"/>
                <a:gd name="T1" fmla="*/ 31 h 113"/>
                <a:gd name="T2" fmla="*/ 53 w 59"/>
                <a:gd name="T3" fmla="*/ 39 h 113"/>
                <a:gd name="T4" fmla="*/ 43 w 59"/>
                <a:gd name="T5" fmla="*/ 92 h 113"/>
                <a:gd name="T6" fmla="*/ 51 w 59"/>
                <a:gd name="T7" fmla="*/ 94 h 113"/>
                <a:gd name="T8" fmla="*/ 47 w 59"/>
                <a:gd name="T9" fmla="*/ 113 h 113"/>
                <a:gd name="T10" fmla="*/ 0 w 59"/>
                <a:gd name="T11" fmla="*/ 104 h 113"/>
                <a:gd name="T12" fmla="*/ 4 w 59"/>
                <a:gd name="T13" fmla="*/ 84 h 113"/>
                <a:gd name="T14" fmla="*/ 10 w 59"/>
                <a:gd name="T15" fmla="*/ 86 h 113"/>
                <a:gd name="T16" fmla="*/ 19 w 59"/>
                <a:gd name="T17" fmla="*/ 51 h 113"/>
                <a:gd name="T18" fmla="*/ 12 w 59"/>
                <a:gd name="T19" fmla="*/ 51 h 113"/>
                <a:gd name="T20" fmla="*/ 15 w 59"/>
                <a:gd name="T21" fmla="*/ 31 h 113"/>
                <a:gd name="T22" fmla="*/ 39 w 59"/>
                <a:gd name="T23" fmla="*/ 0 h 113"/>
                <a:gd name="T24" fmla="*/ 45 w 59"/>
                <a:gd name="T25" fmla="*/ 0 h 113"/>
                <a:gd name="T26" fmla="*/ 51 w 59"/>
                <a:gd name="T27" fmla="*/ 2 h 113"/>
                <a:gd name="T28" fmla="*/ 55 w 59"/>
                <a:gd name="T29" fmla="*/ 5 h 113"/>
                <a:gd name="T30" fmla="*/ 57 w 59"/>
                <a:gd name="T31" fmla="*/ 9 h 113"/>
                <a:gd name="T32" fmla="*/ 59 w 59"/>
                <a:gd name="T33" fmla="*/ 13 h 113"/>
                <a:gd name="T34" fmla="*/ 59 w 59"/>
                <a:gd name="T35" fmla="*/ 17 h 113"/>
                <a:gd name="T36" fmla="*/ 57 w 59"/>
                <a:gd name="T37" fmla="*/ 23 h 113"/>
                <a:gd name="T38" fmla="*/ 53 w 59"/>
                <a:gd name="T39" fmla="*/ 27 h 113"/>
                <a:gd name="T40" fmla="*/ 49 w 59"/>
                <a:gd name="T41" fmla="*/ 29 h 113"/>
                <a:gd name="T42" fmla="*/ 45 w 59"/>
                <a:gd name="T43" fmla="*/ 29 h 113"/>
                <a:gd name="T44" fmla="*/ 39 w 59"/>
                <a:gd name="T45" fmla="*/ 29 h 113"/>
                <a:gd name="T46" fmla="*/ 33 w 59"/>
                <a:gd name="T47" fmla="*/ 27 h 113"/>
                <a:gd name="T48" fmla="*/ 29 w 59"/>
                <a:gd name="T49" fmla="*/ 25 h 113"/>
                <a:gd name="T50" fmla="*/ 27 w 59"/>
                <a:gd name="T51" fmla="*/ 19 h 113"/>
                <a:gd name="T52" fmla="*/ 25 w 59"/>
                <a:gd name="T53" fmla="*/ 15 h 113"/>
                <a:gd name="T54" fmla="*/ 25 w 59"/>
                <a:gd name="T55" fmla="*/ 11 h 113"/>
                <a:gd name="T56" fmla="*/ 27 w 59"/>
                <a:gd name="T57" fmla="*/ 7 h 113"/>
                <a:gd name="T58" fmla="*/ 29 w 59"/>
                <a:gd name="T59" fmla="*/ 4 h 113"/>
                <a:gd name="T60" fmla="*/ 33 w 59"/>
                <a:gd name="T61" fmla="*/ 2 h 113"/>
                <a:gd name="T62" fmla="*/ 39 w 59"/>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13">
                  <a:moveTo>
                    <a:pt x="15" y="31"/>
                  </a:moveTo>
                  <a:lnTo>
                    <a:pt x="53" y="39"/>
                  </a:lnTo>
                  <a:lnTo>
                    <a:pt x="43" y="92"/>
                  </a:lnTo>
                  <a:lnTo>
                    <a:pt x="51" y="94"/>
                  </a:lnTo>
                  <a:lnTo>
                    <a:pt x="47" y="113"/>
                  </a:lnTo>
                  <a:lnTo>
                    <a:pt x="0" y="104"/>
                  </a:lnTo>
                  <a:lnTo>
                    <a:pt x="4" y="84"/>
                  </a:lnTo>
                  <a:lnTo>
                    <a:pt x="10" y="86"/>
                  </a:lnTo>
                  <a:lnTo>
                    <a:pt x="19" y="51"/>
                  </a:lnTo>
                  <a:lnTo>
                    <a:pt x="12" y="51"/>
                  </a:lnTo>
                  <a:lnTo>
                    <a:pt x="15" y="31"/>
                  </a:lnTo>
                  <a:close/>
                  <a:moveTo>
                    <a:pt x="39" y="0"/>
                  </a:moveTo>
                  <a:lnTo>
                    <a:pt x="45" y="0"/>
                  </a:lnTo>
                  <a:lnTo>
                    <a:pt x="51" y="2"/>
                  </a:lnTo>
                  <a:lnTo>
                    <a:pt x="55" y="5"/>
                  </a:lnTo>
                  <a:lnTo>
                    <a:pt x="57" y="9"/>
                  </a:lnTo>
                  <a:lnTo>
                    <a:pt x="59" y="13"/>
                  </a:lnTo>
                  <a:lnTo>
                    <a:pt x="59" y="17"/>
                  </a:lnTo>
                  <a:lnTo>
                    <a:pt x="57" y="23"/>
                  </a:lnTo>
                  <a:lnTo>
                    <a:pt x="53" y="27"/>
                  </a:lnTo>
                  <a:lnTo>
                    <a:pt x="49" y="29"/>
                  </a:lnTo>
                  <a:lnTo>
                    <a:pt x="45" y="29"/>
                  </a:lnTo>
                  <a:lnTo>
                    <a:pt x="39" y="29"/>
                  </a:lnTo>
                  <a:lnTo>
                    <a:pt x="33" y="27"/>
                  </a:lnTo>
                  <a:lnTo>
                    <a:pt x="29" y="25"/>
                  </a:lnTo>
                  <a:lnTo>
                    <a:pt x="27" y="19"/>
                  </a:lnTo>
                  <a:lnTo>
                    <a:pt x="25" y="15"/>
                  </a:lnTo>
                  <a:lnTo>
                    <a:pt x="25" y="11"/>
                  </a:lnTo>
                  <a:lnTo>
                    <a:pt x="27" y="7"/>
                  </a:lnTo>
                  <a:lnTo>
                    <a:pt x="29" y="4"/>
                  </a:lnTo>
                  <a:lnTo>
                    <a:pt x="33" y="2"/>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Freeform 684"/>
            <p:cNvSpPr>
              <a:spLocks/>
            </p:cNvSpPr>
            <p:nvPr/>
          </p:nvSpPr>
          <p:spPr bwMode="auto">
            <a:xfrm>
              <a:off x="1374776" y="6127751"/>
              <a:ext cx="65088" cy="61913"/>
            </a:xfrm>
            <a:custGeom>
              <a:avLst/>
              <a:gdLst>
                <a:gd name="T0" fmla="*/ 39 w 82"/>
                <a:gd name="T1" fmla="*/ 0 h 78"/>
                <a:gd name="T2" fmla="*/ 53 w 82"/>
                <a:gd name="T3" fmla="*/ 6 h 78"/>
                <a:gd name="T4" fmla="*/ 61 w 82"/>
                <a:gd name="T5" fmla="*/ 14 h 78"/>
                <a:gd name="T6" fmla="*/ 82 w 82"/>
                <a:gd name="T7" fmla="*/ 6 h 78"/>
                <a:gd name="T8" fmla="*/ 61 w 82"/>
                <a:gd name="T9" fmla="*/ 31 h 78"/>
                <a:gd name="T10" fmla="*/ 55 w 82"/>
                <a:gd name="T11" fmla="*/ 23 h 78"/>
                <a:gd name="T12" fmla="*/ 45 w 82"/>
                <a:gd name="T13" fmla="*/ 17 h 78"/>
                <a:gd name="T14" fmla="*/ 39 w 82"/>
                <a:gd name="T15" fmla="*/ 19 h 78"/>
                <a:gd name="T16" fmla="*/ 39 w 82"/>
                <a:gd name="T17" fmla="*/ 25 h 78"/>
                <a:gd name="T18" fmla="*/ 45 w 82"/>
                <a:gd name="T19" fmla="*/ 29 h 78"/>
                <a:gd name="T20" fmla="*/ 57 w 82"/>
                <a:gd name="T21" fmla="*/ 33 h 78"/>
                <a:gd name="T22" fmla="*/ 67 w 82"/>
                <a:gd name="T23" fmla="*/ 39 h 78"/>
                <a:gd name="T24" fmla="*/ 76 w 82"/>
                <a:gd name="T25" fmla="*/ 45 h 78"/>
                <a:gd name="T26" fmla="*/ 82 w 82"/>
                <a:gd name="T27" fmla="*/ 53 h 78"/>
                <a:gd name="T28" fmla="*/ 76 w 82"/>
                <a:gd name="T29" fmla="*/ 70 h 78"/>
                <a:gd name="T30" fmla="*/ 49 w 82"/>
                <a:gd name="T31" fmla="*/ 78 h 78"/>
                <a:gd name="T32" fmla="*/ 33 w 82"/>
                <a:gd name="T33" fmla="*/ 74 h 78"/>
                <a:gd name="T34" fmla="*/ 23 w 82"/>
                <a:gd name="T35" fmla="*/ 67 h 78"/>
                <a:gd name="T36" fmla="*/ 0 w 82"/>
                <a:gd name="T37" fmla="*/ 70 h 78"/>
                <a:gd name="T38" fmla="*/ 25 w 82"/>
                <a:gd name="T39" fmla="*/ 49 h 78"/>
                <a:gd name="T40" fmla="*/ 27 w 82"/>
                <a:gd name="T41" fmla="*/ 55 h 78"/>
                <a:gd name="T42" fmla="*/ 35 w 82"/>
                <a:gd name="T43" fmla="*/ 59 h 78"/>
                <a:gd name="T44" fmla="*/ 43 w 82"/>
                <a:gd name="T45" fmla="*/ 61 h 78"/>
                <a:gd name="T46" fmla="*/ 47 w 82"/>
                <a:gd name="T47" fmla="*/ 59 h 78"/>
                <a:gd name="T48" fmla="*/ 51 w 82"/>
                <a:gd name="T49" fmla="*/ 57 h 78"/>
                <a:gd name="T50" fmla="*/ 45 w 82"/>
                <a:gd name="T51" fmla="*/ 51 h 78"/>
                <a:gd name="T52" fmla="*/ 33 w 82"/>
                <a:gd name="T53" fmla="*/ 47 h 78"/>
                <a:gd name="T54" fmla="*/ 21 w 82"/>
                <a:gd name="T55" fmla="*/ 41 h 78"/>
                <a:gd name="T56" fmla="*/ 12 w 82"/>
                <a:gd name="T57" fmla="*/ 35 h 78"/>
                <a:gd name="T58" fmla="*/ 8 w 82"/>
                <a:gd name="T59" fmla="*/ 23 h 78"/>
                <a:gd name="T60" fmla="*/ 10 w 82"/>
                <a:gd name="T61" fmla="*/ 12 h 78"/>
                <a:gd name="T62" fmla="*/ 17 w 82"/>
                <a:gd name="T63" fmla="*/ 4 h 78"/>
                <a:gd name="T64" fmla="*/ 29 w 82"/>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78">
                  <a:moveTo>
                    <a:pt x="33" y="0"/>
                  </a:moveTo>
                  <a:lnTo>
                    <a:pt x="39" y="0"/>
                  </a:lnTo>
                  <a:lnTo>
                    <a:pt x="47" y="2"/>
                  </a:lnTo>
                  <a:lnTo>
                    <a:pt x="53" y="6"/>
                  </a:lnTo>
                  <a:lnTo>
                    <a:pt x="59" y="10"/>
                  </a:lnTo>
                  <a:lnTo>
                    <a:pt x="61" y="14"/>
                  </a:lnTo>
                  <a:lnTo>
                    <a:pt x="63" y="4"/>
                  </a:lnTo>
                  <a:lnTo>
                    <a:pt x="82" y="6"/>
                  </a:lnTo>
                  <a:lnTo>
                    <a:pt x="80" y="33"/>
                  </a:lnTo>
                  <a:lnTo>
                    <a:pt x="61" y="31"/>
                  </a:lnTo>
                  <a:lnTo>
                    <a:pt x="59" y="27"/>
                  </a:lnTo>
                  <a:lnTo>
                    <a:pt x="55" y="23"/>
                  </a:lnTo>
                  <a:lnTo>
                    <a:pt x="51" y="19"/>
                  </a:lnTo>
                  <a:lnTo>
                    <a:pt x="45" y="17"/>
                  </a:lnTo>
                  <a:lnTo>
                    <a:pt x="41" y="19"/>
                  </a:lnTo>
                  <a:lnTo>
                    <a:pt x="39" y="19"/>
                  </a:lnTo>
                  <a:lnTo>
                    <a:pt x="37" y="23"/>
                  </a:lnTo>
                  <a:lnTo>
                    <a:pt x="39" y="25"/>
                  </a:lnTo>
                  <a:lnTo>
                    <a:pt x="41" y="27"/>
                  </a:lnTo>
                  <a:lnTo>
                    <a:pt x="45" y="29"/>
                  </a:lnTo>
                  <a:lnTo>
                    <a:pt x="51" y="31"/>
                  </a:lnTo>
                  <a:lnTo>
                    <a:pt x="57" y="33"/>
                  </a:lnTo>
                  <a:lnTo>
                    <a:pt x="63" y="37"/>
                  </a:lnTo>
                  <a:lnTo>
                    <a:pt x="67" y="39"/>
                  </a:lnTo>
                  <a:lnTo>
                    <a:pt x="72" y="41"/>
                  </a:lnTo>
                  <a:lnTo>
                    <a:pt x="76" y="45"/>
                  </a:lnTo>
                  <a:lnTo>
                    <a:pt x="80" y="49"/>
                  </a:lnTo>
                  <a:lnTo>
                    <a:pt x="82" y="53"/>
                  </a:lnTo>
                  <a:lnTo>
                    <a:pt x="82" y="59"/>
                  </a:lnTo>
                  <a:lnTo>
                    <a:pt x="76" y="70"/>
                  </a:lnTo>
                  <a:lnTo>
                    <a:pt x="65" y="78"/>
                  </a:lnTo>
                  <a:lnTo>
                    <a:pt x="49" y="78"/>
                  </a:lnTo>
                  <a:lnTo>
                    <a:pt x="39" y="78"/>
                  </a:lnTo>
                  <a:lnTo>
                    <a:pt x="33" y="74"/>
                  </a:lnTo>
                  <a:lnTo>
                    <a:pt x="27" y="70"/>
                  </a:lnTo>
                  <a:lnTo>
                    <a:pt x="23" y="67"/>
                  </a:lnTo>
                  <a:lnTo>
                    <a:pt x="21" y="74"/>
                  </a:lnTo>
                  <a:lnTo>
                    <a:pt x="0" y="70"/>
                  </a:lnTo>
                  <a:lnTo>
                    <a:pt x="4" y="45"/>
                  </a:lnTo>
                  <a:lnTo>
                    <a:pt x="25" y="49"/>
                  </a:lnTo>
                  <a:lnTo>
                    <a:pt x="25" y="51"/>
                  </a:lnTo>
                  <a:lnTo>
                    <a:pt x="27" y="55"/>
                  </a:lnTo>
                  <a:lnTo>
                    <a:pt x="31" y="57"/>
                  </a:lnTo>
                  <a:lnTo>
                    <a:pt x="35" y="59"/>
                  </a:lnTo>
                  <a:lnTo>
                    <a:pt x="39" y="59"/>
                  </a:lnTo>
                  <a:lnTo>
                    <a:pt x="43" y="61"/>
                  </a:lnTo>
                  <a:lnTo>
                    <a:pt x="45" y="61"/>
                  </a:lnTo>
                  <a:lnTo>
                    <a:pt x="47" y="59"/>
                  </a:lnTo>
                  <a:lnTo>
                    <a:pt x="49" y="59"/>
                  </a:lnTo>
                  <a:lnTo>
                    <a:pt x="51" y="57"/>
                  </a:lnTo>
                  <a:lnTo>
                    <a:pt x="49" y="53"/>
                  </a:lnTo>
                  <a:lnTo>
                    <a:pt x="45" y="51"/>
                  </a:lnTo>
                  <a:lnTo>
                    <a:pt x="39" y="49"/>
                  </a:lnTo>
                  <a:lnTo>
                    <a:pt x="33" y="47"/>
                  </a:lnTo>
                  <a:lnTo>
                    <a:pt x="27" y="45"/>
                  </a:lnTo>
                  <a:lnTo>
                    <a:pt x="21" y="41"/>
                  </a:lnTo>
                  <a:lnTo>
                    <a:pt x="15" y="39"/>
                  </a:lnTo>
                  <a:lnTo>
                    <a:pt x="12" y="35"/>
                  </a:lnTo>
                  <a:lnTo>
                    <a:pt x="10" y="29"/>
                  </a:lnTo>
                  <a:lnTo>
                    <a:pt x="8" y="23"/>
                  </a:lnTo>
                  <a:lnTo>
                    <a:pt x="8" y="17"/>
                  </a:lnTo>
                  <a:lnTo>
                    <a:pt x="10" y="12"/>
                  </a:lnTo>
                  <a:lnTo>
                    <a:pt x="13" y="8"/>
                  </a:lnTo>
                  <a:lnTo>
                    <a:pt x="17" y="4"/>
                  </a:lnTo>
                  <a:lnTo>
                    <a:pt x="23" y="2"/>
                  </a:lnTo>
                  <a:lnTo>
                    <a:pt x="29" y="0"/>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Freeform 685"/>
            <p:cNvSpPr>
              <a:spLocks/>
            </p:cNvSpPr>
            <p:nvPr/>
          </p:nvSpPr>
          <p:spPr bwMode="auto">
            <a:xfrm>
              <a:off x="1444626" y="6102351"/>
              <a:ext cx="85725" cy="88900"/>
            </a:xfrm>
            <a:custGeom>
              <a:avLst/>
              <a:gdLst>
                <a:gd name="T0" fmla="*/ 4 w 108"/>
                <a:gd name="T1" fmla="*/ 0 h 112"/>
                <a:gd name="T2" fmla="*/ 41 w 108"/>
                <a:gd name="T3" fmla="*/ 2 h 112"/>
                <a:gd name="T4" fmla="*/ 41 w 108"/>
                <a:gd name="T5" fmla="*/ 47 h 112"/>
                <a:gd name="T6" fmla="*/ 43 w 108"/>
                <a:gd name="T7" fmla="*/ 46 h 112"/>
                <a:gd name="T8" fmla="*/ 47 w 108"/>
                <a:gd name="T9" fmla="*/ 42 h 112"/>
                <a:gd name="T10" fmla="*/ 53 w 108"/>
                <a:gd name="T11" fmla="*/ 40 h 112"/>
                <a:gd name="T12" fmla="*/ 59 w 108"/>
                <a:gd name="T13" fmla="*/ 36 h 112"/>
                <a:gd name="T14" fmla="*/ 67 w 108"/>
                <a:gd name="T15" fmla="*/ 36 h 112"/>
                <a:gd name="T16" fmla="*/ 75 w 108"/>
                <a:gd name="T17" fmla="*/ 36 h 112"/>
                <a:gd name="T18" fmla="*/ 81 w 108"/>
                <a:gd name="T19" fmla="*/ 38 h 112"/>
                <a:gd name="T20" fmla="*/ 87 w 108"/>
                <a:gd name="T21" fmla="*/ 40 h 112"/>
                <a:gd name="T22" fmla="*/ 90 w 108"/>
                <a:gd name="T23" fmla="*/ 44 h 112"/>
                <a:gd name="T24" fmla="*/ 92 w 108"/>
                <a:gd name="T25" fmla="*/ 49 h 112"/>
                <a:gd name="T26" fmla="*/ 94 w 108"/>
                <a:gd name="T27" fmla="*/ 53 h 112"/>
                <a:gd name="T28" fmla="*/ 96 w 108"/>
                <a:gd name="T29" fmla="*/ 59 h 112"/>
                <a:gd name="T30" fmla="*/ 96 w 108"/>
                <a:gd name="T31" fmla="*/ 65 h 112"/>
                <a:gd name="T32" fmla="*/ 98 w 108"/>
                <a:gd name="T33" fmla="*/ 91 h 112"/>
                <a:gd name="T34" fmla="*/ 106 w 108"/>
                <a:gd name="T35" fmla="*/ 89 h 112"/>
                <a:gd name="T36" fmla="*/ 108 w 108"/>
                <a:gd name="T37" fmla="*/ 108 h 112"/>
                <a:gd name="T38" fmla="*/ 65 w 108"/>
                <a:gd name="T39" fmla="*/ 112 h 112"/>
                <a:gd name="T40" fmla="*/ 63 w 108"/>
                <a:gd name="T41" fmla="*/ 71 h 112"/>
                <a:gd name="T42" fmla="*/ 63 w 108"/>
                <a:gd name="T43" fmla="*/ 69 h 112"/>
                <a:gd name="T44" fmla="*/ 61 w 108"/>
                <a:gd name="T45" fmla="*/ 65 h 112"/>
                <a:gd name="T46" fmla="*/ 61 w 108"/>
                <a:gd name="T47" fmla="*/ 63 h 112"/>
                <a:gd name="T48" fmla="*/ 59 w 108"/>
                <a:gd name="T49" fmla="*/ 61 h 112"/>
                <a:gd name="T50" fmla="*/ 57 w 108"/>
                <a:gd name="T51" fmla="*/ 59 h 112"/>
                <a:gd name="T52" fmla="*/ 51 w 108"/>
                <a:gd name="T53" fmla="*/ 57 h 112"/>
                <a:gd name="T54" fmla="*/ 47 w 108"/>
                <a:gd name="T55" fmla="*/ 59 h 112"/>
                <a:gd name="T56" fmla="*/ 45 w 108"/>
                <a:gd name="T57" fmla="*/ 61 h 112"/>
                <a:gd name="T58" fmla="*/ 43 w 108"/>
                <a:gd name="T59" fmla="*/ 65 h 112"/>
                <a:gd name="T60" fmla="*/ 43 w 108"/>
                <a:gd name="T61" fmla="*/ 69 h 112"/>
                <a:gd name="T62" fmla="*/ 41 w 108"/>
                <a:gd name="T63" fmla="*/ 73 h 112"/>
                <a:gd name="T64" fmla="*/ 43 w 108"/>
                <a:gd name="T65" fmla="*/ 93 h 112"/>
                <a:gd name="T66" fmla="*/ 55 w 108"/>
                <a:gd name="T67" fmla="*/ 93 h 112"/>
                <a:gd name="T68" fmla="*/ 55 w 108"/>
                <a:gd name="T69" fmla="*/ 112 h 112"/>
                <a:gd name="T70" fmla="*/ 0 w 108"/>
                <a:gd name="T71" fmla="*/ 112 h 112"/>
                <a:gd name="T72" fmla="*/ 2 w 108"/>
                <a:gd name="T73" fmla="*/ 93 h 112"/>
                <a:gd name="T74" fmla="*/ 8 w 108"/>
                <a:gd name="T75" fmla="*/ 93 h 112"/>
                <a:gd name="T76" fmla="*/ 10 w 108"/>
                <a:gd name="T77" fmla="*/ 20 h 112"/>
                <a:gd name="T78" fmla="*/ 4 w 108"/>
                <a:gd name="T79" fmla="*/ 20 h 112"/>
                <a:gd name="T80" fmla="*/ 4 w 108"/>
                <a:gd name="T8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2">
                  <a:moveTo>
                    <a:pt x="4" y="0"/>
                  </a:moveTo>
                  <a:lnTo>
                    <a:pt x="41" y="2"/>
                  </a:lnTo>
                  <a:lnTo>
                    <a:pt x="41" y="47"/>
                  </a:lnTo>
                  <a:lnTo>
                    <a:pt x="43" y="46"/>
                  </a:lnTo>
                  <a:lnTo>
                    <a:pt x="47" y="42"/>
                  </a:lnTo>
                  <a:lnTo>
                    <a:pt x="53" y="40"/>
                  </a:lnTo>
                  <a:lnTo>
                    <a:pt x="59" y="36"/>
                  </a:lnTo>
                  <a:lnTo>
                    <a:pt x="67" y="36"/>
                  </a:lnTo>
                  <a:lnTo>
                    <a:pt x="75" y="36"/>
                  </a:lnTo>
                  <a:lnTo>
                    <a:pt x="81" y="38"/>
                  </a:lnTo>
                  <a:lnTo>
                    <a:pt x="87" y="40"/>
                  </a:lnTo>
                  <a:lnTo>
                    <a:pt x="90" y="44"/>
                  </a:lnTo>
                  <a:lnTo>
                    <a:pt x="92" y="49"/>
                  </a:lnTo>
                  <a:lnTo>
                    <a:pt x="94" y="53"/>
                  </a:lnTo>
                  <a:lnTo>
                    <a:pt x="96" y="59"/>
                  </a:lnTo>
                  <a:lnTo>
                    <a:pt x="96" y="65"/>
                  </a:lnTo>
                  <a:lnTo>
                    <a:pt x="98" y="91"/>
                  </a:lnTo>
                  <a:lnTo>
                    <a:pt x="106" y="89"/>
                  </a:lnTo>
                  <a:lnTo>
                    <a:pt x="108" y="108"/>
                  </a:lnTo>
                  <a:lnTo>
                    <a:pt x="65" y="112"/>
                  </a:lnTo>
                  <a:lnTo>
                    <a:pt x="63" y="71"/>
                  </a:lnTo>
                  <a:lnTo>
                    <a:pt x="63" y="69"/>
                  </a:lnTo>
                  <a:lnTo>
                    <a:pt x="61" y="65"/>
                  </a:lnTo>
                  <a:lnTo>
                    <a:pt x="61" y="63"/>
                  </a:lnTo>
                  <a:lnTo>
                    <a:pt x="59" y="61"/>
                  </a:lnTo>
                  <a:lnTo>
                    <a:pt x="57" y="59"/>
                  </a:lnTo>
                  <a:lnTo>
                    <a:pt x="51" y="57"/>
                  </a:lnTo>
                  <a:lnTo>
                    <a:pt x="47" y="59"/>
                  </a:lnTo>
                  <a:lnTo>
                    <a:pt x="45" y="61"/>
                  </a:lnTo>
                  <a:lnTo>
                    <a:pt x="43" y="65"/>
                  </a:lnTo>
                  <a:lnTo>
                    <a:pt x="43" y="69"/>
                  </a:lnTo>
                  <a:lnTo>
                    <a:pt x="41" y="73"/>
                  </a:lnTo>
                  <a:lnTo>
                    <a:pt x="43" y="93"/>
                  </a:lnTo>
                  <a:lnTo>
                    <a:pt x="55" y="93"/>
                  </a:lnTo>
                  <a:lnTo>
                    <a:pt x="55" y="112"/>
                  </a:lnTo>
                  <a:lnTo>
                    <a:pt x="0" y="112"/>
                  </a:lnTo>
                  <a:lnTo>
                    <a:pt x="2" y="93"/>
                  </a:lnTo>
                  <a:lnTo>
                    <a:pt x="8" y="93"/>
                  </a:lnTo>
                  <a:lnTo>
                    <a:pt x="10" y="20"/>
                  </a:lnTo>
                  <a:lnTo>
                    <a:pt x="4" y="2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Freeform 686"/>
            <p:cNvSpPr>
              <a:spLocks noEditPoints="1"/>
            </p:cNvSpPr>
            <p:nvPr/>
          </p:nvSpPr>
          <p:spPr bwMode="auto">
            <a:xfrm>
              <a:off x="1530351" y="6122988"/>
              <a:ext cx="73025" cy="61913"/>
            </a:xfrm>
            <a:custGeom>
              <a:avLst/>
              <a:gdLst>
                <a:gd name="T0" fmla="*/ 47 w 92"/>
                <a:gd name="T1" fmla="*/ 20 h 78"/>
                <a:gd name="T2" fmla="*/ 41 w 92"/>
                <a:gd name="T3" fmla="*/ 20 h 78"/>
                <a:gd name="T4" fmla="*/ 37 w 92"/>
                <a:gd name="T5" fmla="*/ 21 h 78"/>
                <a:gd name="T6" fmla="*/ 33 w 92"/>
                <a:gd name="T7" fmla="*/ 23 h 78"/>
                <a:gd name="T8" fmla="*/ 32 w 92"/>
                <a:gd name="T9" fmla="*/ 27 h 78"/>
                <a:gd name="T10" fmla="*/ 32 w 92"/>
                <a:gd name="T11" fmla="*/ 31 h 78"/>
                <a:gd name="T12" fmla="*/ 32 w 92"/>
                <a:gd name="T13" fmla="*/ 33 h 78"/>
                <a:gd name="T14" fmla="*/ 55 w 92"/>
                <a:gd name="T15" fmla="*/ 29 h 78"/>
                <a:gd name="T16" fmla="*/ 55 w 92"/>
                <a:gd name="T17" fmla="*/ 25 h 78"/>
                <a:gd name="T18" fmla="*/ 53 w 92"/>
                <a:gd name="T19" fmla="*/ 23 h 78"/>
                <a:gd name="T20" fmla="*/ 51 w 92"/>
                <a:gd name="T21" fmla="*/ 21 h 78"/>
                <a:gd name="T22" fmla="*/ 47 w 92"/>
                <a:gd name="T23" fmla="*/ 20 h 78"/>
                <a:gd name="T24" fmla="*/ 55 w 92"/>
                <a:gd name="T25" fmla="*/ 0 h 78"/>
                <a:gd name="T26" fmla="*/ 69 w 92"/>
                <a:gd name="T27" fmla="*/ 4 h 78"/>
                <a:gd name="T28" fmla="*/ 79 w 92"/>
                <a:gd name="T29" fmla="*/ 14 h 78"/>
                <a:gd name="T30" fmla="*/ 81 w 92"/>
                <a:gd name="T31" fmla="*/ 18 h 78"/>
                <a:gd name="T32" fmla="*/ 85 w 92"/>
                <a:gd name="T33" fmla="*/ 23 h 78"/>
                <a:gd name="T34" fmla="*/ 85 w 92"/>
                <a:gd name="T35" fmla="*/ 31 h 78"/>
                <a:gd name="T36" fmla="*/ 85 w 92"/>
                <a:gd name="T37" fmla="*/ 37 h 78"/>
                <a:gd name="T38" fmla="*/ 33 w 92"/>
                <a:gd name="T39" fmla="*/ 49 h 78"/>
                <a:gd name="T40" fmla="*/ 33 w 92"/>
                <a:gd name="T41" fmla="*/ 51 h 78"/>
                <a:gd name="T42" fmla="*/ 35 w 92"/>
                <a:gd name="T43" fmla="*/ 53 h 78"/>
                <a:gd name="T44" fmla="*/ 37 w 92"/>
                <a:gd name="T45" fmla="*/ 55 h 78"/>
                <a:gd name="T46" fmla="*/ 41 w 92"/>
                <a:gd name="T47" fmla="*/ 57 h 78"/>
                <a:gd name="T48" fmla="*/ 47 w 92"/>
                <a:gd name="T49" fmla="*/ 57 h 78"/>
                <a:gd name="T50" fmla="*/ 53 w 92"/>
                <a:gd name="T51" fmla="*/ 57 h 78"/>
                <a:gd name="T52" fmla="*/ 57 w 92"/>
                <a:gd name="T53" fmla="*/ 57 h 78"/>
                <a:gd name="T54" fmla="*/ 63 w 92"/>
                <a:gd name="T55" fmla="*/ 55 h 78"/>
                <a:gd name="T56" fmla="*/ 69 w 92"/>
                <a:gd name="T57" fmla="*/ 51 h 78"/>
                <a:gd name="T58" fmla="*/ 75 w 92"/>
                <a:gd name="T59" fmla="*/ 45 h 78"/>
                <a:gd name="T60" fmla="*/ 92 w 92"/>
                <a:gd name="T61" fmla="*/ 57 h 78"/>
                <a:gd name="T62" fmla="*/ 75 w 92"/>
                <a:gd name="T63" fmla="*/ 71 h 78"/>
                <a:gd name="T64" fmla="*/ 51 w 92"/>
                <a:gd name="T65" fmla="*/ 78 h 78"/>
                <a:gd name="T66" fmla="*/ 37 w 92"/>
                <a:gd name="T67" fmla="*/ 78 h 78"/>
                <a:gd name="T68" fmla="*/ 24 w 92"/>
                <a:gd name="T69" fmla="*/ 76 h 78"/>
                <a:gd name="T70" fmla="*/ 14 w 92"/>
                <a:gd name="T71" fmla="*/ 71 h 78"/>
                <a:gd name="T72" fmla="*/ 4 w 92"/>
                <a:gd name="T73" fmla="*/ 59 h 78"/>
                <a:gd name="T74" fmla="*/ 0 w 92"/>
                <a:gd name="T75" fmla="*/ 45 h 78"/>
                <a:gd name="T76" fmla="*/ 2 w 92"/>
                <a:gd name="T77" fmla="*/ 27 h 78"/>
                <a:gd name="T78" fmla="*/ 10 w 92"/>
                <a:gd name="T79" fmla="*/ 16 h 78"/>
                <a:gd name="T80" fmla="*/ 22 w 92"/>
                <a:gd name="T81" fmla="*/ 6 h 78"/>
                <a:gd name="T82" fmla="*/ 37 w 92"/>
                <a:gd name="T83" fmla="*/ 0 h 78"/>
                <a:gd name="T84" fmla="*/ 55 w 92"/>
                <a:gd name="T8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8">
                  <a:moveTo>
                    <a:pt x="47" y="20"/>
                  </a:moveTo>
                  <a:lnTo>
                    <a:pt x="41" y="20"/>
                  </a:lnTo>
                  <a:lnTo>
                    <a:pt x="37" y="21"/>
                  </a:lnTo>
                  <a:lnTo>
                    <a:pt x="33" y="23"/>
                  </a:lnTo>
                  <a:lnTo>
                    <a:pt x="32" y="27"/>
                  </a:lnTo>
                  <a:lnTo>
                    <a:pt x="32" y="31"/>
                  </a:lnTo>
                  <a:lnTo>
                    <a:pt x="32" y="33"/>
                  </a:lnTo>
                  <a:lnTo>
                    <a:pt x="55" y="29"/>
                  </a:lnTo>
                  <a:lnTo>
                    <a:pt x="55" y="25"/>
                  </a:lnTo>
                  <a:lnTo>
                    <a:pt x="53" y="23"/>
                  </a:lnTo>
                  <a:lnTo>
                    <a:pt x="51" y="21"/>
                  </a:lnTo>
                  <a:lnTo>
                    <a:pt x="47" y="20"/>
                  </a:lnTo>
                  <a:close/>
                  <a:moveTo>
                    <a:pt x="55" y="0"/>
                  </a:moveTo>
                  <a:lnTo>
                    <a:pt x="69" y="4"/>
                  </a:lnTo>
                  <a:lnTo>
                    <a:pt x="79" y="14"/>
                  </a:lnTo>
                  <a:lnTo>
                    <a:pt x="81" y="18"/>
                  </a:lnTo>
                  <a:lnTo>
                    <a:pt x="85" y="23"/>
                  </a:lnTo>
                  <a:lnTo>
                    <a:pt x="85" y="31"/>
                  </a:lnTo>
                  <a:lnTo>
                    <a:pt x="85" y="37"/>
                  </a:lnTo>
                  <a:lnTo>
                    <a:pt x="33" y="49"/>
                  </a:lnTo>
                  <a:lnTo>
                    <a:pt x="33" y="51"/>
                  </a:lnTo>
                  <a:lnTo>
                    <a:pt x="35" y="53"/>
                  </a:lnTo>
                  <a:lnTo>
                    <a:pt x="37" y="55"/>
                  </a:lnTo>
                  <a:lnTo>
                    <a:pt x="41" y="57"/>
                  </a:lnTo>
                  <a:lnTo>
                    <a:pt x="47" y="57"/>
                  </a:lnTo>
                  <a:lnTo>
                    <a:pt x="53" y="57"/>
                  </a:lnTo>
                  <a:lnTo>
                    <a:pt x="57" y="57"/>
                  </a:lnTo>
                  <a:lnTo>
                    <a:pt x="63" y="55"/>
                  </a:lnTo>
                  <a:lnTo>
                    <a:pt x="69" y="51"/>
                  </a:lnTo>
                  <a:lnTo>
                    <a:pt x="75" y="45"/>
                  </a:lnTo>
                  <a:lnTo>
                    <a:pt x="92" y="57"/>
                  </a:lnTo>
                  <a:lnTo>
                    <a:pt x="75" y="71"/>
                  </a:lnTo>
                  <a:lnTo>
                    <a:pt x="51" y="78"/>
                  </a:lnTo>
                  <a:lnTo>
                    <a:pt x="37" y="78"/>
                  </a:lnTo>
                  <a:lnTo>
                    <a:pt x="24" y="76"/>
                  </a:lnTo>
                  <a:lnTo>
                    <a:pt x="14" y="71"/>
                  </a:lnTo>
                  <a:lnTo>
                    <a:pt x="4" y="59"/>
                  </a:lnTo>
                  <a:lnTo>
                    <a:pt x="0" y="45"/>
                  </a:lnTo>
                  <a:lnTo>
                    <a:pt x="2" y="27"/>
                  </a:lnTo>
                  <a:lnTo>
                    <a:pt x="10" y="16"/>
                  </a:lnTo>
                  <a:lnTo>
                    <a:pt x="22" y="6"/>
                  </a:lnTo>
                  <a:lnTo>
                    <a:pt x="37" y="0"/>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Freeform 687"/>
            <p:cNvSpPr>
              <a:spLocks noEditPoints="1"/>
            </p:cNvSpPr>
            <p:nvPr/>
          </p:nvSpPr>
          <p:spPr bwMode="auto">
            <a:xfrm>
              <a:off x="1600201" y="6069013"/>
              <a:ext cx="87313" cy="98425"/>
            </a:xfrm>
            <a:custGeom>
              <a:avLst/>
              <a:gdLst>
                <a:gd name="T0" fmla="*/ 46 w 110"/>
                <a:gd name="T1" fmla="*/ 67 h 126"/>
                <a:gd name="T2" fmla="*/ 42 w 110"/>
                <a:gd name="T3" fmla="*/ 67 h 126"/>
                <a:gd name="T4" fmla="*/ 38 w 110"/>
                <a:gd name="T5" fmla="*/ 69 h 126"/>
                <a:gd name="T6" fmla="*/ 34 w 110"/>
                <a:gd name="T7" fmla="*/ 75 h 126"/>
                <a:gd name="T8" fmla="*/ 34 w 110"/>
                <a:gd name="T9" fmla="*/ 81 h 126"/>
                <a:gd name="T10" fmla="*/ 36 w 110"/>
                <a:gd name="T11" fmla="*/ 89 h 126"/>
                <a:gd name="T12" fmla="*/ 38 w 110"/>
                <a:gd name="T13" fmla="*/ 94 h 126"/>
                <a:gd name="T14" fmla="*/ 42 w 110"/>
                <a:gd name="T15" fmla="*/ 98 h 126"/>
                <a:gd name="T16" fmla="*/ 48 w 110"/>
                <a:gd name="T17" fmla="*/ 102 h 126"/>
                <a:gd name="T18" fmla="*/ 53 w 110"/>
                <a:gd name="T19" fmla="*/ 102 h 126"/>
                <a:gd name="T20" fmla="*/ 57 w 110"/>
                <a:gd name="T21" fmla="*/ 98 h 126"/>
                <a:gd name="T22" fmla="*/ 59 w 110"/>
                <a:gd name="T23" fmla="*/ 94 h 126"/>
                <a:gd name="T24" fmla="*/ 59 w 110"/>
                <a:gd name="T25" fmla="*/ 89 h 126"/>
                <a:gd name="T26" fmla="*/ 57 w 110"/>
                <a:gd name="T27" fmla="*/ 81 h 126"/>
                <a:gd name="T28" fmla="*/ 55 w 110"/>
                <a:gd name="T29" fmla="*/ 73 h 126"/>
                <a:gd name="T30" fmla="*/ 50 w 110"/>
                <a:gd name="T31" fmla="*/ 69 h 126"/>
                <a:gd name="T32" fmla="*/ 46 w 110"/>
                <a:gd name="T33" fmla="*/ 67 h 126"/>
                <a:gd name="T34" fmla="*/ 63 w 110"/>
                <a:gd name="T35" fmla="*/ 0 h 126"/>
                <a:gd name="T36" fmla="*/ 97 w 110"/>
                <a:gd name="T37" fmla="*/ 87 h 126"/>
                <a:gd name="T38" fmla="*/ 105 w 110"/>
                <a:gd name="T39" fmla="*/ 83 h 126"/>
                <a:gd name="T40" fmla="*/ 110 w 110"/>
                <a:gd name="T41" fmla="*/ 100 h 126"/>
                <a:gd name="T42" fmla="*/ 73 w 110"/>
                <a:gd name="T43" fmla="*/ 116 h 126"/>
                <a:gd name="T44" fmla="*/ 69 w 110"/>
                <a:gd name="T45" fmla="*/ 112 h 126"/>
                <a:gd name="T46" fmla="*/ 67 w 110"/>
                <a:gd name="T47" fmla="*/ 114 h 126"/>
                <a:gd name="T48" fmla="*/ 63 w 110"/>
                <a:gd name="T49" fmla="*/ 118 h 126"/>
                <a:gd name="T50" fmla="*/ 57 w 110"/>
                <a:gd name="T51" fmla="*/ 122 h 126"/>
                <a:gd name="T52" fmla="*/ 50 w 110"/>
                <a:gd name="T53" fmla="*/ 124 h 126"/>
                <a:gd name="T54" fmla="*/ 32 w 110"/>
                <a:gd name="T55" fmla="*/ 126 h 126"/>
                <a:gd name="T56" fmla="*/ 18 w 110"/>
                <a:gd name="T57" fmla="*/ 122 h 126"/>
                <a:gd name="T58" fmla="*/ 8 w 110"/>
                <a:gd name="T59" fmla="*/ 110 h 126"/>
                <a:gd name="T60" fmla="*/ 0 w 110"/>
                <a:gd name="T61" fmla="*/ 98 h 126"/>
                <a:gd name="T62" fmla="*/ 2 w 110"/>
                <a:gd name="T63" fmla="*/ 77 h 126"/>
                <a:gd name="T64" fmla="*/ 10 w 110"/>
                <a:gd name="T65" fmla="*/ 61 h 126"/>
                <a:gd name="T66" fmla="*/ 28 w 110"/>
                <a:gd name="T67" fmla="*/ 51 h 126"/>
                <a:gd name="T68" fmla="*/ 34 w 110"/>
                <a:gd name="T69" fmla="*/ 49 h 126"/>
                <a:gd name="T70" fmla="*/ 40 w 110"/>
                <a:gd name="T71" fmla="*/ 49 h 126"/>
                <a:gd name="T72" fmla="*/ 44 w 110"/>
                <a:gd name="T73" fmla="*/ 49 h 126"/>
                <a:gd name="T74" fmla="*/ 48 w 110"/>
                <a:gd name="T75" fmla="*/ 51 h 126"/>
                <a:gd name="T76" fmla="*/ 40 w 110"/>
                <a:gd name="T77" fmla="*/ 30 h 126"/>
                <a:gd name="T78" fmla="*/ 34 w 110"/>
                <a:gd name="T79" fmla="*/ 32 h 126"/>
                <a:gd name="T80" fmla="*/ 28 w 110"/>
                <a:gd name="T81" fmla="*/ 14 h 126"/>
                <a:gd name="T82" fmla="*/ 63 w 11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26">
                  <a:moveTo>
                    <a:pt x="46" y="67"/>
                  </a:moveTo>
                  <a:lnTo>
                    <a:pt x="42" y="67"/>
                  </a:lnTo>
                  <a:lnTo>
                    <a:pt x="38" y="69"/>
                  </a:lnTo>
                  <a:lnTo>
                    <a:pt x="34" y="75"/>
                  </a:lnTo>
                  <a:lnTo>
                    <a:pt x="34" y="81"/>
                  </a:lnTo>
                  <a:lnTo>
                    <a:pt x="36" y="89"/>
                  </a:lnTo>
                  <a:lnTo>
                    <a:pt x="38" y="94"/>
                  </a:lnTo>
                  <a:lnTo>
                    <a:pt x="42" y="98"/>
                  </a:lnTo>
                  <a:lnTo>
                    <a:pt x="48" y="102"/>
                  </a:lnTo>
                  <a:lnTo>
                    <a:pt x="53" y="102"/>
                  </a:lnTo>
                  <a:lnTo>
                    <a:pt x="57" y="98"/>
                  </a:lnTo>
                  <a:lnTo>
                    <a:pt x="59" y="94"/>
                  </a:lnTo>
                  <a:lnTo>
                    <a:pt x="59" y="89"/>
                  </a:lnTo>
                  <a:lnTo>
                    <a:pt x="57" y="81"/>
                  </a:lnTo>
                  <a:lnTo>
                    <a:pt x="55" y="73"/>
                  </a:lnTo>
                  <a:lnTo>
                    <a:pt x="50" y="69"/>
                  </a:lnTo>
                  <a:lnTo>
                    <a:pt x="46" y="67"/>
                  </a:lnTo>
                  <a:close/>
                  <a:moveTo>
                    <a:pt x="63" y="0"/>
                  </a:moveTo>
                  <a:lnTo>
                    <a:pt x="97" y="87"/>
                  </a:lnTo>
                  <a:lnTo>
                    <a:pt x="105" y="83"/>
                  </a:lnTo>
                  <a:lnTo>
                    <a:pt x="110" y="100"/>
                  </a:lnTo>
                  <a:lnTo>
                    <a:pt x="73" y="116"/>
                  </a:lnTo>
                  <a:lnTo>
                    <a:pt x="69" y="112"/>
                  </a:lnTo>
                  <a:lnTo>
                    <a:pt x="67" y="114"/>
                  </a:lnTo>
                  <a:lnTo>
                    <a:pt x="63" y="118"/>
                  </a:lnTo>
                  <a:lnTo>
                    <a:pt x="57" y="122"/>
                  </a:lnTo>
                  <a:lnTo>
                    <a:pt x="50" y="124"/>
                  </a:lnTo>
                  <a:lnTo>
                    <a:pt x="32" y="126"/>
                  </a:lnTo>
                  <a:lnTo>
                    <a:pt x="18" y="122"/>
                  </a:lnTo>
                  <a:lnTo>
                    <a:pt x="8" y="110"/>
                  </a:lnTo>
                  <a:lnTo>
                    <a:pt x="0" y="98"/>
                  </a:lnTo>
                  <a:lnTo>
                    <a:pt x="2" y="77"/>
                  </a:lnTo>
                  <a:lnTo>
                    <a:pt x="10" y="61"/>
                  </a:lnTo>
                  <a:lnTo>
                    <a:pt x="28" y="51"/>
                  </a:lnTo>
                  <a:lnTo>
                    <a:pt x="34" y="49"/>
                  </a:lnTo>
                  <a:lnTo>
                    <a:pt x="40" y="49"/>
                  </a:lnTo>
                  <a:lnTo>
                    <a:pt x="44" y="49"/>
                  </a:lnTo>
                  <a:lnTo>
                    <a:pt x="48" y="51"/>
                  </a:lnTo>
                  <a:lnTo>
                    <a:pt x="40" y="30"/>
                  </a:lnTo>
                  <a:lnTo>
                    <a:pt x="34" y="32"/>
                  </a:lnTo>
                  <a:lnTo>
                    <a:pt x="28" y="14"/>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688"/>
            <p:cNvSpPr>
              <a:spLocks/>
            </p:cNvSpPr>
            <p:nvPr/>
          </p:nvSpPr>
          <p:spPr bwMode="auto">
            <a:xfrm>
              <a:off x="1695451" y="6037263"/>
              <a:ext cx="95250" cy="95250"/>
            </a:xfrm>
            <a:custGeom>
              <a:avLst/>
              <a:gdLst>
                <a:gd name="T0" fmla="*/ 53 w 120"/>
                <a:gd name="T1" fmla="*/ 0 h 120"/>
                <a:gd name="T2" fmla="*/ 65 w 120"/>
                <a:gd name="T3" fmla="*/ 6 h 120"/>
                <a:gd name="T4" fmla="*/ 75 w 120"/>
                <a:gd name="T5" fmla="*/ 14 h 120"/>
                <a:gd name="T6" fmla="*/ 79 w 120"/>
                <a:gd name="T7" fmla="*/ 27 h 120"/>
                <a:gd name="T8" fmla="*/ 77 w 120"/>
                <a:gd name="T9" fmla="*/ 41 h 120"/>
                <a:gd name="T10" fmla="*/ 71 w 120"/>
                <a:gd name="T11" fmla="*/ 57 h 120"/>
                <a:gd name="T12" fmla="*/ 67 w 120"/>
                <a:gd name="T13" fmla="*/ 63 h 120"/>
                <a:gd name="T14" fmla="*/ 65 w 120"/>
                <a:gd name="T15" fmla="*/ 69 h 120"/>
                <a:gd name="T16" fmla="*/ 61 w 120"/>
                <a:gd name="T17" fmla="*/ 75 h 120"/>
                <a:gd name="T18" fmla="*/ 59 w 120"/>
                <a:gd name="T19" fmla="*/ 80 h 120"/>
                <a:gd name="T20" fmla="*/ 59 w 120"/>
                <a:gd name="T21" fmla="*/ 86 h 120"/>
                <a:gd name="T22" fmla="*/ 85 w 120"/>
                <a:gd name="T23" fmla="*/ 71 h 120"/>
                <a:gd name="T24" fmla="*/ 79 w 120"/>
                <a:gd name="T25" fmla="*/ 61 h 120"/>
                <a:gd name="T26" fmla="*/ 102 w 120"/>
                <a:gd name="T27" fmla="*/ 45 h 120"/>
                <a:gd name="T28" fmla="*/ 120 w 120"/>
                <a:gd name="T29" fmla="*/ 73 h 120"/>
                <a:gd name="T30" fmla="*/ 79 w 120"/>
                <a:gd name="T31" fmla="*/ 96 h 120"/>
                <a:gd name="T32" fmla="*/ 38 w 120"/>
                <a:gd name="T33" fmla="*/ 120 h 120"/>
                <a:gd name="T34" fmla="*/ 28 w 120"/>
                <a:gd name="T35" fmla="*/ 100 h 120"/>
                <a:gd name="T36" fmla="*/ 30 w 120"/>
                <a:gd name="T37" fmla="*/ 86 h 120"/>
                <a:gd name="T38" fmla="*/ 34 w 120"/>
                <a:gd name="T39" fmla="*/ 76 h 120"/>
                <a:gd name="T40" fmla="*/ 38 w 120"/>
                <a:gd name="T41" fmla="*/ 67 h 120"/>
                <a:gd name="T42" fmla="*/ 45 w 120"/>
                <a:gd name="T43" fmla="*/ 53 h 120"/>
                <a:gd name="T44" fmla="*/ 51 w 120"/>
                <a:gd name="T45" fmla="*/ 41 h 120"/>
                <a:gd name="T46" fmla="*/ 51 w 120"/>
                <a:gd name="T47" fmla="*/ 31 h 120"/>
                <a:gd name="T48" fmla="*/ 47 w 120"/>
                <a:gd name="T49" fmla="*/ 27 h 120"/>
                <a:gd name="T50" fmla="*/ 43 w 120"/>
                <a:gd name="T51" fmla="*/ 25 h 120"/>
                <a:gd name="T52" fmla="*/ 40 w 120"/>
                <a:gd name="T53" fmla="*/ 27 h 120"/>
                <a:gd name="T54" fmla="*/ 34 w 120"/>
                <a:gd name="T55" fmla="*/ 29 h 120"/>
                <a:gd name="T56" fmla="*/ 30 w 120"/>
                <a:gd name="T57" fmla="*/ 33 h 120"/>
                <a:gd name="T58" fmla="*/ 28 w 120"/>
                <a:gd name="T59" fmla="*/ 37 h 120"/>
                <a:gd name="T60" fmla="*/ 24 w 120"/>
                <a:gd name="T61" fmla="*/ 43 h 120"/>
                <a:gd name="T62" fmla="*/ 24 w 120"/>
                <a:gd name="T63" fmla="*/ 49 h 120"/>
                <a:gd name="T64" fmla="*/ 0 w 120"/>
                <a:gd name="T65" fmla="*/ 41 h 120"/>
                <a:gd name="T66" fmla="*/ 10 w 120"/>
                <a:gd name="T67" fmla="*/ 20 h 120"/>
                <a:gd name="T68" fmla="*/ 26 w 120"/>
                <a:gd name="T69" fmla="*/ 6 h 120"/>
                <a:gd name="T70" fmla="*/ 40 w 120"/>
                <a:gd name="T71" fmla="*/ 2 h 120"/>
                <a:gd name="T72" fmla="*/ 53 w 120"/>
                <a:gd name="T7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0">
                  <a:moveTo>
                    <a:pt x="53" y="0"/>
                  </a:moveTo>
                  <a:lnTo>
                    <a:pt x="65" y="6"/>
                  </a:lnTo>
                  <a:lnTo>
                    <a:pt x="75" y="14"/>
                  </a:lnTo>
                  <a:lnTo>
                    <a:pt x="79" y="27"/>
                  </a:lnTo>
                  <a:lnTo>
                    <a:pt x="77" y="41"/>
                  </a:lnTo>
                  <a:lnTo>
                    <a:pt x="71" y="57"/>
                  </a:lnTo>
                  <a:lnTo>
                    <a:pt x="67" y="63"/>
                  </a:lnTo>
                  <a:lnTo>
                    <a:pt x="65" y="69"/>
                  </a:lnTo>
                  <a:lnTo>
                    <a:pt x="61" y="75"/>
                  </a:lnTo>
                  <a:lnTo>
                    <a:pt x="59" y="80"/>
                  </a:lnTo>
                  <a:lnTo>
                    <a:pt x="59" y="86"/>
                  </a:lnTo>
                  <a:lnTo>
                    <a:pt x="85" y="71"/>
                  </a:lnTo>
                  <a:lnTo>
                    <a:pt x="79" y="61"/>
                  </a:lnTo>
                  <a:lnTo>
                    <a:pt x="102" y="45"/>
                  </a:lnTo>
                  <a:lnTo>
                    <a:pt x="120" y="73"/>
                  </a:lnTo>
                  <a:lnTo>
                    <a:pt x="79" y="96"/>
                  </a:lnTo>
                  <a:lnTo>
                    <a:pt x="38" y="120"/>
                  </a:lnTo>
                  <a:lnTo>
                    <a:pt x="28" y="100"/>
                  </a:lnTo>
                  <a:lnTo>
                    <a:pt x="30" y="86"/>
                  </a:lnTo>
                  <a:lnTo>
                    <a:pt x="34" y="76"/>
                  </a:lnTo>
                  <a:lnTo>
                    <a:pt x="38" y="67"/>
                  </a:lnTo>
                  <a:lnTo>
                    <a:pt x="45" y="53"/>
                  </a:lnTo>
                  <a:lnTo>
                    <a:pt x="51" y="41"/>
                  </a:lnTo>
                  <a:lnTo>
                    <a:pt x="51" y="31"/>
                  </a:lnTo>
                  <a:lnTo>
                    <a:pt x="47" y="27"/>
                  </a:lnTo>
                  <a:lnTo>
                    <a:pt x="43" y="25"/>
                  </a:lnTo>
                  <a:lnTo>
                    <a:pt x="40" y="27"/>
                  </a:lnTo>
                  <a:lnTo>
                    <a:pt x="34" y="29"/>
                  </a:lnTo>
                  <a:lnTo>
                    <a:pt x="30" y="33"/>
                  </a:lnTo>
                  <a:lnTo>
                    <a:pt x="28" y="37"/>
                  </a:lnTo>
                  <a:lnTo>
                    <a:pt x="24" y="43"/>
                  </a:lnTo>
                  <a:lnTo>
                    <a:pt x="24" y="49"/>
                  </a:lnTo>
                  <a:lnTo>
                    <a:pt x="0" y="41"/>
                  </a:lnTo>
                  <a:lnTo>
                    <a:pt x="10" y="20"/>
                  </a:lnTo>
                  <a:lnTo>
                    <a:pt x="26" y="6"/>
                  </a:lnTo>
                  <a:lnTo>
                    <a:pt x="40" y="2"/>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689"/>
            <p:cNvSpPr>
              <a:spLocks noEditPoints="1"/>
            </p:cNvSpPr>
            <p:nvPr/>
          </p:nvSpPr>
          <p:spPr bwMode="auto">
            <a:xfrm>
              <a:off x="1762126" y="5994401"/>
              <a:ext cx="79375" cy="82550"/>
            </a:xfrm>
            <a:custGeom>
              <a:avLst/>
              <a:gdLst>
                <a:gd name="T0" fmla="*/ 33 w 100"/>
                <a:gd name="T1" fmla="*/ 27 h 104"/>
                <a:gd name="T2" fmla="*/ 29 w 100"/>
                <a:gd name="T3" fmla="*/ 27 h 104"/>
                <a:gd name="T4" fmla="*/ 27 w 100"/>
                <a:gd name="T5" fmla="*/ 31 h 104"/>
                <a:gd name="T6" fmla="*/ 27 w 100"/>
                <a:gd name="T7" fmla="*/ 37 h 104"/>
                <a:gd name="T8" fmla="*/ 29 w 100"/>
                <a:gd name="T9" fmla="*/ 43 h 104"/>
                <a:gd name="T10" fmla="*/ 31 w 100"/>
                <a:gd name="T11" fmla="*/ 51 h 104"/>
                <a:gd name="T12" fmla="*/ 37 w 100"/>
                <a:gd name="T13" fmla="*/ 59 h 104"/>
                <a:gd name="T14" fmla="*/ 43 w 100"/>
                <a:gd name="T15" fmla="*/ 67 h 104"/>
                <a:gd name="T16" fmla="*/ 49 w 100"/>
                <a:gd name="T17" fmla="*/ 71 h 104"/>
                <a:gd name="T18" fmla="*/ 55 w 100"/>
                <a:gd name="T19" fmla="*/ 75 h 104"/>
                <a:gd name="T20" fmla="*/ 61 w 100"/>
                <a:gd name="T21" fmla="*/ 76 h 104"/>
                <a:gd name="T22" fmla="*/ 64 w 100"/>
                <a:gd name="T23" fmla="*/ 76 h 104"/>
                <a:gd name="T24" fmla="*/ 66 w 100"/>
                <a:gd name="T25" fmla="*/ 75 h 104"/>
                <a:gd name="T26" fmla="*/ 70 w 100"/>
                <a:gd name="T27" fmla="*/ 69 h 104"/>
                <a:gd name="T28" fmla="*/ 68 w 100"/>
                <a:gd name="T29" fmla="*/ 57 h 104"/>
                <a:gd name="T30" fmla="*/ 59 w 100"/>
                <a:gd name="T31" fmla="*/ 43 h 104"/>
                <a:gd name="T32" fmla="*/ 53 w 100"/>
                <a:gd name="T33" fmla="*/ 37 h 104"/>
                <a:gd name="T34" fmla="*/ 49 w 100"/>
                <a:gd name="T35" fmla="*/ 31 h 104"/>
                <a:gd name="T36" fmla="*/ 43 w 100"/>
                <a:gd name="T37" fmla="*/ 29 h 104"/>
                <a:gd name="T38" fmla="*/ 37 w 100"/>
                <a:gd name="T39" fmla="*/ 27 h 104"/>
                <a:gd name="T40" fmla="*/ 33 w 100"/>
                <a:gd name="T41" fmla="*/ 27 h 104"/>
                <a:gd name="T42" fmla="*/ 49 w 100"/>
                <a:gd name="T43" fmla="*/ 0 h 104"/>
                <a:gd name="T44" fmla="*/ 66 w 100"/>
                <a:gd name="T45" fmla="*/ 8 h 104"/>
                <a:gd name="T46" fmla="*/ 84 w 100"/>
                <a:gd name="T47" fmla="*/ 22 h 104"/>
                <a:gd name="T48" fmla="*/ 96 w 100"/>
                <a:gd name="T49" fmla="*/ 41 h 104"/>
                <a:gd name="T50" fmla="*/ 100 w 100"/>
                <a:gd name="T51" fmla="*/ 59 h 104"/>
                <a:gd name="T52" fmla="*/ 96 w 100"/>
                <a:gd name="T53" fmla="*/ 76 h 104"/>
                <a:gd name="T54" fmla="*/ 82 w 100"/>
                <a:gd name="T55" fmla="*/ 92 h 104"/>
                <a:gd name="T56" fmla="*/ 64 w 100"/>
                <a:gd name="T57" fmla="*/ 102 h 104"/>
                <a:gd name="T58" fmla="*/ 45 w 100"/>
                <a:gd name="T59" fmla="*/ 104 h 104"/>
                <a:gd name="T60" fmla="*/ 27 w 100"/>
                <a:gd name="T61" fmla="*/ 96 h 104"/>
                <a:gd name="T62" fmla="*/ 11 w 100"/>
                <a:gd name="T63" fmla="*/ 78 h 104"/>
                <a:gd name="T64" fmla="*/ 2 w 100"/>
                <a:gd name="T65" fmla="*/ 59 h 104"/>
                <a:gd name="T66" fmla="*/ 0 w 100"/>
                <a:gd name="T67" fmla="*/ 39 h 104"/>
                <a:gd name="T68" fmla="*/ 4 w 100"/>
                <a:gd name="T69" fmla="*/ 23 h 104"/>
                <a:gd name="T70" fmla="*/ 15 w 100"/>
                <a:gd name="T71" fmla="*/ 10 h 104"/>
                <a:gd name="T72" fmla="*/ 33 w 100"/>
                <a:gd name="T73" fmla="*/ 0 h 104"/>
                <a:gd name="T74" fmla="*/ 49 w 100"/>
                <a:gd name="T7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4">
                  <a:moveTo>
                    <a:pt x="33" y="27"/>
                  </a:moveTo>
                  <a:lnTo>
                    <a:pt x="29" y="27"/>
                  </a:lnTo>
                  <a:lnTo>
                    <a:pt x="27" y="31"/>
                  </a:lnTo>
                  <a:lnTo>
                    <a:pt x="27" y="37"/>
                  </a:lnTo>
                  <a:lnTo>
                    <a:pt x="29" y="43"/>
                  </a:lnTo>
                  <a:lnTo>
                    <a:pt x="31" y="51"/>
                  </a:lnTo>
                  <a:lnTo>
                    <a:pt x="37" y="59"/>
                  </a:lnTo>
                  <a:lnTo>
                    <a:pt x="43" y="67"/>
                  </a:lnTo>
                  <a:lnTo>
                    <a:pt x="49" y="71"/>
                  </a:lnTo>
                  <a:lnTo>
                    <a:pt x="55" y="75"/>
                  </a:lnTo>
                  <a:lnTo>
                    <a:pt x="61" y="76"/>
                  </a:lnTo>
                  <a:lnTo>
                    <a:pt x="64" y="76"/>
                  </a:lnTo>
                  <a:lnTo>
                    <a:pt x="66" y="75"/>
                  </a:lnTo>
                  <a:lnTo>
                    <a:pt x="70" y="69"/>
                  </a:lnTo>
                  <a:lnTo>
                    <a:pt x="68" y="57"/>
                  </a:lnTo>
                  <a:lnTo>
                    <a:pt x="59" y="43"/>
                  </a:lnTo>
                  <a:lnTo>
                    <a:pt x="53" y="37"/>
                  </a:lnTo>
                  <a:lnTo>
                    <a:pt x="49" y="31"/>
                  </a:lnTo>
                  <a:lnTo>
                    <a:pt x="43" y="29"/>
                  </a:lnTo>
                  <a:lnTo>
                    <a:pt x="37" y="27"/>
                  </a:lnTo>
                  <a:lnTo>
                    <a:pt x="33" y="27"/>
                  </a:lnTo>
                  <a:close/>
                  <a:moveTo>
                    <a:pt x="49" y="0"/>
                  </a:moveTo>
                  <a:lnTo>
                    <a:pt x="66" y="8"/>
                  </a:lnTo>
                  <a:lnTo>
                    <a:pt x="84" y="22"/>
                  </a:lnTo>
                  <a:lnTo>
                    <a:pt x="96" y="41"/>
                  </a:lnTo>
                  <a:lnTo>
                    <a:pt x="100" y="59"/>
                  </a:lnTo>
                  <a:lnTo>
                    <a:pt x="96" y="76"/>
                  </a:lnTo>
                  <a:lnTo>
                    <a:pt x="82" y="92"/>
                  </a:lnTo>
                  <a:lnTo>
                    <a:pt x="64" y="102"/>
                  </a:lnTo>
                  <a:lnTo>
                    <a:pt x="45" y="104"/>
                  </a:lnTo>
                  <a:lnTo>
                    <a:pt x="27" y="96"/>
                  </a:lnTo>
                  <a:lnTo>
                    <a:pt x="11" y="78"/>
                  </a:lnTo>
                  <a:lnTo>
                    <a:pt x="2" y="59"/>
                  </a:lnTo>
                  <a:lnTo>
                    <a:pt x="0" y="39"/>
                  </a:lnTo>
                  <a:lnTo>
                    <a:pt x="4" y="23"/>
                  </a:lnTo>
                  <a:lnTo>
                    <a:pt x="15" y="10"/>
                  </a:lnTo>
                  <a:lnTo>
                    <a:pt x="33" y="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9" name="Freeform 690"/>
            <p:cNvSpPr>
              <a:spLocks/>
            </p:cNvSpPr>
            <p:nvPr/>
          </p:nvSpPr>
          <p:spPr bwMode="auto">
            <a:xfrm>
              <a:off x="1816101" y="5948363"/>
              <a:ext cx="88900" cy="85725"/>
            </a:xfrm>
            <a:custGeom>
              <a:avLst/>
              <a:gdLst>
                <a:gd name="T0" fmla="*/ 26 w 112"/>
                <a:gd name="T1" fmla="*/ 0 h 108"/>
                <a:gd name="T2" fmla="*/ 87 w 112"/>
                <a:gd name="T3" fmla="*/ 57 h 108"/>
                <a:gd name="T4" fmla="*/ 97 w 112"/>
                <a:gd name="T5" fmla="*/ 45 h 108"/>
                <a:gd name="T6" fmla="*/ 112 w 112"/>
                <a:gd name="T7" fmla="*/ 59 h 108"/>
                <a:gd name="T8" fmla="*/ 63 w 112"/>
                <a:gd name="T9" fmla="*/ 108 h 108"/>
                <a:gd name="T10" fmla="*/ 50 w 112"/>
                <a:gd name="T11" fmla="*/ 94 h 108"/>
                <a:gd name="T12" fmla="*/ 61 w 112"/>
                <a:gd name="T13" fmla="*/ 82 h 108"/>
                <a:gd name="T14" fmla="*/ 24 w 112"/>
                <a:gd name="T15" fmla="*/ 43 h 108"/>
                <a:gd name="T16" fmla="*/ 16 w 112"/>
                <a:gd name="T17" fmla="*/ 59 h 108"/>
                <a:gd name="T18" fmla="*/ 0 w 112"/>
                <a:gd name="T19" fmla="*/ 53 h 108"/>
                <a:gd name="T20" fmla="*/ 4 w 112"/>
                <a:gd name="T21" fmla="*/ 43 h 108"/>
                <a:gd name="T22" fmla="*/ 6 w 112"/>
                <a:gd name="T23" fmla="*/ 33 h 108"/>
                <a:gd name="T24" fmla="*/ 6 w 112"/>
                <a:gd name="T25" fmla="*/ 20 h 108"/>
                <a:gd name="T26" fmla="*/ 26 w 112"/>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8">
                  <a:moveTo>
                    <a:pt x="26" y="0"/>
                  </a:moveTo>
                  <a:lnTo>
                    <a:pt x="87" y="57"/>
                  </a:lnTo>
                  <a:lnTo>
                    <a:pt x="97" y="45"/>
                  </a:lnTo>
                  <a:lnTo>
                    <a:pt x="112" y="59"/>
                  </a:lnTo>
                  <a:lnTo>
                    <a:pt x="63" y="108"/>
                  </a:lnTo>
                  <a:lnTo>
                    <a:pt x="50" y="94"/>
                  </a:lnTo>
                  <a:lnTo>
                    <a:pt x="61" y="82"/>
                  </a:lnTo>
                  <a:lnTo>
                    <a:pt x="24" y="43"/>
                  </a:lnTo>
                  <a:lnTo>
                    <a:pt x="16" y="59"/>
                  </a:lnTo>
                  <a:lnTo>
                    <a:pt x="0" y="53"/>
                  </a:lnTo>
                  <a:lnTo>
                    <a:pt x="4" y="43"/>
                  </a:lnTo>
                  <a:lnTo>
                    <a:pt x="6" y="33"/>
                  </a:lnTo>
                  <a:lnTo>
                    <a:pt x="6" y="20"/>
                  </a:lnTo>
                  <a:lnTo>
                    <a:pt x="2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 name="Freeform 691"/>
            <p:cNvSpPr>
              <a:spLocks/>
            </p:cNvSpPr>
            <p:nvPr/>
          </p:nvSpPr>
          <p:spPr bwMode="auto">
            <a:xfrm>
              <a:off x="1857376" y="5903913"/>
              <a:ext cx="88900" cy="82550"/>
            </a:xfrm>
            <a:custGeom>
              <a:avLst/>
              <a:gdLst>
                <a:gd name="T0" fmla="*/ 20 w 112"/>
                <a:gd name="T1" fmla="*/ 0 h 104"/>
                <a:gd name="T2" fmla="*/ 87 w 112"/>
                <a:gd name="T3" fmla="*/ 49 h 104"/>
                <a:gd name="T4" fmla="*/ 97 w 112"/>
                <a:gd name="T5" fmla="*/ 37 h 104"/>
                <a:gd name="T6" fmla="*/ 112 w 112"/>
                <a:gd name="T7" fmla="*/ 47 h 104"/>
                <a:gd name="T8" fmla="*/ 69 w 112"/>
                <a:gd name="T9" fmla="*/ 104 h 104"/>
                <a:gd name="T10" fmla="*/ 55 w 112"/>
                <a:gd name="T11" fmla="*/ 90 h 104"/>
                <a:gd name="T12" fmla="*/ 65 w 112"/>
                <a:gd name="T13" fmla="*/ 77 h 104"/>
                <a:gd name="T14" fmla="*/ 22 w 112"/>
                <a:gd name="T15" fmla="*/ 43 h 104"/>
                <a:gd name="T16" fmla="*/ 18 w 112"/>
                <a:gd name="T17" fmla="*/ 59 h 104"/>
                <a:gd name="T18" fmla="*/ 0 w 112"/>
                <a:gd name="T19" fmla="*/ 55 h 104"/>
                <a:gd name="T20" fmla="*/ 4 w 112"/>
                <a:gd name="T21" fmla="*/ 45 h 104"/>
                <a:gd name="T22" fmla="*/ 4 w 112"/>
                <a:gd name="T23" fmla="*/ 35 h 104"/>
                <a:gd name="T24" fmla="*/ 2 w 112"/>
                <a:gd name="T25" fmla="*/ 22 h 104"/>
                <a:gd name="T26" fmla="*/ 20 w 112"/>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4">
                  <a:moveTo>
                    <a:pt x="20" y="0"/>
                  </a:moveTo>
                  <a:lnTo>
                    <a:pt x="87" y="49"/>
                  </a:lnTo>
                  <a:lnTo>
                    <a:pt x="97" y="37"/>
                  </a:lnTo>
                  <a:lnTo>
                    <a:pt x="112" y="47"/>
                  </a:lnTo>
                  <a:lnTo>
                    <a:pt x="69" y="104"/>
                  </a:lnTo>
                  <a:lnTo>
                    <a:pt x="55" y="90"/>
                  </a:lnTo>
                  <a:lnTo>
                    <a:pt x="65" y="77"/>
                  </a:lnTo>
                  <a:lnTo>
                    <a:pt x="22" y="43"/>
                  </a:lnTo>
                  <a:lnTo>
                    <a:pt x="18" y="59"/>
                  </a:lnTo>
                  <a:lnTo>
                    <a:pt x="0" y="55"/>
                  </a:lnTo>
                  <a:lnTo>
                    <a:pt x="4" y="45"/>
                  </a:lnTo>
                  <a:lnTo>
                    <a:pt x="4" y="35"/>
                  </a:lnTo>
                  <a:lnTo>
                    <a:pt x="2" y="22"/>
                  </a:lnTo>
                  <a:lnTo>
                    <a:pt x="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692"/>
            <p:cNvSpPr>
              <a:spLocks/>
            </p:cNvSpPr>
            <p:nvPr/>
          </p:nvSpPr>
          <p:spPr bwMode="auto">
            <a:xfrm>
              <a:off x="1279526" y="5605463"/>
              <a:ext cx="374650" cy="315913"/>
            </a:xfrm>
            <a:custGeom>
              <a:avLst/>
              <a:gdLst>
                <a:gd name="T0" fmla="*/ 236 w 471"/>
                <a:gd name="T1" fmla="*/ 0 h 399"/>
                <a:gd name="T2" fmla="*/ 285 w 471"/>
                <a:gd name="T3" fmla="*/ 4 h 399"/>
                <a:gd name="T4" fmla="*/ 328 w 471"/>
                <a:gd name="T5" fmla="*/ 20 h 399"/>
                <a:gd name="T6" fmla="*/ 369 w 471"/>
                <a:gd name="T7" fmla="*/ 41 h 399"/>
                <a:gd name="T8" fmla="*/ 403 w 471"/>
                <a:gd name="T9" fmla="*/ 71 h 399"/>
                <a:gd name="T10" fmla="*/ 432 w 471"/>
                <a:gd name="T11" fmla="*/ 108 h 399"/>
                <a:gd name="T12" fmla="*/ 454 w 471"/>
                <a:gd name="T13" fmla="*/ 149 h 399"/>
                <a:gd name="T14" fmla="*/ 467 w 471"/>
                <a:gd name="T15" fmla="*/ 195 h 399"/>
                <a:gd name="T16" fmla="*/ 471 w 471"/>
                <a:gd name="T17" fmla="*/ 244 h 399"/>
                <a:gd name="T18" fmla="*/ 469 w 471"/>
                <a:gd name="T19" fmla="*/ 269 h 399"/>
                <a:gd name="T20" fmla="*/ 465 w 471"/>
                <a:gd name="T21" fmla="*/ 295 h 399"/>
                <a:gd name="T22" fmla="*/ 457 w 471"/>
                <a:gd name="T23" fmla="*/ 318 h 399"/>
                <a:gd name="T24" fmla="*/ 450 w 471"/>
                <a:gd name="T25" fmla="*/ 340 h 399"/>
                <a:gd name="T26" fmla="*/ 442 w 471"/>
                <a:gd name="T27" fmla="*/ 356 h 399"/>
                <a:gd name="T28" fmla="*/ 436 w 471"/>
                <a:gd name="T29" fmla="*/ 367 h 399"/>
                <a:gd name="T30" fmla="*/ 434 w 471"/>
                <a:gd name="T31" fmla="*/ 371 h 399"/>
                <a:gd name="T32" fmla="*/ 422 w 471"/>
                <a:gd name="T33" fmla="*/ 385 h 399"/>
                <a:gd name="T34" fmla="*/ 404 w 471"/>
                <a:gd name="T35" fmla="*/ 395 h 399"/>
                <a:gd name="T36" fmla="*/ 387 w 471"/>
                <a:gd name="T37" fmla="*/ 399 h 399"/>
                <a:gd name="T38" fmla="*/ 86 w 471"/>
                <a:gd name="T39" fmla="*/ 399 h 399"/>
                <a:gd name="T40" fmla="*/ 69 w 471"/>
                <a:gd name="T41" fmla="*/ 395 h 399"/>
                <a:gd name="T42" fmla="*/ 51 w 471"/>
                <a:gd name="T43" fmla="*/ 385 h 399"/>
                <a:gd name="T44" fmla="*/ 39 w 471"/>
                <a:gd name="T45" fmla="*/ 371 h 399"/>
                <a:gd name="T46" fmla="*/ 37 w 471"/>
                <a:gd name="T47" fmla="*/ 367 h 399"/>
                <a:gd name="T48" fmla="*/ 31 w 471"/>
                <a:gd name="T49" fmla="*/ 356 h 399"/>
                <a:gd name="T50" fmla="*/ 24 w 471"/>
                <a:gd name="T51" fmla="*/ 340 h 399"/>
                <a:gd name="T52" fmla="*/ 16 w 471"/>
                <a:gd name="T53" fmla="*/ 318 h 399"/>
                <a:gd name="T54" fmla="*/ 8 w 471"/>
                <a:gd name="T55" fmla="*/ 295 h 399"/>
                <a:gd name="T56" fmla="*/ 2 w 471"/>
                <a:gd name="T57" fmla="*/ 269 h 399"/>
                <a:gd name="T58" fmla="*/ 0 w 471"/>
                <a:gd name="T59" fmla="*/ 244 h 399"/>
                <a:gd name="T60" fmla="*/ 6 w 471"/>
                <a:gd name="T61" fmla="*/ 195 h 399"/>
                <a:gd name="T62" fmla="*/ 20 w 471"/>
                <a:gd name="T63" fmla="*/ 149 h 399"/>
                <a:gd name="T64" fmla="*/ 41 w 471"/>
                <a:gd name="T65" fmla="*/ 108 h 399"/>
                <a:gd name="T66" fmla="*/ 71 w 471"/>
                <a:gd name="T67" fmla="*/ 71 h 399"/>
                <a:gd name="T68" fmla="*/ 104 w 471"/>
                <a:gd name="T69" fmla="*/ 41 h 399"/>
                <a:gd name="T70" fmla="*/ 145 w 471"/>
                <a:gd name="T71" fmla="*/ 20 h 399"/>
                <a:gd name="T72" fmla="*/ 188 w 471"/>
                <a:gd name="T73" fmla="*/ 4 h 399"/>
                <a:gd name="T74" fmla="*/ 236 w 471"/>
                <a:gd name="T7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399">
                  <a:moveTo>
                    <a:pt x="236" y="0"/>
                  </a:moveTo>
                  <a:lnTo>
                    <a:pt x="285" y="4"/>
                  </a:lnTo>
                  <a:lnTo>
                    <a:pt x="328" y="20"/>
                  </a:lnTo>
                  <a:lnTo>
                    <a:pt x="369" y="41"/>
                  </a:lnTo>
                  <a:lnTo>
                    <a:pt x="403" y="71"/>
                  </a:lnTo>
                  <a:lnTo>
                    <a:pt x="432" y="108"/>
                  </a:lnTo>
                  <a:lnTo>
                    <a:pt x="454" y="149"/>
                  </a:lnTo>
                  <a:lnTo>
                    <a:pt x="467" y="195"/>
                  </a:lnTo>
                  <a:lnTo>
                    <a:pt x="471" y="244"/>
                  </a:lnTo>
                  <a:lnTo>
                    <a:pt x="469" y="269"/>
                  </a:lnTo>
                  <a:lnTo>
                    <a:pt x="465" y="295"/>
                  </a:lnTo>
                  <a:lnTo>
                    <a:pt x="457" y="318"/>
                  </a:lnTo>
                  <a:lnTo>
                    <a:pt x="450" y="340"/>
                  </a:lnTo>
                  <a:lnTo>
                    <a:pt x="442" y="356"/>
                  </a:lnTo>
                  <a:lnTo>
                    <a:pt x="436" y="367"/>
                  </a:lnTo>
                  <a:lnTo>
                    <a:pt x="434" y="371"/>
                  </a:lnTo>
                  <a:lnTo>
                    <a:pt x="422" y="385"/>
                  </a:lnTo>
                  <a:lnTo>
                    <a:pt x="404" y="395"/>
                  </a:lnTo>
                  <a:lnTo>
                    <a:pt x="387" y="399"/>
                  </a:lnTo>
                  <a:lnTo>
                    <a:pt x="86" y="399"/>
                  </a:lnTo>
                  <a:lnTo>
                    <a:pt x="69" y="395"/>
                  </a:lnTo>
                  <a:lnTo>
                    <a:pt x="51" y="385"/>
                  </a:lnTo>
                  <a:lnTo>
                    <a:pt x="39" y="371"/>
                  </a:lnTo>
                  <a:lnTo>
                    <a:pt x="37" y="367"/>
                  </a:lnTo>
                  <a:lnTo>
                    <a:pt x="31" y="356"/>
                  </a:lnTo>
                  <a:lnTo>
                    <a:pt x="24" y="340"/>
                  </a:lnTo>
                  <a:lnTo>
                    <a:pt x="16" y="318"/>
                  </a:lnTo>
                  <a:lnTo>
                    <a:pt x="8" y="295"/>
                  </a:lnTo>
                  <a:lnTo>
                    <a:pt x="2" y="269"/>
                  </a:lnTo>
                  <a:lnTo>
                    <a:pt x="0" y="244"/>
                  </a:lnTo>
                  <a:lnTo>
                    <a:pt x="6" y="195"/>
                  </a:lnTo>
                  <a:lnTo>
                    <a:pt x="20" y="149"/>
                  </a:lnTo>
                  <a:lnTo>
                    <a:pt x="41" y="108"/>
                  </a:lnTo>
                  <a:lnTo>
                    <a:pt x="71" y="71"/>
                  </a:lnTo>
                  <a:lnTo>
                    <a:pt x="104" y="41"/>
                  </a:lnTo>
                  <a:lnTo>
                    <a:pt x="145" y="20"/>
                  </a:lnTo>
                  <a:lnTo>
                    <a:pt x="188" y="4"/>
                  </a:lnTo>
                  <a:lnTo>
                    <a:pt x="23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2" name="Freeform 693"/>
            <p:cNvSpPr>
              <a:spLocks noEditPoints="1"/>
            </p:cNvSpPr>
            <p:nvPr/>
          </p:nvSpPr>
          <p:spPr bwMode="auto">
            <a:xfrm>
              <a:off x="1266826" y="5418138"/>
              <a:ext cx="398463" cy="365125"/>
            </a:xfrm>
            <a:custGeom>
              <a:avLst/>
              <a:gdLst>
                <a:gd name="T0" fmla="*/ 226 w 503"/>
                <a:gd name="T1" fmla="*/ 59 h 459"/>
                <a:gd name="T2" fmla="*/ 169 w 503"/>
                <a:gd name="T3" fmla="*/ 66 h 459"/>
                <a:gd name="T4" fmla="*/ 116 w 503"/>
                <a:gd name="T5" fmla="*/ 84 h 459"/>
                <a:gd name="T6" fmla="*/ 75 w 503"/>
                <a:gd name="T7" fmla="*/ 121 h 459"/>
                <a:gd name="T8" fmla="*/ 59 w 503"/>
                <a:gd name="T9" fmla="*/ 178 h 459"/>
                <a:gd name="T10" fmla="*/ 75 w 503"/>
                <a:gd name="T11" fmla="*/ 255 h 459"/>
                <a:gd name="T12" fmla="*/ 118 w 503"/>
                <a:gd name="T13" fmla="*/ 328 h 459"/>
                <a:gd name="T14" fmla="*/ 179 w 503"/>
                <a:gd name="T15" fmla="*/ 381 h 459"/>
                <a:gd name="T16" fmla="*/ 252 w 503"/>
                <a:gd name="T17" fmla="*/ 402 h 459"/>
                <a:gd name="T18" fmla="*/ 326 w 503"/>
                <a:gd name="T19" fmla="*/ 381 h 459"/>
                <a:gd name="T20" fmla="*/ 387 w 503"/>
                <a:gd name="T21" fmla="*/ 328 h 459"/>
                <a:gd name="T22" fmla="*/ 430 w 503"/>
                <a:gd name="T23" fmla="*/ 255 h 459"/>
                <a:gd name="T24" fmla="*/ 446 w 503"/>
                <a:gd name="T25" fmla="*/ 178 h 459"/>
                <a:gd name="T26" fmla="*/ 430 w 503"/>
                <a:gd name="T27" fmla="*/ 121 h 459"/>
                <a:gd name="T28" fmla="*/ 389 w 503"/>
                <a:gd name="T29" fmla="*/ 84 h 459"/>
                <a:gd name="T30" fmla="*/ 334 w 503"/>
                <a:gd name="T31" fmla="*/ 66 h 459"/>
                <a:gd name="T32" fmla="*/ 277 w 503"/>
                <a:gd name="T33" fmla="*/ 59 h 459"/>
                <a:gd name="T34" fmla="*/ 252 w 503"/>
                <a:gd name="T35" fmla="*/ 0 h 459"/>
                <a:gd name="T36" fmla="*/ 360 w 503"/>
                <a:gd name="T37" fmla="*/ 12 h 459"/>
                <a:gd name="T38" fmla="*/ 438 w 503"/>
                <a:gd name="T39" fmla="*/ 47 h 459"/>
                <a:gd name="T40" fmla="*/ 487 w 503"/>
                <a:gd name="T41" fmla="*/ 102 h 459"/>
                <a:gd name="T42" fmla="*/ 503 w 503"/>
                <a:gd name="T43" fmla="*/ 178 h 459"/>
                <a:gd name="T44" fmla="*/ 487 w 503"/>
                <a:gd name="T45" fmla="*/ 265 h 459"/>
                <a:gd name="T46" fmla="*/ 444 w 503"/>
                <a:gd name="T47" fmla="*/ 347 h 459"/>
                <a:gd name="T48" fmla="*/ 377 w 503"/>
                <a:gd name="T49" fmla="*/ 414 h 459"/>
                <a:gd name="T50" fmla="*/ 297 w 503"/>
                <a:gd name="T51" fmla="*/ 453 h 459"/>
                <a:gd name="T52" fmla="*/ 208 w 503"/>
                <a:gd name="T53" fmla="*/ 453 h 459"/>
                <a:gd name="T54" fmla="*/ 128 w 503"/>
                <a:gd name="T55" fmla="*/ 414 h 459"/>
                <a:gd name="T56" fmla="*/ 61 w 503"/>
                <a:gd name="T57" fmla="*/ 347 h 459"/>
                <a:gd name="T58" fmla="*/ 18 w 503"/>
                <a:gd name="T59" fmla="*/ 265 h 459"/>
                <a:gd name="T60" fmla="*/ 0 w 503"/>
                <a:gd name="T61" fmla="*/ 178 h 459"/>
                <a:gd name="T62" fmla="*/ 18 w 503"/>
                <a:gd name="T63" fmla="*/ 102 h 459"/>
                <a:gd name="T64" fmla="*/ 67 w 503"/>
                <a:gd name="T65" fmla="*/ 47 h 459"/>
                <a:gd name="T66" fmla="*/ 146 w 503"/>
                <a:gd name="T67" fmla="*/ 12 h 459"/>
                <a:gd name="T68" fmla="*/ 252 w 503"/>
                <a:gd name="T6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3" h="459">
                  <a:moveTo>
                    <a:pt x="252" y="59"/>
                  </a:moveTo>
                  <a:lnTo>
                    <a:pt x="226" y="59"/>
                  </a:lnTo>
                  <a:lnTo>
                    <a:pt x="199" y="61"/>
                  </a:lnTo>
                  <a:lnTo>
                    <a:pt x="169" y="66"/>
                  </a:lnTo>
                  <a:lnTo>
                    <a:pt x="142" y="74"/>
                  </a:lnTo>
                  <a:lnTo>
                    <a:pt x="116" y="84"/>
                  </a:lnTo>
                  <a:lnTo>
                    <a:pt x="93" y="100"/>
                  </a:lnTo>
                  <a:lnTo>
                    <a:pt x="75" y="121"/>
                  </a:lnTo>
                  <a:lnTo>
                    <a:pt x="63" y="147"/>
                  </a:lnTo>
                  <a:lnTo>
                    <a:pt x="59" y="178"/>
                  </a:lnTo>
                  <a:lnTo>
                    <a:pt x="63" y="216"/>
                  </a:lnTo>
                  <a:lnTo>
                    <a:pt x="75" y="255"/>
                  </a:lnTo>
                  <a:lnTo>
                    <a:pt x="93" y="292"/>
                  </a:lnTo>
                  <a:lnTo>
                    <a:pt x="118" y="328"/>
                  </a:lnTo>
                  <a:lnTo>
                    <a:pt x="146" y="357"/>
                  </a:lnTo>
                  <a:lnTo>
                    <a:pt x="179" y="381"/>
                  </a:lnTo>
                  <a:lnTo>
                    <a:pt x="214" y="396"/>
                  </a:lnTo>
                  <a:lnTo>
                    <a:pt x="252" y="402"/>
                  </a:lnTo>
                  <a:lnTo>
                    <a:pt x="291" y="396"/>
                  </a:lnTo>
                  <a:lnTo>
                    <a:pt x="326" y="381"/>
                  </a:lnTo>
                  <a:lnTo>
                    <a:pt x="360" y="357"/>
                  </a:lnTo>
                  <a:lnTo>
                    <a:pt x="387" y="328"/>
                  </a:lnTo>
                  <a:lnTo>
                    <a:pt x="413" y="292"/>
                  </a:lnTo>
                  <a:lnTo>
                    <a:pt x="430" y="255"/>
                  </a:lnTo>
                  <a:lnTo>
                    <a:pt x="442" y="216"/>
                  </a:lnTo>
                  <a:lnTo>
                    <a:pt x="446" y="178"/>
                  </a:lnTo>
                  <a:lnTo>
                    <a:pt x="442" y="147"/>
                  </a:lnTo>
                  <a:lnTo>
                    <a:pt x="430" y="121"/>
                  </a:lnTo>
                  <a:lnTo>
                    <a:pt x="413" y="100"/>
                  </a:lnTo>
                  <a:lnTo>
                    <a:pt x="389" y="84"/>
                  </a:lnTo>
                  <a:lnTo>
                    <a:pt x="364" y="74"/>
                  </a:lnTo>
                  <a:lnTo>
                    <a:pt x="334" y="66"/>
                  </a:lnTo>
                  <a:lnTo>
                    <a:pt x="307" y="61"/>
                  </a:lnTo>
                  <a:lnTo>
                    <a:pt x="277" y="59"/>
                  </a:lnTo>
                  <a:lnTo>
                    <a:pt x="252" y="59"/>
                  </a:lnTo>
                  <a:close/>
                  <a:moveTo>
                    <a:pt x="252" y="0"/>
                  </a:moveTo>
                  <a:lnTo>
                    <a:pt x="309" y="4"/>
                  </a:lnTo>
                  <a:lnTo>
                    <a:pt x="360" y="12"/>
                  </a:lnTo>
                  <a:lnTo>
                    <a:pt x="403" y="27"/>
                  </a:lnTo>
                  <a:lnTo>
                    <a:pt x="438" y="47"/>
                  </a:lnTo>
                  <a:lnTo>
                    <a:pt x="466" y="72"/>
                  </a:lnTo>
                  <a:lnTo>
                    <a:pt x="487" y="102"/>
                  </a:lnTo>
                  <a:lnTo>
                    <a:pt x="499" y="137"/>
                  </a:lnTo>
                  <a:lnTo>
                    <a:pt x="503" y="178"/>
                  </a:lnTo>
                  <a:lnTo>
                    <a:pt x="499" y="222"/>
                  </a:lnTo>
                  <a:lnTo>
                    <a:pt x="487" y="265"/>
                  </a:lnTo>
                  <a:lnTo>
                    <a:pt x="470" y="308"/>
                  </a:lnTo>
                  <a:lnTo>
                    <a:pt x="444" y="347"/>
                  </a:lnTo>
                  <a:lnTo>
                    <a:pt x="413" y="384"/>
                  </a:lnTo>
                  <a:lnTo>
                    <a:pt x="377" y="414"/>
                  </a:lnTo>
                  <a:lnTo>
                    <a:pt x="338" y="437"/>
                  </a:lnTo>
                  <a:lnTo>
                    <a:pt x="297" y="453"/>
                  </a:lnTo>
                  <a:lnTo>
                    <a:pt x="252" y="459"/>
                  </a:lnTo>
                  <a:lnTo>
                    <a:pt x="208" y="453"/>
                  </a:lnTo>
                  <a:lnTo>
                    <a:pt x="165" y="437"/>
                  </a:lnTo>
                  <a:lnTo>
                    <a:pt x="128" y="414"/>
                  </a:lnTo>
                  <a:lnTo>
                    <a:pt x="93" y="384"/>
                  </a:lnTo>
                  <a:lnTo>
                    <a:pt x="61" y="347"/>
                  </a:lnTo>
                  <a:lnTo>
                    <a:pt x="36" y="308"/>
                  </a:lnTo>
                  <a:lnTo>
                    <a:pt x="18" y="265"/>
                  </a:lnTo>
                  <a:lnTo>
                    <a:pt x="6" y="222"/>
                  </a:lnTo>
                  <a:lnTo>
                    <a:pt x="0" y="178"/>
                  </a:lnTo>
                  <a:lnTo>
                    <a:pt x="6" y="137"/>
                  </a:lnTo>
                  <a:lnTo>
                    <a:pt x="18" y="102"/>
                  </a:lnTo>
                  <a:lnTo>
                    <a:pt x="38" y="72"/>
                  </a:lnTo>
                  <a:lnTo>
                    <a:pt x="67" y="47"/>
                  </a:lnTo>
                  <a:lnTo>
                    <a:pt x="102" y="27"/>
                  </a:lnTo>
                  <a:lnTo>
                    <a:pt x="146" y="12"/>
                  </a:lnTo>
                  <a:lnTo>
                    <a:pt x="197" y="4"/>
                  </a:lnTo>
                  <a:lnTo>
                    <a:pt x="25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3" name="Freeform 694"/>
            <p:cNvSpPr>
              <a:spLocks/>
            </p:cNvSpPr>
            <p:nvPr/>
          </p:nvSpPr>
          <p:spPr bwMode="auto">
            <a:xfrm>
              <a:off x="1466851" y="5621338"/>
              <a:ext cx="173038" cy="177800"/>
            </a:xfrm>
            <a:custGeom>
              <a:avLst/>
              <a:gdLst>
                <a:gd name="T0" fmla="*/ 0 w 218"/>
                <a:gd name="T1" fmla="*/ 0 h 224"/>
                <a:gd name="T2" fmla="*/ 45 w 218"/>
                <a:gd name="T3" fmla="*/ 0 h 224"/>
                <a:gd name="T4" fmla="*/ 86 w 218"/>
                <a:gd name="T5" fmla="*/ 12 h 224"/>
                <a:gd name="T6" fmla="*/ 125 w 218"/>
                <a:gd name="T7" fmla="*/ 33 h 224"/>
                <a:gd name="T8" fmla="*/ 161 w 218"/>
                <a:gd name="T9" fmla="*/ 61 h 224"/>
                <a:gd name="T10" fmla="*/ 186 w 218"/>
                <a:gd name="T11" fmla="*/ 96 h 224"/>
                <a:gd name="T12" fmla="*/ 206 w 218"/>
                <a:gd name="T13" fmla="*/ 137 h 224"/>
                <a:gd name="T14" fmla="*/ 216 w 218"/>
                <a:gd name="T15" fmla="*/ 180 h 224"/>
                <a:gd name="T16" fmla="*/ 218 w 218"/>
                <a:gd name="T17" fmla="*/ 224 h 224"/>
                <a:gd name="T18" fmla="*/ 210 w 218"/>
                <a:gd name="T19" fmla="*/ 180 h 224"/>
                <a:gd name="T20" fmla="*/ 196 w 218"/>
                <a:gd name="T21" fmla="*/ 141 h 224"/>
                <a:gd name="T22" fmla="*/ 176 w 218"/>
                <a:gd name="T23" fmla="*/ 104 h 224"/>
                <a:gd name="T24" fmla="*/ 149 w 218"/>
                <a:gd name="T25" fmla="*/ 71 h 224"/>
                <a:gd name="T26" fmla="*/ 117 w 218"/>
                <a:gd name="T27" fmla="*/ 43 h 224"/>
                <a:gd name="T28" fmla="*/ 82 w 218"/>
                <a:gd name="T29" fmla="*/ 21 h 224"/>
                <a:gd name="T30" fmla="*/ 43 w 218"/>
                <a:gd name="T31" fmla="*/ 8 h 224"/>
                <a:gd name="T32" fmla="*/ 0 w 218"/>
                <a:gd name="T3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224">
                  <a:moveTo>
                    <a:pt x="0" y="0"/>
                  </a:moveTo>
                  <a:lnTo>
                    <a:pt x="45" y="0"/>
                  </a:lnTo>
                  <a:lnTo>
                    <a:pt x="86" y="12"/>
                  </a:lnTo>
                  <a:lnTo>
                    <a:pt x="125" y="33"/>
                  </a:lnTo>
                  <a:lnTo>
                    <a:pt x="161" y="61"/>
                  </a:lnTo>
                  <a:lnTo>
                    <a:pt x="186" y="96"/>
                  </a:lnTo>
                  <a:lnTo>
                    <a:pt x="206" y="137"/>
                  </a:lnTo>
                  <a:lnTo>
                    <a:pt x="216" y="180"/>
                  </a:lnTo>
                  <a:lnTo>
                    <a:pt x="218" y="224"/>
                  </a:lnTo>
                  <a:lnTo>
                    <a:pt x="210" y="180"/>
                  </a:lnTo>
                  <a:lnTo>
                    <a:pt x="196" y="141"/>
                  </a:lnTo>
                  <a:lnTo>
                    <a:pt x="176" y="104"/>
                  </a:lnTo>
                  <a:lnTo>
                    <a:pt x="149" y="71"/>
                  </a:lnTo>
                  <a:lnTo>
                    <a:pt x="117" y="43"/>
                  </a:lnTo>
                  <a:lnTo>
                    <a:pt x="82" y="21"/>
                  </a:lnTo>
                  <a:lnTo>
                    <a:pt x="43" y="8"/>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4" name="Freeform 695"/>
            <p:cNvSpPr>
              <a:spLocks/>
            </p:cNvSpPr>
            <p:nvPr/>
          </p:nvSpPr>
          <p:spPr bwMode="auto">
            <a:xfrm>
              <a:off x="1295401" y="5799138"/>
              <a:ext cx="163513" cy="112713"/>
            </a:xfrm>
            <a:custGeom>
              <a:avLst/>
              <a:gdLst>
                <a:gd name="T0" fmla="*/ 0 w 206"/>
                <a:gd name="T1" fmla="*/ 0 h 143"/>
                <a:gd name="T2" fmla="*/ 7 w 206"/>
                <a:gd name="T3" fmla="*/ 37 h 143"/>
                <a:gd name="T4" fmla="*/ 21 w 206"/>
                <a:gd name="T5" fmla="*/ 70 h 143"/>
                <a:gd name="T6" fmla="*/ 37 w 206"/>
                <a:gd name="T7" fmla="*/ 106 h 143"/>
                <a:gd name="T8" fmla="*/ 41 w 206"/>
                <a:gd name="T9" fmla="*/ 113 h 143"/>
                <a:gd name="T10" fmla="*/ 43 w 206"/>
                <a:gd name="T11" fmla="*/ 115 h 143"/>
                <a:gd name="T12" fmla="*/ 45 w 206"/>
                <a:gd name="T13" fmla="*/ 119 h 143"/>
                <a:gd name="T14" fmla="*/ 51 w 206"/>
                <a:gd name="T15" fmla="*/ 123 h 143"/>
                <a:gd name="T16" fmla="*/ 59 w 206"/>
                <a:gd name="T17" fmla="*/ 127 h 143"/>
                <a:gd name="T18" fmla="*/ 62 w 206"/>
                <a:gd name="T19" fmla="*/ 127 h 143"/>
                <a:gd name="T20" fmla="*/ 66 w 206"/>
                <a:gd name="T21" fmla="*/ 129 h 143"/>
                <a:gd name="T22" fmla="*/ 74 w 206"/>
                <a:gd name="T23" fmla="*/ 129 h 143"/>
                <a:gd name="T24" fmla="*/ 94 w 206"/>
                <a:gd name="T25" fmla="*/ 129 h 143"/>
                <a:gd name="T26" fmla="*/ 131 w 206"/>
                <a:gd name="T27" fmla="*/ 131 h 143"/>
                <a:gd name="T28" fmla="*/ 206 w 206"/>
                <a:gd name="T29" fmla="*/ 135 h 143"/>
                <a:gd name="T30" fmla="*/ 131 w 206"/>
                <a:gd name="T31" fmla="*/ 141 h 143"/>
                <a:gd name="T32" fmla="*/ 94 w 206"/>
                <a:gd name="T33" fmla="*/ 143 h 143"/>
                <a:gd name="T34" fmla="*/ 74 w 206"/>
                <a:gd name="T35" fmla="*/ 143 h 143"/>
                <a:gd name="T36" fmla="*/ 64 w 206"/>
                <a:gd name="T37" fmla="*/ 143 h 143"/>
                <a:gd name="T38" fmla="*/ 59 w 206"/>
                <a:gd name="T39" fmla="*/ 141 h 143"/>
                <a:gd name="T40" fmla="*/ 53 w 206"/>
                <a:gd name="T41" fmla="*/ 141 h 143"/>
                <a:gd name="T42" fmla="*/ 45 w 206"/>
                <a:gd name="T43" fmla="*/ 135 h 143"/>
                <a:gd name="T44" fmla="*/ 35 w 206"/>
                <a:gd name="T45" fmla="*/ 129 h 143"/>
                <a:gd name="T46" fmla="*/ 31 w 206"/>
                <a:gd name="T47" fmla="*/ 123 h 143"/>
                <a:gd name="T48" fmla="*/ 29 w 206"/>
                <a:gd name="T49" fmla="*/ 119 h 143"/>
                <a:gd name="T50" fmla="*/ 25 w 206"/>
                <a:gd name="T51" fmla="*/ 112 h 143"/>
                <a:gd name="T52" fmla="*/ 9 w 206"/>
                <a:gd name="T53" fmla="*/ 74 h 143"/>
                <a:gd name="T54" fmla="*/ 2 w 206"/>
                <a:gd name="T55" fmla="*/ 37 h 143"/>
                <a:gd name="T56" fmla="*/ 0 w 206"/>
                <a:gd name="T5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43">
                  <a:moveTo>
                    <a:pt x="0" y="0"/>
                  </a:moveTo>
                  <a:lnTo>
                    <a:pt x="7" y="37"/>
                  </a:lnTo>
                  <a:lnTo>
                    <a:pt x="21" y="70"/>
                  </a:lnTo>
                  <a:lnTo>
                    <a:pt x="37" y="106"/>
                  </a:lnTo>
                  <a:lnTo>
                    <a:pt x="41" y="113"/>
                  </a:lnTo>
                  <a:lnTo>
                    <a:pt x="43" y="115"/>
                  </a:lnTo>
                  <a:lnTo>
                    <a:pt x="45" y="119"/>
                  </a:lnTo>
                  <a:lnTo>
                    <a:pt x="51" y="123"/>
                  </a:lnTo>
                  <a:lnTo>
                    <a:pt x="59" y="127"/>
                  </a:lnTo>
                  <a:lnTo>
                    <a:pt x="62" y="127"/>
                  </a:lnTo>
                  <a:lnTo>
                    <a:pt x="66" y="129"/>
                  </a:lnTo>
                  <a:lnTo>
                    <a:pt x="74" y="129"/>
                  </a:lnTo>
                  <a:lnTo>
                    <a:pt x="94" y="129"/>
                  </a:lnTo>
                  <a:lnTo>
                    <a:pt x="131" y="131"/>
                  </a:lnTo>
                  <a:lnTo>
                    <a:pt x="206" y="135"/>
                  </a:lnTo>
                  <a:lnTo>
                    <a:pt x="131" y="141"/>
                  </a:lnTo>
                  <a:lnTo>
                    <a:pt x="94" y="143"/>
                  </a:lnTo>
                  <a:lnTo>
                    <a:pt x="74" y="143"/>
                  </a:lnTo>
                  <a:lnTo>
                    <a:pt x="64" y="143"/>
                  </a:lnTo>
                  <a:lnTo>
                    <a:pt x="59" y="141"/>
                  </a:lnTo>
                  <a:lnTo>
                    <a:pt x="53" y="141"/>
                  </a:lnTo>
                  <a:lnTo>
                    <a:pt x="45" y="135"/>
                  </a:lnTo>
                  <a:lnTo>
                    <a:pt x="35" y="129"/>
                  </a:lnTo>
                  <a:lnTo>
                    <a:pt x="31" y="123"/>
                  </a:lnTo>
                  <a:lnTo>
                    <a:pt x="29" y="119"/>
                  </a:lnTo>
                  <a:lnTo>
                    <a:pt x="25" y="112"/>
                  </a:lnTo>
                  <a:lnTo>
                    <a:pt x="9" y="74"/>
                  </a:lnTo>
                  <a:lnTo>
                    <a:pt x="2" y="3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5" name="Freeform 696"/>
            <p:cNvSpPr>
              <a:spLocks/>
            </p:cNvSpPr>
            <p:nvPr/>
          </p:nvSpPr>
          <p:spPr bwMode="auto">
            <a:xfrm>
              <a:off x="1389063" y="5688013"/>
              <a:ext cx="157163" cy="149225"/>
            </a:xfrm>
            <a:custGeom>
              <a:avLst/>
              <a:gdLst>
                <a:gd name="T0" fmla="*/ 99 w 199"/>
                <a:gd name="T1" fmla="*/ 0 h 189"/>
                <a:gd name="T2" fmla="*/ 130 w 199"/>
                <a:gd name="T3" fmla="*/ 61 h 189"/>
                <a:gd name="T4" fmla="*/ 199 w 199"/>
                <a:gd name="T5" fmla="*/ 71 h 189"/>
                <a:gd name="T6" fmla="*/ 150 w 199"/>
                <a:gd name="T7" fmla="*/ 120 h 189"/>
                <a:gd name="T8" fmla="*/ 161 w 199"/>
                <a:gd name="T9" fmla="*/ 189 h 189"/>
                <a:gd name="T10" fmla="*/ 99 w 199"/>
                <a:gd name="T11" fmla="*/ 155 h 189"/>
                <a:gd name="T12" fmla="*/ 38 w 199"/>
                <a:gd name="T13" fmla="*/ 189 h 189"/>
                <a:gd name="T14" fmla="*/ 50 w 199"/>
                <a:gd name="T15" fmla="*/ 120 h 189"/>
                <a:gd name="T16" fmla="*/ 0 w 199"/>
                <a:gd name="T17" fmla="*/ 71 h 189"/>
                <a:gd name="T18" fmla="*/ 69 w 199"/>
                <a:gd name="T19" fmla="*/ 61 h 189"/>
                <a:gd name="T20" fmla="*/ 99 w 199"/>
                <a:gd name="T2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189">
                  <a:moveTo>
                    <a:pt x="99" y="0"/>
                  </a:moveTo>
                  <a:lnTo>
                    <a:pt x="130" y="61"/>
                  </a:lnTo>
                  <a:lnTo>
                    <a:pt x="199" y="71"/>
                  </a:lnTo>
                  <a:lnTo>
                    <a:pt x="150" y="120"/>
                  </a:lnTo>
                  <a:lnTo>
                    <a:pt x="161" y="189"/>
                  </a:lnTo>
                  <a:lnTo>
                    <a:pt x="99" y="155"/>
                  </a:lnTo>
                  <a:lnTo>
                    <a:pt x="38" y="189"/>
                  </a:lnTo>
                  <a:lnTo>
                    <a:pt x="50" y="120"/>
                  </a:lnTo>
                  <a:lnTo>
                    <a:pt x="0" y="71"/>
                  </a:lnTo>
                  <a:lnTo>
                    <a:pt x="69" y="61"/>
                  </a:lnTo>
                  <a:lnTo>
                    <a:pt x="9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6" name="Freeform 697"/>
            <p:cNvSpPr>
              <a:spLocks/>
            </p:cNvSpPr>
            <p:nvPr/>
          </p:nvSpPr>
          <p:spPr bwMode="auto">
            <a:xfrm>
              <a:off x="735013" y="5641976"/>
              <a:ext cx="107950" cy="103188"/>
            </a:xfrm>
            <a:custGeom>
              <a:avLst/>
              <a:gdLst>
                <a:gd name="T0" fmla="*/ 55 w 135"/>
                <a:gd name="T1" fmla="*/ 0 h 132"/>
                <a:gd name="T2" fmla="*/ 72 w 135"/>
                <a:gd name="T3" fmla="*/ 2 h 132"/>
                <a:gd name="T4" fmla="*/ 82 w 135"/>
                <a:gd name="T5" fmla="*/ 6 h 132"/>
                <a:gd name="T6" fmla="*/ 88 w 135"/>
                <a:gd name="T7" fmla="*/ 12 h 132"/>
                <a:gd name="T8" fmla="*/ 92 w 135"/>
                <a:gd name="T9" fmla="*/ 16 h 132"/>
                <a:gd name="T10" fmla="*/ 94 w 135"/>
                <a:gd name="T11" fmla="*/ 2 h 132"/>
                <a:gd name="T12" fmla="*/ 121 w 135"/>
                <a:gd name="T13" fmla="*/ 2 h 132"/>
                <a:gd name="T14" fmla="*/ 121 w 135"/>
                <a:gd name="T15" fmla="*/ 57 h 132"/>
                <a:gd name="T16" fmla="*/ 90 w 135"/>
                <a:gd name="T17" fmla="*/ 57 h 132"/>
                <a:gd name="T18" fmla="*/ 88 w 135"/>
                <a:gd name="T19" fmla="*/ 49 h 132"/>
                <a:gd name="T20" fmla="*/ 84 w 135"/>
                <a:gd name="T21" fmla="*/ 42 h 132"/>
                <a:gd name="T22" fmla="*/ 80 w 135"/>
                <a:gd name="T23" fmla="*/ 38 h 132"/>
                <a:gd name="T24" fmla="*/ 74 w 135"/>
                <a:gd name="T25" fmla="*/ 34 h 132"/>
                <a:gd name="T26" fmla="*/ 68 w 135"/>
                <a:gd name="T27" fmla="*/ 34 h 132"/>
                <a:gd name="T28" fmla="*/ 55 w 135"/>
                <a:gd name="T29" fmla="*/ 38 h 132"/>
                <a:gd name="T30" fmla="*/ 47 w 135"/>
                <a:gd name="T31" fmla="*/ 51 h 132"/>
                <a:gd name="T32" fmla="*/ 43 w 135"/>
                <a:gd name="T33" fmla="*/ 67 h 132"/>
                <a:gd name="T34" fmla="*/ 47 w 135"/>
                <a:gd name="T35" fmla="*/ 85 h 132"/>
                <a:gd name="T36" fmla="*/ 55 w 135"/>
                <a:gd name="T37" fmla="*/ 97 h 132"/>
                <a:gd name="T38" fmla="*/ 68 w 135"/>
                <a:gd name="T39" fmla="*/ 102 h 132"/>
                <a:gd name="T40" fmla="*/ 76 w 135"/>
                <a:gd name="T41" fmla="*/ 101 h 132"/>
                <a:gd name="T42" fmla="*/ 80 w 135"/>
                <a:gd name="T43" fmla="*/ 99 h 132"/>
                <a:gd name="T44" fmla="*/ 84 w 135"/>
                <a:gd name="T45" fmla="*/ 97 h 132"/>
                <a:gd name="T46" fmla="*/ 86 w 135"/>
                <a:gd name="T47" fmla="*/ 93 h 132"/>
                <a:gd name="T48" fmla="*/ 86 w 135"/>
                <a:gd name="T49" fmla="*/ 85 h 132"/>
                <a:gd name="T50" fmla="*/ 74 w 135"/>
                <a:gd name="T51" fmla="*/ 85 h 132"/>
                <a:gd name="T52" fmla="*/ 74 w 135"/>
                <a:gd name="T53" fmla="*/ 65 h 132"/>
                <a:gd name="T54" fmla="*/ 135 w 135"/>
                <a:gd name="T55" fmla="*/ 65 h 132"/>
                <a:gd name="T56" fmla="*/ 135 w 135"/>
                <a:gd name="T57" fmla="*/ 85 h 132"/>
                <a:gd name="T58" fmla="*/ 129 w 135"/>
                <a:gd name="T59" fmla="*/ 85 h 132"/>
                <a:gd name="T60" fmla="*/ 129 w 135"/>
                <a:gd name="T61" fmla="*/ 130 h 132"/>
                <a:gd name="T62" fmla="*/ 92 w 135"/>
                <a:gd name="T63" fmla="*/ 130 h 132"/>
                <a:gd name="T64" fmla="*/ 86 w 135"/>
                <a:gd name="T65" fmla="*/ 118 h 132"/>
                <a:gd name="T66" fmla="*/ 82 w 135"/>
                <a:gd name="T67" fmla="*/ 124 h 132"/>
                <a:gd name="T68" fmla="*/ 74 w 135"/>
                <a:gd name="T69" fmla="*/ 128 h 132"/>
                <a:gd name="T70" fmla="*/ 66 w 135"/>
                <a:gd name="T71" fmla="*/ 132 h 132"/>
                <a:gd name="T72" fmla="*/ 57 w 135"/>
                <a:gd name="T73" fmla="*/ 132 h 132"/>
                <a:gd name="T74" fmla="*/ 35 w 135"/>
                <a:gd name="T75" fmla="*/ 128 h 132"/>
                <a:gd name="T76" fmla="*/ 15 w 135"/>
                <a:gd name="T77" fmla="*/ 114 h 132"/>
                <a:gd name="T78" fmla="*/ 4 w 135"/>
                <a:gd name="T79" fmla="*/ 95 h 132"/>
                <a:gd name="T80" fmla="*/ 0 w 135"/>
                <a:gd name="T81" fmla="*/ 67 h 132"/>
                <a:gd name="T82" fmla="*/ 4 w 135"/>
                <a:gd name="T83" fmla="*/ 40 h 132"/>
                <a:gd name="T84" fmla="*/ 17 w 135"/>
                <a:gd name="T85" fmla="*/ 20 h 132"/>
                <a:gd name="T86" fmla="*/ 35 w 135"/>
                <a:gd name="T87" fmla="*/ 6 h 132"/>
                <a:gd name="T88" fmla="*/ 55 w 135"/>
                <a:gd name="T8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2">
                  <a:moveTo>
                    <a:pt x="55" y="0"/>
                  </a:moveTo>
                  <a:lnTo>
                    <a:pt x="72" y="2"/>
                  </a:lnTo>
                  <a:lnTo>
                    <a:pt x="82" y="6"/>
                  </a:lnTo>
                  <a:lnTo>
                    <a:pt x="88" y="12"/>
                  </a:lnTo>
                  <a:lnTo>
                    <a:pt x="92" y="16"/>
                  </a:lnTo>
                  <a:lnTo>
                    <a:pt x="94" y="2"/>
                  </a:lnTo>
                  <a:lnTo>
                    <a:pt x="121" y="2"/>
                  </a:lnTo>
                  <a:lnTo>
                    <a:pt x="121" y="57"/>
                  </a:lnTo>
                  <a:lnTo>
                    <a:pt x="90" y="57"/>
                  </a:lnTo>
                  <a:lnTo>
                    <a:pt x="88" y="49"/>
                  </a:lnTo>
                  <a:lnTo>
                    <a:pt x="84" y="42"/>
                  </a:lnTo>
                  <a:lnTo>
                    <a:pt x="80" y="38"/>
                  </a:lnTo>
                  <a:lnTo>
                    <a:pt x="74" y="34"/>
                  </a:lnTo>
                  <a:lnTo>
                    <a:pt x="68" y="34"/>
                  </a:lnTo>
                  <a:lnTo>
                    <a:pt x="55" y="38"/>
                  </a:lnTo>
                  <a:lnTo>
                    <a:pt x="47" y="51"/>
                  </a:lnTo>
                  <a:lnTo>
                    <a:pt x="43" y="67"/>
                  </a:lnTo>
                  <a:lnTo>
                    <a:pt x="47" y="85"/>
                  </a:lnTo>
                  <a:lnTo>
                    <a:pt x="55" y="97"/>
                  </a:lnTo>
                  <a:lnTo>
                    <a:pt x="68" y="102"/>
                  </a:lnTo>
                  <a:lnTo>
                    <a:pt x="76" y="101"/>
                  </a:lnTo>
                  <a:lnTo>
                    <a:pt x="80" y="99"/>
                  </a:lnTo>
                  <a:lnTo>
                    <a:pt x="84" y="97"/>
                  </a:lnTo>
                  <a:lnTo>
                    <a:pt x="86" y="93"/>
                  </a:lnTo>
                  <a:lnTo>
                    <a:pt x="86" y="85"/>
                  </a:lnTo>
                  <a:lnTo>
                    <a:pt x="74" y="85"/>
                  </a:lnTo>
                  <a:lnTo>
                    <a:pt x="74" y="65"/>
                  </a:lnTo>
                  <a:lnTo>
                    <a:pt x="135" y="65"/>
                  </a:lnTo>
                  <a:lnTo>
                    <a:pt x="135" y="85"/>
                  </a:lnTo>
                  <a:lnTo>
                    <a:pt x="129" y="85"/>
                  </a:lnTo>
                  <a:lnTo>
                    <a:pt x="129" y="130"/>
                  </a:lnTo>
                  <a:lnTo>
                    <a:pt x="92" y="130"/>
                  </a:lnTo>
                  <a:lnTo>
                    <a:pt x="86" y="118"/>
                  </a:lnTo>
                  <a:lnTo>
                    <a:pt x="82" y="124"/>
                  </a:lnTo>
                  <a:lnTo>
                    <a:pt x="74" y="128"/>
                  </a:lnTo>
                  <a:lnTo>
                    <a:pt x="66" y="132"/>
                  </a:lnTo>
                  <a:lnTo>
                    <a:pt x="57" y="132"/>
                  </a:lnTo>
                  <a:lnTo>
                    <a:pt x="35" y="128"/>
                  </a:lnTo>
                  <a:lnTo>
                    <a:pt x="15" y="114"/>
                  </a:lnTo>
                  <a:lnTo>
                    <a:pt x="4" y="95"/>
                  </a:lnTo>
                  <a:lnTo>
                    <a:pt x="0" y="67"/>
                  </a:lnTo>
                  <a:lnTo>
                    <a:pt x="4" y="40"/>
                  </a:lnTo>
                  <a:lnTo>
                    <a:pt x="17" y="20"/>
                  </a:lnTo>
                  <a:lnTo>
                    <a:pt x="35" y="6"/>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7" name="Freeform 698"/>
            <p:cNvSpPr>
              <a:spLocks/>
            </p:cNvSpPr>
            <p:nvPr/>
          </p:nvSpPr>
          <p:spPr bwMode="auto">
            <a:xfrm>
              <a:off x="844551" y="5643563"/>
              <a:ext cx="100013" cy="100013"/>
            </a:xfrm>
            <a:custGeom>
              <a:avLst/>
              <a:gdLst>
                <a:gd name="T0" fmla="*/ 0 w 126"/>
                <a:gd name="T1" fmla="*/ 0 h 128"/>
                <a:gd name="T2" fmla="*/ 63 w 126"/>
                <a:gd name="T3" fmla="*/ 0 h 128"/>
                <a:gd name="T4" fmla="*/ 63 w 126"/>
                <a:gd name="T5" fmla="*/ 24 h 128"/>
                <a:gd name="T6" fmla="*/ 53 w 126"/>
                <a:gd name="T7" fmla="*/ 24 h 128"/>
                <a:gd name="T8" fmla="*/ 63 w 126"/>
                <a:gd name="T9" fmla="*/ 44 h 128"/>
                <a:gd name="T10" fmla="*/ 65 w 126"/>
                <a:gd name="T11" fmla="*/ 47 h 128"/>
                <a:gd name="T12" fmla="*/ 67 w 126"/>
                <a:gd name="T13" fmla="*/ 51 h 128"/>
                <a:gd name="T14" fmla="*/ 69 w 126"/>
                <a:gd name="T15" fmla="*/ 55 h 128"/>
                <a:gd name="T16" fmla="*/ 69 w 126"/>
                <a:gd name="T17" fmla="*/ 59 h 128"/>
                <a:gd name="T18" fmla="*/ 71 w 126"/>
                <a:gd name="T19" fmla="*/ 59 h 128"/>
                <a:gd name="T20" fmla="*/ 71 w 126"/>
                <a:gd name="T21" fmla="*/ 55 h 128"/>
                <a:gd name="T22" fmla="*/ 73 w 126"/>
                <a:gd name="T23" fmla="*/ 51 h 128"/>
                <a:gd name="T24" fmla="*/ 75 w 126"/>
                <a:gd name="T25" fmla="*/ 46 h 128"/>
                <a:gd name="T26" fmla="*/ 77 w 126"/>
                <a:gd name="T27" fmla="*/ 44 h 128"/>
                <a:gd name="T28" fmla="*/ 87 w 126"/>
                <a:gd name="T29" fmla="*/ 24 h 128"/>
                <a:gd name="T30" fmla="*/ 77 w 126"/>
                <a:gd name="T31" fmla="*/ 24 h 128"/>
                <a:gd name="T32" fmla="*/ 77 w 126"/>
                <a:gd name="T33" fmla="*/ 0 h 128"/>
                <a:gd name="T34" fmla="*/ 126 w 126"/>
                <a:gd name="T35" fmla="*/ 0 h 128"/>
                <a:gd name="T36" fmla="*/ 126 w 126"/>
                <a:gd name="T37" fmla="*/ 24 h 128"/>
                <a:gd name="T38" fmla="*/ 116 w 126"/>
                <a:gd name="T39" fmla="*/ 24 h 128"/>
                <a:gd name="T40" fmla="*/ 83 w 126"/>
                <a:gd name="T41" fmla="*/ 83 h 128"/>
                <a:gd name="T42" fmla="*/ 83 w 126"/>
                <a:gd name="T43" fmla="*/ 104 h 128"/>
                <a:gd name="T44" fmla="*/ 92 w 126"/>
                <a:gd name="T45" fmla="*/ 104 h 128"/>
                <a:gd name="T46" fmla="*/ 92 w 126"/>
                <a:gd name="T47" fmla="*/ 128 h 128"/>
                <a:gd name="T48" fmla="*/ 33 w 126"/>
                <a:gd name="T49" fmla="*/ 128 h 128"/>
                <a:gd name="T50" fmla="*/ 33 w 126"/>
                <a:gd name="T51" fmla="*/ 104 h 128"/>
                <a:gd name="T52" fmla="*/ 43 w 126"/>
                <a:gd name="T53" fmla="*/ 104 h 128"/>
                <a:gd name="T54" fmla="*/ 43 w 126"/>
                <a:gd name="T55" fmla="*/ 83 h 128"/>
                <a:gd name="T56" fmla="*/ 8 w 126"/>
                <a:gd name="T57" fmla="*/ 24 h 128"/>
                <a:gd name="T58" fmla="*/ 0 w 126"/>
                <a:gd name="T59" fmla="*/ 24 h 128"/>
                <a:gd name="T60" fmla="*/ 0 w 126"/>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8">
                  <a:moveTo>
                    <a:pt x="0" y="0"/>
                  </a:moveTo>
                  <a:lnTo>
                    <a:pt x="63" y="0"/>
                  </a:lnTo>
                  <a:lnTo>
                    <a:pt x="63" y="24"/>
                  </a:lnTo>
                  <a:lnTo>
                    <a:pt x="53" y="24"/>
                  </a:lnTo>
                  <a:lnTo>
                    <a:pt x="63" y="44"/>
                  </a:lnTo>
                  <a:lnTo>
                    <a:pt x="65" y="47"/>
                  </a:lnTo>
                  <a:lnTo>
                    <a:pt x="67" y="51"/>
                  </a:lnTo>
                  <a:lnTo>
                    <a:pt x="69" y="55"/>
                  </a:lnTo>
                  <a:lnTo>
                    <a:pt x="69" y="59"/>
                  </a:lnTo>
                  <a:lnTo>
                    <a:pt x="71" y="59"/>
                  </a:lnTo>
                  <a:lnTo>
                    <a:pt x="71" y="55"/>
                  </a:lnTo>
                  <a:lnTo>
                    <a:pt x="73" y="51"/>
                  </a:lnTo>
                  <a:lnTo>
                    <a:pt x="75" y="46"/>
                  </a:lnTo>
                  <a:lnTo>
                    <a:pt x="77" y="44"/>
                  </a:lnTo>
                  <a:lnTo>
                    <a:pt x="87" y="24"/>
                  </a:lnTo>
                  <a:lnTo>
                    <a:pt x="77" y="24"/>
                  </a:lnTo>
                  <a:lnTo>
                    <a:pt x="77" y="0"/>
                  </a:lnTo>
                  <a:lnTo>
                    <a:pt x="126" y="0"/>
                  </a:lnTo>
                  <a:lnTo>
                    <a:pt x="126" y="24"/>
                  </a:lnTo>
                  <a:lnTo>
                    <a:pt x="116" y="24"/>
                  </a:lnTo>
                  <a:lnTo>
                    <a:pt x="83" y="83"/>
                  </a:lnTo>
                  <a:lnTo>
                    <a:pt x="83" y="104"/>
                  </a:lnTo>
                  <a:lnTo>
                    <a:pt x="92" y="104"/>
                  </a:lnTo>
                  <a:lnTo>
                    <a:pt x="92" y="128"/>
                  </a:lnTo>
                  <a:lnTo>
                    <a:pt x="33" y="128"/>
                  </a:lnTo>
                  <a:lnTo>
                    <a:pt x="33" y="104"/>
                  </a:lnTo>
                  <a:lnTo>
                    <a:pt x="43" y="104"/>
                  </a:lnTo>
                  <a:lnTo>
                    <a:pt x="43" y="83"/>
                  </a:lnTo>
                  <a:lnTo>
                    <a:pt x="8"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8" name="Freeform 699"/>
            <p:cNvSpPr>
              <a:spLocks/>
            </p:cNvSpPr>
            <p:nvPr/>
          </p:nvSpPr>
          <p:spPr bwMode="auto">
            <a:xfrm>
              <a:off x="946151" y="5643563"/>
              <a:ext cx="139700" cy="100013"/>
            </a:xfrm>
            <a:custGeom>
              <a:avLst/>
              <a:gdLst>
                <a:gd name="T0" fmla="*/ 2 w 176"/>
                <a:gd name="T1" fmla="*/ 0 h 128"/>
                <a:gd name="T2" fmla="*/ 70 w 176"/>
                <a:gd name="T3" fmla="*/ 0 h 128"/>
                <a:gd name="T4" fmla="*/ 88 w 176"/>
                <a:gd name="T5" fmla="*/ 69 h 128"/>
                <a:gd name="T6" fmla="*/ 106 w 176"/>
                <a:gd name="T7" fmla="*/ 0 h 128"/>
                <a:gd name="T8" fmla="*/ 176 w 176"/>
                <a:gd name="T9" fmla="*/ 0 h 128"/>
                <a:gd name="T10" fmla="*/ 176 w 176"/>
                <a:gd name="T11" fmla="*/ 24 h 128"/>
                <a:gd name="T12" fmla="*/ 167 w 176"/>
                <a:gd name="T13" fmla="*/ 24 h 128"/>
                <a:gd name="T14" fmla="*/ 167 w 176"/>
                <a:gd name="T15" fmla="*/ 104 h 128"/>
                <a:gd name="T16" fmla="*/ 176 w 176"/>
                <a:gd name="T17" fmla="*/ 104 h 128"/>
                <a:gd name="T18" fmla="*/ 176 w 176"/>
                <a:gd name="T19" fmla="*/ 128 h 128"/>
                <a:gd name="T20" fmla="*/ 118 w 176"/>
                <a:gd name="T21" fmla="*/ 128 h 128"/>
                <a:gd name="T22" fmla="*/ 118 w 176"/>
                <a:gd name="T23" fmla="*/ 104 h 128"/>
                <a:gd name="T24" fmla="*/ 129 w 176"/>
                <a:gd name="T25" fmla="*/ 104 h 128"/>
                <a:gd name="T26" fmla="*/ 129 w 176"/>
                <a:gd name="T27" fmla="*/ 34 h 128"/>
                <a:gd name="T28" fmla="*/ 127 w 176"/>
                <a:gd name="T29" fmla="*/ 34 h 128"/>
                <a:gd name="T30" fmla="*/ 127 w 176"/>
                <a:gd name="T31" fmla="*/ 40 h 128"/>
                <a:gd name="T32" fmla="*/ 125 w 176"/>
                <a:gd name="T33" fmla="*/ 47 h 128"/>
                <a:gd name="T34" fmla="*/ 123 w 176"/>
                <a:gd name="T35" fmla="*/ 53 h 128"/>
                <a:gd name="T36" fmla="*/ 121 w 176"/>
                <a:gd name="T37" fmla="*/ 57 h 128"/>
                <a:gd name="T38" fmla="*/ 104 w 176"/>
                <a:gd name="T39" fmla="*/ 128 h 128"/>
                <a:gd name="T40" fmla="*/ 65 w 176"/>
                <a:gd name="T41" fmla="*/ 128 h 128"/>
                <a:gd name="T42" fmla="*/ 45 w 176"/>
                <a:gd name="T43" fmla="*/ 55 h 128"/>
                <a:gd name="T44" fmla="*/ 43 w 176"/>
                <a:gd name="T45" fmla="*/ 51 h 128"/>
                <a:gd name="T46" fmla="*/ 43 w 176"/>
                <a:gd name="T47" fmla="*/ 46 h 128"/>
                <a:gd name="T48" fmla="*/ 41 w 176"/>
                <a:gd name="T49" fmla="*/ 40 h 128"/>
                <a:gd name="T50" fmla="*/ 41 w 176"/>
                <a:gd name="T51" fmla="*/ 34 h 128"/>
                <a:gd name="T52" fmla="*/ 39 w 176"/>
                <a:gd name="T53" fmla="*/ 34 h 128"/>
                <a:gd name="T54" fmla="*/ 39 w 176"/>
                <a:gd name="T55" fmla="*/ 104 h 128"/>
                <a:gd name="T56" fmla="*/ 51 w 176"/>
                <a:gd name="T57" fmla="*/ 104 h 128"/>
                <a:gd name="T58" fmla="*/ 51 w 176"/>
                <a:gd name="T59" fmla="*/ 128 h 128"/>
                <a:gd name="T60" fmla="*/ 0 w 176"/>
                <a:gd name="T61" fmla="*/ 128 h 128"/>
                <a:gd name="T62" fmla="*/ 0 w 176"/>
                <a:gd name="T63" fmla="*/ 104 h 128"/>
                <a:gd name="T64" fmla="*/ 12 w 176"/>
                <a:gd name="T65" fmla="*/ 104 h 128"/>
                <a:gd name="T66" fmla="*/ 12 w 176"/>
                <a:gd name="T67" fmla="*/ 24 h 128"/>
                <a:gd name="T68" fmla="*/ 2 w 176"/>
                <a:gd name="T69" fmla="*/ 24 h 128"/>
                <a:gd name="T70" fmla="*/ 2 w 176"/>
                <a:gd name="T7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28">
                  <a:moveTo>
                    <a:pt x="2" y="0"/>
                  </a:moveTo>
                  <a:lnTo>
                    <a:pt x="70" y="0"/>
                  </a:lnTo>
                  <a:lnTo>
                    <a:pt x="88" y="69"/>
                  </a:lnTo>
                  <a:lnTo>
                    <a:pt x="106" y="0"/>
                  </a:lnTo>
                  <a:lnTo>
                    <a:pt x="176" y="0"/>
                  </a:lnTo>
                  <a:lnTo>
                    <a:pt x="176" y="24"/>
                  </a:lnTo>
                  <a:lnTo>
                    <a:pt x="167" y="24"/>
                  </a:lnTo>
                  <a:lnTo>
                    <a:pt x="167" y="104"/>
                  </a:lnTo>
                  <a:lnTo>
                    <a:pt x="176" y="104"/>
                  </a:lnTo>
                  <a:lnTo>
                    <a:pt x="176" y="128"/>
                  </a:lnTo>
                  <a:lnTo>
                    <a:pt x="118" y="128"/>
                  </a:lnTo>
                  <a:lnTo>
                    <a:pt x="118" y="104"/>
                  </a:lnTo>
                  <a:lnTo>
                    <a:pt x="129" y="104"/>
                  </a:lnTo>
                  <a:lnTo>
                    <a:pt x="129" y="34"/>
                  </a:lnTo>
                  <a:lnTo>
                    <a:pt x="127" y="34"/>
                  </a:lnTo>
                  <a:lnTo>
                    <a:pt x="127" y="40"/>
                  </a:lnTo>
                  <a:lnTo>
                    <a:pt x="125" y="47"/>
                  </a:lnTo>
                  <a:lnTo>
                    <a:pt x="123" y="53"/>
                  </a:lnTo>
                  <a:lnTo>
                    <a:pt x="121" y="57"/>
                  </a:lnTo>
                  <a:lnTo>
                    <a:pt x="104" y="128"/>
                  </a:lnTo>
                  <a:lnTo>
                    <a:pt x="65" y="128"/>
                  </a:lnTo>
                  <a:lnTo>
                    <a:pt x="45" y="55"/>
                  </a:lnTo>
                  <a:lnTo>
                    <a:pt x="43" y="51"/>
                  </a:lnTo>
                  <a:lnTo>
                    <a:pt x="43" y="46"/>
                  </a:lnTo>
                  <a:lnTo>
                    <a:pt x="41" y="40"/>
                  </a:lnTo>
                  <a:lnTo>
                    <a:pt x="41" y="34"/>
                  </a:lnTo>
                  <a:lnTo>
                    <a:pt x="39" y="34"/>
                  </a:lnTo>
                  <a:lnTo>
                    <a:pt x="39" y="104"/>
                  </a:lnTo>
                  <a:lnTo>
                    <a:pt x="51" y="104"/>
                  </a:lnTo>
                  <a:lnTo>
                    <a:pt x="51" y="128"/>
                  </a:lnTo>
                  <a:lnTo>
                    <a:pt x="0" y="128"/>
                  </a:lnTo>
                  <a:lnTo>
                    <a:pt x="0" y="104"/>
                  </a:lnTo>
                  <a:lnTo>
                    <a:pt x="12" y="104"/>
                  </a:lnTo>
                  <a:lnTo>
                    <a:pt x="12" y="24"/>
                  </a:lnTo>
                  <a:lnTo>
                    <a:pt x="2" y="24"/>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9" name="Freeform 700"/>
            <p:cNvSpPr>
              <a:spLocks/>
            </p:cNvSpPr>
            <p:nvPr/>
          </p:nvSpPr>
          <p:spPr bwMode="auto">
            <a:xfrm>
              <a:off x="1839913" y="5641976"/>
              <a:ext cx="95250" cy="104775"/>
            </a:xfrm>
            <a:custGeom>
              <a:avLst/>
              <a:gdLst>
                <a:gd name="T0" fmla="*/ 55 w 120"/>
                <a:gd name="T1" fmla="*/ 0 h 134"/>
                <a:gd name="T2" fmla="*/ 63 w 120"/>
                <a:gd name="T3" fmla="*/ 0 h 134"/>
                <a:gd name="T4" fmla="*/ 71 w 120"/>
                <a:gd name="T5" fmla="*/ 2 h 134"/>
                <a:gd name="T6" fmla="*/ 74 w 120"/>
                <a:gd name="T7" fmla="*/ 6 h 134"/>
                <a:gd name="T8" fmla="*/ 78 w 120"/>
                <a:gd name="T9" fmla="*/ 8 h 134"/>
                <a:gd name="T10" fmla="*/ 82 w 120"/>
                <a:gd name="T11" fmla="*/ 12 h 134"/>
                <a:gd name="T12" fmla="*/ 82 w 120"/>
                <a:gd name="T13" fmla="*/ 12 h 134"/>
                <a:gd name="T14" fmla="*/ 88 w 120"/>
                <a:gd name="T15" fmla="*/ 2 h 134"/>
                <a:gd name="T16" fmla="*/ 116 w 120"/>
                <a:gd name="T17" fmla="*/ 2 h 134"/>
                <a:gd name="T18" fmla="*/ 116 w 120"/>
                <a:gd name="T19" fmla="*/ 55 h 134"/>
                <a:gd name="T20" fmla="*/ 82 w 120"/>
                <a:gd name="T21" fmla="*/ 55 h 134"/>
                <a:gd name="T22" fmla="*/ 82 w 120"/>
                <a:gd name="T23" fmla="*/ 49 h 134"/>
                <a:gd name="T24" fmla="*/ 80 w 120"/>
                <a:gd name="T25" fmla="*/ 44 h 134"/>
                <a:gd name="T26" fmla="*/ 78 w 120"/>
                <a:gd name="T27" fmla="*/ 38 h 134"/>
                <a:gd name="T28" fmla="*/ 74 w 120"/>
                <a:gd name="T29" fmla="*/ 36 h 134"/>
                <a:gd name="T30" fmla="*/ 71 w 120"/>
                <a:gd name="T31" fmla="*/ 32 h 134"/>
                <a:gd name="T32" fmla="*/ 65 w 120"/>
                <a:gd name="T33" fmla="*/ 32 h 134"/>
                <a:gd name="T34" fmla="*/ 53 w 120"/>
                <a:gd name="T35" fmla="*/ 36 h 134"/>
                <a:gd name="T36" fmla="*/ 45 w 120"/>
                <a:gd name="T37" fmla="*/ 49 h 134"/>
                <a:gd name="T38" fmla="*/ 43 w 120"/>
                <a:gd name="T39" fmla="*/ 67 h 134"/>
                <a:gd name="T40" fmla="*/ 43 w 120"/>
                <a:gd name="T41" fmla="*/ 81 h 134"/>
                <a:gd name="T42" fmla="*/ 49 w 120"/>
                <a:gd name="T43" fmla="*/ 93 h 134"/>
                <a:gd name="T44" fmla="*/ 57 w 120"/>
                <a:gd name="T45" fmla="*/ 99 h 134"/>
                <a:gd name="T46" fmla="*/ 69 w 120"/>
                <a:gd name="T47" fmla="*/ 102 h 134"/>
                <a:gd name="T48" fmla="*/ 74 w 120"/>
                <a:gd name="T49" fmla="*/ 101 h 134"/>
                <a:gd name="T50" fmla="*/ 80 w 120"/>
                <a:gd name="T51" fmla="*/ 99 h 134"/>
                <a:gd name="T52" fmla="*/ 86 w 120"/>
                <a:gd name="T53" fmla="*/ 97 h 134"/>
                <a:gd name="T54" fmla="*/ 90 w 120"/>
                <a:gd name="T55" fmla="*/ 93 h 134"/>
                <a:gd name="T56" fmla="*/ 94 w 120"/>
                <a:gd name="T57" fmla="*/ 89 h 134"/>
                <a:gd name="T58" fmla="*/ 96 w 120"/>
                <a:gd name="T59" fmla="*/ 87 h 134"/>
                <a:gd name="T60" fmla="*/ 98 w 120"/>
                <a:gd name="T61" fmla="*/ 85 h 134"/>
                <a:gd name="T62" fmla="*/ 120 w 120"/>
                <a:gd name="T63" fmla="*/ 108 h 134"/>
                <a:gd name="T64" fmla="*/ 104 w 120"/>
                <a:gd name="T65" fmla="*/ 120 h 134"/>
                <a:gd name="T66" fmla="*/ 86 w 120"/>
                <a:gd name="T67" fmla="*/ 130 h 134"/>
                <a:gd name="T68" fmla="*/ 65 w 120"/>
                <a:gd name="T69" fmla="*/ 134 h 134"/>
                <a:gd name="T70" fmla="*/ 37 w 120"/>
                <a:gd name="T71" fmla="*/ 130 h 134"/>
                <a:gd name="T72" fmla="*/ 18 w 120"/>
                <a:gd name="T73" fmla="*/ 116 h 134"/>
                <a:gd name="T74" fmla="*/ 4 w 120"/>
                <a:gd name="T75" fmla="*/ 95 h 134"/>
                <a:gd name="T76" fmla="*/ 0 w 120"/>
                <a:gd name="T77" fmla="*/ 67 h 134"/>
                <a:gd name="T78" fmla="*/ 2 w 120"/>
                <a:gd name="T79" fmla="*/ 46 h 134"/>
                <a:gd name="T80" fmla="*/ 12 w 120"/>
                <a:gd name="T81" fmla="*/ 26 h 134"/>
                <a:gd name="T82" fmla="*/ 25 w 120"/>
                <a:gd name="T83" fmla="*/ 12 h 134"/>
                <a:gd name="T84" fmla="*/ 39 w 120"/>
                <a:gd name="T85" fmla="*/ 4 h 134"/>
                <a:gd name="T86" fmla="*/ 55 w 120"/>
                <a:gd name="T8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34">
                  <a:moveTo>
                    <a:pt x="55" y="0"/>
                  </a:moveTo>
                  <a:lnTo>
                    <a:pt x="63" y="0"/>
                  </a:lnTo>
                  <a:lnTo>
                    <a:pt x="71" y="2"/>
                  </a:lnTo>
                  <a:lnTo>
                    <a:pt x="74" y="6"/>
                  </a:lnTo>
                  <a:lnTo>
                    <a:pt x="78" y="8"/>
                  </a:lnTo>
                  <a:lnTo>
                    <a:pt x="82" y="12"/>
                  </a:lnTo>
                  <a:lnTo>
                    <a:pt x="82" y="12"/>
                  </a:lnTo>
                  <a:lnTo>
                    <a:pt x="88" y="2"/>
                  </a:lnTo>
                  <a:lnTo>
                    <a:pt x="116" y="2"/>
                  </a:lnTo>
                  <a:lnTo>
                    <a:pt x="116" y="55"/>
                  </a:lnTo>
                  <a:lnTo>
                    <a:pt x="82" y="55"/>
                  </a:lnTo>
                  <a:lnTo>
                    <a:pt x="82" y="49"/>
                  </a:lnTo>
                  <a:lnTo>
                    <a:pt x="80" y="44"/>
                  </a:lnTo>
                  <a:lnTo>
                    <a:pt x="78" y="38"/>
                  </a:lnTo>
                  <a:lnTo>
                    <a:pt x="74" y="36"/>
                  </a:lnTo>
                  <a:lnTo>
                    <a:pt x="71" y="32"/>
                  </a:lnTo>
                  <a:lnTo>
                    <a:pt x="65" y="32"/>
                  </a:lnTo>
                  <a:lnTo>
                    <a:pt x="53" y="36"/>
                  </a:lnTo>
                  <a:lnTo>
                    <a:pt x="45" y="49"/>
                  </a:lnTo>
                  <a:lnTo>
                    <a:pt x="43" y="67"/>
                  </a:lnTo>
                  <a:lnTo>
                    <a:pt x="43" y="81"/>
                  </a:lnTo>
                  <a:lnTo>
                    <a:pt x="49" y="93"/>
                  </a:lnTo>
                  <a:lnTo>
                    <a:pt x="57" y="99"/>
                  </a:lnTo>
                  <a:lnTo>
                    <a:pt x="69" y="102"/>
                  </a:lnTo>
                  <a:lnTo>
                    <a:pt x="74" y="101"/>
                  </a:lnTo>
                  <a:lnTo>
                    <a:pt x="80" y="99"/>
                  </a:lnTo>
                  <a:lnTo>
                    <a:pt x="86" y="97"/>
                  </a:lnTo>
                  <a:lnTo>
                    <a:pt x="90" y="93"/>
                  </a:lnTo>
                  <a:lnTo>
                    <a:pt x="94" y="89"/>
                  </a:lnTo>
                  <a:lnTo>
                    <a:pt x="96" y="87"/>
                  </a:lnTo>
                  <a:lnTo>
                    <a:pt x="98" y="85"/>
                  </a:lnTo>
                  <a:lnTo>
                    <a:pt x="120" y="108"/>
                  </a:lnTo>
                  <a:lnTo>
                    <a:pt x="104" y="120"/>
                  </a:lnTo>
                  <a:lnTo>
                    <a:pt x="86" y="130"/>
                  </a:lnTo>
                  <a:lnTo>
                    <a:pt x="65" y="134"/>
                  </a:lnTo>
                  <a:lnTo>
                    <a:pt x="37" y="130"/>
                  </a:lnTo>
                  <a:lnTo>
                    <a:pt x="18" y="116"/>
                  </a:lnTo>
                  <a:lnTo>
                    <a:pt x="4" y="95"/>
                  </a:lnTo>
                  <a:lnTo>
                    <a:pt x="0" y="67"/>
                  </a:lnTo>
                  <a:lnTo>
                    <a:pt x="2" y="46"/>
                  </a:lnTo>
                  <a:lnTo>
                    <a:pt x="12" y="26"/>
                  </a:lnTo>
                  <a:lnTo>
                    <a:pt x="25" y="12"/>
                  </a:lnTo>
                  <a:lnTo>
                    <a:pt x="39" y="4"/>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0" name="Freeform 701"/>
            <p:cNvSpPr>
              <a:spLocks/>
            </p:cNvSpPr>
            <p:nvPr/>
          </p:nvSpPr>
          <p:spPr bwMode="auto">
            <a:xfrm>
              <a:off x="1941513" y="5643563"/>
              <a:ext cx="80963" cy="100013"/>
            </a:xfrm>
            <a:custGeom>
              <a:avLst/>
              <a:gdLst>
                <a:gd name="T0" fmla="*/ 0 w 102"/>
                <a:gd name="T1" fmla="*/ 0 h 128"/>
                <a:gd name="T2" fmla="*/ 56 w 102"/>
                <a:gd name="T3" fmla="*/ 0 h 128"/>
                <a:gd name="T4" fmla="*/ 56 w 102"/>
                <a:gd name="T5" fmla="*/ 24 h 128"/>
                <a:gd name="T6" fmla="*/ 47 w 102"/>
                <a:gd name="T7" fmla="*/ 24 h 128"/>
                <a:gd name="T8" fmla="*/ 47 w 102"/>
                <a:gd name="T9" fmla="*/ 104 h 128"/>
                <a:gd name="T10" fmla="*/ 70 w 102"/>
                <a:gd name="T11" fmla="*/ 104 h 128"/>
                <a:gd name="T12" fmla="*/ 70 w 102"/>
                <a:gd name="T13" fmla="*/ 81 h 128"/>
                <a:gd name="T14" fmla="*/ 102 w 102"/>
                <a:gd name="T15" fmla="*/ 81 h 128"/>
                <a:gd name="T16" fmla="*/ 102 w 102"/>
                <a:gd name="T17" fmla="*/ 128 h 128"/>
                <a:gd name="T18" fmla="*/ 0 w 102"/>
                <a:gd name="T19" fmla="*/ 128 h 128"/>
                <a:gd name="T20" fmla="*/ 0 w 102"/>
                <a:gd name="T21" fmla="*/ 104 h 128"/>
                <a:gd name="T22" fmla="*/ 9 w 102"/>
                <a:gd name="T23" fmla="*/ 104 h 128"/>
                <a:gd name="T24" fmla="*/ 9 w 102"/>
                <a:gd name="T25" fmla="*/ 24 h 128"/>
                <a:gd name="T26" fmla="*/ 0 w 102"/>
                <a:gd name="T27" fmla="*/ 24 h 128"/>
                <a:gd name="T28" fmla="*/ 0 w 102"/>
                <a:gd name="T2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28">
                  <a:moveTo>
                    <a:pt x="0" y="0"/>
                  </a:moveTo>
                  <a:lnTo>
                    <a:pt x="56" y="0"/>
                  </a:lnTo>
                  <a:lnTo>
                    <a:pt x="56" y="24"/>
                  </a:lnTo>
                  <a:lnTo>
                    <a:pt x="47" y="24"/>
                  </a:lnTo>
                  <a:lnTo>
                    <a:pt x="47" y="104"/>
                  </a:lnTo>
                  <a:lnTo>
                    <a:pt x="70" y="104"/>
                  </a:lnTo>
                  <a:lnTo>
                    <a:pt x="70" y="81"/>
                  </a:lnTo>
                  <a:lnTo>
                    <a:pt x="102" y="81"/>
                  </a:lnTo>
                  <a:lnTo>
                    <a:pt x="102" y="128"/>
                  </a:lnTo>
                  <a:lnTo>
                    <a:pt x="0" y="128"/>
                  </a:lnTo>
                  <a:lnTo>
                    <a:pt x="0" y="104"/>
                  </a:lnTo>
                  <a:lnTo>
                    <a:pt x="9" y="104"/>
                  </a:lnTo>
                  <a:lnTo>
                    <a:pt x="9"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1" name="Freeform 702"/>
            <p:cNvSpPr>
              <a:spLocks/>
            </p:cNvSpPr>
            <p:nvPr/>
          </p:nvSpPr>
          <p:spPr bwMode="auto">
            <a:xfrm>
              <a:off x="2028826" y="5643563"/>
              <a:ext cx="103188" cy="103188"/>
            </a:xfrm>
            <a:custGeom>
              <a:avLst/>
              <a:gdLst>
                <a:gd name="T0" fmla="*/ 0 w 130"/>
                <a:gd name="T1" fmla="*/ 0 h 132"/>
                <a:gd name="T2" fmla="*/ 57 w 130"/>
                <a:gd name="T3" fmla="*/ 0 h 132"/>
                <a:gd name="T4" fmla="*/ 57 w 130"/>
                <a:gd name="T5" fmla="*/ 24 h 132"/>
                <a:gd name="T6" fmla="*/ 48 w 130"/>
                <a:gd name="T7" fmla="*/ 24 h 132"/>
                <a:gd name="T8" fmla="*/ 48 w 130"/>
                <a:gd name="T9" fmla="*/ 63 h 132"/>
                <a:gd name="T10" fmla="*/ 50 w 130"/>
                <a:gd name="T11" fmla="*/ 81 h 132"/>
                <a:gd name="T12" fmla="*/ 53 w 130"/>
                <a:gd name="T13" fmla="*/ 93 h 132"/>
                <a:gd name="T14" fmla="*/ 59 w 130"/>
                <a:gd name="T15" fmla="*/ 99 h 132"/>
                <a:gd name="T16" fmla="*/ 67 w 130"/>
                <a:gd name="T17" fmla="*/ 100 h 132"/>
                <a:gd name="T18" fmla="*/ 73 w 130"/>
                <a:gd name="T19" fmla="*/ 99 h 132"/>
                <a:gd name="T20" fmla="*/ 79 w 130"/>
                <a:gd name="T21" fmla="*/ 93 h 132"/>
                <a:gd name="T22" fmla="*/ 83 w 130"/>
                <a:gd name="T23" fmla="*/ 83 h 132"/>
                <a:gd name="T24" fmla="*/ 85 w 130"/>
                <a:gd name="T25" fmla="*/ 63 h 132"/>
                <a:gd name="T26" fmla="*/ 85 w 130"/>
                <a:gd name="T27" fmla="*/ 24 h 132"/>
                <a:gd name="T28" fmla="*/ 75 w 130"/>
                <a:gd name="T29" fmla="*/ 24 h 132"/>
                <a:gd name="T30" fmla="*/ 75 w 130"/>
                <a:gd name="T31" fmla="*/ 0 h 132"/>
                <a:gd name="T32" fmla="*/ 130 w 130"/>
                <a:gd name="T33" fmla="*/ 0 h 132"/>
                <a:gd name="T34" fmla="*/ 130 w 130"/>
                <a:gd name="T35" fmla="*/ 24 h 132"/>
                <a:gd name="T36" fmla="*/ 118 w 130"/>
                <a:gd name="T37" fmla="*/ 24 h 132"/>
                <a:gd name="T38" fmla="*/ 118 w 130"/>
                <a:gd name="T39" fmla="*/ 69 h 132"/>
                <a:gd name="T40" fmla="*/ 116 w 130"/>
                <a:gd name="T41" fmla="*/ 93 h 132"/>
                <a:gd name="T42" fmla="*/ 110 w 130"/>
                <a:gd name="T43" fmla="*/ 110 h 132"/>
                <a:gd name="T44" fmla="*/ 101 w 130"/>
                <a:gd name="T45" fmla="*/ 122 h 132"/>
                <a:gd name="T46" fmla="*/ 85 w 130"/>
                <a:gd name="T47" fmla="*/ 130 h 132"/>
                <a:gd name="T48" fmla="*/ 67 w 130"/>
                <a:gd name="T49" fmla="*/ 132 h 132"/>
                <a:gd name="T50" fmla="*/ 46 w 130"/>
                <a:gd name="T51" fmla="*/ 128 h 132"/>
                <a:gd name="T52" fmla="*/ 30 w 130"/>
                <a:gd name="T53" fmla="*/ 122 h 132"/>
                <a:gd name="T54" fmla="*/ 20 w 130"/>
                <a:gd name="T55" fmla="*/ 108 h 132"/>
                <a:gd name="T56" fmla="*/ 12 w 130"/>
                <a:gd name="T57" fmla="*/ 93 h 132"/>
                <a:gd name="T58" fmla="*/ 10 w 130"/>
                <a:gd name="T59" fmla="*/ 69 h 132"/>
                <a:gd name="T60" fmla="*/ 10 w 130"/>
                <a:gd name="T61" fmla="*/ 24 h 132"/>
                <a:gd name="T62" fmla="*/ 0 w 130"/>
                <a:gd name="T63" fmla="*/ 24 h 132"/>
                <a:gd name="T64" fmla="*/ 0 w 130"/>
                <a:gd name="T6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2">
                  <a:moveTo>
                    <a:pt x="0" y="0"/>
                  </a:moveTo>
                  <a:lnTo>
                    <a:pt x="57" y="0"/>
                  </a:lnTo>
                  <a:lnTo>
                    <a:pt x="57" y="24"/>
                  </a:lnTo>
                  <a:lnTo>
                    <a:pt x="48" y="24"/>
                  </a:lnTo>
                  <a:lnTo>
                    <a:pt x="48" y="63"/>
                  </a:lnTo>
                  <a:lnTo>
                    <a:pt x="50" y="81"/>
                  </a:lnTo>
                  <a:lnTo>
                    <a:pt x="53" y="93"/>
                  </a:lnTo>
                  <a:lnTo>
                    <a:pt x="59" y="99"/>
                  </a:lnTo>
                  <a:lnTo>
                    <a:pt x="67" y="100"/>
                  </a:lnTo>
                  <a:lnTo>
                    <a:pt x="73" y="99"/>
                  </a:lnTo>
                  <a:lnTo>
                    <a:pt x="79" y="93"/>
                  </a:lnTo>
                  <a:lnTo>
                    <a:pt x="83" y="83"/>
                  </a:lnTo>
                  <a:lnTo>
                    <a:pt x="85" y="63"/>
                  </a:lnTo>
                  <a:lnTo>
                    <a:pt x="85" y="24"/>
                  </a:lnTo>
                  <a:lnTo>
                    <a:pt x="75" y="24"/>
                  </a:lnTo>
                  <a:lnTo>
                    <a:pt x="75" y="0"/>
                  </a:lnTo>
                  <a:lnTo>
                    <a:pt x="130" y="0"/>
                  </a:lnTo>
                  <a:lnTo>
                    <a:pt x="130" y="24"/>
                  </a:lnTo>
                  <a:lnTo>
                    <a:pt x="118" y="24"/>
                  </a:lnTo>
                  <a:lnTo>
                    <a:pt x="118" y="69"/>
                  </a:lnTo>
                  <a:lnTo>
                    <a:pt x="116" y="93"/>
                  </a:lnTo>
                  <a:lnTo>
                    <a:pt x="110" y="110"/>
                  </a:lnTo>
                  <a:lnTo>
                    <a:pt x="101" y="122"/>
                  </a:lnTo>
                  <a:lnTo>
                    <a:pt x="85" y="130"/>
                  </a:lnTo>
                  <a:lnTo>
                    <a:pt x="67" y="132"/>
                  </a:lnTo>
                  <a:lnTo>
                    <a:pt x="46" y="128"/>
                  </a:lnTo>
                  <a:lnTo>
                    <a:pt x="30" y="122"/>
                  </a:lnTo>
                  <a:lnTo>
                    <a:pt x="20" y="108"/>
                  </a:lnTo>
                  <a:lnTo>
                    <a:pt x="12" y="93"/>
                  </a:lnTo>
                  <a:lnTo>
                    <a:pt x="10" y="69"/>
                  </a:lnTo>
                  <a:lnTo>
                    <a:pt x="10"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Freeform 703"/>
            <p:cNvSpPr>
              <a:spLocks noEditPoints="1"/>
            </p:cNvSpPr>
            <p:nvPr/>
          </p:nvSpPr>
          <p:spPr bwMode="auto">
            <a:xfrm>
              <a:off x="2136776" y="5643563"/>
              <a:ext cx="95250" cy="100013"/>
            </a:xfrm>
            <a:custGeom>
              <a:avLst/>
              <a:gdLst>
                <a:gd name="T0" fmla="*/ 49 w 120"/>
                <a:gd name="T1" fmla="*/ 73 h 128"/>
                <a:gd name="T2" fmla="*/ 49 w 120"/>
                <a:gd name="T3" fmla="*/ 104 h 128"/>
                <a:gd name="T4" fmla="*/ 63 w 120"/>
                <a:gd name="T5" fmla="*/ 104 h 128"/>
                <a:gd name="T6" fmla="*/ 69 w 120"/>
                <a:gd name="T7" fmla="*/ 104 h 128"/>
                <a:gd name="T8" fmla="*/ 73 w 120"/>
                <a:gd name="T9" fmla="*/ 102 h 128"/>
                <a:gd name="T10" fmla="*/ 75 w 120"/>
                <a:gd name="T11" fmla="*/ 99 h 128"/>
                <a:gd name="T12" fmla="*/ 79 w 120"/>
                <a:gd name="T13" fmla="*/ 95 h 128"/>
                <a:gd name="T14" fmla="*/ 79 w 120"/>
                <a:gd name="T15" fmla="*/ 89 h 128"/>
                <a:gd name="T16" fmla="*/ 79 w 120"/>
                <a:gd name="T17" fmla="*/ 83 h 128"/>
                <a:gd name="T18" fmla="*/ 77 w 120"/>
                <a:gd name="T19" fmla="*/ 79 h 128"/>
                <a:gd name="T20" fmla="*/ 73 w 120"/>
                <a:gd name="T21" fmla="*/ 75 h 128"/>
                <a:gd name="T22" fmla="*/ 69 w 120"/>
                <a:gd name="T23" fmla="*/ 73 h 128"/>
                <a:gd name="T24" fmla="*/ 63 w 120"/>
                <a:gd name="T25" fmla="*/ 73 h 128"/>
                <a:gd name="T26" fmla="*/ 49 w 120"/>
                <a:gd name="T27" fmla="*/ 73 h 128"/>
                <a:gd name="T28" fmla="*/ 49 w 120"/>
                <a:gd name="T29" fmla="*/ 24 h 128"/>
                <a:gd name="T30" fmla="*/ 49 w 120"/>
                <a:gd name="T31" fmla="*/ 51 h 128"/>
                <a:gd name="T32" fmla="*/ 61 w 120"/>
                <a:gd name="T33" fmla="*/ 51 h 128"/>
                <a:gd name="T34" fmla="*/ 65 w 120"/>
                <a:gd name="T35" fmla="*/ 51 h 128"/>
                <a:gd name="T36" fmla="*/ 69 w 120"/>
                <a:gd name="T37" fmla="*/ 49 h 128"/>
                <a:gd name="T38" fmla="*/ 71 w 120"/>
                <a:gd name="T39" fmla="*/ 47 h 128"/>
                <a:gd name="T40" fmla="*/ 73 w 120"/>
                <a:gd name="T41" fmla="*/ 44 h 128"/>
                <a:gd name="T42" fmla="*/ 73 w 120"/>
                <a:gd name="T43" fmla="*/ 38 h 128"/>
                <a:gd name="T44" fmla="*/ 73 w 120"/>
                <a:gd name="T45" fmla="*/ 32 h 128"/>
                <a:gd name="T46" fmla="*/ 69 w 120"/>
                <a:gd name="T47" fmla="*/ 28 h 128"/>
                <a:gd name="T48" fmla="*/ 65 w 120"/>
                <a:gd name="T49" fmla="*/ 26 h 128"/>
                <a:gd name="T50" fmla="*/ 61 w 120"/>
                <a:gd name="T51" fmla="*/ 24 h 128"/>
                <a:gd name="T52" fmla="*/ 49 w 120"/>
                <a:gd name="T53" fmla="*/ 24 h 128"/>
                <a:gd name="T54" fmla="*/ 0 w 120"/>
                <a:gd name="T55" fmla="*/ 0 h 128"/>
                <a:gd name="T56" fmla="*/ 69 w 120"/>
                <a:gd name="T57" fmla="*/ 0 h 128"/>
                <a:gd name="T58" fmla="*/ 88 w 120"/>
                <a:gd name="T59" fmla="*/ 2 h 128"/>
                <a:gd name="T60" fmla="*/ 102 w 120"/>
                <a:gd name="T61" fmla="*/ 8 h 128"/>
                <a:gd name="T62" fmla="*/ 112 w 120"/>
                <a:gd name="T63" fmla="*/ 18 h 128"/>
                <a:gd name="T64" fmla="*/ 114 w 120"/>
                <a:gd name="T65" fmla="*/ 32 h 128"/>
                <a:gd name="T66" fmla="*/ 114 w 120"/>
                <a:gd name="T67" fmla="*/ 40 h 128"/>
                <a:gd name="T68" fmla="*/ 112 w 120"/>
                <a:gd name="T69" fmla="*/ 47 h 128"/>
                <a:gd name="T70" fmla="*/ 108 w 120"/>
                <a:gd name="T71" fmla="*/ 51 h 128"/>
                <a:gd name="T72" fmla="*/ 102 w 120"/>
                <a:gd name="T73" fmla="*/ 57 h 128"/>
                <a:gd name="T74" fmla="*/ 96 w 120"/>
                <a:gd name="T75" fmla="*/ 61 h 128"/>
                <a:gd name="T76" fmla="*/ 102 w 120"/>
                <a:gd name="T77" fmla="*/ 63 h 128"/>
                <a:gd name="T78" fmla="*/ 108 w 120"/>
                <a:gd name="T79" fmla="*/ 65 h 128"/>
                <a:gd name="T80" fmla="*/ 112 w 120"/>
                <a:gd name="T81" fmla="*/ 71 h 128"/>
                <a:gd name="T82" fmla="*/ 116 w 120"/>
                <a:gd name="T83" fmla="*/ 77 h 128"/>
                <a:gd name="T84" fmla="*/ 120 w 120"/>
                <a:gd name="T85" fmla="*/ 83 h 128"/>
                <a:gd name="T86" fmla="*/ 120 w 120"/>
                <a:gd name="T87" fmla="*/ 91 h 128"/>
                <a:gd name="T88" fmla="*/ 118 w 120"/>
                <a:gd name="T89" fmla="*/ 108 h 128"/>
                <a:gd name="T90" fmla="*/ 108 w 120"/>
                <a:gd name="T91" fmla="*/ 120 h 128"/>
                <a:gd name="T92" fmla="*/ 92 w 120"/>
                <a:gd name="T93" fmla="*/ 126 h 128"/>
                <a:gd name="T94" fmla="*/ 71 w 120"/>
                <a:gd name="T95" fmla="*/ 128 h 128"/>
                <a:gd name="T96" fmla="*/ 0 w 120"/>
                <a:gd name="T97" fmla="*/ 128 h 128"/>
                <a:gd name="T98" fmla="*/ 0 w 120"/>
                <a:gd name="T99" fmla="*/ 104 h 128"/>
                <a:gd name="T100" fmla="*/ 12 w 120"/>
                <a:gd name="T101" fmla="*/ 104 h 128"/>
                <a:gd name="T102" fmla="*/ 12 w 120"/>
                <a:gd name="T103" fmla="*/ 24 h 128"/>
                <a:gd name="T104" fmla="*/ 0 w 120"/>
                <a:gd name="T105" fmla="*/ 24 h 128"/>
                <a:gd name="T106" fmla="*/ 0 w 120"/>
                <a:gd name="T10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28">
                  <a:moveTo>
                    <a:pt x="49" y="73"/>
                  </a:moveTo>
                  <a:lnTo>
                    <a:pt x="49" y="104"/>
                  </a:lnTo>
                  <a:lnTo>
                    <a:pt x="63" y="104"/>
                  </a:lnTo>
                  <a:lnTo>
                    <a:pt x="69" y="104"/>
                  </a:lnTo>
                  <a:lnTo>
                    <a:pt x="73" y="102"/>
                  </a:lnTo>
                  <a:lnTo>
                    <a:pt x="75" y="99"/>
                  </a:lnTo>
                  <a:lnTo>
                    <a:pt x="79" y="95"/>
                  </a:lnTo>
                  <a:lnTo>
                    <a:pt x="79" y="89"/>
                  </a:lnTo>
                  <a:lnTo>
                    <a:pt x="79" y="83"/>
                  </a:lnTo>
                  <a:lnTo>
                    <a:pt x="77" y="79"/>
                  </a:lnTo>
                  <a:lnTo>
                    <a:pt x="73" y="75"/>
                  </a:lnTo>
                  <a:lnTo>
                    <a:pt x="69" y="73"/>
                  </a:lnTo>
                  <a:lnTo>
                    <a:pt x="63" y="73"/>
                  </a:lnTo>
                  <a:lnTo>
                    <a:pt x="49" y="73"/>
                  </a:lnTo>
                  <a:close/>
                  <a:moveTo>
                    <a:pt x="49" y="24"/>
                  </a:moveTo>
                  <a:lnTo>
                    <a:pt x="49" y="51"/>
                  </a:lnTo>
                  <a:lnTo>
                    <a:pt x="61" y="51"/>
                  </a:lnTo>
                  <a:lnTo>
                    <a:pt x="65" y="51"/>
                  </a:lnTo>
                  <a:lnTo>
                    <a:pt x="69" y="49"/>
                  </a:lnTo>
                  <a:lnTo>
                    <a:pt x="71" y="47"/>
                  </a:lnTo>
                  <a:lnTo>
                    <a:pt x="73" y="44"/>
                  </a:lnTo>
                  <a:lnTo>
                    <a:pt x="73" y="38"/>
                  </a:lnTo>
                  <a:lnTo>
                    <a:pt x="73" y="32"/>
                  </a:lnTo>
                  <a:lnTo>
                    <a:pt x="69" y="28"/>
                  </a:lnTo>
                  <a:lnTo>
                    <a:pt x="65" y="26"/>
                  </a:lnTo>
                  <a:lnTo>
                    <a:pt x="61" y="24"/>
                  </a:lnTo>
                  <a:lnTo>
                    <a:pt x="49" y="24"/>
                  </a:lnTo>
                  <a:close/>
                  <a:moveTo>
                    <a:pt x="0" y="0"/>
                  </a:moveTo>
                  <a:lnTo>
                    <a:pt x="69" y="0"/>
                  </a:lnTo>
                  <a:lnTo>
                    <a:pt x="88" y="2"/>
                  </a:lnTo>
                  <a:lnTo>
                    <a:pt x="102" y="8"/>
                  </a:lnTo>
                  <a:lnTo>
                    <a:pt x="112" y="18"/>
                  </a:lnTo>
                  <a:lnTo>
                    <a:pt x="114" y="32"/>
                  </a:lnTo>
                  <a:lnTo>
                    <a:pt x="114" y="40"/>
                  </a:lnTo>
                  <a:lnTo>
                    <a:pt x="112" y="47"/>
                  </a:lnTo>
                  <a:lnTo>
                    <a:pt x="108" y="51"/>
                  </a:lnTo>
                  <a:lnTo>
                    <a:pt x="102" y="57"/>
                  </a:lnTo>
                  <a:lnTo>
                    <a:pt x="96" y="61"/>
                  </a:lnTo>
                  <a:lnTo>
                    <a:pt x="102" y="63"/>
                  </a:lnTo>
                  <a:lnTo>
                    <a:pt x="108" y="65"/>
                  </a:lnTo>
                  <a:lnTo>
                    <a:pt x="112" y="71"/>
                  </a:lnTo>
                  <a:lnTo>
                    <a:pt x="116" y="77"/>
                  </a:lnTo>
                  <a:lnTo>
                    <a:pt x="120" y="83"/>
                  </a:lnTo>
                  <a:lnTo>
                    <a:pt x="120" y="91"/>
                  </a:lnTo>
                  <a:lnTo>
                    <a:pt x="118" y="108"/>
                  </a:lnTo>
                  <a:lnTo>
                    <a:pt x="108" y="120"/>
                  </a:lnTo>
                  <a:lnTo>
                    <a:pt x="92" y="126"/>
                  </a:lnTo>
                  <a:lnTo>
                    <a:pt x="71" y="128"/>
                  </a:lnTo>
                  <a:lnTo>
                    <a:pt x="0" y="128"/>
                  </a:lnTo>
                  <a:lnTo>
                    <a:pt x="0" y="104"/>
                  </a:lnTo>
                  <a:lnTo>
                    <a:pt x="12" y="104"/>
                  </a:lnTo>
                  <a:lnTo>
                    <a:pt x="12"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23" name="Group 1322"/>
          <p:cNvGrpSpPr/>
          <p:nvPr/>
        </p:nvGrpSpPr>
        <p:grpSpPr>
          <a:xfrm>
            <a:off x="675717" y="4782439"/>
            <a:ext cx="1245578" cy="1167249"/>
            <a:chOff x="830263" y="3198813"/>
            <a:chExt cx="1287463" cy="1206500"/>
          </a:xfrm>
        </p:grpSpPr>
        <p:sp>
          <p:nvSpPr>
            <p:cNvPr id="1324" name="Freeform 704"/>
            <p:cNvSpPr>
              <a:spLocks/>
            </p:cNvSpPr>
            <p:nvPr/>
          </p:nvSpPr>
          <p:spPr bwMode="auto">
            <a:xfrm>
              <a:off x="1047751" y="3371851"/>
              <a:ext cx="854075" cy="854075"/>
            </a:xfrm>
            <a:custGeom>
              <a:avLst/>
              <a:gdLst>
                <a:gd name="T0" fmla="*/ 538 w 1076"/>
                <a:gd name="T1" fmla="*/ 0 h 1075"/>
                <a:gd name="T2" fmla="*/ 617 w 1076"/>
                <a:gd name="T3" fmla="*/ 6 h 1075"/>
                <a:gd name="T4" fmla="*/ 694 w 1076"/>
                <a:gd name="T5" fmla="*/ 23 h 1075"/>
                <a:gd name="T6" fmla="*/ 766 w 1076"/>
                <a:gd name="T7" fmla="*/ 51 h 1075"/>
                <a:gd name="T8" fmla="*/ 831 w 1076"/>
                <a:gd name="T9" fmla="*/ 86 h 1075"/>
                <a:gd name="T10" fmla="*/ 892 w 1076"/>
                <a:gd name="T11" fmla="*/ 131 h 1075"/>
                <a:gd name="T12" fmla="*/ 945 w 1076"/>
                <a:gd name="T13" fmla="*/ 184 h 1075"/>
                <a:gd name="T14" fmla="*/ 990 w 1076"/>
                <a:gd name="T15" fmla="*/ 245 h 1075"/>
                <a:gd name="T16" fmla="*/ 1027 w 1076"/>
                <a:gd name="T17" fmla="*/ 312 h 1075"/>
                <a:gd name="T18" fmla="*/ 1055 w 1076"/>
                <a:gd name="T19" fmla="*/ 383 h 1075"/>
                <a:gd name="T20" fmla="*/ 1071 w 1076"/>
                <a:gd name="T21" fmla="*/ 459 h 1075"/>
                <a:gd name="T22" fmla="*/ 1076 w 1076"/>
                <a:gd name="T23" fmla="*/ 538 h 1075"/>
                <a:gd name="T24" fmla="*/ 1071 w 1076"/>
                <a:gd name="T25" fmla="*/ 618 h 1075"/>
                <a:gd name="T26" fmla="*/ 1055 w 1076"/>
                <a:gd name="T27" fmla="*/ 693 h 1075"/>
                <a:gd name="T28" fmla="*/ 1027 w 1076"/>
                <a:gd name="T29" fmla="*/ 765 h 1075"/>
                <a:gd name="T30" fmla="*/ 990 w 1076"/>
                <a:gd name="T31" fmla="*/ 832 h 1075"/>
                <a:gd name="T32" fmla="*/ 945 w 1076"/>
                <a:gd name="T33" fmla="*/ 891 h 1075"/>
                <a:gd name="T34" fmla="*/ 892 w 1076"/>
                <a:gd name="T35" fmla="*/ 944 h 1075"/>
                <a:gd name="T36" fmla="*/ 831 w 1076"/>
                <a:gd name="T37" fmla="*/ 989 h 1075"/>
                <a:gd name="T38" fmla="*/ 766 w 1076"/>
                <a:gd name="T39" fmla="*/ 1026 h 1075"/>
                <a:gd name="T40" fmla="*/ 694 w 1076"/>
                <a:gd name="T41" fmla="*/ 1054 h 1075"/>
                <a:gd name="T42" fmla="*/ 617 w 1076"/>
                <a:gd name="T43" fmla="*/ 1069 h 1075"/>
                <a:gd name="T44" fmla="*/ 538 w 1076"/>
                <a:gd name="T45" fmla="*/ 1075 h 1075"/>
                <a:gd name="T46" fmla="*/ 458 w 1076"/>
                <a:gd name="T47" fmla="*/ 1069 h 1075"/>
                <a:gd name="T48" fmla="*/ 383 w 1076"/>
                <a:gd name="T49" fmla="*/ 1054 h 1075"/>
                <a:gd name="T50" fmla="*/ 311 w 1076"/>
                <a:gd name="T51" fmla="*/ 1026 h 1075"/>
                <a:gd name="T52" fmla="*/ 246 w 1076"/>
                <a:gd name="T53" fmla="*/ 989 h 1075"/>
                <a:gd name="T54" fmla="*/ 185 w 1076"/>
                <a:gd name="T55" fmla="*/ 944 h 1075"/>
                <a:gd name="T56" fmla="*/ 132 w 1076"/>
                <a:gd name="T57" fmla="*/ 891 h 1075"/>
                <a:gd name="T58" fmla="*/ 87 w 1076"/>
                <a:gd name="T59" fmla="*/ 832 h 1075"/>
                <a:gd name="T60" fmla="*/ 49 w 1076"/>
                <a:gd name="T61" fmla="*/ 765 h 1075"/>
                <a:gd name="T62" fmla="*/ 22 w 1076"/>
                <a:gd name="T63" fmla="*/ 693 h 1075"/>
                <a:gd name="T64" fmla="*/ 6 w 1076"/>
                <a:gd name="T65" fmla="*/ 618 h 1075"/>
                <a:gd name="T66" fmla="*/ 0 w 1076"/>
                <a:gd name="T67" fmla="*/ 538 h 1075"/>
                <a:gd name="T68" fmla="*/ 6 w 1076"/>
                <a:gd name="T69" fmla="*/ 459 h 1075"/>
                <a:gd name="T70" fmla="*/ 22 w 1076"/>
                <a:gd name="T71" fmla="*/ 383 h 1075"/>
                <a:gd name="T72" fmla="*/ 49 w 1076"/>
                <a:gd name="T73" fmla="*/ 312 h 1075"/>
                <a:gd name="T74" fmla="*/ 87 w 1076"/>
                <a:gd name="T75" fmla="*/ 245 h 1075"/>
                <a:gd name="T76" fmla="*/ 132 w 1076"/>
                <a:gd name="T77" fmla="*/ 184 h 1075"/>
                <a:gd name="T78" fmla="*/ 185 w 1076"/>
                <a:gd name="T79" fmla="*/ 131 h 1075"/>
                <a:gd name="T80" fmla="*/ 246 w 1076"/>
                <a:gd name="T81" fmla="*/ 86 h 1075"/>
                <a:gd name="T82" fmla="*/ 311 w 1076"/>
                <a:gd name="T83" fmla="*/ 51 h 1075"/>
                <a:gd name="T84" fmla="*/ 383 w 1076"/>
                <a:gd name="T85" fmla="*/ 23 h 1075"/>
                <a:gd name="T86" fmla="*/ 458 w 1076"/>
                <a:gd name="T87" fmla="*/ 6 h 1075"/>
                <a:gd name="T88" fmla="*/ 538 w 1076"/>
                <a:gd name="T8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6" h="1075">
                  <a:moveTo>
                    <a:pt x="538" y="0"/>
                  </a:moveTo>
                  <a:lnTo>
                    <a:pt x="617" y="6"/>
                  </a:lnTo>
                  <a:lnTo>
                    <a:pt x="694" y="23"/>
                  </a:lnTo>
                  <a:lnTo>
                    <a:pt x="766" y="51"/>
                  </a:lnTo>
                  <a:lnTo>
                    <a:pt x="831" y="86"/>
                  </a:lnTo>
                  <a:lnTo>
                    <a:pt x="892" y="131"/>
                  </a:lnTo>
                  <a:lnTo>
                    <a:pt x="945" y="184"/>
                  </a:lnTo>
                  <a:lnTo>
                    <a:pt x="990" y="245"/>
                  </a:lnTo>
                  <a:lnTo>
                    <a:pt x="1027" y="312"/>
                  </a:lnTo>
                  <a:lnTo>
                    <a:pt x="1055" y="383"/>
                  </a:lnTo>
                  <a:lnTo>
                    <a:pt x="1071" y="459"/>
                  </a:lnTo>
                  <a:lnTo>
                    <a:pt x="1076" y="538"/>
                  </a:lnTo>
                  <a:lnTo>
                    <a:pt x="1071" y="618"/>
                  </a:lnTo>
                  <a:lnTo>
                    <a:pt x="1055" y="693"/>
                  </a:lnTo>
                  <a:lnTo>
                    <a:pt x="1027" y="765"/>
                  </a:lnTo>
                  <a:lnTo>
                    <a:pt x="990" y="832"/>
                  </a:lnTo>
                  <a:lnTo>
                    <a:pt x="945" y="891"/>
                  </a:lnTo>
                  <a:lnTo>
                    <a:pt x="892" y="944"/>
                  </a:lnTo>
                  <a:lnTo>
                    <a:pt x="831" y="989"/>
                  </a:lnTo>
                  <a:lnTo>
                    <a:pt x="766" y="1026"/>
                  </a:lnTo>
                  <a:lnTo>
                    <a:pt x="694" y="1054"/>
                  </a:lnTo>
                  <a:lnTo>
                    <a:pt x="617" y="1069"/>
                  </a:lnTo>
                  <a:lnTo>
                    <a:pt x="538" y="1075"/>
                  </a:lnTo>
                  <a:lnTo>
                    <a:pt x="458" y="1069"/>
                  </a:lnTo>
                  <a:lnTo>
                    <a:pt x="383" y="1054"/>
                  </a:lnTo>
                  <a:lnTo>
                    <a:pt x="311" y="1026"/>
                  </a:lnTo>
                  <a:lnTo>
                    <a:pt x="246" y="989"/>
                  </a:lnTo>
                  <a:lnTo>
                    <a:pt x="185" y="944"/>
                  </a:lnTo>
                  <a:lnTo>
                    <a:pt x="132" y="891"/>
                  </a:lnTo>
                  <a:lnTo>
                    <a:pt x="87" y="832"/>
                  </a:lnTo>
                  <a:lnTo>
                    <a:pt x="49" y="765"/>
                  </a:lnTo>
                  <a:lnTo>
                    <a:pt x="22" y="693"/>
                  </a:lnTo>
                  <a:lnTo>
                    <a:pt x="6" y="618"/>
                  </a:lnTo>
                  <a:lnTo>
                    <a:pt x="0" y="538"/>
                  </a:lnTo>
                  <a:lnTo>
                    <a:pt x="6" y="459"/>
                  </a:lnTo>
                  <a:lnTo>
                    <a:pt x="22" y="383"/>
                  </a:lnTo>
                  <a:lnTo>
                    <a:pt x="49" y="312"/>
                  </a:lnTo>
                  <a:lnTo>
                    <a:pt x="87" y="245"/>
                  </a:lnTo>
                  <a:lnTo>
                    <a:pt x="132" y="184"/>
                  </a:lnTo>
                  <a:lnTo>
                    <a:pt x="185" y="131"/>
                  </a:lnTo>
                  <a:lnTo>
                    <a:pt x="246" y="86"/>
                  </a:lnTo>
                  <a:lnTo>
                    <a:pt x="311" y="51"/>
                  </a:lnTo>
                  <a:lnTo>
                    <a:pt x="383" y="23"/>
                  </a:lnTo>
                  <a:lnTo>
                    <a:pt x="458" y="6"/>
                  </a:lnTo>
                  <a:lnTo>
                    <a:pt x="5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5" name="Freeform 705"/>
            <p:cNvSpPr>
              <a:spLocks/>
            </p:cNvSpPr>
            <p:nvPr/>
          </p:nvSpPr>
          <p:spPr bwMode="auto">
            <a:xfrm>
              <a:off x="1082676" y="3402013"/>
              <a:ext cx="782638" cy="396875"/>
            </a:xfrm>
            <a:custGeom>
              <a:avLst/>
              <a:gdLst>
                <a:gd name="T0" fmla="*/ 492 w 985"/>
                <a:gd name="T1" fmla="*/ 0 h 501"/>
                <a:gd name="T2" fmla="*/ 557 w 985"/>
                <a:gd name="T3" fmla="*/ 4 h 501"/>
                <a:gd name="T4" fmla="*/ 622 w 985"/>
                <a:gd name="T5" fmla="*/ 18 h 501"/>
                <a:gd name="T6" fmla="*/ 685 w 985"/>
                <a:gd name="T7" fmla="*/ 37 h 501"/>
                <a:gd name="T8" fmla="*/ 744 w 985"/>
                <a:gd name="T9" fmla="*/ 67 h 501"/>
                <a:gd name="T10" fmla="*/ 797 w 985"/>
                <a:gd name="T11" fmla="*/ 104 h 501"/>
                <a:gd name="T12" fmla="*/ 846 w 985"/>
                <a:gd name="T13" fmla="*/ 147 h 501"/>
                <a:gd name="T14" fmla="*/ 889 w 985"/>
                <a:gd name="T15" fmla="*/ 196 h 501"/>
                <a:gd name="T16" fmla="*/ 924 w 985"/>
                <a:gd name="T17" fmla="*/ 251 h 501"/>
                <a:gd name="T18" fmla="*/ 952 w 985"/>
                <a:gd name="T19" fmla="*/ 310 h 501"/>
                <a:gd name="T20" fmla="*/ 972 w 985"/>
                <a:gd name="T21" fmla="*/ 373 h 501"/>
                <a:gd name="T22" fmla="*/ 983 w 985"/>
                <a:gd name="T23" fmla="*/ 436 h 501"/>
                <a:gd name="T24" fmla="*/ 985 w 985"/>
                <a:gd name="T25" fmla="*/ 501 h 501"/>
                <a:gd name="T26" fmla="*/ 979 w 985"/>
                <a:gd name="T27" fmla="*/ 438 h 501"/>
                <a:gd name="T28" fmla="*/ 966 w 985"/>
                <a:gd name="T29" fmla="*/ 375 h 501"/>
                <a:gd name="T30" fmla="*/ 944 w 985"/>
                <a:gd name="T31" fmla="*/ 314 h 501"/>
                <a:gd name="T32" fmla="*/ 915 w 985"/>
                <a:gd name="T33" fmla="*/ 257 h 501"/>
                <a:gd name="T34" fmla="*/ 879 w 985"/>
                <a:gd name="T35" fmla="*/ 204 h 501"/>
                <a:gd name="T36" fmla="*/ 836 w 985"/>
                <a:gd name="T37" fmla="*/ 157 h 501"/>
                <a:gd name="T38" fmla="*/ 789 w 985"/>
                <a:gd name="T39" fmla="*/ 116 h 501"/>
                <a:gd name="T40" fmla="*/ 736 w 985"/>
                <a:gd name="T41" fmla="*/ 81 h 501"/>
                <a:gd name="T42" fmla="*/ 679 w 985"/>
                <a:gd name="T43" fmla="*/ 53 h 501"/>
                <a:gd name="T44" fmla="*/ 618 w 985"/>
                <a:gd name="T45" fmla="*/ 33 h 501"/>
                <a:gd name="T46" fmla="*/ 555 w 985"/>
                <a:gd name="T47" fmla="*/ 20 h 501"/>
                <a:gd name="T48" fmla="*/ 492 w 985"/>
                <a:gd name="T49" fmla="*/ 16 h 501"/>
                <a:gd name="T50" fmla="*/ 430 w 985"/>
                <a:gd name="T51" fmla="*/ 20 h 501"/>
                <a:gd name="T52" fmla="*/ 367 w 985"/>
                <a:gd name="T53" fmla="*/ 33 h 501"/>
                <a:gd name="T54" fmla="*/ 306 w 985"/>
                <a:gd name="T55" fmla="*/ 53 h 501"/>
                <a:gd name="T56" fmla="*/ 249 w 985"/>
                <a:gd name="T57" fmla="*/ 81 h 501"/>
                <a:gd name="T58" fmla="*/ 196 w 985"/>
                <a:gd name="T59" fmla="*/ 116 h 501"/>
                <a:gd name="T60" fmla="*/ 149 w 985"/>
                <a:gd name="T61" fmla="*/ 157 h 501"/>
                <a:gd name="T62" fmla="*/ 106 w 985"/>
                <a:gd name="T63" fmla="*/ 204 h 501"/>
                <a:gd name="T64" fmla="*/ 70 w 985"/>
                <a:gd name="T65" fmla="*/ 257 h 501"/>
                <a:gd name="T66" fmla="*/ 41 w 985"/>
                <a:gd name="T67" fmla="*/ 314 h 501"/>
                <a:gd name="T68" fmla="*/ 19 w 985"/>
                <a:gd name="T69" fmla="*/ 375 h 501"/>
                <a:gd name="T70" fmla="*/ 5 w 985"/>
                <a:gd name="T71" fmla="*/ 438 h 501"/>
                <a:gd name="T72" fmla="*/ 0 w 985"/>
                <a:gd name="T73" fmla="*/ 501 h 501"/>
                <a:gd name="T74" fmla="*/ 2 w 985"/>
                <a:gd name="T75" fmla="*/ 436 h 501"/>
                <a:gd name="T76" fmla="*/ 13 w 985"/>
                <a:gd name="T77" fmla="*/ 373 h 501"/>
                <a:gd name="T78" fmla="*/ 33 w 985"/>
                <a:gd name="T79" fmla="*/ 310 h 501"/>
                <a:gd name="T80" fmla="*/ 60 w 985"/>
                <a:gd name="T81" fmla="*/ 251 h 501"/>
                <a:gd name="T82" fmla="*/ 96 w 985"/>
                <a:gd name="T83" fmla="*/ 196 h 501"/>
                <a:gd name="T84" fmla="*/ 139 w 985"/>
                <a:gd name="T85" fmla="*/ 147 h 501"/>
                <a:gd name="T86" fmla="*/ 188 w 985"/>
                <a:gd name="T87" fmla="*/ 104 h 501"/>
                <a:gd name="T88" fmla="*/ 241 w 985"/>
                <a:gd name="T89" fmla="*/ 67 h 501"/>
                <a:gd name="T90" fmla="*/ 300 w 985"/>
                <a:gd name="T91" fmla="*/ 37 h 501"/>
                <a:gd name="T92" fmla="*/ 363 w 985"/>
                <a:gd name="T93" fmla="*/ 18 h 501"/>
                <a:gd name="T94" fmla="*/ 428 w 985"/>
                <a:gd name="T95" fmla="*/ 4 h 501"/>
                <a:gd name="T96" fmla="*/ 492 w 985"/>
                <a:gd name="T9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5" h="501">
                  <a:moveTo>
                    <a:pt x="492" y="0"/>
                  </a:moveTo>
                  <a:lnTo>
                    <a:pt x="557" y="4"/>
                  </a:lnTo>
                  <a:lnTo>
                    <a:pt x="622" y="18"/>
                  </a:lnTo>
                  <a:lnTo>
                    <a:pt x="685" y="37"/>
                  </a:lnTo>
                  <a:lnTo>
                    <a:pt x="744" y="67"/>
                  </a:lnTo>
                  <a:lnTo>
                    <a:pt x="797" y="104"/>
                  </a:lnTo>
                  <a:lnTo>
                    <a:pt x="846" y="147"/>
                  </a:lnTo>
                  <a:lnTo>
                    <a:pt x="889" y="196"/>
                  </a:lnTo>
                  <a:lnTo>
                    <a:pt x="924" y="251"/>
                  </a:lnTo>
                  <a:lnTo>
                    <a:pt x="952" y="310"/>
                  </a:lnTo>
                  <a:lnTo>
                    <a:pt x="972" y="373"/>
                  </a:lnTo>
                  <a:lnTo>
                    <a:pt x="983" y="436"/>
                  </a:lnTo>
                  <a:lnTo>
                    <a:pt x="985" y="501"/>
                  </a:lnTo>
                  <a:lnTo>
                    <a:pt x="979" y="438"/>
                  </a:lnTo>
                  <a:lnTo>
                    <a:pt x="966" y="375"/>
                  </a:lnTo>
                  <a:lnTo>
                    <a:pt x="944" y="314"/>
                  </a:lnTo>
                  <a:lnTo>
                    <a:pt x="915" y="257"/>
                  </a:lnTo>
                  <a:lnTo>
                    <a:pt x="879" y="204"/>
                  </a:lnTo>
                  <a:lnTo>
                    <a:pt x="836" y="157"/>
                  </a:lnTo>
                  <a:lnTo>
                    <a:pt x="789" y="116"/>
                  </a:lnTo>
                  <a:lnTo>
                    <a:pt x="736" y="81"/>
                  </a:lnTo>
                  <a:lnTo>
                    <a:pt x="679" y="53"/>
                  </a:lnTo>
                  <a:lnTo>
                    <a:pt x="618" y="33"/>
                  </a:lnTo>
                  <a:lnTo>
                    <a:pt x="555" y="20"/>
                  </a:lnTo>
                  <a:lnTo>
                    <a:pt x="492" y="16"/>
                  </a:lnTo>
                  <a:lnTo>
                    <a:pt x="430" y="20"/>
                  </a:lnTo>
                  <a:lnTo>
                    <a:pt x="367" y="33"/>
                  </a:lnTo>
                  <a:lnTo>
                    <a:pt x="306" y="53"/>
                  </a:lnTo>
                  <a:lnTo>
                    <a:pt x="249" y="81"/>
                  </a:lnTo>
                  <a:lnTo>
                    <a:pt x="196" y="116"/>
                  </a:lnTo>
                  <a:lnTo>
                    <a:pt x="149" y="157"/>
                  </a:lnTo>
                  <a:lnTo>
                    <a:pt x="106" y="204"/>
                  </a:lnTo>
                  <a:lnTo>
                    <a:pt x="70" y="257"/>
                  </a:lnTo>
                  <a:lnTo>
                    <a:pt x="41" y="314"/>
                  </a:lnTo>
                  <a:lnTo>
                    <a:pt x="19" y="375"/>
                  </a:lnTo>
                  <a:lnTo>
                    <a:pt x="5" y="438"/>
                  </a:lnTo>
                  <a:lnTo>
                    <a:pt x="0" y="501"/>
                  </a:lnTo>
                  <a:lnTo>
                    <a:pt x="2" y="436"/>
                  </a:lnTo>
                  <a:lnTo>
                    <a:pt x="13" y="373"/>
                  </a:lnTo>
                  <a:lnTo>
                    <a:pt x="33" y="310"/>
                  </a:lnTo>
                  <a:lnTo>
                    <a:pt x="60" y="251"/>
                  </a:lnTo>
                  <a:lnTo>
                    <a:pt x="96" y="196"/>
                  </a:lnTo>
                  <a:lnTo>
                    <a:pt x="139" y="147"/>
                  </a:lnTo>
                  <a:lnTo>
                    <a:pt x="188" y="104"/>
                  </a:lnTo>
                  <a:lnTo>
                    <a:pt x="241" y="67"/>
                  </a:lnTo>
                  <a:lnTo>
                    <a:pt x="300" y="37"/>
                  </a:lnTo>
                  <a:lnTo>
                    <a:pt x="363" y="18"/>
                  </a:lnTo>
                  <a:lnTo>
                    <a:pt x="428" y="4"/>
                  </a:lnTo>
                  <a:lnTo>
                    <a:pt x="49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6" name="Freeform 706"/>
            <p:cNvSpPr>
              <a:spLocks/>
            </p:cNvSpPr>
            <p:nvPr/>
          </p:nvSpPr>
          <p:spPr bwMode="auto">
            <a:xfrm>
              <a:off x="1116013" y="3798888"/>
              <a:ext cx="717550" cy="365125"/>
            </a:xfrm>
            <a:custGeom>
              <a:avLst/>
              <a:gdLst>
                <a:gd name="T0" fmla="*/ 0 w 903"/>
                <a:gd name="T1" fmla="*/ 0 h 461"/>
                <a:gd name="T2" fmla="*/ 4 w 903"/>
                <a:gd name="T3" fmla="*/ 58 h 461"/>
                <a:gd name="T4" fmla="*/ 17 w 903"/>
                <a:gd name="T5" fmla="*/ 115 h 461"/>
                <a:gd name="T6" fmla="*/ 37 w 903"/>
                <a:gd name="T7" fmla="*/ 172 h 461"/>
                <a:gd name="T8" fmla="*/ 65 w 903"/>
                <a:gd name="T9" fmla="*/ 223 h 461"/>
                <a:gd name="T10" fmla="*/ 98 w 903"/>
                <a:gd name="T11" fmla="*/ 272 h 461"/>
                <a:gd name="T12" fmla="*/ 135 w 903"/>
                <a:gd name="T13" fmla="*/ 316 h 461"/>
                <a:gd name="T14" fmla="*/ 180 w 903"/>
                <a:gd name="T15" fmla="*/ 353 h 461"/>
                <a:gd name="T16" fmla="*/ 230 w 903"/>
                <a:gd name="T17" fmla="*/ 384 h 461"/>
                <a:gd name="T18" fmla="*/ 281 w 903"/>
                <a:gd name="T19" fmla="*/ 410 h 461"/>
                <a:gd name="T20" fmla="*/ 336 w 903"/>
                <a:gd name="T21" fmla="*/ 429 h 461"/>
                <a:gd name="T22" fmla="*/ 393 w 903"/>
                <a:gd name="T23" fmla="*/ 439 h 461"/>
                <a:gd name="T24" fmla="*/ 451 w 903"/>
                <a:gd name="T25" fmla="*/ 443 h 461"/>
                <a:gd name="T26" fmla="*/ 508 w 903"/>
                <a:gd name="T27" fmla="*/ 439 h 461"/>
                <a:gd name="T28" fmla="*/ 565 w 903"/>
                <a:gd name="T29" fmla="*/ 429 h 461"/>
                <a:gd name="T30" fmla="*/ 622 w 903"/>
                <a:gd name="T31" fmla="*/ 410 h 461"/>
                <a:gd name="T32" fmla="*/ 673 w 903"/>
                <a:gd name="T33" fmla="*/ 384 h 461"/>
                <a:gd name="T34" fmla="*/ 722 w 903"/>
                <a:gd name="T35" fmla="*/ 353 h 461"/>
                <a:gd name="T36" fmla="*/ 766 w 903"/>
                <a:gd name="T37" fmla="*/ 316 h 461"/>
                <a:gd name="T38" fmla="*/ 805 w 903"/>
                <a:gd name="T39" fmla="*/ 272 h 461"/>
                <a:gd name="T40" fmla="*/ 838 w 903"/>
                <a:gd name="T41" fmla="*/ 223 h 461"/>
                <a:gd name="T42" fmla="*/ 866 w 903"/>
                <a:gd name="T43" fmla="*/ 172 h 461"/>
                <a:gd name="T44" fmla="*/ 885 w 903"/>
                <a:gd name="T45" fmla="*/ 115 h 461"/>
                <a:gd name="T46" fmla="*/ 899 w 903"/>
                <a:gd name="T47" fmla="*/ 58 h 461"/>
                <a:gd name="T48" fmla="*/ 903 w 903"/>
                <a:gd name="T49" fmla="*/ 0 h 461"/>
                <a:gd name="T50" fmla="*/ 901 w 903"/>
                <a:gd name="T51" fmla="*/ 58 h 461"/>
                <a:gd name="T52" fmla="*/ 891 w 903"/>
                <a:gd name="T53" fmla="*/ 117 h 461"/>
                <a:gd name="T54" fmla="*/ 874 w 903"/>
                <a:gd name="T55" fmla="*/ 174 h 461"/>
                <a:gd name="T56" fmla="*/ 848 w 903"/>
                <a:gd name="T57" fmla="*/ 229 h 461"/>
                <a:gd name="T58" fmla="*/ 815 w 903"/>
                <a:gd name="T59" fmla="*/ 278 h 461"/>
                <a:gd name="T60" fmla="*/ 775 w 903"/>
                <a:gd name="T61" fmla="*/ 325 h 461"/>
                <a:gd name="T62" fmla="*/ 730 w 903"/>
                <a:gd name="T63" fmla="*/ 365 h 461"/>
                <a:gd name="T64" fmla="*/ 681 w 903"/>
                <a:gd name="T65" fmla="*/ 398 h 461"/>
                <a:gd name="T66" fmla="*/ 628 w 903"/>
                <a:gd name="T67" fmla="*/ 425 h 461"/>
                <a:gd name="T68" fmla="*/ 571 w 903"/>
                <a:gd name="T69" fmla="*/ 445 h 461"/>
                <a:gd name="T70" fmla="*/ 512 w 903"/>
                <a:gd name="T71" fmla="*/ 457 h 461"/>
                <a:gd name="T72" fmla="*/ 451 w 903"/>
                <a:gd name="T73" fmla="*/ 461 h 461"/>
                <a:gd name="T74" fmla="*/ 391 w 903"/>
                <a:gd name="T75" fmla="*/ 457 h 461"/>
                <a:gd name="T76" fmla="*/ 332 w 903"/>
                <a:gd name="T77" fmla="*/ 445 h 461"/>
                <a:gd name="T78" fmla="*/ 275 w 903"/>
                <a:gd name="T79" fmla="*/ 425 h 461"/>
                <a:gd name="T80" fmla="*/ 222 w 903"/>
                <a:gd name="T81" fmla="*/ 398 h 461"/>
                <a:gd name="T82" fmla="*/ 171 w 903"/>
                <a:gd name="T83" fmla="*/ 365 h 461"/>
                <a:gd name="T84" fmla="*/ 127 w 903"/>
                <a:gd name="T85" fmla="*/ 325 h 461"/>
                <a:gd name="T86" fmla="*/ 88 w 903"/>
                <a:gd name="T87" fmla="*/ 278 h 461"/>
                <a:gd name="T88" fmla="*/ 55 w 903"/>
                <a:gd name="T89" fmla="*/ 229 h 461"/>
                <a:gd name="T90" fmla="*/ 29 w 903"/>
                <a:gd name="T91" fmla="*/ 174 h 461"/>
                <a:gd name="T92" fmla="*/ 12 w 903"/>
                <a:gd name="T93" fmla="*/ 117 h 461"/>
                <a:gd name="T94" fmla="*/ 2 w 903"/>
                <a:gd name="T95" fmla="*/ 58 h 461"/>
                <a:gd name="T96" fmla="*/ 0 w 903"/>
                <a:gd name="T9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461">
                  <a:moveTo>
                    <a:pt x="0" y="0"/>
                  </a:moveTo>
                  <a:lnTo>
                    <a:pt x="4" y="58"/>
                  </a:lnTo>
                  <a:lnTo>
                    <a:pt x="17" y="115"/>
                  </a:lnTo>
                  <a:lnTo>
                    <a:pt x="37" y="172"/>
                  </a:lnTo>
                  <a:lnTo>
                    <a:pt x="65" y="223"/>
                  </a:lnTo>
                  <a:lnTo>
                    <a:pt x="98" y="272"/>
                  </a:lnTo>
                  <a:lnTo>
                    <a:pt x="135" y="316"/>
                  </a:lnTo>
                  <a:lnTo>
                    <a:pt x="180" y="353"/>
                  </a:lnTo>
                  <a:lnTo>
                    <a:pt x="230" y="384"/>
                  </a:lnTo>
                  <a:lnTo>
                    <a:pt x="281" y="410"/>
                  </a:lnTo>
                  <a:lnTo>
                    <a:pt x="336" y="429"/>
                  </a:lnTo>
                  <a:lnTo>
                    <a:pt x="393" y="439"/>
                  </a:lnTo>
                  <a:lnTo>
                    <a:pt x="451" y="443"/>
                  </a:lnTo>
                  <a:lnTo>
                    <a:pt x="508" y="439"/>
                  </a:lnTo>
                  <a:lnTo>
                    <a:pt x="565" y="429"/>
                  </a:lnTo>
                  <a:lnTo>
                    <a:pt x="622" y="410"/>
                  </a:lnTo>
                  <a:lnTo>
                    <a:pt x="673" y="384"/>
                  </a:lnTo>
                  <a:lnTo>
                    <a:pt x="722" y="353"/>
                  </a:lnTo>
                  <a:lnTo>
                    <a:pt x="766" y="316"/>
                  </a:lnTo>
                  <a:lnTo>
                    <a:pt x="805" y="272"/>
                  </a:lnTo>
                  <a:lnTo>
                    <a:pt x="838" y="223"/>
                  </a:lnTo>
                  <a:lnTo>
                    <a:pt x="866" y="172"/>
                  </a:lnTo>
                  <a:lnTo>
                    <a:pt x="885" y="115"/>
                  </a:lnTo>
                  <a:lnTo>
                    <a:pt x="899" y="58"/>
                  </a:lnTo>
                  <a:lnTo>
                    <a:pt x="903" y="0"/>
                  </a:lnTo>
                  <a:lnTo>
                    <a:pt x="901" y="58"/>
                  </a:lnTo>
                  <a:lnTo>
                    <a:pt x="891" y="117"/>
                  </a:lnTo>
                  <a:lnTo>
                    <a:pt x="874" y="174"/>
                  </a:lnTo>
                  <a:lnTo>
                    <a:pt x="848" y="229"/>
                  </a:lnTo>
                  <a:lnTo>
                    <a:pt x="815" y="278"/>
                  </a:lnTo>
                  <a:lnTo>
                    <a:pt x="775" y="325"/>
                  </a:lnTo>
                  <a:lnTo>
                    <a:pt x="730" y="365"/>
                  </a:lnTo>
                  <a:lnTo>
                    <a:pt x="681" y="398"/>
                  </a:lnTo>
                  <a:lnTo>
                    <a:pt x="628" y="425"/>
                  </a:lnTo>
                  <a:lnTo>
                    <a:pt x="571" y="445"/>
                  </a:lnTo>
                  <a:lnTo>
                    <a:pt x="512" y="457"/>
                  </a:lnTo>
                  <a:lnTo>
                    <a:pt x="451" y="461"/>
                  </a:lnTo>
                  <a:lnTo>
                    <a:pt x="391" y="457"/>
                  </a:lnTo>
                  <a:lnTo>
                    <a:pt x="332" y="445"/>
                  </a:lnTo>
                  <a:lnTo>
                    <a:pt x="275" y="425"/>
                  </a:lnTo>
                  <a:lnTo>
                    <a:pt x="222" y="398"/>
                  </a:lnTo>
                  <a:lnTo>
                    <a:pt x="171" y="365"/>
                  </a:lnTo>
                  <a:lnTo>
                    <a:pt x="127" y="325"/>
                  </a:lnTo>
                  <a:lnTo>
                    <a:pt x="88" y="278"/>
                  </a:lnTo>
                  <a:lnTo>
                    <a:pt x="55" y="229"/>
                  </a:lnTo>
                  <a:lnTo>
                    <a:pt x="29" y="174"/>
                  </a:lnTo>
                  <a:lnTo>
                    <a:pt x="12" y="117"/>
                  </a:lnTo>
                  <a:lnTo>
                    <a:pt x="2" y="58"/>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7" name="Freeform 707"/>
            <p:cNvSpPr>
              <a:spLocks/>
            </p:cNvSpPr>
            <p:nvPr/>
          </p:nvSpPr>
          <p:spPr bwMode="auto">
            <a:xfrm>
              <a:off x="1431926" y="3756026"/>
              <a:ext cx="84138" cy="84138"/>
            </a:xfrm>
            <a:custGeom>
              <a:avLst/>
              <a:gdLst>
                <a:gd name="T0" fmla="*/ 53 w 106"/>
                <a:gd name="T1" fmla="*/ 0 h 106"/>
                <a:gd name="T2" fmla="*/ 73 w 106"/>
                <a:gd name="T3" fmla="*/ 5 h 106"/>
                <a:gd name="T4" fmla="*/ 91 w 106"/>
                <a:gd name="T5" fmla="*/ 15 h 106"/>
                <a:gd name="T6" fmla="*/ 103 w 106"/>
                <a:gd name="T7" fmla="*/ 33 h 106"/>
                <a:gd name="T8" fmla="*/ 106 w 106"/>
                <a:gd name="T9" fmla="*/ 53 h 106"/>
                <a:gd name="T10" fmla="*/ 103 w 106"/>
                <a:gd name="T11" fmla="*/ 74 h 106"/>
                <a:gd name="T12" fmla="*/ 91 w 106"/>
                <a:gd name="T13" fmla="*/ 90 h 106"/>
                <a:gd name="T14" fmla="*/ 73 w 106"/>
                <a:gd name="T15" fmla="*/ 102 h 106"/>
                <a:gd name="T16" fmla="*/ 53 w 106"/>
                <a:gd name="T17" fmla="*/ 106 h 106"/>
                <a:gd name="T18" fmla="*/ 32 w 106"/>
                <a:gd name="T19" fmla="*/ 102 h 106"/>
                <a:gd name="T20" fmla="*/ 16 w 106"/>
                <a:gd name="T21" fmla="*/ 90 h 106"/>
                <a:gd name="T22" fmla="*/ 4 w 106"/>
                <a:gd name="T23" fmla="*/ 74 h 106"/>
                <a:gd name="T24" fmla="*/ 0 w 106"/>
                <a:gd name="T25" fmla="*/ 53 h 106"/>
                <a:gd name="T26" fmla="*/ 4 w 106"/>
                <a:gd name="T27" fmla="*/ 33 h 106"/>
                <a:gd name="T28" fmla="*/ 16 w 106"/>
                <a:gd name="T29" fmla="*/ 15 h 106"/>
                <a:gd name="T30" fmla="*/ 32 w 106"/>
                <a:gd name="T31" fmla="*/ 5 h 106"/>
                <a:gd name="T32" fmla="*/ 53 w 106"/>
                <a:gd name="T3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6">
                  <a:moveTo>
                    <a:pt x="53" y="0"/>
                  </a:moveTo>
                  <a:lnTo>
                    <a:pt x="73" y="5"/>
                  </a:lnTo>
                  <a:lnTo>
                    <a:pt x="91" y="15"/>
                  </a:lnTo>
                  <a:lnTo>
                    <a:pt x="103" y="33"/>
                  </a:lnTo>
                  <a:lnTo>
                    <a:pt x="106" y="53"/>
                  </a:lnTo>
                  <a:lnTo>
                    <a:pt x="103" y="74"/>
                  </a:lnTo>
                  <a:lnTo>
                    <a:pt x="91" y="90"/>
                  </a:lnTo>
                  <a:lnTo>
                    <a:pt x="73" y="102"/>
                  </a:lnTo>
                  <a:lnTo>
                    <a:pt x="53" y="106"/>
                  </a:lnTo>
                  <a:lnTo>
                    <a:pt x="32" y="102"/>
                  </a:lnTo>
                  <a:lnTo>
                    <a:pt x="16" y="90"/>
                  </a:lnTo>
                  <a:lnTo>
                    <a:pt x="4" y="74"/>
                  </a:lnTo>
                  <a:lnTo>
                    <a:pt x="0" y="53"/>
                  </a:lnTo>
                  <a:lnTo>
                    <a:pt x="4" y="33"/>
                  </a:lnTo>
                  <a:lnTo>
                    <a:pt x="16" y="15"/>
                  </a:lnTo>
                  <a:lnTo>
                    <a:pt x="32" y="5"/>
                  </a:lnTo>
                  <a:lnTo>
                    <a:pt x="5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8" name="Freeform 708"/>
            <p:cNvSpPr>
              <a:spLocks noEditPoints="1"/>
            </p:cNvSpPr>
            <p:nvPr/>
          </p:nvSpPr>
          <p:spPr bwMode="auto">
            <a:xfrm>
              <a:off x="1373188" y="3694113"/>
              <a:ext cx="200025" cy="207963"/>
            </a:xfrm>
            <a:custGeom>
              <a:avLst/>
              <a:gdLst>
                <a:gd name="T0" fmla="*/ 127 w 251"/>
                <a:gd name="T1" fmla="*/ 18 h 261"/>
                <a:gd name="T2" fmla="*/ 98 w 251"/>
                <a:gd name="T3" fmla="*/ 22 h 261"/>
                <a:gd name="T4" fmla="*/ 70 w 251"/>
                <a:gd name="T5" fmla="*/ 33 h 261"/>
                <a:gd name="T6" fmla="*/ 47 w 251"/>
                <a:gd name="T7" fmla="*/ 51 h 261"/>
                <a:gd name="T8" fmla="*/ 27 w 251"/>
                <a:gd name="T9" fmla="*/ 75 h 261"/>
                <a:gd name="T10" fmla="*/ 15 w 251"/>
                <a:gd name="T11" fmla="*/ 102 h 261"/>
                <a:gd name="T12" fmla="*/ 10 w 251"/>
                <a:gd name="T13" fmla="*/ 132 h 261"/>
                <a:gd name="T14" fmla="*/ 12 w 251"/>
                <a:gd name="T15" fmla="*/ 163 h 261"/>
                <a:gd name="T16" fmla="*/ 23 w 251"/>
                <a:gd name="T17" fmla="*/ 192 h 261"/>
                <a:gd name="T18" fmla="*/ 43 w 251"/>
                <a:gd name="T19" fmla="*/ 216 h 261"/>
                <a:gd name="T20" fmla="*/ 69 w 251"/>
                <a:gd name="T21" fmla="*/ 236 h 261"/>
                <a:gd name="T22" fmla="*/ 98 w 251"/>
                <a:gd name="T23" fmla="*/ 245 h 261"/>
                <a:gd name="T24" fmla="*/ 127 w 251"/>
                <a:gd name="T25" fmla="*/ 247 h 261"/>
                <a:gd name="T26" fmla="*/ 157 w 251"/>
                <a:gd name="T27" fmla="*/ 243 h 261"/>
                <a:gd name="T28" fmla="*/ 184 w 251"/>
                <a:gd name="T29" fmla="*/ 232 h 261"/>
                <a:gd name="T30" fmla="*/ 210 w 251"/>
                <a:gd name="T31" fmla="*/ 214 h 261"/>
                <a:gd name="T32" fmla="*/ 231 w 251"/>
                <a:gd name="T33" fmla="*/ 192 h 261"/>
                <a:gd name="T34" fmla="*/ 245 w 251"/>
                <a:gd name="T35" fmla="*/ 163 h 261"/>
                <a:gd name="T36" fmla="*/ 249 w 251"/>
                <a:gd name="T37" fmla="*/ 132 h 261"/>
                <a:gd name="T38" fmla="*/ 245 w 251"/>
                <a:gd name="T39" fmla="*/ 100 h 261"/>
                <a:gd name="T40" fmla="*/ 231 w 251"/>
                <a:gd name="T41" fmla="*/ 73 h 261"/>
                <a:gd name="T42" fmla="*/ 210 w 251"/>
                <a:gd name="T43" fmla="*/ 49 h 261"/>
                <a:gd name="T44" fmla="*/ 184 w 251"/>
                <a:gd name="T45" fmla="*/ 33 h 261"/>
                <a:gd name="T46" fmla="*/ 157 w 251"/>
                <a:gd name="T47" fmla="*/ 22 h 261"/>
                <a:gd name="T48" fmla="*/ 127 w 251"/>
                <a:gd name="T49" fmla="*/ 18 h 261"/>
                <a:gd name="T50" fmla="*/ 127 w 251"/>
                <a:gd name="T51" fmla="*/ 0 h 261"/>
                <a:gd name="T52" fmla="*/ 161 w 251"/>
                <a:gd name="T53" fmla="*/ 6 h 261"/>
                <a:gd name="T54" fmla="*/ 192 w 251"/>
                <a:gd name="T55" fmla="*/ 20 h 261"/>
                <a:gd name="T56" fmla="*/ 218 w 251"/>
                <a:gd name="T57" fmla="*/ 41 h 261"/>
                <a:gd name="T58" fmla="*/ 237 w 251"/>
                <a:gd name="T59" fmla="*/ 69 h 261"/>
                <a:gd name="T60" fmla="*/ 247 w 251"/>
                <a:gd name="T61" fmla="*/ 100 h 261"/>
                <a:gd name="T62" fmla="*/ 251 w 251"/>
                <a:gd name="T63" fmla="*/ 132 h 261"/>
                <a:gd name="T64" fmla="*/ 247 w 251"/>
                <a:gd name="T65" fmla="*/ 165 h 261"/>
                <a:gd name="T66" fmla="*/ 237 w 251"/>
                <a:gd name="T67" fmla="*/ 194 h 261"/>
                <a:gd name="T68" fmla="*/ 218 w 251"/>
                <a:gd name="T69" fmla="*/ 222 h 261"/>
                <a:gd name="T70" fmla="*/ 192 w 251"/>
                <a:gd name="T71" fmla="*/ 245 h 261"/>
                <a:gd name="T72" fmla="*/ 161 w 251"/>
                <a:gd name="T73" fmla="*/ 257 h 261"/>
                <a:gd name="T74" fmla="*/ 127 w 251"/>
                <a:gd name="T75" fmla="*/ 261 h 261"/>
                <a:gd name="T76" fmla="*/ 94 w 251"/>
                <a:gd name="T77" fmla="*/ 255 h 261"/>
                <a:gd name="T78" fmla="*/ 65 w 251"/>
                <a:gd name="T79" fmla="*/ 241 h 261"/>
                <a:gd name="T80" fmla="*/ 39 w 251"/>
                <a:gd name="T81" fmla="*/ 220 h 261"/>
                <a:gd name="T82" fmla="*/ 19 w 251"/>
                <a:gd name="T83" fmla="*/ 194 h 261"/>
                <a:gd name="T84" fmla="*/ 6 w 251"/>
                <a:gd name="T85" fmla="*/ 165 h 261"/>
                <a:gd name="T86" fmla="*/ 0 w 251"/>
                <a:gd name="T87" fmla="*/ 132 h 261"/>
                <a:gd name="T88" fmla="*/ 2 w 251"/>
                <a:gd name="T89" fmla="*/ 98 h 261"/>
                <a:gd name="T90" fmla="*/ 15 w 251"/>
                <a:gd name="T91" fmla="*/ 67 h 261"/>
                <a:gd name="T92" fmla="*/ 35 w 251"/>
                <a:gd name="T93" fmla="*/ 39 h 261"/>
                <a:gd name="T94" fmla="*/ 61 w 251"/>
                <a:gd name="T95" fmla="*/ 18 h 261"/>
                <a:gd name="T96" fmla="*/ 94 w 251"/>
                <a:gd name="T97" fmla="*/ 4 h 261"/>
                <a:gd name="T98" fmla="*/ 127 w 251"/>
                <a:gd name="T9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261">
                  <a:moveTo>
                    <a:pt x="127" y="18"/>
                  </a:moveTo>
                  <a:lnTo>
                    <a:pt x="98" y="22"/>
                  </a:lnTo>
                  <a:lnTo>
                    <a:pt x="70" y="33"/>
                  </a:lnTo>
                  <a:lnTo>
                    <a:pt x="47" y="51"/>
                  </a:lnTo>
                  <a:lnTo>
                    <a:pt x="27" y="75"/>
                  </a:lnTo>
                  <a:lnTo>
                    <a:pt x="15" y="102"/>
                  </a:lnTo>
                  <a:lnTo>
                    <a:pt x="10" y="132"/>
                  </a:lnTo>
                  <a:lnTo>
                    <a:pt x="12" y="163"/>
                  </a:lnTo>
                  <a:lnTo>
                    <a:pt x="23" y="192"/>
                  </a:lnTo>
                  <a:lnTo>
                    <a:pt x="43" y="216"/>
                  </a:lnTo>
                  <a:lnTo>
                    <a:pt x="69" y="236"/>
                  </a:lnTo>
                  <a:lnTo>
                    <a:pt x="98" y="245"/>
                  </a:lnTo>
                  <a:lnTo>
                    <a:pt x="127" y="247"/>
                  </a:lnTo>
                  <a:lnTo>
                    <a:pt x="157" y="243"/>
                  </a:lnTo>
                  <a:lnTo>
                    <a:pt x="184" y="232"/>
                  </a:lnTo>
                  <a:lnTo>
                    <a:pt x="210" y="214"/>
                  </a:lnTo>
                  <a:lnTo>
                    <a:pt x="231" y="192"/>
                  </a:lnTo>
                  <a:lnTo>
                    <a:pt x="245" y="163"/>
                  </a:lnTo>
                  <a:lnTo>
                    <a:pt x="249" y="132"/>
                  </a:lnTo>
                  <a:lnTo>
                    <a:pt x="245" y="100"/>
                  </a:lnTo>
                  <a:lnTo>
                    <a:pt x="231" y="73"/>
                  </a:lnTo>
                  <a:lnTo>
                    <a:pt x="210" y="49"/>
                  </a:lnTo>
                  <a:lnTo>
                    <a:pt x="184" y="33"/>
                  </a:lnTo>
                  <a:lnTo>
                    <a:pt x="157" y="22"/>
                  </a:lnTo>
                  <a:lnTo>
                    <a:pt x="127" y="18"/>
                  </a:lnTo>
                  <a:close/>
                  <a:moveTo>
                    <a:pt x="127" y="0"/>
                  </a:moveTo>
                  <a:lnTo>
                    <a:pt x="161" y="6"/>
                  </a:lnTo>
                  <a:lnTo>
                    <a:pt x="192" y="20"/>
                  </a:lnTo>
                  <a:lnTo>
                    <a:pt x="218" y="41"/>
                  </a:lnTo>
                  <a:lnTo>
                    <a:pt x="237" y="69"/>
                  </a:lnTo>
                  <a:lnTo>
                    <a:pt x="247" y="100"/>
                  </a:lnTo>
                  <a:lnTo>
                    <a:pt x="251" y="132"/>
                  </a:lnTo>
                  <a:lnTo>
                    <a:pt x="247" y="165"/>
                  </a:lnTo>
                  <a:lnTo>
                    <a:pt x="237" y="194"/>
                  </a:lnTo>
                  <a:lnTo>
                    <a:pt x="218" y="222"/>
                  </a:lnTo>
                  <a:lnTo>
                    <a:pt x="192" y="245"/>
                  </a:lnTo>
                  <a:lnTo>
                    <a:pt x="161" y="257"/>
                  </a:lnTo>
                  <a:lnTo>
                    <a:pt x="127" y="261"/>
                  </a:lnTo>
                  <a:lnTo>
                    <a:pt x="94" y="255"/>
                  </a:lnTo>
                  <a:lnTo>
                    <a:pt x="65" y="241"/>
                  </a:lnTo>
                  <a:lnTo>
                    <a:pt x="39" y="220"/>
                  </a:lnTo>
                  <a:lnTo>
                    <a:pt x="19" y="194"/>
                  </a:lnTo>
                  <a:lnTo>
                    <a:pt x="6" y="165"/>
                  </a:lnTo>
                  <a:lnTo>
                    <a:pt x="0" y="132"/>
                  </a:lnTo>
                  <a:lnTo>
                    <a:pt x="2" y="98"/>
                  </a:lnTo>
                  <a:lnTo>
                    <a:pt x="15" y="67"/>
                  </a:lnTo>
                  <a:lnTo>
                    <a:pt x="35" y="39"/>
                  </a:lnTo>
                  <a:lnTo>
                    <a:pt x="61" y="18"/>
                  </a:lnTo>
                  <a:lnTo>
                    <a:pt x="94" y="4"/>
                  </a:lnTo>
                  <a:lnTo>
                    <a:pt x="12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9" name="Freeform 709"/>
            <p:cNvSpPr>
              <a:spLocks/>
            </p:cNvSpPr>
            <p:nvPr/>
          </p:nvSpPr>
          <p:spPr bwMode="auto">
            <a:xfrm>
              <a:off x="1250951" y="3605213"/>
              <a:ext cx="119063" cy="119063"/>
            </a:xfrm>
            <a:custGeom>
              <a:avLst/>
              <a:gdLst>
                <a:gd name="T0" fmla="*/ 0 w 149"/>
                <a:gd name="T1" fmla="*/ 0 h 149"/>
                <a:gd name="T2" fmla="*/ 41 w 149"/>
                <a:gd name="T3" fmla="*/ 34 h 149"/>
                <a:gd name="T4" fmla="*/ 80 w 149"/>
                <a:gd name="T5" fmla="*/ 71 h 149"/>
                <a:gd name="T6" fmla="*/ 115 w 149"/>
                <a:gd name="T7" fmla="*/ 108 h 149"/>
                <a:gd name="T8" fmla="*/ 149 w 149"/>
                <a:gd name="T9" fmla="*/ 149 h 149"/>
                <a:gd name="T10" fmla="*/ 108 w 149"/>
                <a:gd name="T11" fmla="*/ 116 h 149"/>
                <a:gd name="T12" fmla="*/ 70 w 149"/>
                <a:gd name="T13" fmla="*/ 79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4"/>
                  </a:lnTo>
                  <a:lnTo>
                    <a:pt x="80" y="71"/>
                  </a:lnTo>
                  <a:lnTo>
                    <a:pt x="115" y="108"/>
                  </a:lnTo>
                  <a:lnTo>
                    <a:pt x="149" y="149"/>
                  </a:lnTo>
                  <a:lnTo>
                    <a:pt x="108" y="116"/>
                  </a:lnTo>
                  <a:lnTo>
                    <a:pt x="70" y="79"/>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0" name="Freeform 710"/>
            <p:cNvSpPr>
              <a:spLocks/>
            </p:cNvSpPr>
            <p:nvPr/>
          </p:nvSpPr>
          <p:spPr bwMode="auto">
            <a:xfrm>
              <a:off x="1281113" y="3576638"/>
              <a:ext cx="119063" cy="119063"/>
            </a:xfrm>
            <a:custGeom>
              <a:avLst/>
              <a:gdLst>
                <a:gd name="T0" fmla="*/ 0 w 149"/>
                <a:gd name="T1" fmla="*/ 0 h 149"/>
                <a:gd name="T2" fmla="*/ 41 w 149"/>
                <a:gd name="T3" fmla="*/ 33 h 149"/>
                <a:gd name="T4" fmla="*/ 78 w 149"/>
                <a:gd name="T5" fmla="*/ 69 h 149"/>
                <a:gd name="T6" fmla="*/ 116 w 149"/>
                <a:gd name="T7" fmla="*/ 108 h 149"/>
                <a:gd name="T8" fmla="*/ 149 w 149"/>
                <a:gd name="T9" fmla="*/ 149 h 149"/>
                <a:gd name="T10" fmla="*/ 108 w 149"/>
                <a:gd name="T11" fmla="*/ 114 h 149"/>
                <a:gd name="T12" fmla="*/ 69 w 149"/>
                <a:gd name="T13" fmla="*/ 78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3"/>
                  </a:lnTo>
                  <a:lnTo>
                    <a:pt x="78" y="69"/>
                  </a:lnTo>
                  <a:lnTo>
                    <a:pt x="116" y="108"/>
                  </a:lnTo>
                  <a:lnTo>
                    <a:pt x="149" y="149"/>
                  </a:lnTo>
                  <a:lnTo>
                    <a:pt x="108" y="114"/>
                  </a:lnTo>
                  <a:lnTo>
                    <a:pt x="69" y="78"/>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1" name="Freeform 711"/>
            <p:cNvSpPr>
              <a:spLocks/>
            </p:cNvSpPr>
            <p:nvPr/>
          </p:nvSpPr>
          <p:spPr bwMode="auto">
            <a:xfrm>
              <a:off x="1281113" y="3903663"/>
              <a:ext cx="119063" cy="117475"/>
            </a:xfrm>
            <a:custGeom>
              <a:avLst/>
              <a:gdLst>
                <a:gd name="T0" fmla="*/ 149 w 149"/>
                <a:gd name="T1" fmla="*/ 0 h 149"/>
                <a:gd name="T2" fmla="*/ 116 w 149"/>
                <a:gd name="T3" fmla="*/ 41 h 149"/>
                <a:gd name="T4" fmla="*/ 78 w 149"/>
                <a:gd name="T5" fmla="*/ 79 h 149"/>
                <a:gd name="T6" fmla="*/ 41 w 149"/>
                <a:gd name="T7" fmla="*/ 116 h 149"/>
                <a:gd name="T8" fmla="*/ 0 w 149"/>
                <a:gd name="T9" fmla="*/ 149 h 149"/>
                <a:gd name="T10" fmla="*/ 33 w 149"/>
                <a:gd name="T11" fmla="*/ 108 h 149"/>
                <a:gd name="T12" fmla="*/ 69 w 149"/>
                <a:gd name="T13" fmla="*/ 71 h 149"/>
                <a:gd name="T14" fmla="*/ 108 w 149"/>
                <a:gd name="T15" fmla="*/ 33 h 149"/>
                <a:gd name="T16" fmla="*/ 149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149" y="0"/>
                  </a:moveTo>
                  <a:lnTo>
                    <a:pt x="116" y="41"/>
                  </a:lnTo>
                  <a:lnTo>
                    <a:pt x="78" y="79"/>
                  </a:lnTo>
                  <a:lnTo>
                    <a:pt x="41" y="116"/>
                  </a:lnTo>
                  <a:lnTo>
                    <a:pt x="0" y="149"/>
                  </a:lnTo>
                  <a:lnTo>
                    <a:pt x="33" y="108"/>
                  </a:lnTo>
                  <a:lnTo>
                    <a:pt x="69" y="71"/>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2" name="Freeform 712"/>
            <p:cNvSpPr>
              <a:spLocks/>
            </p:cNvSpPr>
            <p:nvPr/>
          </p:nvSpPr>
          <p:spPr bwMode="auto">
            <a:xfrm>
              <a:off x="1250951" y="3875088"/>
              <a:ext cx="119063" cy="115888"/>
            </a:xfrm>
            <a:custGeom>
              <a:avLst/>
              <a:gdLst>
                <a:gd name="T0" fmla="*/ 149 w 149"/>
                <a:gd name="T1" fmla="*/ 0 h 147"/>
                <a:gd name="T2" fmla="*/ 115 w 149"/>
                <a:gd name="T3" fmla="*/ 39 h 147"/>
                <a:gd name="T4" fmla="*/ 80 w 149"/>
                <a:gd name="T5" fmla="*/ 78 h 147"/>
                <a:gd name="T6" fmla="*/ 41 w 149"/>
                <a:gd name="T7" fmla="*/ 114 h 147"/>
                <a:gd name="T8" fmla="*/ 0 w 149"/>
                <a:gd name="T9" fmla="*/ 147 h 147"/>
                <a:gd name="T10" fmla="*/ 33 w 149"/>
                <a:gd name="T11" fmla="*/ 108 h 147"/>
                <a:gd name="T12" fmla="*/ 70 w 149"/>
                <a:gd name="T13" fmla="*/ 68 h 147"/>
                <a:gd name="T14" fmla="*/ 108 w 149"/>
                <a:gd name="T15" fmla="*/ 33 h 147"/>
                <a:gd name="T16" fmla="*/ 149 w 149"/>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7">
                  <a:moveTo>
                    <a:pt x="149" y="0"/>
                  </a:moveTo>
                  <a:lnTo>
                    <a:pt x="115" y="39"/>
                  </a:lnTo>
                  <a:lnTo>
                    <a:pt x="80" y="78"/>
                  </a:lnTo>
                  <a:lnTo>
                    <a:pt x="41" y="114"/>
                  </a:lnTo>
                  <a:lnTo>
                    <a:pt x="0" y="147"/>
                  </a:lnTo>
                  <a:lnTo>
                    <a:pt x="33" y="108"/>
                  </a:lnTo>
                  <a:lnTo>
                    <a:pt x="70" y="68"/>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3" name="Freeform 713"/>
            <p:cNvSpPr>
              <a:spLocks/>
            </p:cNvSpPr>
            <p:nvPr/>
          </p:nvSpPr>
          <p:spPr bwMode="auto">
            <a:xfrm>
              <a:off x="1577976" y="3875088"/>
              <a:ext cx="117475" cy="115888"/>
            </a:xfrm>
            <a:custGeom>
              <a:avLst/>
              <a:gdLst>
                <a:gd name="T0" fmla="*/ 0 w 147"/>
                <a:gd name="T1" fmla="*/ 0 h 147"/>
                <a:gd name="T2" fmla="*/ 39 w 147"/>
                <a:gd name="T3" fmla="*/ 33 h 147"/>
                <a:gd name="T4" fmla="*/ 79 w 147"/>
                <a:gd name="T5" fmla="*/ 68 h 147"/>
                <a:gd name="T6" fmla="*/ 114 w 147"/>
                <a:gd name="T7" fmla="*/ 108 h 147"/>
                <a:gd name="T8" fmla="*/ 147 w 147"/>
                <a:gd name="T9" fmla="*/ 147 h 147"/>
                <a:gd name="T10" fmla="*/ 108 w 147"/>
                <a:gd name="T11" fmla="*/ 114 h 147"/>
                <a:gd name="T12" fmla="*/ 69 w 147"/>
                <a:gd name="T13" fmla="*/ 78 h 147"/>
                <a:gd name="T14" fmla="*/ 33 w 147"/>
                <a:gd name="T15" fmla="*/ 39 h 147"/>
                <a:gd name="T16" fmla="*/ 0 w 147"/>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7">
                  <a:moveTo>
                    <a:pt x="0" y="0"/>
                  </a:moveTo>
                  <a:lnTo>
                    <a:pt x="39" y="33"/>
                  </a:lnTo>
                  <a:lnTo>
                    <a:pt x="79" y="68"/>
                  </a:lnTo>
                  <a:lnTo>
                    <a:pt x="114" y="108"/>
                  </a:lnTo>
                  <a:lnTo>
                    <a:pt x="147" y="147"/>
                  </a:lnTo>
                  <a:lnTo>
                    <a:pt x="108" y="114"/>
                  </a:lnTo>
                  <a:lnTo>
                    <a:pt x="69" y="78"/>
                  </a:lnTo>
                  <a:lnTo>
                    <a:pt x="33" y="39"/>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4" name="Freeform 714"/>
            <p:cNvSpPr>
              <a:spLocks/>
            </p:cNvSpPr>
            <p:nvPr/>
          </p:nvSpPr>
          <p:spPr bwMode="auto">
            <a:xfrm>
              <a:off x="1549401" y="3903663"/>
              <a:ext cx="117475" cy="117475"/>
            </a:xfrm>
            <a:custGeom>
              <a:avLst/>
              <a:gdLst>
                <a:gd name="T0" fmla="*/ 0 w 149"/>
                <a:gd name="T1" fmla="*/ 0 h 149"/>
                <a:gd name="T2" fmla="*/ 41 w 149"/>
                <a:gd name="T3" fmla="*/ 33 h 149"/>
                <a:gd name="T4" fmla="*/ 80 w 149"/>
                <a:gd name="T5" fmla="*/ 71 h 149"/>
                <a:gd name="T6" fmla="*/ 116 w 149"/>
                <a:gd name="T7" fmla="*/ 108 h 149"/>
                <a:gd name="T8" fmla="*/ 149 w 149"/>
                <a:gd name="T9" fmla="*/ 149 h 149"/>
                <a:gd name="T10" fmla="*/ 108 w 149"/>
                <a:gd name="T11" fmla="*/ 116 h 149"/>
                <a:gd name="T12" fmla="*/ 70 w 149"/>
                <a:gd name="T13" fmla="*/ 79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3"/>
                  </a:lnTo>
                  <a:lnTo>
                    <a:pt x="80" y="71"/>
                  </a:lnTo>
                  <a:lnTo>
                    <a:pt x="116" y="108"/>
                  </a:lnTo>
                  <a:lnTo>
                    <a:pt x="149" y="149"/>
                  </a:lnTo>
                  <a:lnTo>
                    <a:pt x="108" y="116"/>
                  </a:lnTo>
                  <a:lnTo>
                    <a:pt x="70" y="79"/>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5" name="Freeform 715"/>
            <p:cNvSpPr>
              <a:spLocks/>
            </p:cNvSpPr>
            <p:nvPr/>
          </p:nvSpPr>
          <p:spPr bwMode="auto">
            <a:xfrm>
              <a:off x="1549401" y="3576638"/>
              <a:ext cx="117475" cy="119063"/>
            </a:xfrm>
            <a:custGeom>
              <a:avLst/>
              <a:gdLst>
                <a:gd name="T0" fmla="*/ 149 w 149"/>
                <a:gd name="T1" fmla="*/ 0 h 149"/>
                <a:gd name="T2" fmla="*/ 116 w 149"/>
                <a:gd name="T3" fmla="*/ 41 h 149"/>
                <a:gd name="T4" fmla="*/ 80 w 149"/>
                <a:gd name="T5" fmla="*/ 78 h 149"/>
                <a:gd name="T6" fmla="*/ 41 w 149"/>
                <a:gd name="T7" fmla="*/ 114 h 149"/>
                <a:gd name="T8" fmla="*/ 0 w 149"/>
                <a:gd name="T9" fmla="*/ 149 h 149"/>
                <a:gd name="T10" fmla="*/ 33 w 149"/>
                <a:gd name="T11" fmla="*/ 108 h 149"/>
                <a:gd name="T12" fmla="*/ 70 w 149"/>
                <a:gd name="T13" fmla="*/ 69 h 149"/>
                <a:gd name="T14" fmla="*/ 108 w 149"/>
                <a:gd name="T15" fmla="*/ 33 h 149"/>
                <a:gd name="T16" fmla="*/ 149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149" y="0"/>
                  </a:moveTo>
                  <a:lnTo>
                    <a:pt x="116" y="41"/>
                  </a:lnTo>
                  <a:lnTo>
                    <a:pt x="80" y="78"/>
                  </a:lnTo>
                  <a:lnTo>
                    <a:pt x="41" y="114"/>
                  </a:lnTo>
                  <a:lnTo>
                    <a:pt x="0" y="149"/>
                  </a:lnTo>
                  <a:lnTo>
                    <a:pt x="33" y="108"/>
                  </a:lnTo>
                  <a:lnTo>
                    <a:pt x="70" y="69"/>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6" name="Freeform 716"/>
            <p:cNvSpPr>
              <a:spLocks/>
            </p:cNvSpPr>
            <p:nvPr/>
          </p:nvSpPr>
          <p:spPr bwMode="auto">
            <a:xfrm>
              <a:off x="1577976" y="3605213"/>
              <a:ext cx="117475" cy="119063"/>
            </a:xfrm>
            <a:custGeom>
              <a:avLst/>
              <a:gdLst>
                <a:gd name="T0" fmla="*/ 147 w 147"/>
                <a:gd name="T1" fmla="*/ 0 h 149"/>
                <a:gd name="T2" fmla="*/ 114 w 147"/>
                <a:gd name="T3" fmla="*/ 41 h 149"/>
                <a:gd name="T4" fmla="*/ 79 w 147"/>
                <a:gd name="T5" fmla="*/ 79 h 149"/>
                <a:gd name="T6" fmla="*/ 39 w 147"/>
                <a:gd name="T7" fmla="*/ 116 h 149"/>
                <a:gd name="T8" fmla="*/ 0 w 147"/>
                <a:gd name="T9" fmla="*/ 149 h 149"/>
                <a:gd name="T10" fmla="*/ 33 w 147"/>
                <a:gd name="T11" fmla="*/ 108 h 149"/>
                <a:gd name="T12" fmla="*/ 69 w 147"/>
                <a:gd name="T13" fmla="*/ 71 h 149"/>
                <a:gd name="T14" fmla="*/ 108 w 147"/>
                <a:gd name="T15" fmla="*/ 34 h 149"/>
                <a:gd name="T16" fmla="*/ 147 w 147"/>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9">
                  <a:moveTo>
                    <a:pt x="147" y="0"/>
                  </a:moveTo>
                  <a:lnTo>
                    <a:pt x="114" y="41"/>
                  </a:lnTo>
                  <a:lnTo>
                    <a:pt x="79" y="79"/>
                  </a:lnTo>
                  <a:lnTo>
                    <a:pt x="39" y="116"/>
                  </a:lnTo>
                  <a:lnTo>
                    <a:pt x="0" y="149"/>
                  </a:lnTo>
                  <a:lnTo>
                    <a:pt x="33" y="108"/>
                  </a:lnTo>
                  <a:lnTo>
                    <a:pt x="69" y="71"/>
                  </a:lnTo>
                  <a:lnTo>
                    <a:pt x="108" y="34"/>
                  </a:lnTo>
                  <a:lnTo>
                    <a:pt x="14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7" name="Freeform 717"/>
            <p:cNvSpPr>
              <a:spLocks/>
            </p:cNvSpPr>
            <p:nvPr/>
          </p:nvSpPr>
          <p:spPr bwMode="auto">
            <a:xfrm>
              <a:off x="1349376" y="3500438"/>
              <a:ext cx="68263" cy="96838"/>
            </a:xfrm>
            <a:custGeom>
              <a:avLst/>
              <a:gdLst>
                <a:gd name="T0" fmla="*/ 53 w 87"/>
                <a:gd name="T1" fmla="*/ 0 h 121"/>
                <a:gd name="T2" fmla="*/ 63 w 87"/>
                <a:gd name="T3" fmla="*/ 0 h 121"/>
                <a:gd name="T4" fmla="*/ 71 w 87"/>
                <a:gd name="T5" fmla="*/ 2 h 121"/>
                <a:gd name="T6" fmla="*/ 79 w 87"/>
                <a:gd name="T7" fmla="*/ 4 h 121"/>
                <a:gd name="T8" fmla="*/ 83 w 87"/>
                <a:gd name="T9" fmla="*/ 6 h 121"/>
                <a:gd name="T10" fmla="*/ 79 w 87"/>
                <a:gd name="T11" fmla="*/ 23 h 121"/>
                <a:gd name="T12" fmla="*/ 69 w 87"/>
                <a:gd name="T13" fmla="*/ 21 h 121"/>
                <a:gd name="T14" fmla="*/ 63 w 87"/>
                <a:gd name="T15" fmla="*/ 21 h 121"/>
                <a:gd name="T16" fmla="*/ 55 w 87"/>
                <a:gd name="T17" fmla="*/ 21 h 121"/>
                <a:gd name="T18" fmla="*/ 49 w 87"/>
                <a:gd name="T19" fmla="*/ 21 h 121"/>
                <a:gd name="T20" fmla="*/ 44 w 87"/>
                <a:gd name="T21" fmla="*/ 23 h 121"/>
                <a:gd name="T22" fmla="*/ 38 w 87"/>
                <a:gd name="T23" fmla="*/ 25 h 121"/>
                <a:gd name="T24" fmla="*/ 32 w 87"/>
                <a:gd name="T25" fmla="*/ 29 h 121"/>
                <a:gd name="T26" fmla="*/ 28 w 87"/>
                <a:gd name="T27" fmla="*/ 35 h 121"/>
                <a:gd name="T28" fmla="*/ 26 w 87"/>
                <a:gd name="T29" fmla="*/ 43 h 121"/>
                <a:gd name="T30" fmla="*/ 24 w 87"/>
                <a:gd name="T31" fmla="*/ 51 h 121"/>
                <a:gd name="T32" fmla="*/ 24 w 87"/>
                <a:gd name="T33" fmla="*/ 61 h 121"/>
                <a:gd name="T34" fmla="*/ 24 w 87"/>
                <a:gd name="T35" fmla="*/ 70 h 121"/>
                <a:gd name="T36" fmla="*/ 26 w 87"/>
                <a:gd name="T37" fmla="*/ 78 h 121"/>
                <a:gd name="T38" fmla="*/ 28 w 87"/>
                <a:gd name="T39" fmla="*/ 86 h 121"/>
                <a:gd name="T40" fmla="*/ 32 w 87"/>
                <a:gd name="T41" fmla="*/ 92 h 121"/>
                <a:gd name="T42" fmla="*/ 38 w 87"/>
                <a:gd name="T43" fmla="*/ 96 h 121"/>
                <a:gd name="T44" fmla="*/ 42 w 87"/>
                <a:gd name="T45" fmla="*/ 98 h 121"/>
                <a:gd name="T46" fmla="*/ 47 w 87"/>
                <a:gd name="T47" fmla="*/ 100 h 121"/>
                <a:gd name="T48" fmla="*/ 53 w 87"/>
                <a:gd name="T49" fmla="*/ 100 h 121"/>
                <a:gd name="T50" fmla="*/ 63 w 87"/>
                <a:gd name="T51" fmla="*/ 100 h 121"/>
                <a:gd name="T52" fmla="*/ 65 w 87"/>
                <a:gd name="T53" fmla="*/ 98 h 121"/>
                <a:gd name="T54" fmla="*/ 69 w 87"/>
                <a:gd name="T55" fmla="*/ 96 h 121"/>
                <a:gd name="T56" fmla="*/ 69 w 87"/>
                <a:gd name="T57" fmla="*/ 74 h 121"/>
                <a:gd name="T58" fmla="*/ 44 w 87"/>
                <a:gd name="T59" fmla="*/ 72 h 121"/>
                <a:gd name="T60" fmla="*/ 44 w 87"/>
                <a:gd name="T61" fmla="*/ 59 h 121"/>
                <a:gd name="T62" fmla="*/ 87 w 87"/>
                <a:gd name="T63" fmla="*/ 59 h 121"/>
                <a:gd name="T64" fmla="*/ 87 w 87"/>
                <a:gd name="T65" fmla="*/ 110 h 121"/>
                <a:gd name="T66" fmla="*/ 79 w 87"/>
                <a:gd name="T67" fmla="*/ 116 h 121"/>
                <a:gd name="T68" fmla="*/ 71 w 87"/>
                <a:gd name="T69" fmla="*/ 117 h 121"/>
                <a:gd name="T70" fmla="*/ 61 w 87"/>
                <a:gd name="T71" fmla="*/ 119 h 121"/>
                <a:gd name="T72" fmla="*/ 51 w 87"/>
                <a:gd name="T73" fmla="*/ 121 h 121"/>
                <a:gd name="T74" fmla="*/ 42 w 87"/>
                <a:gd name="T75" fmla="*/ 119 h 121"/>
                <a:gd name="T76" fmla="*/ 32 w 87"/>
                <a:gd name="T77" fmla="*/ 117 h 121"/>
                <a:gd name="T78" fmla="*/ 22 w 87"/>
                <a:gd name="T79" fmla="*/ 114 h 121"/>
                <a:gd name="T80" fmla="*/ 14 w 87"/>
                <a:gd name="T81" fmla="*/ 106 h 121"/>
                <a:gd name="T82" fmla="*/ 8 w 87"/>
                <a:gd name="T83" fmla="*/ 98 h 121"/>
                <a:gd name="T84" fmla="*/ 4 w 87"/>
                <a:gd name="T85" fmla="*/ 88 h 121"/>
                <a:gd name="T86" fmla="*/ 2 w 87"/>
                <a:gd name="T87" fmla="*/ 80 h 121"/>
                <a:gd name="T88" fmla="*/ 0 w 87"/>
                <a:gd name="T89" fmla="*/ 70 h 121"/>
                <a:gd name="T90" fmla="*/ 0 w 87"/>
                <a:gd name="T91" fmla="*/ 61 h 121"/>
                <a:gd name="T92" fmla="*/ 0 w 87"/>
                <a:gd name="T93" fmla="*/ 51 h 121"/>
                <a:gd name="T94" fmla="*/ 2 w 87"/>
                <a:gd name="T95" fmla="*/ 41 h 121"/>
                <a:gd name="T96" fmla="*/ 4 w 87"/>
                <a:gd name="T97" fmla="*/ 33 h 121"/>
                <a:gd name="T98" fmla="*/ 10 w 87"/>
                <a:gd name="T99" fmla="*/ 21 h 121"/>
                <a:gd name="T100" fmla="*/ 16 w 87"/>
                <a:gd name="T101" fmla="*/ 13 h 121"/>
                <a:gd name="T102" fmla="*/ 26 w 87"/>
                <a:gd name="T103" fmla="*/ 8 h 121"/>
                <a:gd name="T104" fmla="*/ 34 w 87"/>
                <a:gd name="T105" fmla="*/ 4 h 121"/>
                <a:gd name="T106" fmla="*/ 44 w 87"/>
                <a:gd name="T107" fmla="*/ 2 h 121"/>
                <a:gd name="T108" fmla="*/ 53 w 87"/>
                <a:gd name="T10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121">
                  <a:moveTo>
                    <a:pt x="53" y="0"/>
                  </a:moveTo>
                  <a:lnTo>
                    <a:pt x="63" y="0"/>
                  </a:lnTo>
                  <a:lnTo>
                    <a:pt x="71" y="2"/>
                  </a:lnTo>
                  <a:lnTo>
                    <a:pt x="79" y="4"/>
                  </a:lnTo>
                  <a:lnTo>
                    <a:pt x="83" y="6"/>
                  </a:lnTo>
                  <a:lnTo>
                    <a:pt x="79" y="23"/>
                  </a:lnTo>
                  <a:lnTo>
                    <a:pt x="69" y="21"/>
                  </a:lnTo>
                  <a:lnTo>
                    <a:pt x="63" y="21"/>
                  </a:lnTo>
                  <a:lnTo>
                    <a:pt x="55" y="21"/>
                  </a:lnTo>
                  <a:lnTo>
                    <a:pt x="49" y="21"/>
                  </a:lnTo>
                  <a:lnTo>
                    <a:pt x="44" y="23"/>
                  </a:lnTo>
                  <a:lnTo>
                    <a:pt x="38" y="25"/>
                  </a:lnTo>
                  <a:lnTo>
                    <a:pt x="32" y="29"/>
                  </a:lnTo>
                  <a:lnTo>
                    <a:pt x="28" y="35"/>
                  </a:lnTo>
                  <a:lnTo>
                    <a:pt x="26" y="43"/>
                  </a:lnTo>
                  <a:lnTo>
                    <a:pt x="24" y="51"/>
                  </a:lnTo>
                  <a:lnTo>
                    <a:pt x="24" y="61"/>
                  </a:lnTo>
                  <a:lnTo>
                    <a:pt x="24" y="70"/>
                  </a:lnTo>
                  <a:lnTo>
                    <a:pt x="26" y="78"/>
                  </a:lnTo>
                  <a:lnTo>
                    <a:pt x="28" y="86"/>
                  </a:lnTo>
                  <a:lnTo>
                    <a:pt x="32" y="92"/>
                  </a:lnTo>
                  <a:lnTo>
                    <a:pt x="38" y="96"/>
                  </a:lnTo>
                  <a:lnTo>
                    <a:pt x="42" y="98"/>
                  </a:lnTo>
                  <a:lnTo>
                    <a:pt x="47" y="100"/>
                  </a:lnTo>
                  <a:lnTo>
                    <a:pt x="53" y="100"/>
                  </a:lnTo>
                  <a:lnTo>
                    <a:pt x="63" y="100"/>
                  </a:lnTo>
                  <a:lnTo>
                    <a:pt x="65" y="98"/>
                  </a:lnTo>
                  <a:lnTo>
                    <a:pt x="69" y="96"/>
                  </a:lnTo>
                  <a:lnTo>
                    <a:pt x="69" y="74"/>
                  </a:lnTo>
                  <a:lnTo>
                    <a:pt x="44" y="72"/>
                  </a:lnTo>
                  <a:lnTo>
                    <a:pt x="44" y="59"/>
                  </a:lnTo>
                  <a:lnTo>
                    <a:pt x="87" y="59"/>
                  </a:lnTo>
                  <a:lnTo>
                    <a:pt x="87" y="110"/>
                  </a:lnTo>
                  <a:lnTo>
                    <a:pt x="79" y="116"/>
                  </a:lnTo>
                  <a:lnTo>
                    <a:pt x="71" y="117"/>
                  </a:lnTo>
                  <a:lnTo>
                    <a:pt x="61" y="119"/>
                  </a:lnTo>
                  <a:lnTo>
                    <a:pt x="51" y="121"/>
                  </a:lnTo>
                  <a:lnTo>
                    <a:pt x="42" y="119"/>
                  </a:lnTo>
                  <a:lnTo>
                    <a:pt x="32" y="117"/>
                  </a:lnTo>
                  <a:lnTo>
                    <a:pt x="22" y="114"/>
                  </a:lnTo>
                  <a:lnTo>
                    <a:pt x="14" y="106"/>
                  </a:lnTo>
                  <a:lnTo>
                    <a:pt x="8" y="98"/>
                  </a:lnTo>
                  <a:lnTo>
                    <a:pt x="4" y="88"/>
                  </a:lnTo>
                  <a:lnTo>
                    <a:pt x="2" y="80"/>
                  </a:lnTo>
                  <a:lnTo>
                    <a:pt x="0" y="70"/>
                  </a:lnTo>
                  <a:lnTo>
                    <a:pt x="0" y="61"/>
                  </a:lnTo>
                  <a:lnTo>
                    <a:pt x="0" y="51"/>
                  </a:lnTo>
                  <a:lnTo>
                    <a:pt x="2" y="41"/>
                  </a:lnTo>
                  <a:lnTo>
                    <a:pt x="4" y="33"/>
                  </a:lnTo>
                  <a:lnTo>
                    <a:pt x="10" y="21"/>
                  </a:lnTo>
                  <a:lnTo>
                    <a:pt x="16" y="13"/>
                  </a:lnTo>
                  <a:lnTo>
                    <a:pt x="26" y="8"/>
                  </a:lnTo>
                  <a:lnTo>
                    <a:pt x="34" y="4"/>
                  </a:lnTo>
                  <a:lnTo>
                    <a:pt x="44" y="2"/>
                  </a:lnTo>
                  <a:lnTo>
                    <a:pt x="5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8" name="Freeform 718"/>
            <p:cNvSpPr>
              <a:spLocks/>
            </p:cNvSpPr>
            <p:nvPr/>
          </p:nvSpPr>
          <p:spPr bwMode="auto">
            <a:xfrm>
              <a:off x="1423988" y="3502026"/>
              <a:ext cx="77788" cy="92075"/>
            </a:xfrm>
            <a:custGeom>
              <a:avLst/>
              <a:gdLst>
                <a:gd name="T0" fmla="*/ 0 w 98"/>
                <a:gd name="T1" fmla="*/ 0 h 115"/>
                <a:gd name="T2" fmla="*/ 25 w 98"/>
                <a:gd name="T3" fmla="*/ 0 h 115"/>
                <a:gd name="T4" fmla="*/ 47 w 98"/>
                <a:gd name="T5" fmla="*/ 45 h 115"/>
                <a:gd name="T6" fmla="*/ 49 w 98"/>
                <a:gd name="T7" fmla="*/ 57 h 115"/>
                <a:gd name="T8" fmla="*/ 51 w 98"/>
                <a:gd name="T9" fmla="*/ 57 h 115"/>
                <a:gd name="T10" fmla="*/ 53 w 98"/>
                <a:gd name="T11" fmla="*/ 43 h 115"/>
                <a:gd name="T12" fmla="*/ 74 w 98"/>
                <a:gd name="T13" fmla="*/ 0 h 115"/>
                <a:gd name="T14" fmla="*/ 98 w 98"/>
                <a:gd name="T15" fmla="*/ 0 h 115"/>
                <a:gd name="T16" fmla="*/ 60 w 98"/>
                <a:gd name="T17" fmla="*/ 72 h 115"/>
                <a:gd name="T18" fmla="*/ 60 w 98"/>
                <a:gd name="T19" fmla="*/ 115 h 115"/>
                <a:gd name="T20" fmla="*/ 37 w 98"/>
                <a:gd name="T21" fmla="*/ 115 h 115"/>
                <a:gd name="T22" fmla="*/ 37 w 98"/>
                <a:gd name="T23" fmla="*/ 74 h 115"/>
                <a:gd name="T24" fmla="*/ 0 w 98"/>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5">
                  <a:moveTo>
                    <a:pt x="0" y="0"/>
                  </a:moveTo>
                  <a:lnTo>
                    <a:pt x="25" y="0"/>
                  </a:lnTo>
                  <a:lnTo>
                    <a:pt x="47" y="45"/>
                  </a:lnTo>
                  <a:lnTo>
                    <a:pt x="49" y="57"/>
                  </a:lnTo>
                  <a:lnTo>
                    <a:pt x="51" y="57"/>
                  </a:lnTo>
                  <a:lnTo>
                    <a:pt x="53" y="43"/>
                  </a:lnTo>
                  <a:lnTo>
                    <a:pt x="74" y="0"/>
                  </a:lnTo>
                  <a:lnTo>
                    <a:pt x="98" y="0"/>
                  </a:lnTo>
                  <a:lnTo>
                    <a:pt x="60" y="72"/>
                  </a:lnTo>
                  <a:lnTo>
                    <a:pt x="60" y="115"/>
                  </a:lnTo>
                  <a:lnTo>
                    <a:pt x="37" y="115"/>
                  </a:lnTo>
                  <a:lnTo>
                    <a:pt x="37" y="7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9" name="Freeform 719"/>
            <p:cNvSpPr>
              <a:spLocks/>
            </p:cNvSpPr>
            <p:nvPr/>
          </p:nvSpPr>
          <p:spPr bwMode="auto">
            <a:xfrm>
              <a:off x="1509713" y="3502026"/>
              <a:ext cx="88900" cy="92075"/>
            </a:xfrm>
            <a:custGeom>
              <a:avLst/>
              <a:gdLst>
                <a:gd name="T0" fmla="*/ 0 w 112"/>
                <a:gd name="T1" fmla="*/ 0 h 115"/>
                <a:gd name="T2" fmla="*/ 19 w 112"/>
                <a:gd name="T3" fmla="*/ 0 h 115"/>
                <a:gd name="T4" fmla="*/ 51 w 112"/>
                <a:gd name="T5" fmla="*/ 53 h 115"/>
                <a:gd name="T6" fmla="*/ 57 w 112"/>
                <a:gd name="T7" fmla="*/ 66 h 115"/>
                <a:gd name="T8" fmla="*/ 57 w 112"/>
                <a:gd name="T9" fmla="*/ 66 h 115"/>
                <a:gd name="T10" fmla="*/ 62 w 112"/>
                <a:gd name="T11" fmla="*/ 53 h 115"/>
                <a:gd name="T12" fmla="*/ 92 w 112"/>
                <a:gd name="T13" fmla="*/ 0 h 115"/>
                <a:gd name="T14" fmla="*/ 112 w 112"/>
                <a:gd name="T15" fmla="*/ 0 h 115"/>
                <a:gd name="T16" fmla="*/ 112 w 112"/>
                <a:gd name="T17" fmla="*/ 115 h 115"/>
                <a:gd name="T18" fmla="*/ 90 w 112"/>
                <a:gd name="T19" fmla="*/ 115 h 115"/>
                <a:gd name="T20" fmla="*/ 90 w 112"/>
                <a:gd name="T21" fmla="*/ 57 h 115"/>
                <a:gd name="T22" fmla="*/ 92 w 112"/>
                <a:gd name="T23" fmla="*/ 33 h 115"/>
                <a:gd name="T24" fmla="*/ 90 w 112"/>
                <a:gd name="T25" fmla="*/ 33 h 115"/>
                <a:gd name="T26" fmla="*/ 84 w 112"/>
                <a:gd name="T27" fmla="*/ 53 h 115"/>
                <a:gd name="T28" fmla="*/ 58 w 112"/>
                <a:gd name="T29" fmla="*/ 96 h 115"/>
                <a:gd name="T30" fmla="*/ 51 w 112"/>
                <a:gd name="T31" fmla="*/ 96 h 115"/>
                <a:gd name="T32" fmla="*/ 25 w 112"/>
                <a:gd name="T33" fmla="*/ 51 h 115"/>
                <a:gd name="T34" fmla="*/ 19 w 112"/>
                <a:gd name="T35" fmla="*/ 33 h 115"/>
                <a:gd name="T36" fmla="*/ 17 w 112"/>
                <a:gd name="T37" fmla="*/ 33 h 115"/>
                <a:gd name="T38" fmla="*/ 21 w 112"/>
                <a:gd name="T39" fmla="*/ 57 h 115"/>
                <a:gd name="T40" fmla="*/ 21 w 112"/>
                <a:gd name="T41" fmla="*/ 115 h 115"/>
                <a:gd name="T42" fmla="*/ 0 w 112"/>
                <a:gd name="T43" fmla="*/ 115 h 115"/>
                <a:gd name="T44" fmla="*/ 0 w 112"/>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0" y="0"/>
                  </a:moveTo>
                  <a:lnTo>
                    <a:pt x="19" y="0"/>
                  </a:lnTo>
                  <a:lnTo>
                    <a:pt x="51" y="53"/>
                  </a:lnTo>
                  <a:lnTo>
                    <a:pt x="57" y="66"/>
                  </a:lnTo>
                  <a:lnTo>
                    <a:pt x="57" y="66"/>
                  </a:lnTo>
                  <a:lnTo>
                    <a:pt x="62" y="53"/>
                  </a:lnTo>
                  <a:lnTo>
                    <a:pt x="92" y="0"/>
                  </a:lnTo>
                  <a:lnTo>
                    <a:pt x="112" y="0"/>
                  </a:lnTo>
                  <a:lnTo>
                    <a:pt x="112" y="115"/>
                  </a:lnTo>
                  <a:lnTo>
                    <a:pt x="90" y="115"/>
                  </a:lnTo>
                  <a:lnTo>
                    <a:pt x="90" y="57"/>
                  </a:lnTo>
                  <a:lnTo>
                    <a:pt x="92" y="33"/>
                  </a:lnTo>
                  <a:lnTo>
                    <a:pt x="90" y="33"/>
                  </a:lnTo>
                  <a:lnTo>
                    <a:pt x="84" y="53"/>
                  </a:lnTo>
                  <a:lnTo>
                    <a:pt x="58" y="96"/>
                  </a:lnTo>
                  <a:lnTo>
                    <a:pt x="51" y="96"/>
                  </a:lnTo>
                  <a:lnTo>
                    <a:pt x="25" y="51"/>
                  </a:lnTo>
                  <a:lnTo>
                    <a:pt x="19" y="33"/>
                  </a:lnTo>
                  <a:lnTo>
                    <a:pt x="17" y="33"/>
                  </a:lnTo>
                  <a:lnTo>
                    <a:pt x="21" y="57"/>
                  </a:lnTo>
                  <a:lnTo>
                    <a:pt x="21" y="115"/>
                  </a:lnTo>
                  <a:lnTo>
                    <a:pt x="0" y="11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0" name="Freeform 720"/>
            <p:cNvSpPr>
              <a:spLocks/>
            </p:cNvSpPr>
            <p:nvPr/>
          </p:nvSpPr>
          <p:spPr bwMode="auto">
            <a:xfrm>
              <a:off x="1343026" y="3992563"/>
              <a:ext cx="61913" cy="87313"/>
            </a:xfrm>
            <a:custGeom>
              <a:avLst/>
              <a:gdLst>
                <a:gd name="T0" fmla="*/ 50 w 77"/>
                <a:gd name="T1" fmla="*/ 0 h 110"/>
                <a:gd name="T2" fmla="*/ 57 w 77"/>
                <a:gd name="T3" fmla="*/ 0 h 110"/>
                <a:gd name="T4" fmla="*/ 65 w 77"/>
                <a:gd name="T5" fmla="*/ 0 h 110"/>
                <a:gd name="T6" fmla="*/ 69 w 77"/>
                <a:gd name="T7" fmla="*/ 2 h 110"/>
                <a:gd name="T8" fmla="*/ 75 w 77"/>
                <a:gd name="T9" fmla="*/ 4 h 110"/>
                <a:gd name="T10" fmla="*/ 71 w 77"/>
                <a:gd name="T11" fmla="*/ 22 h 110"/>
                <a:gd name="T12" fmla="*/ 67 w 77"/>
                <a:gd name="T13" fmla="*/ 20 h 110"/>
                <a:gd name="T14" fmla="*/ 63 w 77"/>
                <a:gd name="T15" fmla="*/ 20 h 110"/>
                <a:gd name="T16" fmla="*/ 57 w 77"/>
                <a:gd name="T17" fmla="*/ 18 h 110"/>
                <a:gd name="T18" fmla="*/ 52 w 77"/>
                <a:gd name="T19" fmla="*/ 18 h 110"/>
                <a:gd name="T20" fmla="*/ 44 w 77"/>
                <a:gd name="T21" fmla="*/ 20 h 110"/>
                <a:gd name="T22" fmla="*/ 36 w 77"/>
                <a:gd name="T23" fmla="*/ 22 h 110"/>
                <a:gd name="T24" fmla="*/ 30 w 77"/>
                <a:gd name="T25" fmla="*/ 27 h 110"/>
                <a:gd name="T26" fmla="*/ 26 w 77"/>
                <a:gd name="T27" fmla="*/ 33 h 110"/>
                <a:gd name="T28" fmla="*/ 24 w 77"/>
                <a:gd name="T29" fmla="*/ 43 h 110"/>
                <a:gd name="T30" fmla="*/ 22 w 77"/>
                <a:gd name="T31" fmla="*/ 55 h 110"/>
                <a:gd name="T32" fmla="*/ 24 w 77"/>
                <a:gd name="T33" fmla="*/ 63 h 110"/>
                <a:gd name="T34" fmla="*/ 24 w 77"/>
                <a:gd name="T35" fmla="*/ 71 h 110"/>
                <a:gd name="T36" fmla="*/ 26 w 77"/>
                <a:gd name="T37" fmla="*/ 76 h 110"/>
                <a:gd name="T38" fmla="*/ 30 w 77"/>
                <a:gd name="T39" fmla="*/ 82 h 110"/>
                <a:gd name="T40" fmla="*/ 34 w 77"/>
                <a:gd name="T41" fmla="*/ 86 h 110"/>
                <a:gd name="T42" fmla="*/ 40 w 77"/>
                <a:gd name="T43" fmla="*/ 88 h 110"/>
                <a:gd name="T44" fmla="*/ 46 w 77"/>
                <a:gd name="T45" fmla="*/ 90 h 110"/>
                <a:gd name="T46" fmla="*/ 52 w 77"/>
                <a:gd name="T47" fmla="*/ 92 h 110"/>
                <a:gd name="T48" fmla="*/ 59 w 77"/>
                <a:gd name="T49" fmla="*/ 92 h 110"/>
                <a:gd name="T50" fmla="*/ 63 w 77"/>
                <a:gd name="T51" fmla="*/ 90 h 110"/>
                <a:gd name="T52" fmla="*/ 69 w 77"/>
                <a:gd name="T53" fmla="*/ 88 h 110"/>
                <a:gd name="T54" fmla="*/ 71 w 77"/>
                <a:gd name="T55" fmla="*/ 86 h 110"/>
                <a:gd name="T56" fmla="*/ 77 w 77"/>
                <a:gd name="T57" fmla="*/ 104 h 110"/>
                <a:gd name="T58" fmla="*/ 71 w 77"/>
                <a:gd name="T59" fmla="*/ 106 h 110"/>
                <a:gd name="T60" fmla="*/ 63 w 77"/>
                <a:gd name="T61" fmla="*/ 108 h 110"/>
                <a:gd name="T62" fmla="*/ 48 w 77"/>
                <a:gd name="T63" fmla="*/ 110 h 110"/>
                <a:gd name="T64" fmla="*/ 40 w 77"/>
                <a:gd name="T65" fmla="*/ 110 h 110"/>
                <a:gd name="T66" fmla="*/ 30 w 77"/>
                <a:gd name="T67" fmla="*/ 108 h 110"/>
                <a:gd name="T68" fmla="*/ 22 w 77"/>
                <a:gd name="T69" fmla="*/ 104 h 110"/>
                <a:gd name="T70" fmla="*/ 14 w 77"/>
                <a:gd name="T71" fmla="*/ 98 h 110"/>
                <a:gd name="T72" fmla="*/ 10 w 77"/>
                <a:gd name="T73" fmla="*/ 90 h 110"/>
                <a:gd name="T74" fmla="*/ 4 w 77"/>
                <a:gd name="T75" fmla="*/ 80 h 110"/>
                <a:gd name="T76" fmla="*/ 2 w 77"/>
                <a:gd name="T77" fmla="*/ 73 h 110"/>
                <a:gd name="T78" fmla="*/ 0 w 77"/>
                <a:gd name="T79" fmla="*/ 65 h 110"/>
                <a:gd name="T80" fmla="*/ 0 w 77"/>
                <a:gd name="T81" fmla="*/ 55 h 110"/>
                <a:gd name="T82" fmla="*/ 0 w 77"/>
                <a:gd name="T83" fmla="*/ 45 h 110"/>
                <a:gd name="T84" fmla="*/ 2 w 77"/>
                <a:gd name="T85" fmla="*/ 35 h 110"/>
                <a:gd name="T86" fmla="*/ 4 w 77"/>
                <a:gd name="T87" fmla="*/ 29 h 110"/>
                <a:gd name="T88" fmla="*/ 10 w 77"/>
                <a:gd name="T89" fmla="*/ 20 h 110"/>
                <a:gd name="T90" fmla="*/ 16 w 77"/>
                <a:gd name="T91" fmla="*/ 12 h 110"/>
                <a:gd name="T92" fmla="*/ 24 w 77"/>
                <a:gd name="T93" fmla="*/ 6 h 110"/>
                <a:gd name="T94" fmla="*/ 32 w 77"/>
                <a:gd name="T95" fmla="*/ 2 h 110"/>
                <a:gd name="T96" fmla="*/ 40 w 77"/>
                <a:gd name="T97" fmla="*/ 0 h 110"/>
                <a:gd name="T98" fmla="*/ 50 w 77"/>
                <a:gd name="T9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10">
                  <a:moveTo>
                    <a:pt x="50" y="0"/>
                  </a:moveTo>
                  <a:lnTo>
                    <a:pt x="57" y="0"/>
                  </a:lnTo>
                  <a:lnTo>
                    <a:pt x="65" y="0"/>
                  </a:lnTo>
                  <a:lnTo>
                    <a:pt x="69" y="2"/>
                  </a:lnTo>
                  <a:lnTo>
                    <a:pt x="75" y="4"/>
                  </a:lnTo>
                  <a:lnTo>
                    <a:pt x="71" y="22"/>
                  </a:lnTo>
                  <a:lnTo>
                    <a:pt x="67" y="20"/>
                  </a:lnTo>
                  <a:lnTo>
                    <a:pt x="63" y="20"/>
                  </a:lnTo>
                  <a:lnTo>
                    <a:pt x="57" y="18"/>
                  </a:lnTo>
                  <a:lnTo>
                    <a:pt x="52" y="18"/>
                  </a:lnTo>
                  <a:lnTo>
                    <a:pt x="44" y="20"/>
                  </a:lnTo>
                  <a:lnTo>
                    <a:pt x="36" y="22"/>
                  </a:lnTo>
                  <a:lnTo>
                    <a:pt x="30" y="27"/>
                  </a:lnTo>
                  <a:lnTo>
                    <a:pt x="26" y="33"/>
                  </a:lnTo>
                  <a:lnTo>
                    <a:pt x="24" y="43"/>
                  </a:lnTo>
                  <a:lnTo>
                    <a:pt x="22" y="55"/>
                  </a:lnTo>
                  <a:lnTo>
                    <a:pt x="24" y="63"/>
                  </a:lnTo>
                  <a:lnTo>
                    <a:pt x="24" y="71"/>
                  </a:lnTo>
                  <a:lnTo>
                    <a:pt x="26" y="76"/>
                  </a:lnTo>
                  <a:lnTo>
                    <a:pt x="30" y="82"/>
                  </a:lnTo>
                  <a:lnTo>
                    <a:pt x="34" y="86"/>
                  </a:lnTo>
                  <a:lnTo>
                    <a:pt x="40" y="88"/>
                  </a:lnTo>
                  <a:lnTo>
                    <a:pt x="46" y="90"/>
                  </a:lnTo>
                  <a:lnTo>
                    <a:pt x="52" y="92"/>
                  </a:lnTo>
                  <a:lnTo>
                    <a:pt x="59" y="92"/>
                  </a:lnTo>
                  <a:lnTo>
                    <a:pt x="63" y="90"/>
                  </a:lnTo>
                  <a:lnTo>
                    <a:pt x="69" y="88"/>
                  </a:lnTo>
                  <a:lnTo>
                    <a:pt x="71" y="86"/>
                  </a:lnTo>
                  <a:lnTo>
                    <a:pt x="77" y="104"/>
                  </a:lnTo>
                  <a:lnTo>
                    <a:pt x="71" y="106"/>
                  </a:lnTo>
                  <a:lnTo>
                    <a:pt x="63" y="108"/>
                  </a:lnTo>
                  <a:lnTo>
                    <a:pt x="48" y="110"/>
                  </a:lnTo>
                  <a:lnTo>
                    <a:pt x="40" y="110"/>
                  </a:lnTo>
                  <a:lnTo>
                    <a:pt x="30" y="108"/>
                  </a:lnTo>
                  <a:lnTo>
                    <a:pt x="22" y="104"/>
                  </a:lnTo>
                  <a:lnTo>
                    <a:pt x="14" y="98"/>
                  </a:lnTo>
                  <a:lnTo>
                    <a:pt x="10" y="90"/>
                  </a:lnTo>
                  <a:lnTo>
                    <a:pt x="4" y="80"/>
                  </a:lnTo>
                  <a:lnTo>
                    <a:pt x="2" y="73"/>
                  </a:lnTo>
                  <a:lnTo>
                    <a:pt x="0" y="65"/>
                  </a:lnTo>
                  <a:lnTo>
                    <a:pt x="0" y="55"/>
                  </a:lnTo>
                  <a:lnTo>
                    <a:pt x="0" y="45"/>
                  </a:lnTo>
                  <a:lnTo>
                    <a:pt x="2" y="35"/>
                  </a:lnTo>
                  <a:lnTo>
                    <a:pt x="4" y="29"/>
                  </a:lnTo>
                  <a:lnTo>
                    <a:pt x="10" y="20"/>
                  </a:lnTo>
                  <a:lnTo>
                    <a:pt x="16" y="12"/>
                  </a:lnTo>
                  <a:lnTo>
                    <a:pt x="24" y="6"/>
                  </a:lnTo>
                  <a:lnTo>
                    <a:pt x="32" y="2"/>
                  </a:lnTo>
                  <a:lnTo>
                    <a:pt x="40" y="0"/>
                  </a:lnTo>
                  <a:lnTo>
                    <a:pt x="5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1" name="Freeform 721"/>
            <p:cNvSpPr>
              <a:spLocks/>
            </p:cNvSpPr>
            <p:nvPr/>
          </p:nvSpPr>
          <p:spPr bwMode="auto">
            <a:xfrm>
              <a:off x="1411288" y="3994151"/>
              <a:ext cx="53975" cy="84138"/>
            </a:xfrm>
            <a:custGeom>
              <a:avLst/>
              <a:gdLst>
                <a:gd name="T0" fmla="*/ 0 w 67"/>
                <a:gd name="T1" fmla="*/ 0 h 106"/>
                <a:gd name="T2" fmla="*/ 20 w 67"/>
                <a:gd name="T3" fmla="*/ 0 h 106"/>
                <a:gd name="T4" fmla="*/ 20 w 67"/>
                <a:gd name="T5" fmla="*/ 88 h 106"/>
                <a:gd name="T6" fmla="*/ 67 w 67"/>
                <a:gd name="T7" fmla="*/ 88 h 106"/>
                <a:gd name="T8" fmla="*/ 67 w 67"/>
                <a:gd name="T9" fmla="*/ 106 h 106"/>
                <a:gd name="T10" fmla="*/ 0 w 67"/>
                <a:gd name="T11" fmla="*/ 106 h 106"/>
                <a:gd name="T12" fmla="*/ 0 w 67"/>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7" h="106">
                  <a:moveTo>
                    <a:pt x="0" y="0"/>
                  </a:moveTo>
                  <a:lnTo>
                    <a:pt x="20" y="0"/>
                  </a:lnTo>
                  <a:lnTo>
                    <a:pt x="20" y="88"/>
                  </a:lnTo>
                  <a:lnTo>
                    <a:pt x="67" y="88"/>
                  </a:lnTo>
                  <a:lnTo>
                    <a:pt x="67" y="106"/>
                  </a:lnTo>
                  <a:lnTo>
                    <a:pt x="0" y="106"/>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2" name="Freeform 722"/>
            <p:cNvSpPr>
              <a:spLocks/>
            </p:cNvSpPr>
            <p:nvPr/>
          </p:nvSpPr>
          <p:spPr bwMode="auto">
            <a:xfrm>
              <a:off x="1471613" y="3994151"/>
              <a:ext cx="61913" cy="85725"/>
            </a:xfrm>
            <a:custGeom>
              <a:avLst/>
              <a:gdLst>
                <a:gd name="T0" fmla="*/ 0 w 79"/>
                <a:gd name="T1" fmla="*/ 0 h 108"/>
                <a:gd name="T2" fmla="*/ 22 w 79"/>
                <a:gd name="T3" fmla="*/ 0 h 108"/>
                <a:gd name="T4" fmla="*/ 22 w 79"/>
                <a:gd name="T5" fmla="*/ 67 h 108"/>
                <a:gd name="T6" fmla="*/ 22 w 79"/>
                <a:gd name="T7" fmla="*/ 72 h 108"/>
                <a:gd name="T8" fmla="*/ 22 w 79"/>
                <a:gd name="T9" fmla="*/ 76 h 108"/>
                <a:gd name="T10" fmla="*/ 24 w 79"/>
                <a:gd name="T11" fmla="*/ 80 h 108"/>
                <a:gd name="T12" fmla="*/ 26 w 79"/>
                <a:gd name="T13" fmla="*/ 84 h 108"/>
                <a:gd name="T14" fmla="*/ 28 w 79"/>
                <a:gd name="T15" fmla="*/ 86 h 108"/>
                <a:gd name="T16" fmla="*/ 32 w 79"/>
                <a:gd name="T17" fmla="*/ 88 h 108"/>
                <a:gd name="T18" fmla="*/ 36 w 79"/>
                <a:gd name="T19" fmla="*/ 88 h 108"/>
                <a:gd name="T20" fmla="*/ 40 w 79"/>
                <a:gd name="T21" fmla="*/ 90 h 108"/>
                <a:gd name="T22" fmla="*/ 46 w 79"/>
                <a:gd name="T23" fmla="*/ 88 h 108"/>
                <a:gd name="T24" fmla="*/ 52 w 79"/>
                <a:gd name="T25" fmla="*/ 86 h 108"/>
                <a:gd name="T26" fmla="*/ 55 w 79"/>
                <a:gd name="T27" fmla="*/ 84 h 108"/>
                <a:gd name="T28" fmla="*/ 57 w 79"/>
                <a:gd name="T29" fmla="*/ 80 h 108"/>
                <a:gd name="T30" fmla="*/ 57 w 79"/>
                <a:gd name="T31" fmla="*/ 74 h 108"/>
                <a:gd name="T32" fmla="*/ 59 w 79"/>
                <a:gd name="T33" fmla="*/ 67 h 108"/>
                <a:gd name="T34" fmla="*/ 59 w 79"/>
                <a:gd name="T35" fmla="*/ 0 h 108"/>
                <a:gd name="T36" fmla="*/ 79 w 79"/>
                <a:gd name="T37" fmla="*/ 0 h 108"/>
                <a:gd name="T38" fmla="*/ 79 w 79"/>
                <a:gd name="T39" fmla="*/ 69 h 108"/>
                <a:gd name="T40" fmla="*/ 77 w 79"/>
                <a:gd name="T41" fmla="*/ 78 h 108"/>
                <a:gd name="T42" fmla="*/ 75 w 79"/>
                <a:gd name="T43" fmla="*/ 86 h 108"/>
                <a:gd name="T44" fmla="*/ 73 w 79"/>
                <a:gd name="T45" fmla="*/ 92 h 108"/>
                <a:gd name="T46" fmla="*/ 69 w 79"/>
                <a:gd name="T47" fmla="*/ 98 h 108"/>
                <a:gd name="T48" fmla="*/ 63 w 79"/>
                <a:gd name="T49" fmla="*/ 102 h 108"/>
                <a:gd name="T50" fmla="*/ 55 w 79"/>
                <a:gd name="T51" fmla="*/ 106 h 108"/>
                <a:gd name="T52" fmla="*/ 50 w 79"/>
                <a:gd name="T53" fmla="*/ 108 h 108"/>
                <a:gd name="T54" fmla="*/ 42 w 79"/>
                <a:gd name="T55" fmla="*/ 108 h 108"/>
                <a:gd name="T56" fmla="*/ 24 w 79"/>
                <a:gd name="T57" fmla="*/ 106 h 108"/>
                <a:gd name="T58" fmla="*/ 10 w 79"/>
                <a:gd name="T59" fmla="*/ 98 h 108"/>
                <a:gd name="T60" fmla="*/ 2 w 79"/>
                <a:gd name="T61" fmla="*/ 86 h 108"/>
                <a:gd name="T62" fmla="*/ 0 w 79"/>
                <a:gd name="T63" fmla="*/ 71 h 108"/>
                <a:gd name="T64" fmla="*/ 0 w 79"/>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108">
                  <a:moveTo>
                    <a:pt x="0" y="0"/>
                  </a:moveTo>
                  <a:lnTo>
                    <a:pt x="22" y="0"/>
                  </a:lnTo>
                  <a:lnTo>
                    <a:pt x="22" y="67"/>
                  </a:lnTo>
                  <a:lnTo>
                    <a:pt x="22" y="72"/>
                  </a:lnTo>
                  <a:lnTo>
                    <a:pt x="22" y="76"/>
                  </a:lnTo>
                  <a:lnTo>
                    <a:pt x="24" y="80"/>
                  </a:lnTo>
                  <a:lnTo>
                    <a:pt x="26" y="84"/>
                  </a:lnTo>
                  <a:lnTo>
                    <a:pt x="28" y="86"/>
                  </a:lnTo>
                  <a:lnTo>
                    <a:pt x="32" y="88"/>
                  </a:lnTo>
                  <a:lnTo>
                    <a:pt x="36" y="88"/>
                  </a:lnTo>
                  <a:lnTo>
                    <a:pt x="40" y="90"/>
                  </a:lnTo>
                  <a:lnTo>
                    <a:pt x="46" y="88"/>
                  </a:lnTo>
                  <a:lnTo>
                    <a:pt x="52" y="86"/>
                  </a:lnTo>
                  <a:lnTo>
                    <a:pt x="55" y="84"/>
                  </a:lnTo>
                  <a:lnTo>
                    <a:pt x="57" y="80"/>
                  </a:lnTo>
                  <a:lnTo>
                    <a:pt x="57" y="74"/>
                  </a:lnTo>
                  <a:lnTo>
                    <a:pt x="59" y="67"/>
                  </a:lnTo>
                  <a:lnTo>
                    <a:pt x="59" y="0"/>
                  </a:lnTo>
                  <a:lnTo>
                    <a:pt x="79" y="0"/>
                  </a:lnTo>
                  <a:lnTo>
                    <a:pt x="79" y="69"/>
                  </a:lnTo>
                  <a:lnTo>
                    <a:pt x="77" y="78"/>
                  </a:lnTo>
                  <a:lnTo>
                    <a:pt x="75" y="86"/>
                  </a:lnTo>
                  <a:lnTo>
                    <a:pt x="73" y="92"/>
                  </a:lnTo>
                  <a:lnTo>
                    <a:pt x="69" y="98"/>
                  </a:lnTo>
                  <a:lnTo>
                    <a:pt x="63" y="102"/>
                  </a:lnTo>
                  <a:lnTo>
                    <a:pt x="55" y="106"/>
                  </a:lnTo>
                  <a:lnTo>
                    <a:pt x="50" y="108"/>
                  </a:lnTo>
                  <a:lnTo>
                    <a:pt x="42" y="108"/>
                  </a:lnTo>
                  <a:lnTo>
                    <a:pt x="24" y="106"/>
                  </a:lnTo>
                  <a:lnTo>
                    <a:pt x="10" y="98"/>
                  </a:lnTo>
                  <a:lnTo>
                    <a:pt x="2" y="86"/>
                  </a:lnTo>
                  <a:lnTo>
                    <a:pt x="0" y="7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3" name="Freeform 723"/>
            <p:cNvSpPr>
              <a:spLocks noEditPoints="1"/>
            </p:cNvSpPr>
            <p:nvPr/>
          </p:nvSpPr>
          <p:spPr bwMode="auto">
            <a:xfrm>
              <a:off x="1544638" y="3992563"/>
              <a:ext cx="60325" cy="87313"/>
            </a:xfrm>
            <a:custGeom>
              <a:avLst/>
              <a:gdLst>
                <a:gd name="T0" fmla="*/ 21 w 76"/>
                <a:gd name="T1" fmla="*/ 90 h 110"/>
                <a:gd name="T2" fmla="*/ 27 w 76"/>
                <a:gd name="T3" fmla="*/ 92 h 110"/>
                <a:gd name="T4" fmla="*/ 35 w 76"/>
                <a:gd name="T5" fmla="*/ 92 h 110"/>
                <a:gd name="T6" fmla="*/ 45 w 76"/>
                <a:gd name="T7" fmla="*/ 90 h 110"/>
                <a:gd name="T8" fmla="*/ 51 w 76"/>
                <a:gd name="T9" fmla="*/ 86 h 110"/>
                <a:gd name="T10" fmla="*/ 53 w 76"/>
                <a:gd name="T11" fmla="*/ 80 h 110"/>
                <a:gd name="T12" fmla="*/ 53 w 76"/>
                <a:gd name="T13" fmla="*/ 73 h 110"/>
                <a:gd name="T14" fmla="*/ 49 w 76"/>
                <a:gd name="T15" fmla="*/ 67 h 110"/>
                <a:gd name="T16" fmla="*/ 43 w 76"/>
                <a:gd name="T17" fmla="*/ 63 h 110"/>
                <a:gd name="T18" fmla="*/ 31 w 76"/>
                <a:gd name="T19" fmla="*/ 63 h 110"/>
                <a:gd name="T20" fmla="*/ 33 w 76"/>
                <a:gd name="T21" fmla="*/ 18 h 110"/>
                <a:gd name="T22" fmla="*/ 21 w 76"/>
                <a:gd name="T23" fmla="*/ 18 h 110"/>
                <a:gd name="T24" fmla="*/ 27 w 76"/>
                <a:gd name="T25" fmla="*/ 47 h 110"/>
                <a:gd name="T26" fmla="*/ 37 w 76"/>
                <a:gd name="T27" fmla="*/ 45 h 110"/>
                <a:gd name="T28" fmla="*/ 47 w 76"/>
                <a:gd name="T29" fmla="*/ 41 h 110"/>
                <a:gd name="T30" fmla="*/ 51 w 76"/>
                <a:gd name="T31" fmla="*/ 31 h 110"/>
                <a:gd name="T32" fmla="*/ 49 w 76"/>
                <a:gd name="T33" fmla="*/ 23 h 110"/>
                <a:gd name="T34" fmla="*/ 45 w 76"/>
                <a:gd name="T35" fmla="*/ 20 h 110"/>
                <a:gd name="T36" fmla="*/ 33 w 76"/>
                <a:gd name="T37" fmla="*/ 18 h 110"/>
                <a:gd name="T38" fmla="*/ 47 w 76"/>
                <a:gd name="T39" fmla="*/ 2 h 110"/>
                <a:gd name="T40" fmla="*/ 61 w 76"/>
                <a:gd name="T41" fmla="*/ 6 h 110"/>
                <a:gd name="T42" fmla="*/ 69 w 76"/>
                <a:gd name="T43" fmla="*/ 14 h 110"/>
                <a:gd name="T44" fmla="*/ 72 w 76"/>
                <a:gd name="T45" fmla="*/ 27 h 110"/>
                <a:gd name="T46" fmla="*/ 70 w 76"/>
                <a:gd name="T47" fmla="*/ 37 h 110"/>
                <a:gd name="T48" fmla="*/ 65 w 76"/>
                <a:gd name="T49" fmla="*/ 45 h 110"/>
                <a:gd name="T50" fmla="*/ 59 w 76"/>
                <a:gd name="T51" fmla="*/ 49 h 110"/>
                <a:gd name="T52" fmla="*/ 53 w 76"/>
                <a:gd name="T53" fmla="*/ 51 h 110"/>
                <a:gd name="T54" fmla="*/ 67 w 76"/>
                <a:gd name="T55" fmla="*/ 57 h 110"/>
                <a:gd name="T56" fmla="*/ 72 w 76"/>
                <a:gd name="T57" fmla="*/ 63 h 110"/>
                <a:gd name="T58" fmla="*/ 74 w 76"/>
                <a:gd name="T59" fmla="*/ 73 h 110"/>
                <a:gd name="T60" fmla="*/ 74 w 76"/>
                <a:gd name="T61" fmla="*/ 86 h 110"/>
                <a:gd name="T62" fmla="*/ 69 w 76"/>
                <a:gd name="T63" fmla="*/ 98 h 110"/>
                <a:gd name="T64" fmla="*/ 57 w 76"/>
                <a:gd name="T65" fmla="*/ 106 h 110"/>
                <a:gd name="T66" fmla="*/ 41 w 76"/>
                <a:gd name="T67" fmla="*/ 110 h 110"/>
                <a:gd name="T68" fmla="*/ 27 w 76"/>
                <a:gd name="T69" fmla="*/ 110 h 110"/>
                <a:gd name="T70" fmla="*/ 10 w 76"/>
                <a:gd name="T71" fmla="*/ 108 h 110"/>
                <a:gd name="T72" fmla="*/ 0 w 76"/>
                <a:gd name="T73" fmla="*/ 2 h 110"/>
                <a:gd name="T74" fmla="*/ 15 w 76"/>
                <a:gd name="T75" fmla="*/ 0 h 110"/>
                <a:gd name="T76" fmla="*/ 33 w 76"/>
                <a:gd name="T7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110">
                  <a:moveTo>
                    <a:pt x="21" y="63"/>
                  </a:moveTo>
                  <a:lnTo>
                    <a:pt x="21" y="90"/>
                  </a:lnTo>
                  <a:lnTo>
                    <a:pt x="23" y="92"/>
                  </a:lnTo>
                  <a:lnTo>
                    <a:pt x="27" y="92"/>
                  </a:lnTo>
                  <a:lnTo>
                    <a:pt x="31" y="92"/>
                  </a:lnTo>
                  <a:lnTo>
                    <a:pt x="35" y="92"/>
                  </a:lnTo>
                  <a:lnTo>
                    <a:pt x="41" y="90"/>
                  </a:lnTo>
                  <a:lnTo>
                    <a:pt x="45" y="90"/>
                  </a:lnTo>
                  <a:lnTo>
                    <a:pt x="49" y="88"/>
                  </a:lnTo>
                  <a:lnTo>
                    <a:pt x="51" y="86"/>
                  </a:lnTo>
                  <a:lnTo>
                    <a:pt x="53" y="84"/>
                  </a:lnTo>
                  <a:lnTo>
                    <a:pt x="53" y="80"/>
                  </a:lnTo>
                  <a:lnTo>
                    <a:pt x="55" y="76"/>
                  </a:lnTo>
                  <a:lnTo>
                    <a:pt x="53" y="73"/>
                  </a:lnTo>
                  <a:lnTo>
                    <a:pt x="53" y="69"/>
                  </a:lnTo>
                  <a:lnTo>
                    <a:pt x="49" y="67"/>
                  </a:lnTo>
                  <a:lnTo>
                    <a:pt x="47" y="65"/>
                  </a:lnTo>
                  <a:lnTo>
                    <a:pt x="43" y="63"/>
                  </a:lnTo>
                  <a:lnTo>
                    <a:pt x="39" y="63"/>
                  </a:lnTo>
                  <a:lnTo>
                    <a:pt x="31" y="63"/>
                  </a:lnTo>
                  <a:lnTo>
                    <a:pt x="21" y="63"/>
                  </a:lnTo>
                  <a:close/>
                  <a:moveTo>
                    <a:pt x="33" y="18"/>
                  </a:moveTo>
                  <a:lnTo>
                    <a:pt x="25" y="18"/>
                  </a:lnTo>
                  <a:lnTo>
                    <a:pt x="21" y="18"/>
                  </a:lnTo>
                  <a:lnTo>
                    <a:pt x="21" y="47"/>
                  </a:lnTo>
                  <a:lnTo>
                    <a:pt x="27" y="47"/>
                  </a:lnTo>
                  <a:lnTo>
                    <a:pt x="33" y="47"/>
                  </a:lnTo>
                  <a:lnTo>
                    <a:pt x="37" y="45"/>
                  </a:lnTo>
                  <a:lnTo>
                    <a:pt x="43" y="43"/>
                  </a:lnTo>
                  <a:lnTo>
                    <a:pt x="47" y="41"/>
                  </a:lnTo>
                  <a:lnTo>
                    <a:pt x="51" y="35"/>
                  </a:lnTo>
                  <a:lnTo>
                    <a:pt x="51" y="31"/>
                  </a:lnTo>
                  <a:lnTo>
                    <a:pt x="51" y="27"/>
                  </a:lnTo>
                  <a:lnTo>
                    <a:pt x="49" y="23"/>
                  </a:lnTo>
                  <a:lnTo>
                    <a:pt x="49" y="22"/>
                  </a:lnTo>
                  <a:lnTo>
                    <a:pt x="45" y="20"/>
                  </a:lnTo>
                  <a:lnTo>
                    <a:pt x="39" y="18"/>
                  </a:lnTo>
                  <a:lnTo>
                    <a:pt x="33" y="18"/>
                  </a:lnTo>
                  <a:close/>
                  <a:moveTo>
                    <a:pt x="33" y="0"/>
                  </a:moveTo>
                  <a:lnTo>
                    <a:pt x="47" y="2"/>
                  </a:lnTo>
                  <a:lnTo>
                    <a:pt x="55" y="2"/>
                  </a:lnTo>
                  <a:lnTo>
                    <a:pt x="61" y="6"/>
                  </a:lnTo>
                  <a:lnTo>
                    <a:pt x="65" y="8"/>
                  </a:lnTo>
                  <a:lnTo>
                    <a:pt x="69" y="14"/>
                  </a:lnTo>
                  <a:lnTo>
                    <a:pt x="70" y="20"/>
                  </a:lnTo>
                  <a:lnTo>
                    <a:pt x="72" y="27"/>
                  </a:lnTo>
                  <a:lnTo>
                    <a:pt x="70" y="35"/>
                  </a:lnTo>
                  <a:lnTo>
                    <a:pt x="70" y="37"/>
                  </a:lnTo>
                  <a:lnTo>
                    <a:pt x="69" y="41"/>
                  </a:lnTo>
                  <a:lnTo>
                    <a:pt x="65" y="45"/>
                  </a:lnTo>
                  <a:lnTo>
                    <a:pt x="63" y="47"/>
                  </a:lnTo>
                  <a:lnTo>
                    <a:pt x="59" y="49"/>
                  </a:lnTo>
                  <a:lnTo>
                    <a:pt x="53" y="51"/>
                  </a:lnTo>
                  <a:lnTo>
                    <a:pt x="53" y="51"/>
                  </a:lnTo>
                  <a:lnTo>
                    <a:pt x="63" y="55"/>
                  </a:lnTo>
                  <a:lnTo>
                    <a:pt x="67" y="57"/>
                  </a:lnTo>
                  <a:lnTo>
                    <a:pt x="69" y="59"/>
                  </a:lnTo>
                  <a:lnTo>
                    <a:pt x="72" y="63"/>
                  </a:lnTo>
                  <a:lnTo>
                    <a:pt x="74" y="67"/>
                  </a:lnTo>
                  <a:lnTo>
                    <a:pt x="74" y="73"/>
                  </a:lnTo>
                  <a:lnTo>
                    <a:pt x="76" y="78"/>
                  </a:lnTo>
                  <a:lnTo>
                    <a:pt x="74" y="86"/>
                  </a:lnTo>
                  <a:lnTo>
                    <a:pt x="72" y="92"/>
                  </a:lnTo>
                  <a:lnTo>
                    <a:pt x="69" y="98"/>
                  </a:lnTo>
                  <a:lnTo>
                    <a:pt x="63" y="102"/>
                  </a:lnTo>
                  <a:lnTo>
                    <a:pt x="57" y="106"/>
                  </a:lnTo>
                  <a:lnTo>
                    <a:pt x="49" y="108"/>
                  </a:lnTo>
                  <a:lnTo>
                    <a:pt x="41" y="110"/>
                  </a:lnTo>
                  <a:lnTo>
                    <a:pt x="35" y="110"/>
                  </a:lnTo>
                  <a:lnTo>
                    <a:pt x="27" y="110"/>
                  </a:lnTo>
                  <a:lnTo>
                    <a:pt x="19" y="110"/>
                  </a:lnTo>
                  <a:lnTo>
                    <a:pt x="10" y="108"/>
                  </a:lnTo>
                  <a:lnTo>
                    <a:pt x="0" y="108"/>
                  </a:lnTo>
                  <a:lnTo>
                    <a:pt x="0" y="2"/>
                  </a:lnTo>
                  <a:lnTo>
                    <a:pt x="8" y="2"/>
                  </a:lnTo>
                  <a:lnTo>
                    <a:pt x="15" y="0"/>
                  </a:lnTo>
                  <a:lnTo>
                    <a:pt x="23"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4" name="Freeform 724"/>
            <p:cNvSpPr>
              <a:spLocks/>
            </p:cNvSpPr>
            <p:nvPr/>
          </p:nvSpPr>
          <p:spPr bwMode="auto">
            <a:xfrm>
              <a:off x="1149351" y="3754438"/>
              <a:ext cx="39688" cy="66675"/>
            </a:xfrm>
            <a:custGeom>
              <a:avLst/>
              <a:gdLst>
                <a:gd name="T0" fmla="*/ 0 w 49"/>
                <a:gd name="T1" fmla="*/ 0 h 82"/>
                <a:gd name="T2" fmla="*/ 47 w 49"/>
                <a:gd name="T3" fmla="*/ 0 h 82"/>
                <a:gd name="T4" fmla="*/ 47 w 49"/>
                <a:gd name="T5" fmla="*/ 13 h 82"/>
                <a:gd name="T6" fmla="*/ 16 w 49"/>
                <a:gd name="T7" fmla="*/ 13 h 82"/>
                <a:gd name="T8" fmla="*/ 16 w 49"/>
                <a:gd name="T9" fmla="*/ 33 h 82"/>
                <a:gd name="T10" fmla="*/ 45 w 49"/>
                <a:gd name="T11" fmla="*/ 33 h 82"/>
                <a:gd name="T12" fmla="*/ 45 w 49"/>
                <a:gd name="T13" fmla="*/ 47 h 82"/>
                <a:gd name="T14" fmla="*/ 16 w 49"/>
                <a:gd name="T15" fmla="*/ 47 h 82"/>
                <a:gd name="T16" fmla="*/ 16 w 49"/>
                <a:gd name="T17" fmla="*/ 66 h 82"/>
                <a:gd name="T18" fmla="*/ 49 w 49"/>
                <a:gd name="T19" fmla="*/ 66 h 82"/>
                <a:gd name="T20" fmla="*/ 49 w 49"/>
                <a:gd name="T21" fmla="*/ 82 h 82"/>
                <a:gd name="T22" fmla="*/ 0 w 49"/>
                <a:gd name="T23" fmla="*/ 82 h 82"/>
                <a:gd name="T24" fmla="*/ 0 w 49"/>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82">
                  <a:moveTo>
                    <a:pt x="0" y="0"/>
                  </a:moveTo>
                  <a:lnTo>
                    <a:pt x="47" y="0"/>
                  </a:lnTo>
                  <a:lnTo>
                    <a:pt x="47" y="13"/>
                  </a:lnTo>
                  <a:lnTo>
                    <a:pt x="16" y="13"/>
                  </a:lnTo>
                  <a:lnTo>
                    <a:pt x="16" y="33"/>
                  </a:lnTo>
                  <a:lnTo>
                    <a:pt x="45" y="33"/>
                  </a:lnTo>
                  <a:lnTo>
                    <a:pt x="45" y="47"/>
                  </a:lnTo>
                  <a:lnTo>
                    <a:pt x="16" y="47"/>
                  </a:lnTo>
                  <a:lnTo>
                    <a:pt x="16" y="66"/>
                  </a:lnTo>
                  <a:lnTo>
                    <a:pt x="49" y="66"/>
                  </a:lnTo>
                  <a:lnTo>
                    <a:pt x="49" y="82"/>
                  </a:lnTo>
                  <a:lnTo>
                    <a:pt x="0" y="82"/>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5" name="Freeform 725"/>
            <p:cNvSpPr>
              <a:spLocks/>
            </p:cNvSpPr>
            <p:nvPr/>
          </p:nvSpPr>
          <p:spPr bwMode="auto">
            <a:xfrm>
              <a:off x="1195388" y="3771901"/>
              <a:ext cx="33338" cy="49213"/>
            </a:xfrm>
            <a:custGeom>
              <a:avLst/>
              <a:gdLst>
                <a:gd name="T0" fmla="*/ 20 w 41"/>
                <a:gd name="T1" fmla="*/ 0 h 61"/>
                <a:gd name="T2" fmla="*/ 27 w 41"/>
                <a:gd name="T3" fmla="*/ 0 h 61"/>
                <a:gd name="T4" fmla="*/ 31 w 41"/>
                <a:gd name="T5" fmla="*/ 2 h 61"/>
                <a:gd name="T6" fmla="*/ 37 w 41"/>
                <a:gd name="T7" fmla="*/ 4 h 61"/>
                <a:gd name="T8" fmla="*/ 41 w 41"/>
                <a:gd name="T9" fmla="*/ 4 h 61"/>
                <a:gd name="T10" fmla="*/ 37 w 41"/>
                <a:gd name="T11" fmla="*/ 16 h 61"/>
                <a:gd name="T12" fmla="*/ 31 w 41"/>
                <a:gd name="T13" fmla="*/ 14 h 61"/>
                <a:gd name="T14" fmla="*/ 22 w 41"/>
                <a:gd name="T15" fmla="*/ 12 h 61"/>
                <a:gd name="T16" fmla="*/ 18 w 41"/>
                <a:gd name="T17" fmla="*/ 14 h 61"/>
                <a:gd name="T18" fmla="*/ 16 w 41"/>
                <a:gd name="T19" fmla="*/ 14 h 61"/>
                <a:gd name="T20" fmla="*/ 16 w 41"/>
                <a:gd name="T21" fmla="*/ 18 h 61"/>
                <a:gd name="T22" fmla="*/ 16 w 41"/>
                <a:gd name="T23" fmla="*/ 20 h 61"/>
                <a:gd name="T24" fmla="*/ 18 w 41"/>
                <a:gd name="T25" fmla="*/ 22 h 61"/>
                <a:gd name="T26" fmla="*/ 22 w 41"/>
                <a:gd name="T27" fmla="*/ 24 h 61"/>
                <a:gd name="T28" fmla="*/ 29 w 41"/>
                <a:gd name="T29" fmla="*/ 26 h 61"/>
                <a:gd name="T30" fmla="*/ 35 w 41"/>
                <a:gd name="T31" fmla="*/ 30 h 61"/>
                <a:gd name="T32" fmla="*/ 37 w 41"/>
                <a:gd name="T33" fmla="*/ 32 h 61"/>
                <a:gd name="T34" fmla="*/ 39 w 41"/>
                <a:gd name="T35" fmla="*/ 34 h 61"/>
                <a:gd name="T36" fmla="*/ 41 w 41"/>
                <a:gd name="T37" fmla="*/ 38 h 61"/>
                <a:gd name="T38" fmla="*/ 41 w 41"/>
                <a:gd name="T39" fmla="*/ 43 h 61"/>
                <a:gd name="T40" fmla="*/ 41 w 41"/>
                <a:gd name="T41" fmla="*/ 47 h 61"/>
                <a:gd name="T42" fmla="*/ 39 w 41"/>
                <a:gd name="T43" fmla="*/ 53 h 61"/>
                <a:gd name="T44" fmla="*/ 37 w 41"/>
                <a:gd name="T45" fmla="*/ 57 h 61"/>
                <a:gd name="T46" fmla="*/ 31 w 41"/>
                <a:gd name="T47" fmla="*/ 59 h 61"/>
                <a:gd name="T48" fmla="*/ 25 w 41"/>
                <a:gd name="T49" fmla="*/ 61 h 61"/>
                <a:gd name="T50" fmla="*/ 20 w 41"/>
                <a:gd name="T51" fmla="*/ 61 h 61"/>
                <a:gd name="T52" fmla="*/ 14 w 41"/>
                <a:gd name="T53" fmla="*/ 61 h 61"/>
                <a:gd name="T54" fmla="*/ 8 w 41"/>
                <a:gd name="T55" fmla="*/ 61 h 61"/>
                <a:gd name="T56" fmla="*/ 4 w 41"/>
                <a:gd name="T57" fmla="*/ 59 h 61"/>
                <a:gd name="T58" fmla="*/ 0 w 41"/>
                <a:gd name="T59" fmla="*/ 57 h 61"/>
                <a:gd name="T60" fmla="*/ 4 w 41"/>
                <a:gd name="T61" fmla="*/ 45 h 61"/>
                <a:gd name="T62" fmla="*/ 6 w 41"/>
                <a:gd name="T63" fmla="*/ 47 h 61"/>
                <a:gd name="T64" fmla="*/ 10 w 41"/>
                <a:gd name="T65" fmla="*/ 47 h 61"/>
                <a:gd name="T66" fmla="*/ 20 w 41"/>
                <a:gd name="T67" fmla="*/ 49 h 61"/>
                <a:gd name="T68" fmla="*/ 22 w 41"/>
                <a:gd name="T69" fmla="*/ 49 h 61"/>
                <a:gd name="T70" fmla="*/ 25 w 41"/>
                <a:gd name="T71" fmla="*/ 49 h 61"/>
                <a:gd name="T72" fmla="*/ 25 w 41"/>
                <a:gd name="T73" fmla="*/ 47 h 61"/>
                <a:gd name="T74" fmla="*/ 27 w 41"/>
                <a:gd name="T75" fmla="*/ 43 h 61"/>
                <a:gd name="T76" fmla="*/ 25 w 41"/>
                <a:gd name="T77" fmla="*/ 41 h 61"/>
                <a:gd name="T78" fmla="*/ 25 w 41"/>
                <a:gd name="T79" fmla="*/ 39 h 61"/>
                <a:gd name="T80" fmla="*/ 20 w 41"/>
                <a:gd name="T81" fmla="*/ 38 h 61"/>
                <a:gd name="T82" fmla="*/ 14 w 41"/>
                <a:gd name="T83" fmla="*/ 36 h 61"/>
                <a:gd name="T84" fmla="*/ 8 w 41"/>
                <a:gd name="T85" fmla="*/ 32 h 61"/>
                <a:gd name="T86" fmla="*/ 4 w 41"/>
                <a:gd name="T87" fmla="*/ 30 h 61"/>
                <a:gd name="T88" fmla="*/ 2 w 41"/>
                <a:gd name="T89" fmla="*/ 26 h 61"/>
                <a:gd name="T90" fmla="*/ 0 w 41"/>
                <a:gd name="T91" fmla="*/ 22 h 61"/>
                <a:gd name="T92" fmla="*/ 0 w 41"/>
                <a:gd name="T93" fmla="*/ 18 h 61"/>
                <a:gd name="T94" fmla="*/ 2 w 41"/>
                <a:gd name="T95" fmla="*/ 12 h 61"/>
                <a:gd name="T96" fmla="*/ 2 w 41"/>
                <a:gd name="T97" fmla="*/ 8 h 61"/>
                <a:gd name="T98" fmla="*/ 6 w 41"/>
                <a:gd name="T99" fmla="*/ 4 h 61"/>
                <a:gd name="T100" fmla="*/ 10 w 41"/>
                <a:gd name="T101" fmla="*/ 2 h 61"/>
                <a:gd name="T102" fmla="*/ 14 w 41"/>
                <a:gd name="T103" fmla="*/ 0 h 61"/>
                <a:gd name="T104" fmla="*/ 20 w 41"/>
                <a:gd name="T10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61">
                  <a:moveTo>
                    <a:pt x="20" y="0"/>
                  </a:moveTo>
                  <a:lnTo>
                    <a:pt x="27" y="0"/>
                  </a:lnTo>
                  <a:lnTo>
                    <a:pt x="31" y="2"/>
                  </a:lnTo>
                  <a:lnTo>
                    <a:pt x="37" y="4"/>
                  </a:lnTo>
                  <a:lnTo>
                    <a:pt x="41" y="4"/>
                  </a:lnTo>
                  <a:lnTo>
                    <a:pt x="37" y="16"/>
                  </a:lnTo>
                  <a:lnTo>
                    <a:pt x="31" y="14"/>
                  </a:lnTo>
                  <a:lnTo>
                    <a:pt x="22" y="12"/>
                  </a:lnTo>
                  <a:lnTo>
                    <a:pt x="18" y="14"/>
                  </a:lnTo>
                  <a:lnTo>
                    <a:pt x="16" y="14"/>
                  </a:lnTo>
                  <a:lnTo>
                    <a:pt x="16" y="18"/>
                  </a:lnTo>
                  <a:lnTo>
                    <a:pt x="16" y="20"/>
                  </a:lnTo>
                  <a:lnTo>
                    <a:pt x="18" y="22"/>
                  </a:lnTo>
                  <a:lnTo>
                    <a:pt x="22" y="24"/>
                  </a:lnTo>
                  <a:lnTo>
                    <a:pt x="29" y="26"/>
                  </a:lnTo>
                  <a:lnTo>
                    <a:pt x="35" y="30"/>
                  </a:lnTo>
                  <a:lnTo>
                    <a:pt x="37" y="32"/>
                  </a:lnTo>
                  <a:lnTo>
                    <a:pt x="39" y="34"/>
                  </a:lnTo>
                  <a:lnTo>
                    <a:pt x="41" y="38"/>
                  </a:lnTo>
                  <a:lnTo>
                    <a:pt x="41" y="43"/>
                  </a:lnTo>
                  <a:lnTo>
                    <a:pt x="41" y="47"/>
                  </a:lnTo>
                  <a:lnTo>
                    <a:pt x="39" y="53"/>
                  </a:lnTo>
                  <a:lnTo>
                    <a:pt x="37" y="57"/>
                  </a:lnTo>
                  <a:lnTo>
                    <a:pt x="31" y="59"/>
                  </a:lnTo>
                  <a:lnTo>
                    <a:pt x="25" y="61"/>
                  </a:lnTo>
                  <a:lnTo>
                    <a:pt x="20" y="61"/>
                  </a:lnTo>
                  <a:lnTo>
                    <a:pt x="14" y="61"/>
                  </a:lnTo>
                  <a:lnTo>
                    <a:pt x="8" y="61"/>
                  </a:lnTo>
                  <a:lnTo>
                    <a:pt x="4" y="59"/>
                  </a:lnTo>
                  <a:lnTo>
                    <a:pt x="0" y="57"/>
                  </a:lnTo>
                  <a:lnTo>
                    <a:pt x="4" y="45"/>
                  </a:lnTo>
                  <a:lnTo>
                    <a:pt x="6" y="47"/>
                  </a:lnTo>
                  <a:lnTo>
                    <a:pt x="10" y="47"/>
                  </a:lnTo>
                  <a:lnTo>
                    <a:pt x="20" y="49"/>
                  </a:lnTo>
                  <a:lnTo>
                    <a:pt x="22" y="49"/>
                  </a:lnTo>
                  <a:lnTo>
                    <a:pt x="25" y="49"/>
                  </a:lnTo>
                  <a:lnTo>
                    <a:pt x="25" y="47"/>
                  </a:lnTo>
                  <a:lnTo>
                    <a:pt x="27" y="43"/>
                  </a:lnTo>
                  <a:lnTo>
                    <a:pt x="25" y="41"/>
                  </a:lnTo>
                  <a:lnTo>
                    <a:pt x="25" y="39"/>
                  </a:lnTo>
                  <a:lnTo>
                    <a:pt x="20" y="38"/>
                  </a:lnTo>
                  <a:lnTo>
                    <a:pt x="14" y="36"/>
                  </a:lnTo>
                  <a:lnTo>
                    <a:pt x="8" y="32"/>
                  </a:lnTo>
                  <a:lnTo>
                    <a:pt x="4" y="30"/>
                  </a:lnTo>
                  <a:lnTo>
                    <a:pt x="2" y="26"/>
                  </a:lnTo>
                  <a:lnTo>
                    <a:pt x="0" y="22"/>
                  </a:lnTo>
                  <a:lnTo>
                    <a:pt x="0" y="18"/>
                  </a:lnTo>
                  <a:lnTo>
                    <a:pt x="2" y="12"/>
                  </a:lnTo>
                  <a:lnTo>
                    <a:pt x="2" y="8"/>
                  </a:lnTo>
                  <a:lnTo>
                    <a:pt x="6" y="4"/>
                  </a:lnTo>
                  <a:lnTo>
                    <a:pt x="10" y="2"/>
                  </a:lnTo>
                  <a:lnTo>
                    <a:pt x="14" y="0"/>
                  </a:lnTo>
                  <a:lnTo>
                    <a:pt x="2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6" name="Freeform 726"/>
            <p:cNvSpPr>
              <a:spLocks/>
            </p:cNvSpPr>
            <p:nvPr/>
          </p:nvSpPr>
          <p:spPr bwMode="auto">
            <a:xfrm>
              <a:off x="1231901" y="3760788"/>
              <a:ext cx="30163" cy="60325"/>
            </a:xfrm>
            <a:custGeom>
              <a:avLst/>
              <a:gdLst>
                <a:gd name="T0" fmla="*/ 24 w 39"/>
                <a:gd name="T1" fmla="*/ 0 h 75"/>
                <a:gd name="T2" fmla="*/ 24 w 39"/>
                <a:gd name="T3" fmla="*/ 16 h 75"/>
                <a:gd name="T4" fmla="*/ 37 w 39"/>
                <a:gd name="T5" fmla="*/ 16 h 75"/>
                <a:gd name="T6" fmla="*/ 37 w 39"/>
                <a:gd name="T7" fmla="*/ 28 h 75"/>
                <a:gd name="T8" fmla="*/ 24 w 39"/>
                <a:gd name="T9" fmla="*/ 28 h 75"/>
                <a:gd name="T10" fmla="*/ 24 w 39"/>
                <a:gd name="T11" fmla="*/ 52 h 75"/>
                <a:gd name="T12" fmla="*/ 24 w 39"/>
                <a:gd name="T13" fmla="*/ 55 h 75"/>
                <a:gd name="T14" fmla="*/ 26 w 39"/>
                <a:gd name="T15" fmla="*/ 59 h 75"/>
                <a:gd name="T16" fmla="*/ 28 w 39"/>
                <a:gd name="T17" fmla="*/ 61 h 75"/>
                <a:gd name="T18" fmla="*/ 30 w 39"/>
                <a:gd name="T19" fmla="*/ 63 h 75"/>
                <a:gd name="T20" fmla="*/ 33 w 39"/>
                <a:gd name="T21" fmla="*/ 61 h 75"/>
                <a:gd name="T22" fmla="*/ 37 w 39"/>
                <a:gd name="T23" fmla="*/ 61 h 75"/>
                <a:gd name="T24" fmla="*/ 39 w 39"/>
                <a:gd name="T25" fmla="*/ 71 h 75"/>
                <a:gd name="T26" fmla="*/ 33 w 39"/>
                <a:gd name="T27" fmla="*/ 75 h 75"/>
                <a:gd name="T28" fmla="*/ 24 w 39"/>
                <a:gd name="T29" fmla="*/ 75 h 75"/>
                <a:gd name="T30" fmla="*/ 20 w 39"/>
                <a:gd name="T31" fmla="*/ 75 h 75"/>
                <a:gd name="T32" fmla="*/ 16 w 39"/>
                <a:gd name="T33" fmla="*/ 73 h 75"/>
                <a:gd name="T34" fmla="*/ 12 w 39"/>
                <a:gd name="T35" fmla="*/ 71 h 75"/>
                <a:gd name="T36" fmla="*/ 10 w 39"/>
                <a:gd name="T37" fmla="*/ 69 h 75"/>
                <a:gd name="T38" fmla="*/ 10 w 39"/>
                <a:gd name="T39" fmla="*/ 63 h 75"/>
                <a:gd name="T40" fmla="*/ 8 w 39"/>
                <a:gd name="T41" fmla="*/ 57 h 75"/>
                <a:gd name="T42" fmla="*/ 8 w 39"/>
                <a:gd name="T43" fmla="*/ 28 h 75"/>
                <a:gd name="T44" fmla="*/ 0 w 39"/>
                <a:gd name="T45" fmla="*/ 28 h 75"/>
                <a:gd name="T46" fmla="*/ 0 w 39"/>
                <a:gd name="T47" fmla="*/ 16 h 75"/>
                <a:gd name="T48" fmla="*/ 8 w 39"/>
                <a:gd name="T49" fmla="*/ 16 h 75"/>
                <a:gd name="T50" fmla="*/ 8 w 39"/>
                <a:gd name="T51" fmla="*/ 4 h 75"/>
                <a:gd name="T52" fmla="*/ 24 w 39"/>
                <a:gd name="T5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75">
                  <a:moveTo>
                    <a:pt x="24" y="0"/>
                  </a:moveTo>
                  <a:lnTo>
                    <a:pt x="24" y="16"/>
                  </a:lnTo>
                  <a:lnTo>
                    <a:pt x="37" y="16"/>
                  </a:lnTo>
                  <a:lnTo>
                    <a:pt x="37" y="28"/>
                  </a:lnTo>
                  <a:lnTo>
                    <a:pt x="24" y="28"/>
                  </a:lnTo>
                  <a:lnTo>
                    <a:pt x="24" y="52"/>
                  </a:lnTo>
                  <a:lnTo>
                    <a:pt x="24" y="55"/>
                  </a:lnTo>
                  <a:lnTo>
                    <a:pt x="26" y="59"/>
                  </a:lnTo>
                  <a:lnTo>
                    <a:pt x="28" y="61"/>
                  </a:lnTo>
                  <a:lnTo>
                    <a:pt x="30" y="63"/>
                  </a:lnTo>
                  <a:lnTo>
                    <a:pt x="33" y="61"/>
                  </a:lnTo>
                  <a:lnTo>
                    <a:pt x="37" y="61"/>
                  </a:lnTo>
                  <a:lnTo>
                    <a:pt x="39" y="71"/>
                  </a:lnTo>
                  <a:lnTo>
                    <a:pt x="33" y="75"/>
                  </a:lnTo>
                  <a:lnTo>
                    <a:pt x="24" y="75"/>
                  </a:lnTo>
                  <a:lnTo>
                    <a:pt x="20" y="75"/>
                  </a:lnTo>
                  <a:lnTo>
                    <a:pt x="16" y="73"/>
                  </a:lnTo>
                  <a:lnTo>
                    <a:pt x="12" y="71"/>
                  </a:lnTo>
                  <a:lnTo>
                    <a:pt x="10" y="69"/>
                  </a:lnTo>
                  <a:lnTo>
                    <a:pt x="10" y="63"/>
                  </a:lnTo>
                  <a:lnTo>
                    <a:pt x="8" y="57"/>
                  </a:lnTo>
                  <a:lnTo>
                    <a:pt x="8" y="28"/>
                  </a:lnTo>
                  <a:lnTo>
                    <a:pt x="0" y="28"/>
                  </a:lnTo>
                  <a:lnTo>
                    <a:pt x="0" y="16"/>
                  </a:lnTo>
                  <a:lnTo>
                    <a:pt x="8" y="16"/>
                  </a:lnTo>
                  <a:lnTo>
                    <a:pt x="8" y="4"/>
                  </a:lnTo>
                  <a:lnTo>
                    <a:pt x="2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7" name="Freeform 727"/>
            <p:cNvSpPr>
              <a:spLocks noEditPoints="1"/>
            </p:cNvSpPr>
            <p:nvPr/>
          </p:nvSpPr>
          <p:spPr bwMode="auto">
            <a:xfrm>
              <a:off x="1266826" y="3754438"/>
              <a:ext cx="42863" cy="66675"/>
            </a:xfrm>
            <a:custGeom>
              <a:avLst/>
              <a:gdLst>
                <a:gd name="T0" fmla="*/ 28 w 53"/>
                <a:gd name="T1" fmla="*/ 35 h 82"/>
                <a:gd name="T2" fmla="*/ 22 w 53"/>
                <a:gd name="T3" fmla="*/ 35 h 82"/>
                <a:gd name="T4" fmla="*/ 18 w 53"/>
                <a:gd name="T5" fmla="*/ 39 h 82"/>
                <a:gd name="T6" fmla="*/ 16 w 53"/>
                <a:gd name="T7" fmla="*/ 43 h 82"/>
                <a:gd name="T8" fmla="*/ 16 w 53"/>
                <a:gd name="T9" fmla="*/ 47 h 82"/>
                <a:gd name="T10" fmla="*/ 16 w 53"/>
                <a:gd name="T11" fmla="*/ 53 h 82"/>
                <a:gd name="T12" fmla="*/ 16 w 53"/>
                <a:gd name="T13" fmla="*/ 60 h 82"/>
                <a:gd name="T14" fmla="*/ 18 w 53"/>
                <a:gd name="T15" fmla="*/ 66 h 82"/>
                <a:gd name="T16" fmla="*/ 22 w 53"/>
                <a:gd name="T17" fmla="*/ 68 h 82"/>
                <a:gd name="T18" fmla="*/ 26 w 53"/>
                <a:gd name="T19" fmla="*/ 70 h 82"/>
                <a:gd name="T20" fmla="*/ 30 w 53"/>
                <a:gd name="T21" fmla="*/ 70 h 82"/>
                <a:gd name="T22" fmla="*/ 34 w 53"/>
                <a:gd name="T23" fmla="*/ 68 h 82"/>
                <a:gd name="T24" fmla="*/ 36 w 53"/>
                <a:gd name="T25" fmla="*/ 64 h 82"/>
                <a:gd name="T26" fmla="*/ 38 w 53"/>
                <a:gd name="T27" fmla="*/ 62 h 82"/>
                <a:gd name="T28" fmla="*/ 38 w 53"/>
                <a:gd name="T29" fmla="*/ 37 h 82"/>
                <a:gd name="T30" fmla="*/ 34 w 53"/>
                <a:gd name="T31" fmla="*/ 35 h 82"/>
                <a:gd name="T32" fmla="*/ 32 w 53"/>
                <a:gd name="T33" fmla="*/ 35 h 82"/>
                <a:gd name="T34" fmla="*/ 28 w 53"/>
                <a:gd name="T35" fmla="*/ 35 h 82"/>
                <a:gd name="T36" fmla="*/ 38 w 53"/>
                <a:gd name="T37" fmla="*/ 0 h 82"/>
                <a:gd name="T38" fmla="*/ 51 w 53"/>
                <a:gd name="T39" fmla="*/ 0 h 82"/>
                <a:gd name="T40" fmla="*/ 51 w 53"/>
                <a:gd name="T41" fmla="*/ 60 h 82"/>
                <a:gd name="T42" fmla="*/ 51 w 53"/>
                <a:gd name="T43" fmla="*/ 70 h 82"/>
                <a:gd name="T44" fmla="*/ 53 w 53"/>
                <a:gd name="T45" fmla="*/ 76 h 82"/>
                <a:gd name="T46" fmla="*/ 53 w 53"/>
                <a:gd name="T47" fmla="*/ 82 h 82"/>
                <a:gd name="T48" fmla="*/ 41 w 53"/>
                <a:gd name="T49" fmla="*/ 82 h 82"/>
                <a:gd name="T50" fmla="*/ 40 w 53"/>
                <a:gd name="T51" fmla="*/ 74 h 82"/>
                <a:gd name="T52" fmla="*/ 40 w 53"/>
                <a:gd name="T53" fmla="*/ 74 h 82"/>
                <a:gd name="T54" fmla="*/ 38 w 53"/>
                <a:gd name="T55" fmla="*/ 78 h 82"/>
                <a:gd name="T56" fmla="*/ 34 w 53"/>
                <a:gd name="T57" fmla="*/ 80 h 82"/>
                <a:gd name="T58" fmla="*/ 28 w 53"/>
                <a:gd name="T59" fmla="*/ 82 h 82"/>
                <a:gd name="T60" fmla="*/ 22 w 53"/>
                <a:gd name="T61" fmla="*/ 82 h 82"/>
                <a:gd name="T62" fmla="*/ 16 w 53"/>
                <a:gd name="T63" fmla="*/ 82 h 82"/>
                <a:gd name="T64" fmla="*/ 10 w 53"/>
                <a:gd name="T65" fmla="*/ 80 h 82"/>
                <a:gd name="T66" fmla="*/ 6 w 53"/>
                <a:gd name="T67" fmla="*/ 76 h 82"/>
                <a:gd name="T68" fmla="*/ 2 w 53"/>
                <a:gd name="T69" fmla="*/ 70 h 82"/>
                <a:gd name="T70" fmla="*/ 0 w 53"/>
                <a:gd name="T71" fmla="*/ 62 h 82"/>
                <a:gd name="T72" fmla="*/ 0 w 53"/>
                <a:gd name="T73" fmla="*/ 53 h 82"/>
                <a:gd name="T74" fmla="*/ 0 w 53"/>
                <a:gd name="T75" fmla="*/ 43 h 82"/>
                <a:gd name="T76" fmla="*/ 2 w 53"/>
                <a:gd name="T77" fmla="*/ 37 h 82"/>
                <a:gd name="T78" fmla="*/ 6 w 53"/>
                <a:gd name="T79" fmla="*/ 29 h 82"/>
                <a:gd name="T80" fmla="*/ 12 w 53"/>
                <a:gd name="T81" fmla="*/ 25 h 82"/>
                <a:gd name="T82" fmla="*/ 18 w 53"/>
                <a:gd name="T83" fmla="*/ 23 h 82"/>
                <a:gd name="T84" fmla="*/ 26 w 53"/>
                <a:gd name="T85" fmla="*/ 21 h 82"/>
                <a:gd name="T86" fmla="*/ 32 w 53"/>
                <a:gd name="T87" fmla="*/ 21 h 82"/>
                <a:gd name="T88" fmla="*/ 38 w 53"/>
                <a:gd name="T89" fmla="*/ 23 h 82"/>
                <a:gd name="T90" fmla="*/ 38 w 53"/>
                <a:gd name="T9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82">
                  <a:moveTo>
                    <a:pt x="28" y="35"/>
                  </a:moveTo>
                  <a:lnTo>
                    <a:pt x="22" y="35"/>
                  </a:lnTo>
                  <a:lnTo>
                    <a:pt x="18" y="39"/>
                  </a:lnTo>
                  <a:lnTo>
                    <a:pt x="16" y="43"/>
                  </a:lnTo>
                  <a:lnTo>
                    <a:pt x="16" y="47"/>
                  </a:lnTo>
                  <a:lnTo>
                    <a:pt x="16" y="53"/>
                  </a:lnTo>
                  <a:lnTo>
                    <a:pt x="16" y="60"/>
                  </a:lnTo>
                  <a:lnTo>
                    <a:pt x="18" y="66"/>
                  </a:lnTo>
                  <a:lnTo>
                    <a:pt x="22" y="68"/>
                  </a:lnTo>
                  <a:lnTo>
                    <a:pt x="26" y="70"/>
                  </a:lnTo>
                  <a:lnTo>
                    <a:pt x="30" y="70"/>
                  </a:lnTo>
                  <a:lnTo>
                    <a:pt x="34" y="68"/>
                  </a:lnTo>
                  <a:lnTo>
                    <a:pt x="36" y="64"/>
                  </a:lnTo>
                  <a:lnTo>
                    <a:pt x="38" y="62"/>
                  </a:lnTo>
                  <a:lnTo>
                    <a:pt x="38" y="37"/>
                  </a:lnTo>
                  <a:lnTo>
                    <a:pt x="34" y="35"/>
                  </a:lnTo>
                  <a:lnTo>
                    <a:pt x="32" y="35"/>
                  </a:lnTo>
                  <a:lnTo>
                    <a:pt x="28" y="35"/>
                  </a:lnTo>
                  <a:close/>
                  <a:moveTo>
                    <a:pt x="38" y="0"/>
                  </a:moveTo>
                  <a:lnTo>
                    <a:pt x="51" y="0"/>
                  </a:lnTo>
                  <a:lnTo>
                    <a:pt x="51" y="60"/>
                  </a:lnTo>
                  <a:lnTo>
                    <a:pt x="51" y="70"/>
                  </a:lnTo>
                  <a:lnTo>
                    <a:pt x="53" y="76"/>
                  </a:lnTo>
                  <a:lnTo>
                    <a:pt x="53" y="82"/>
                  </a:lnTo>
                  <a:lnTo>
                    <a:pt x="41" y="82"/>
                  </a:lnTo>
                  <a:lnTo>
                    <a:pt x="40" y="74"/>
                  </a:lnTo>
                  <a:lnTo>
                    <a:pt x="40" y="74"/>
                  </a:lnTo>
                  <a:lnTo>
                    <a:pt x="38" y="78"/>
                  </a:lnTo>
                  <a:lnTo>
                    <a:pt x="34" y="80"/>
                  </a:lnTo>
                  <a:lnTo>
                    <a:pt x="28" y="82"/>
                  </a:lnTo>
                  <a:lnTo>
                    <a:pt x="22" y="82"/>
                  </a:lnTo>
                  <a:lnTo>
                    <a:pt x="16" y="82"/>
                  </a:lnTo>
                  <a:lnTo>
                    <a:pt x="10" y="80"/>
                  </a:lnTo>
                  <a:lnTo>
                    <a:pt x="6" y="76"/>
                  </a:lnTo>
                  <a:lnTo>
                    <a:pt x="2" y="70"/>
                  </a:lnTo>
                  <a:lnTo>
                    <a:pt x="0" y="62"/>
                  </a:lnTo>
                  <a:lnTo>
                    <a:pt x="0" y="53"/>
                  </a:lnTo>
                  <a:lnTo>
                    <a:pt x="0" y="43"/>
                  </a:lnTo>
                  <a:lnTo>
                    <a:pt x="2" y="37"/>
                  </a:lnTo>
                  <a:lnTo>
                    <a:pt x="6" y="29"/>
                  </a:lnTo>
                  <a:lnTo>
                    <a:pt x="12" y="25"/>
                  </a:lnTo>
                  <a:lnTo>
                    <a:pt x="18" y="23"/>
                  </a:lnTo>
                  <a:lnTo>
                    <a:pt x="26" y="21"/>
                  </a:lnTo>
                  <a:lnTo>
                    <a:pt x="32" y="21"/>
                  </a:lnTo>
                  <a:lnTo>
                    <a:pt x="38" y="23"/>
                  </a:lnTo>
                  <a:lnTo>
                    <a:pt x="3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8" name="Freeform 728"/>
            <p:cNvSpPr>
              <a:spLocks/>
            </p:cNvSpPr>
            <p:nvPr/>
          </p:nvSpPr>
          <p:spPr bwMode="auto">
            <a:xfrm>
              <a:off x="1317626" y="3806826"/>
              <a:ext cx="14288" cy="14288"/>
            </a:xfrm>
            <a:custGeom>
              <a:avLst/>
              <a:gdLst>
                <a:gd name="T0" fmla="*/ 10 w 20"/>
                <a:gd name="T1" fmla="*/ 0 h 18"/>
                <a:gd name="T2" fmla="*/ 14 w 20"/>
                <a:gd name="T3" fmla="*/ 0 h 18"/>
                <a:gd name="T4" fmla="*/ 16 w 20"/>
                <a:gd name="T5" fmla="*/ 2 h 18"/>
                <a:gd name="T6" fmla="*/ 18 w 20"/>
                <a:gd name="T7" fmla="*/ 6 h 18"/>
                <a:gd name="T8" fmla="*/ 20 w 20"/>
                <a:gd name="T9" fmla="*/ 10 h 18"/>
                <a:gd name="T10" fmla="*/ 18 w 20"/>
                <a:gd name="T11" fmla="*/ 12 h 18"/>
                <a:gd name="T12" fmla="*/ 16 w 20"/>
                <a:gd name="T13" fmla="*/ 16 h 18"/>
                <a:gd name="T14" fmla="*/ 14 w 20"/>
                <a:gd name="T15" fmla="*/ 18 h 18"/>
                <a:gd name="T16" fmla="*/ 10 w 20"/>
                <a:gd name="T17" fmla="*/ 18 h 18"/>
                <a:gd name="T18" fmla="*/ 6 w 20"/>
                <a:gd name="T19" fmla="*/ 18 h 18"/>
                <a:gd name="T20" fmla="*/ 2 w 20"/>
                <a:gd name="T21" fmla="*/ 16 h 18"/>
                <a:gd name="T22" fmla="*/ 0 w 20"/>
                <a:gd name="T23" fmla="*/ 12 h 18"/>
                <a:gd name="T24" fmla="*/ 0 w 20"/>
                <a:gd name="T25" fmla="*/ 10 h 18"/>
                <a:gd name="T26" fmla="*/ 0 w 20"/>
                <a:gd name="T27" fmla="*/ 6 h 18"/>
                <a:gd name="T28" fmla="*/ 2 w 20"/>
                <a:gd name="T29" fmla="*/ 2 h 18"/>
                <a:gd name="T30" fmla="*/ 6 w 20"/>
                <a:gd name="T31" fmla="*/ 0 h 18"/>
                <a:gd name="T32" fmla="*/ 10 w 20"/>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8">
                  <a:moveTo>
                    <a:pt x="10" y="0"/>
                  </a:moveTo>
                  <a:lnTo>
                    <a:pt x="14" y="0"/>
                  </a:lnTo>
                  <a:lnTo>
                    <a:pt x="16" y="2"/>
                  </a:lnTo>
                  <a:lnTo>
                    <a:pt x="18" y="6"/>
                  </a:lnTo>
                  <a:lnTo>
                    <a:pt x="20" y="10"/>
                  </a:lnTo>
                  <a:lnTo>
                    <a:pt x="18" y="12"/>
                  </a:lnTo>
                  <a:lnTo>
                    <a:pt x="16" y="16"/>
                  </a:lnTo>
                  <a:lnTo>
                    <a:pt x="14" y="18"/>
                  </a:lnTo>
                  <a:lnTo>
                    <a:pt x="10" y="18"/>
                  </a:lnTo>
                  <a:lnTo>
                    <a:pt x="6" y="18"/>
                  </a:lnTo>
                  <a:lnTo>
                    <a:pt x="2" y="16"/>
                  </a:lnTo>
                  <a:lnTo>
                    <a:pt x="0" y="12"/>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9" name="Freeform 729"/>
            <p:cNvSpPr>
              <a:spLocks/>
            </p:cNvSpPr>
            <p:nvPr/>
          </p:nvSpPr>
          <p:spPr bwMode="auto">
            <a:xfrm>
              <a:off x="1625601" y="3752851"/>
              <a:ext cx="39688" cy="68263"/>
            </a:xfrm>
            <a:custGeom>
              <a:avLst/>
              <a:gdLst>
                <a:gd name="T0" fmla="*/ 27 w 51"/>
                <a:gd name="T1" fmla="*/ 0 h 84"/>
                <a:gd name="T2" fmla="*/ 35 w 51"/>
                <a:gd name="T3" fmla="*/ 0 h 84"/>
                <a:gd name="T4" fmla="*/ 35 w 51"/>
                <a:gd name="T5" fmla="*/ 70 h 84"/>
                <a:gd name="T6" fmla="*/ 51 w 51"/>
                <a:gd name="T7" fmla="*/ 70 h 84"/>
                <a:gd name="T8" fmla="*/ 51 w 51"/>
                <a:gd name="T9" fmla="*/ 84 h 84"/>
                <a:gd name="T10" fmla="*/ 6 w 51"/>
                <a:gd name="T11" fmla="*/ 84 h 84"/>
                <a:gd name="T12" fmla="*/ 6 w 51"/>
                <a:gd name="T13" fmla="*/ 70 h 84"/>
                <a:gd name="T14" fmla="*/ 21 w 51"/>
                <a:gd name="T15" fmla="*/ 70 h 84"/>
                <a:gd name="T16" fmla="*/ 21 w 51"/>
                <a:gd name="T17" fmla="*/ 25 h 84"/>
                <a:gd name="T18" fmla="*/ 23 w 51"/>
                <a:gd name="T19" fmla="*/ 17 h 84"/>
                <a:gd name="T20" fmla="*/ 18 w 51"/>
                <a:gd name="T21" fmla="*/ 23 h 84"/>
                <a:gd name="T22" fmla="*/ 8 w 51"/>
                <a:gd name="T23" fmla="*/ 31 h 84"/>
                <a:gd name="T24" fmla="*/ 0 w 51"/>
                <a:gd name="T25" fmla="*/ 21 h 84"/>
                <a:gd name="T26" fmla="*/ 27 w 51"/>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84">
                  <a:moveTo>
                    <a:pt x="27" y="0"/>
                  </a:moveTo>
                  <a:lnTo>
                    <a:pt x="35" y="0"/>
                  </a:lnTo>
                  <a:lnTo>
                    <a:pt x="35" y="70"/>
                  </a:lnTo>
                  <a:lnTo>
                    <a:pt x="51" y="70"/>
                  </a:lnTo>
                  <a:lnTo>
                    <a:pt x="51" y="84"/>
                  </a:lnTo>
                  <a:lnTo>
                    <a:pt x="6" y="84"/>
                  </a:lnTo>
                  <a:lnTo>
                    <a:pt x="6" y="70"/>
                  </a:lnTo>
                  <a:lnTo>
                    <a:pt x="21" y="70"/>
                  </a:lnTo>
                  <a:lnTo>
                    <a:pt x="21" y="25"/>
                  </a:lnTo>
                  <a:lnTo>
                    <a:pt x="23" y="17"/>
                  </a:lnTo>
                  <a:lnTo>
                    <a:pt x="18" y="23"/>
                  </a:lnTo>
                  <a:lnTo>
                    <a:pt x="8" y="31"/>
                  </a:lnTo>
                  <a:lnTo>
                    <a:pt x="0" y="21"/>
                  </a:lnTo>
                  <a:lnTo>
                    <a:pt x="2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0" name="Freeform 730"/>
            <p:cNvSpPr>
              <a:spLocks noEditPoints="1"/>
            </p:cNvSpPr>
            <p:nvPr/>
          </p:nvSpPr>
          <p:spPr bwMode="auto">
            <a:xfrm>
              <a:off x="1676401" y="3752851"/>
              <a:ext cx="44450" cy="68263"/>
            </a:xfrm>
            <a:custGeom>
              <a:avLst/>
              <a:gdLst>
                <a:gd name="T0" fmla="*/ 21 w 55"/>
                <a:gd name="T1" fmla="*/ 13 h 84"/>
                <a:gd name="T2" fmla="*/ 15 w 55"/>
                <a:gd name="T3" fmla="*/ 21 h 84"/>
                <a:gd name="T4" fmla="*/ 15 w 55"/>
                <a:gd name="T5" fmla="*/ 33 h 84"/>
                <a:gd name="T6" fmla="*/ 21 w 55"/>
                <a:gd name="T7" fmla="*/ 39 h 84"/>
                <a:gd name="T8" fmla="*/ 31 w 55"/>
                <a:gd name="T9" fmla="*/ 39 h 84"/>
                <a:gd name="T10" fmla="*/ 37 w 55"/>
                <a:gd name="T11" fmla="*/ 37 h 84"/>
                <a:gd name="T12" fmla="*/ 39 w 55"/>
                <a:gd name="T13" fmla="*/ 29 h 84"/>
                <a:gd name="T14" fmla="*/ 37 w 55"/>
                <a:gd name="T15" fmla="*/ 17 h 84"/>
                <a:gd name="T16" fmla="*/ 33 w 55"/>
                <a:gd name="T17" fmla="*/ 13 h 84"/>
                <a:gd name="T18" fmla="*/ 25 w 55"/>
                <a:gd name="T19" fmla="*/ 13 h 84"/>
                <a:gd name="T20" fmla="*/ 35 w 55"/>
                <a:gd name="T21" fmla="*/ 2 h 84"/>
                <a:gd name="T22" fmla="*/ 47 w 55"/>
                <a:gd name="T23" fmla="*/ 8 h 84"/>
                <a:gd name="T24" fmla="*/ 53 w 55"/>
                <a:gd name="T25" fmla="*/ 21 h 84"/>
                <a:gd name="T26" fmla="*/ 53 w 55"/>
                <a:gd name="T27" fmla="*/ 43 h 84"/>
                <a:gd name="T28" fmla="*/ 47 w 55"/>
                <a:gd name="T29" fmla="*/ 62 h 84"/>
                <a:gd name="T30" fmla="*/ 35 w 55"/>
                <a:gd name="T31" fmla="*/ 76 h 84"/>
                <a:gd name="T32" fmla="*/ 21 w 55"/>
                <a:gd name="T33" fmla="*/ 84 h 84"/>
                <a:gd name="T34" fmla="*/ 10 w 55"/>
                <a:gd name="T35" fmla="*/ 72 h 84"/>
                <a:gd name="T36" fmla="*/ 21 w 55"/>
                <a:gd name="T37" fmla="*/ 70 h 84"/>
                <a:gd name="T38" fmla="*/ 29 w 55"/>
                <a:gd name="T39" fmla="*/ 64 h 84"/>
                <a:gd name="T40" fmla="*/ 35 w 55"/>
                <a:gd name="T41" fmla="*/ 57 h 84"/>
                <a:gd name="T42" fmla="*/ 39 w 55"/>
                <a:gd name="T43" fmla="*/ 47 h 84"/>
                <a:gd name="T44" fmla="*/ 33 w 55"/>
                <a:gd name="T45" fmla="*/ 51 h 84"/>
                <a:gd name="T46" fmla="*/ 23 w 55"/>
                <a:gd name="T47" fmla="*/ 53 h 84"/>
                <a:gd name="T48" fmla="*/ 15 w 55"/>
                <a:gd name="T49" fmla="*/ 51 h 84"/>
                <a:gd name="T50" fmla="*/ 8 w 55"/>
                <a:gd name="T51" fmla="*/ 47 h 84"/>
                <a:gd name="T52" fmla="*/ 2 w 55"/>
                <a:gd name="T53" fmla="*/ 39 h 84"/>
                <a:gd name="T54" fmla="*/ 0 w 55"/>
                <a:gd name="T55" fmla="*/ 27 h 84"/>
                <a:gd name="T56" fmla="*/ 2 w 55"/>
                <a:gd name="T57" fmla="*/ 15 h 84"/>
                <a:gd name="T58" fmla="*/ 6 w 55"/>
                <a:gd name="T59" fmla="*/ 8 h 84"/>
                <a:gd name="T60" fmla="*/ 15 w 55"/>
                <a:gd name="T61" fmla="*/ 2 h 84"/>
                <a:gd name="T62" fmla="*/ 25 w 55"/>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84">
                  <a:moveTo>
                    <a:pt x="25" y="13"/>
                  </a:moveTo>
                  <a:lnTo>
                    <a:pt x="21" y="13"/>
                  </a:lnTo>
                  <a:lnTo>
                    <a:pt x="17" y="15"/>
                  </a:lnTo>
                  <a:lnTo>
                    <a:pt x="15" y="21"/>
                  </a:lnTo>
                  <a:lnTo>
                    <a:pt x="13" y="27"/>
                  </a:lnTo>
                  <a:lnTo>
                    <a:pt x="15" y="33"/>
                  </a:lnTo>
                  <a:lnTo>
                    <a:pt x="17" y="37"/>
                  </a:lnTo>
                  <a:lnTo>
                    <a:pt x="21" y="39"/>
                  </a:lnTo>
                  <a:lnTo>
                    <a:pt x="27" y="39"/>
                  </a:lnTo>
                  <a:lnTo>
                    <a:pt x="31" y="39"/>
                  </a:lnTo>
                  <a:lnTo>
                    <a:pt x="35" y="39"/>
                  </a:lnTo>
                  <a:lnTo>
                    <a:pt x="37" y="37"/>
                  </a:lnTo>
                  <a:lnTo>
                    <a:pt x="39" y="35"/>
                  </a:lnTo>
                  <a:lnTo>
                    <a:pt x="39" y="29"/>
                  </a:lnTo>
                  <a:lnTo>
                    <a:pt x="39" y="23"/>
                  </a:lnTo>
                  <a:lnTo>
                    <a:pt x="37" y="17"/>
                  </a:lnTo>
                  <a:lnTo>
                    <a:pt x="35" y="15"/>
                  </a:lnTo>
                  <a:lnTo>
                    <a:pt x="33" y="13"/>
                  </a:lnTo>
                  <a:lnTo>
                    <a:pt x="29" y="13"/>
                  </a:lnTo>
                  <a:lnTo>
                    <a:pt x="25" y="13"/>
                  </a:lnTo>
                  <a:close/>
                  <a:moveTo>
                    <a:pt x="25" y="0"/>
                  </a:moveTo>
                  <a:lnTo>
                    <a:pt x="35" y="2"/>
                  </a:lnTo>
                  <a:lnTo>
                    <a:pt x="41" y="4"/>
                  </a:lnTo>
                  <a:lnTo>
                    <a:pt x="47" y="8"/>
                  </a:lnTo>
                  <a:lnTo>
                    <a:pt x="51" y="13"/>
                  </a:lnTo>
                  <a:lnTo>
                    <a:pt x="53" y="21"/>
                  </a:lnTo>
                  <a:lnTo>
                    <a:pt x="55" y="31"/>
                  </a:lnTo>
                  <a:lnTo>
                    <a:pt x="53" y="43"/>
                  </a:lnTo>
                  <a:lnTo>
                    <a:pt x="51" y="55"/>
                  </a:lnTo>
                  <a:lnTo>
                    <a:pt x="47" y="62"/>
                  </a:lnTo>
                  <a:lnTo>
                    <a:pt x="41" y="70"/>
                  </a:lnTo>
                  <a:lnTo>
                    <a:pt x="35" y="76"/>
                  </a:lnTo>
                  <a:lnTo>
                    <a:pt x="29" y="80"/>
                  </a:lnTo>
                  <a:lnTo>
                    <a:pt x="21" y="84"/>
                  </a:lnTo>
                  <a:lnTo>
                    <a:pt x="13" y="84"/>
                  </a:lnTo>
                  <a:lnTo>
                    <a:pt x="10" y="72"/>
                  </a:lnTo>
                  <a:lnTo>
                    <a:pt x="15" y="72"/>
                  </a:lnTo>
                  <a:lnTo>
                    <a:pt x="21" y="70"/>
                  </a:lnTo>
                  <a:lnTo>
                    <a:pt x="25" y="66"/>
                  </a:lnTo>
                  <a:lnTo>
                    <a:pt x="29" y="64"/>
                  </a:lnTo>
                  <a:lnTo>
                    <a:pt x="33" y="61"/>
                  </a:lnTo>
                  <a:lnTo>
                    <a:pt x="35" y="57"/>
                  </a:lnTo>
                  <a:lnTo>
                    <a:pt x="37" y="51"/>
                  </a:lnTo>
                  <a:lnTo>
                    <a:pt x="39" y="47"/>
                  </a:lnTo>
                  <a:lnTo>
                    <a:pt x="35" y="49"/>
                  </a:lnTo>
                  <a:lnTo>
                    <a:pt x="33" y="51"/>
                  </a:lnTo>
                  <a:lnTo>
                    <a:pt x="29" y="53"/>
                  </a:lnTo>
                  <a:lnTo>
                    <a:pt x="23" y="53"/>
                  </a:lnTo>
                  <a:lnTo>
                    <a:pt x="19" y="53"/>
                  </a:lnTo>
                  <a:lnTo>
                    <a:pt x="15" y="51"/>
                  </a:lnTo>
                  <a:lnTo>
                    <a:pt x="11" y="49"/>
                  </a:lnTo>
                  <a:lnTo>
                    <a:pt x="8" y="47"/>
                  </a:lnTo>
                  <a:lnTo>
                    <a:pt x="4" y="43"/>
                  </a:lnTo>
                  <a:lnTo>
                    <a:pt x="2" y="39"/>
                  </a:lnTo>
                  <a:lnTo>
                    <a:pt x="0" y="33"/>
                  </a:lnTo>
                  <a:lnTo>
                    <a:pt x="0" y="27"/>
                  </a:lnTo>
                  <a:lnTo>
                    <a:pt x="0" y="21"/>
                  </a:lnTo>
                  <a:lnTo>
                    <a:pt x="2" y="15"/>
                  </a:lnTo>
                  <a:lnTo>
                    <a:pt x="4" y="11"/>
                  </a:lnTo>
                  <a:lnTo>
                    <a:pt x="6" y="8"/>
                  </a:lnTo>
                  <a:lnTo>
                    <a:pt x="10" y="4"/>
                  </a:lnTo>
                  <a:lnTo>
                    <a:pt x="15" y="2"/>
                  </a:lnTo>
                  <a:lnTo>
                    <a:pt x="19" y="0"/>
                  </a:lnTo>
                  <a:lnTo>
                    <a:pt x="2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1" name="Freeform 731"/>
            <p:cNvSpPr>
              <a:spLocks/>
            </p:cNvSpPr>
            <p:nvPr/>
          </p:nvSpPr>
          <p:spPr bwMode="auto">
            <a:xfrm>
              <a:off x="1730376" y="3754438"/>
              <a:ext cx="41275" cy="66675"/>
            </a:xfrm>
            <a:custGeom>
              <a:avLst/>
              <a:gdLst>
                <a:gd name="T0" fmla="*/ 0 w 53"/>
                <a:gd name="T1" fmla="*/ 0 h 82"/>
                <a:gd name="T2" fmla="*/ 53 w 53"/>
                <a:gd name="T3" fmla="*/ 0 h 82"/>
                <a:gd name="T4" fmla="*/ 53 w 53"/>
                <a:gd name="T5" fmla="*/ 4 h 82"/>
                <a:gd name="T6" fmla="*/ 20 w 53"/>
                <a:gd name="T7" fmla="*/ 82 h 82"/>
                <a:gd name="T8" fmla="*/ 6 w 53"/>
                <a:gd name="T9" fmla="*/ 82 h 82"/>
                <a:gd name="T10" fmla="*/ 34 w 53"/>
                <a:gd name="T11" fmla="*/ 19 h 82"/>
                <a:gd name="T12" fmla="*/ 38 w 53"/>
                <a:gd name="T13" fmla="*/ 13 h 82"/>
                <a:gd name="T14" fmla="*/ 32 w 53"/>
                <a:gd name="T15" fmla="*/ 13 h 82"/>
                <a:gd name="T16" fmla="*/ 0 w 53"/>
                <a:gd name="T17" fmla="*/ 13 h 82"/>
                <a:gd name="T18" fmla="*/ 0 w 53"/>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82">
                  <a:moveTo>
                    <a:pt x="0" y="0"/>
                  </a:moveTo>
                  <a:lnTo>
                    <a:pt x="53" y="0"/>
                  </a:lnTo>
                  <a:lnTo>
                    <a:pt x="53" y="4"/>
                  </a:lnTo>
                  <a:lnTo>
                    <a:pt x="20" y="82"/>
                  </a:lnTo>
                  <a:lnTo>
                    <a:pt x="6" y="82"/>
                  </a:lnTo>
                  <a:lnTo>
                    <a:pt x="34" y="19"/>
                  </a:lnTo>
                  <a:lnTo>
                    <a:pt x="38" y="13"/>
                  </a:lnTo>
                  <a:lnTo>
                    <a:pt x="32" y="13"/>
                  </a:lnTo>
                  <a:lnTo>
                    <a:pt x="0" y="13"/>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2" name="Freeform 732"/>
            <p:cNvSpPr>
              <a:spLocks/>
            </p:cNvSpPr>
            <p:nvPr/>
          </p:nvSpPr>
          <p:spPr bwMode="auto">
            <a:xfrm>
              <a:off x="1782763" y="3754438"/>
              <a:ext cx="39688" cy="66675"/>
            </a:xfrm>
            <a:custGeom>
              <a:avLst/>
              <a:gdLst>
                <a:gd name="T0" fmla="*/ 6 w 49"/>
                <a:gd name="T1" fmla="*/ 0 h 82"/>
                <a:gd name="T2" fmla="*/ 47 w 49"/>
                <a:gd name="T3" fmla="*/ 0 h 82"/>
                <a:gd name="T4" fmla="*/ 47 w 49"/>
                <a:gd name="T5" fmla="*/ 13 h 82"/>
                <a:gd name="T6" fmla="*/ 20 w 49"/>
                <a:gd name="T7" fmla="*/ 13 h 82"/>
                <a:gd name="T8" fmla="*/ 20 w 49"/>
                <a:gd name="T9" fmla="*/ 29 h 82"/>
                <a:gd name="T10" fmla="*/ 24 w 49"/>
                <a:gd name="T11" fmla="*/ 29 h 82"/>
                <a:gd name="T12" fmla="*/ 30 w 49"/>
                <a:gd name="T13" fmla="*/ 29 h 82"/>
                <a:gd name="T14" fmla="*/ 36 w 49"/>
                <a:gd name="T15" fmla="*/ 31 h 82"/>
                <a:gd name="T16" fmla="*/ 39 w 49"/>
                <a:gd name="T17" fmla="*/ 33 h 82"/>
                <a:gd name="T18" fmla="*/ 43 w 49"/>
                <a:gd name="T19" fmla="*/ 37 h 82"/>
                <a:gd name="T20" fmla="*/ 45 w 49"/>
                <a:gd name="T21" fmla="*/ 41 h 82"/>
                <a:gd name="T22" fmla="*/ 47 w 49"/>
                <a:gd name="T23" fmla="*/ 45 h 82"/>
                <a:gd name="T24" fmla="*/ 49 w 49"/>
                <a:gd name="T25" fmla="*/ 49 h 82"/>
                <a:gd name="T26" fmla="*/ 49 w 49"/>
                <a:gd name="T27" fmla="*/ 55 h 82"/>
                <a:gd name="T28" fmla="*/ 49 w 49"/>
                <a:gd name="T29" fmla="*/ 60 h 82"/>
                <a:gd name="T30" fmla="*/ 47 w 49"/>
                <a:gd name="T31" fmla="*/ 66 h 82"/>
                <a:gd name="T32" fmla="*/ 45 w 49"/>
                <a:gd name="T33" fmla="*/ 72 h 82"/>
                <a:gd name="T34" fmla="*/ 41 w 49"/>
                <a:gd name="T35" fmla="*/ 76 h 82"/>
                <a:gd name="T36" fmla="*/ 36 w 49"/>
                <a:gd name="T37" fmla="*/ 78 h 82"/>
                <a:gd name="T38" fmla="*/ 32 w 49"/>
                <a:gd name="T39" fmla="*/ 80 h 82"/>
                <a:gd name="T40" fmla="*/ 26 w 49"/>
                <a:gd name="T41" fmla="*/ 82 h 82"/>
                <a:gd name="T42" fmla="*/ 20 w 49"/>
                <a:gd name="T43" fmla="*/ 82 h 82"/>
                <a:gd name="T44" fmla="*/ 8 w 49"/>
                <a:gd name="T45" fmla="*/ 82 h 82"/>
                <a:gd name="T46" fmla="*/ 4 w 49"/>
                <a:gd name="T47" fmla="*/ 80 h 82"/>
                <a:gd name="T48" fmla="*/ 0 w 49"/>
                <a:gd name="T49" fmla="*/ 80 h 82"/>
                <a:gd name="T50" fmla="*/ 4 w 49"/>
                <a:gd name="T51" fmla="*/ 66 h 82"/>
                <a:gd name="T52" fmla="*/ 10 w 49"/>
                <a:gd name="T53" fmla="*/ 68 h 82"/>
                <a:gd name="T54" fmla="*/ 14 w 49"/>
                <a:gd name="T55" fmla="*/ 68 h 82"/>
                <a:gd name="T56" fmla="*/ 18 w 49"/>
                <a:gd name="T57" fmla="*/ 70 h 82"/>
                <a:gd name="T58" fmla="*/ 26 w 49"/>
                <a:gd name="T59" fmla="*/ 68 h 82"/>
                <a:gd name="T60" fmla="*/ 30 w 49"/>
                <a:gd name="T61" fmla="*/ 66 h 82"/>
                <a:gd name="T62" fmla="*/ 34 w 49"/>
                <a:gd name="T63" fmla="*/ 60 h 82"/>
                <a:gd name="T64" fmla="*/ 34 w 49"/>
                <a:gd name="T65" fmla="*/ 55 h 82"/>
                <a:gd name="T66" fmla="*/ 34 w 49"/>
                <a:gd name="T67" fmla="*/ 51 h 82"/>
                <a:gd name="T68" fmla="*/ 32 w 49"/>
                <a:gd name="T69" fmla="*/ 49 h 82"/>
                <a:gd name="T70" fmla="*/ 30 w 49"/>
                <a:gd name="T71" fmla="*/ 45 h 82"/>
                <a:gd name="T72" fmla="*/ 24 w 49"/>
                <a:gd name="T73" fmla="*/ 43 h 82"/>
                <a:gd name="T74" fmla="*/ 16 w 49"/>
                <a:gd name="T75" fmla="*/ 43 h 82"/>
                <a:gd name="T76" fmla="*/ 6 w 49"/>
                <a:gd name="T77" fmla="*/ 43 h 82"/>
                <a:gd name="T78" fmla="*/ 6 w 49"/>
                <a:gd name="T7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82">
                  <a:moveTo>
                    <a:pt x="6" y="0"/>
                  </a:moveTo>
                  <a:lnTo>
                    <a:pt x="47" y="0"/>
                  </a:lnTo>
                  <a:lnTo>
                    <a:pt x="47" y="13"/>
                  </a:lnTo>
                  <a:lnTo>
                    <a:pt x="20" y="13"/>
                  </a:lnTo>
                  <a:lnTo>
                    <a:pt x="20" y="29"/>
                  </a:lnTo>
                  <a:lnTo>
                    <a:pt x="24" y="29"/>
                  </a:lnTo>
                  <a:lnTo>
                    <a:pt x="30" y="29"/>
                  </a:lnTo>
                  <a:lnTo>
                    <a:pt x="36" y="31"/>
                  </a:lnTo>
                  <a:lnTo>
                    <a:pt x="39" y="33"/>
                  </a:lnTo>
                  <a:lnTo>
                    <a:pt x="43" y="37"/>
                  </a:lnTo>
                  <a:lnTo>
                    <a:pt x="45" y="41"/>
                  </a:lnTo>
                  <a:lnTo>
                    <a:pt x="47" y="45"/>
                  </a:lnTo>
                  <a:lnTo>
                    <a:pt x="49" y="49"/>
                  </a:lnTo>
                  <a:lnTo>
                    <a:pt x="49" y="55"/>
                  </a:lnTo>
                  <a:lnTo>
                    <a:pt x="49" y="60"/>
                  </a:lnTo>
                  <a:lnTo>
                    <a:pt x="47" y="66"/>
                  </a:lnTo>
                  <a:lnTo>
                    <a:pt x="45" y="72"/>
                  </a:lnTo>
                  <a:lnTo>
                    <a:pt x="41" y="76"/>
                  </a:lnTo>
                  <a:lnTo>
                    <a:pt x="36" y="78"/>
                  </a:lnTo>
                  <a:lnTo>
                    <a:pt x="32" y="80"/>
                  </a:lnTo>
                  <a:lnTo>
                    <a:pt x="26" y="82"/>
                  </a:lnTo>
                  <a:lnTo>
                    <a:pt x="20" y="82"/>
                  </a:lnTo>
                  <a:lnTo>
                    <a:pt x="8" y="82"/>
                  </a:lnTo>
                  <a:lnTo>
                    <a:pt x="4" y="80"/>
                  </a:lnTo>
                  <a:lnTo>
                    <a:pt x="0" y="80"/>
                  </a:lnTo>
                  <a:lnTo>
                    <a:pt x="4" y="66"/>
                  </a:lnTo>
                  <a:lnTo>
                    <a:pt x="10" y="68"/>
                  </a:lnTo>
                  <a:lnTo>
                    <a:pt x="14" y="68"/>
                  </a:lnTo>
                  <a:lnTo>
                    <a:pt x="18" y="70"/>
                  </a:lnTo>
                  <a:lnTo>
                    <a:pt x="26" y="68"/>
                  </a:lnTo>
                  <a:lnTo>
                    <a:pt x="30" y="66"/>
                  </a:lnTo>
                  <a:lnTo>
                    <a:pt x="34" y="60"/>
                  </a:lnTo>
                  <a:lnTo>
                    <a:pt x="34" y="55"/>
                  </a:lnTo>
                  <a:lnTo>
                    <a:pt x="34" y="51"/>
                  </a:lnTo>
                  <a:lnTo>
                    <a:pt x="32" y="49"/>
                  </a:lnTo>
                  <a:lnTo>
                    <a:pt x="30" y="45"/>
                  </a:lnTo>
                  <a:lnTo>
                    <a:pt x="24" y="43"/>
                  </a:lnTo>
                  <a:lnTo>
                    <a:pt x="16" y="43"/>
                  </a:lnTo>
                  <a:lnTo>
                    <a:pt x="6" y="43"/>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3" name="Freeform 733"/>
            <p:cNvSpPr>
              <a:spLocks noEditPoints="1"/>
            </p:cNvSpPr>
            <p:nvPr/>
          </p:nvSpPr>
          <p:spPr bwMode="auto">
            <a:xfrm>
              <a:off x="930276" y="3465513"/>
              <a:ext cx="128588" cy="106363"/>
            </a:xfrm>
            <a:custGeom>
              <a:avLst/>
              <a:gdLst>
                <a:gd name="T0" fmla="*/ 116 w 161"/>
                <a:gd name="T1" fmla="*/ 51 h 135"/>
                <a:gd name="T2" fmla="*/ 104 w 161"/>
                <a:gd name="T3" fmla="*/ 53 h 135"/>
                <a:gd name="T4" fmla="*/ 96 w 161"/>
                <a:gd name="T5" fmla="*/ 60 h 135"/>
                <a:gd name="T6" fmla="*/ 81 w 161"/>
                <a:gd name="T7" fmla="*/ 84 h 135"/>
                <a:gd name="T8" fmla="*/ 120 w 161"/>
                <a:gd name="T9" fmla="*/ 108 h 135"/>
                <a:gd name="T10" fmla="*/ 134 w 161"/>
                <a:gd name="T11" fmla="*/ 86 h 135"/>
                <a:gd name="T12" fmla="*/ 136 w 161"/>
                <a:gd name="T13" fmla="*/ 78 h 135"/>
                <a:gd name="T14" fmla="*/ 138 w 161"/>
                <a:gd name="T15" fmla="*/ 72 h 135"/>
                <a:gd name="T16" fmla="*/ 136 w 161"/>
                <a:gd name="T17" fmla="*/ 64 h 135"/>
                <a:gd name="T18" fmla="*/ 132 w 161"/>
                <a:gd name="T19" fmla="*/ 58 h 135"/>
                <a:gd name="T20" fmla="*/ 128 w 161"/>
                <a:gd name="T21" fmla="*/ 55 h 135"/>
                <a:gd name="T22" fmla="*/ 116 w 161"/>
                <a:gd name="T23" fmla="*/ 51 h 135"/>
                <a:gd name="T24" fmla="*/ 55 w 161"/>
                <a:gd name="T25" fmla="*/ 27 h 135"/>
                <a:gd name="T26" fmla="*/ 49 w 161"/>
                <a:gd name="T27" fmla="*/ 27 h 135"/>
                <a:gd name="T28" fmla="*/ 45 w 161"/>
                <a:gd name="T29" fmla="*/ 31 h 135"/>
                <a:gd name="T30" fmla="*/ 41 w 161"/>
                <a:gd name="T31" fmla="*/ 35 h 135"/>
                <a:gd name="T32" fmla="*/ 30 w 161"/>
                <a:gd name="T33" fmla="*/ 55 h 135"/>
                <a:gd name="T34" fmla="*/ 59 w 161"/>
                <a:gd name="T35" fmla="*/ 72 h 135"/>
                <a:gd name="T36" fmla="*/ 71 w 161"/>
                <a:gd name="T37" fmla="*/ 55 h 135"/>
                <a:gd name="T38" fmla="*/ 73 w 161"/>
                <a:gd name="T39" fmla="*/ 49 h 135"/>
                <a:gd name="T40" fmla="*/ 73 w 161"/>
                <a:gd name="T41" fmla="*/ 43 h 135"/>
                <a:gd name="T42" fmla="*/ 73 w 161"/>
                <a:gd name="T43" fmla="*/ 37 h 135"/>
                <a:gd name="T44" fmla="*/ 71 w 161"/>
                <a:gd name="T45" fmla="*/ 33 h 135"/>
                <a:gd name="T46" fmla="*/ 67 w 161"/>
                <a:gd name="T47" fmla="*/ 29 h 135"/>
                <a:gd name="T48" fmla="*/ 61 w 161"/>
                <a:gd name="T49" fmla="*/ 27 h 135"/>
                <a:gd name="T50" fmla="*/ 55 w 161"/>
                <a:gd name="T51" fmla="*/ 27 h 135"/>
                <a:gd name="T52" fmla="*/ 67 w 161"/>
                <a:gd name="T53" fmla="*/ 0 h 135"/>
                <a:gd name="T54" fmla="*/ 81 w 161"/>
                <a:gd name="T55" fmla="*/ 7 h 135"/>
                <a:gd name="T56" fmla="*/ 88 w 161"/>
                <a:gd name="T57" fmla="*/ 13 h 135"/>
                <a:gd name="T58" fmla="*/ 92 w 161"/>
                <a:gd name="T59" fmla="*/ 21 h 135"/>
                <a:gd name="T60" fmla="*/ 96 w 161"/>
                <a:gd name="T61" fmla="*/ 29 h 135"/>
                <a:gd name="T62" fmla="*/ 112 w 161"/>
                <a:gd name="T63" fmla="*/ 25 h 135"/>
                <a:gd name="T64" fmla="*/ 128 w 161"/>
                <a:gd name="T65" fmla="*/ 27 h 135"/>
                <a:gd name="T66" fmla="*/ 141 w 161"/>
                <a:gd name="T67" fmla="*/ 35 h 135"/>
                <a:gd name="T68" fmla="*/ 153 w 161"/>
                <a:gd name="T69" fmla="*/ 49 h 135"/>
                <a:gd name="T70" fmla="*/ 161 w 161"/>
                <a:gd name="T71" fmla="*/ 64 h 135"/>
                <a:gd name="T72" fmla="*/ 161 w 161"/>
                <a:gd name="T73" fmla="*/ 82 h 135"/>
                <a:gd name="T74" fmla="*/ 153 w 161"/>
                <a:gd name="T75" fmla="*/ 98 h 135"/>
                <a:gd name="T76" fmla="*/ 136 w 161"/>
                <a:gd name="T77" fmla="*/ 129 h 135"/>
                <a:gd name="T78" fmla="*/ 136 w 161"/>
                <a:gd name="T79" fmla="*/ 129 h 135"/>
                <a:gd name="T80" fmla="*/ 136 w 161"/>
                <a:gd name="T81" fmla="*/ 129 h 135"/>
                <a:gd name="T82" fmla="*/ 132 w 161"/>
                <a:gd name="T83" fmla="*/ 133 h 135"/>
                <a:gd name="T84" fmla="*/ 128 w 161"/>
                <a:gd name="T85" fmla="*/ 135 h 135"/>
                <a:gd name="T86" fmla="*/ 124 w 161"/>
                <a:gd name="T87" fmla="*/ 135 h 135"/>
                <a:gd name="T88" fmla="*/ 118 w 161"/>
                <a:gd name="T89" fmla="*/ 133 h 135"/>
                <a:gd name="T90" fmla="*/ 6 w 161"/>
                <a:gd name="T91" fmla="*/ 72 h 135"/>
                <a:gd name="T92" fmla="*/ 2 w 161"/>
                <a:gd name="T93" fmla="*/ 68 h 135"/>
                <a:gd name="T94" fmla="*/ 0 w 161"/>
                <a:gd name="T95" fmla="*/ 64 h 135"/>
                <a:gd name="T96" fmla="*/ 0 w 161"/>
                <a:gd name="T97" fmla="*/ 58 h 135"/>
                <a:gd name="T98" fmla="*/ 2 w 161"/>
                <a:gd name="T99" fmla="*/ 55 h 135"/>
                <a:gd name="T100" fmla="*/ 2 w 161"/>
                <a:gd name="T101" fmla="*/ 53 h 135"/>
                <a:gd name="T102" fmla="*/ 2 w 161"/>
                <a:gd name="T103" fmla="*/ 53 h 135"/>
                <a:gd name="T104" fmla="*/ 20 w 161"/>
                <a:gd name="T105" fmla="*/ 23 h 135"/>
                <a:gd name="T106" fmla="*/ 33 w 161"/>
                <a:gd name="T107" fmla="*/ 7 h 135"/>
                <a:gd name="T108" fmla="*/ 49 w 161"/>
                <a:gd name="T109" fmla="*/ 2 h 135"/>
                <a:gd name="T110" fmla="*/ 67 w 161"/>
                <a:gd name="T11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135">
                  <a:moveTo>
                    <a:pt x="116" y="51"/>
                  </a:moveTo>
                  <a:lnTo>
                    <a:pt x="104" y="53"/>
                  </a:lnTo>
                  <a:lnTo>
                    <a:pt x="96" y="60"/>
                  </a:lnTo>
                  <a:lnTo>
                    <a:pt x="81" y="84"/>
                  </a:lnTo>
                  <a:lnTo>
                    <a:pt x="120" y="108"/>
                  </a:lnTo>
                  <a:lnTo>
                    <a:pt x="134" y="86"/>
                  </a:lnTo>
                  <a:lnTo>
                    <a:pt x="136" y="78"/>
                  </a:lnTo>
                  <a:lnTo>
                    <a:pt x="138" y="72"/>
                  </a:lnTo>
                  <a:lnTo>
                    <a:pt x="136" y="64"/>
                  </a:lnTo>
                  <a:lnTo>
                    <a:pt x="132" y="58"/>
                  </a:lnTo>
                  <a:lnTo>
                    <a:pt x="128" y="55"/>
                  </a:lnTo>
                  <a:lnTo>
                    <a:pt x="116" y="51"/>
                  </a:lnTo>
                  <a:close/>
                  <a:moveTo>
                    <a:pt x="55" y="27"/>
                  </a:moveTo>
                  <a:lnTo>
                    <a:pt x="49" y="27"/>
                  </a:lnTo>
                  <a:lnTo>
                    <a:pt x="45" y="31"/>
                  </a:lnTo>
                  <a:lnTo>
                    <a:pt x="41" y="35"/>
                  </a:lnTo>
                  <a:lnTo>
                    <a:pt x="30" y="55"/>
                  </a:lnTo>
                  <a:lnTo>
                    <a:pt x="59" y="72"/>
                  </a:lnTo>
                  <a:lnTo>
                    <a:pt x="71" y="55"/>
                  </a:lnTo>
                  <a:lnTo>
                    <a:pt x="73" y="49"/>
                  </a:lnTo>
                  <a:lnTo>
                    <a:pt x="73" y="43"/>
                  </a:lnTo>
                  <a:lnTo>
                    <a:pt x="73" y="37"/>
                  </a:lnTo>
                  <a:lnTo>
                    <a:pt x="71" y="33"/>
                  </a:lnTo>
                  <a:lnTo>
                    <a:pt x="67" y="29"/>
                  </a:lnTo>
                  <a:lnTo>
                    <a:pt x="61" y="27"/>
                  </a:lnTo>
                  <a:lnTo>
                    <a:pt x="55" y="27"/>
                  </a:lnTo>
                  <a:close/>
                  <a:moveTo>
                    <a:pt x="67" y="0"/>
                  </a:moveTo>
                  <a:lnTo>
                    <a:pt x="81" y="7"/>
                  </a:lnTo>
                  <a:lnTo>
                    <a:pt x="88" y="13"/>
                  </a:lnTo>
                  <a:lnTo>
                    <a:pt x="92" y="21"/>
                  </a:lnTo>
                  <a:lnTo>
                    <a:pt x="96" y="29"/>
                  </a:lnTo>
                  <a:lnTo>
                    <a:pt x="112" y="25"/>
                  </a:lnTo>
                  <a:lnTo>
                    <a:pt x="128" y="27"/>
                  </a:lnTo>
                  <a:lnTo>
                    <a:pt x="141" y="35"/>
                  </a:lnTo>
                  <a:lnTo>
                    <a:pt x="153" y="49"/>
                  </a:lnTo>
                  <a:lnTo>
                    <a:pt x="161" y="64"/>
                  </a:lnTo>
                  <a:lnTo>
                    <a:pt x="161" y="82"/>
                  </a:lnTo>
                  <a:lnTo>
                    <a:pt x="153" y="98"/>
                  </a:lnTo>
                  <a:lnTo>
                    <a:pt x="136" y="129"/>
                  </a:lnTo>
                  <a:lnTo>
                    <a:pt x="136" y="129"/>
                  </a:lnTo>
                  <a:lnTo>
                    <a:pt x="136" y="129"/>
                  </a:lnTo>
                  <a:lnTo>
                    <a:pt x="132" y="133"/>
                  </a:lnTo>
                  <a:lnTo>
                    <a:pt x="128" y="135"/>
                  </a:lnTo>
                  <a:lnTo>
                    <a:pt x="124" y="135"/>
                  </a:lnTo>
                  <a:lnTo>
                    <a:pt x="118" y="133"/>
                  </a:lnTo>
                  <a:lnTo>
                    <a:pt x="6" y="72"/>
                  </a:lnTo>
                  <a:lnTo>
                    <a:pt x="2" y="68"/>
                  </a:lnTo>
                  <a:lnTo>
                    <a:pt x="0" y="64"/>
                  </a:lnTo>
                  <a:lnTo>
                    <a:pt x="0" y="58"/>
                  </a:lnTo>
                  <a:lnTo>
                    <a:pt x="2" y="55"/>
                  </a:lnTo>
                  <a:lnTo>
                    <a:pt x="2" y="53"/>
                  </a:lnTo>
                  <a:lnTo>
                    <a:pt x="2" y="53"/>
                  </a:lnTo>
                  <a:lnTo>
                    <a:pt x="20" y="23"/>
                  </a:lnTo>
                  <a:lnTo>
                    <a:pt x="33" y="7"/>
                  </a:lnTo>
                  <a:lnTo>
                    <a:pt x="49" y="2"/>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4" name="Freeform 734"/>
            <p:cNvSpPr>
              <a:spLocks/>
            </p:cNvSpPr>
            <p:nvPr/>
          </p:nvSpPr>
          <p:spPr bwMode="auto">
            <a:xfrm>
              <a:off x="998538" y="3360738"/>
              <a:ext cx="134938" cy="133350"/>
            </a:xfrm>
            <a:custGeom>
              <a:avLst/>
              <a:gdLst>
                <a:gd name="T0" fmla="*/ 72 w 168"/>
                <a:gd name="T1" fmla="*/ 0 h 169"/>
                <a:gd name="T2" fmla="*/ 76 w 168"/>
                <a:gd name="T3" fmla="*/ 0 h 169"/>
                <a:gd name="T4" fmla="*/ 80 w 168"/>
                <a:gd name="T5" fmla="*/ 2 h 169"/>
                <a:gd name="T6" fmla="*/ 82 w 168"/>
                <a:gd name="T7" fmla="*/ 8 h 169"/>
                <a:gd name="T8" fmla="*/ 84 w 168"/>
                <a:gd name="T9" fmla="*/ 12 h 169"/>
                <a:gd name="T10" fmla="*/ 82 w 168"/>
                <a:gd name="T11" fmla="*/ 18 h 169"/>
                <a:gd name="T12" fmla="*/ 78 w 168"/>
                <a:gd name="T13" fmla="*/ 22 h 169"/>
                <a:gd name="T14" fmla="*/ 31 w 168"/>
                <a:gd name="T15" fmla="*/ 69 h 169"/>
                <a:gd name="T16" fmla="*/ 60 w 168"/>
                <a:gd name="T17" fmla="*/ 96 h 169"/>
                <a:gd name="T18" fmla="*/ 100 w 168"/>
                <a:gd name="T19" fmla="*/ 57 h 169"/>
                <a:gd name="T20" fmla="*/ 104 w 168"/>
                <a:gd name="T21" fmla="*/ 55 h 169"/>
                <a:gd name="T22" fmla="*/ 108 w 168"/>
                <a:gd name="T23" fmla="*/ 53 h 169"/>
                <a:gd name="T24" fmla="*/ 113 w 168"/>
                <a:gd name="T25" fmla="*/ 55 h 169"/>
                <a:gd name="T26" fmla="*/ 115 w 168"/>
                <a:gd name="T27" fmla="*/ 57 h 169"/>
                <a:gd name="T28" fmla="*/ 119 w 168"/>
                <a:gd name="T29" fmla="*/ 61 h 169"/>
                <a:gd name="T30" fmla="*/ 119 w 168"/>
                <a:gd name="T31" fmla="*/ 67 h 169"/>
                <a:gd name="T32" fmla="*/ 117 w 168"/>
                <a:gd name="T33" fmla="*/ 71 h 169"/>
                <a:gd name="T34" fmla="*/ 115 w 168"/>
                <a:gd name="T35" fmla="*/ 75 h 169"/>
                <a:gd name="T36" fmla="*/ 78 w 168"/>
                <a:gd name="T37" fmla="*/ 112 h 169"/>
                <a:gd name="T38" fmla="*/ 108 w 168"/>
                <a:gd name="T39" fmla="*/ 139 h 169"/>
                <a:gd name="T40" fmla="*/ 149 w 168"/>
                <a:gd name="T41" fmla="*/ 98 h 169"/>
                <a:gd name="T42" fmla="*/ 153 w 168"/>
                <a:gd name="T43" fmla="*/ 96 h 169"/>
                <a:gd name="T44" fmla="*/ 157 w 168"/>
                <a:gd name="T45" fmla="*/ 96 h 169"/>
                <a:gd name="T46" fmla="*/ 162 w 168"/>
                <a:gd name="T47" fmla="*/ 98 h 169"/>
                <a:gd name="T48" fmla="*/ 164 w 168"/>
                <a:gd name="T49" fmla="*/ 100 h 169"/>
                <a:gd name="T50" fmla="*/ 168 w 168"/>
                <a:gd name="T51" fmla="*/ 104 h 169"/>
                <a:gd name="T52" fmla="*/ 168 w 168"/>
                <a:gd name="T53" fmla="*/ 110 h 169"/>
                <a:gd name="T54" fmla="*/ 166 w 168"/>
                <a:gd name="T55" fmla="*/ 114 h 169"/>
                <a:gd name="T56" fmla="*/ 164 w 168"/>
                <a:gd name="T57" fmla="*/ 118 h 169"/>
                <a:gd name="T58" fmla="*/ 119 w 168"/>
                <a:gd name="T59" fmla="*/ 163 h 169"/>
                <a:gd name="T60" fmla="*/ 117 w 168"/>
                <a:gd name="T61" fmla="*/ 165 h 169"/>
                <a:gd name="T62" fmla="*/ 117 w 168"/>
                <a:gd name="T63" fmla="*/ 165 h 169"/>
                <a:gd name="T64" fmla="*/ 113 w 168"/>
                <a:gd name="T65" fmla="*/ 167 h 169"/>
                <a:gd name="T66" fmla="*/ 109 w 168"/>
                <a:gd name="T67" fmla="*/ 169 h 169"/>
                <a:gd name="T68" fmla="*/ 106 w 168"/>
                <a:gd name="T69" fmla="*/ 167 h 169"/>
                <a:gd name="T70" fmla="*/ 102 w 168"/>
                <a:gd name="T71" fmla="*/ 165 h 169"/>
                <a:gd name="T72" fmla="*/ 3 w 168"/>
                <a:gd name="T73" fmla="*/ 81 h 169"/>
                <a:gd name="T74" fmla="*/ 0 w 168"/>
                <a:gd name="T75" fmla="*/ 77 h 169"/>
                <a:gd name="T76" fmla="*/ 0 w 168"/>
                <a:gd name="T77" fmla="*/ 73 h 169"/>
                <a:gd name="T78" fmla="*/ 0 w 168"/>
                <a:gd name="T79" fmla="*/ 67 h 169"/>
                <a:gd name="T80" fmla="*/ 3 w 168"/>
                <a:gd name="T81" fmla="*/ 63 h 169"/>
                <a:gd name="T82" fmla="*/ 3 w 168"/>
                <a:gd name="T83" fmla="*/ 63 h 169"/>
                <a:gd name="T84" fmla="*/ 3 w 168"/>
                <a:gd name="T85" fmla="*/ 61 h 169"/>
                <a:gd name="T86" fmla="*/ 62 w 168"/>
                <a:gd name="T87" fmla="*/ 4 h 169"/>
                <a:gd name="T88" fmla="*/ 66 w 168"/>
                <a:gd name="T89" fmla="*/ 0 h 169"/>
                <a:gd name="T90" fmla="*/ 72 w 168"/>
                <a:gd name="T9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9">
                  <a:moveTo>
                    <a:pt x="72" y="0"/>
                  </a:moveTo>
                  <a:lnTo>
                    <a:pt x="76" y="0"/>
                  </a:lnTo>
                  <a:lnTo>
                    <a:pt x="80" y="2"/>
                  </a:lnTo>
                  <a:lnTo>
                    <a:pt x="82" y="8"/>
                  </a:lnTo>
                  <a:lnTo>
                    <a:pt x="84" y="12"/>
                  </a:lnTo>
                  <a:lnTo>
                    <a:pt x="82" y="18"/>
                  </a:lnTo>
                  <a:lnTo>
                    <a:pt x="78" y="22"/>
                  </a:lnTo>
                  <a:lnTo>
                    <a:pt x="31" y="69"/>
                  </a:lnTo>
                  <a:lnTo>
                    <a:pt x="60" y="96"/>
                  </a:lnTo>
                  <a:lnTo>
                    <a:pt x="100" y="57"/>
                  </a:lnTo>
                  <a:lnTo>
                    <a:pt x="104" y="55"/>
                  </a:lnTo>
                  <a:lnTo>
                    <a:pt x="108" y="53"/>
                  </a:lnTo>
                  <a:lnTo>
                    <a:pt x="113" y="55"/>
                  </a:lnTo>
                  <a:lnTo>
                    <a:pt x="115" y="57"/>
                  </a:lnTo>
                  <a:lnTo>
                    <a:pt x="119" y="61"/>
                  </a:lnTo>
                  <a:lnTo>
                    <a:pt x="119" y="67"/>
                  </a:lnTo>
                  <a:lnTo>
                    <a:pt x="117" y="71"/>
                  </a:lnTo>
                  <a:lnTo>
                    <a:pt x="115" y="75"/>
                  </a:lnTo>
                  <a:lnTo>
                    <a:pt x="78" y="112"/>
                  </a:lnTo>
                  <a:lnTo>
                    <a:pt x="108" y="139"/>
                  </a:lnTo>
                  <a:lnTo>
                    <a:pt x="149" y="98"/>
                  </a:lnTo>
                  <a:lnTo>
                    <a:pt x="153" y="96"/>
                  </a:lnTo>
                  <a:lnTo>
                    <a:pt x="157" y="96"/>
                  </a:lnTo>
                  <a:lnTo>
                    <a:pt x="162" y="98"/>
                  </a:lnTo>
                  <a:lnTo>
                    <a:pt x="164" y="100"/>
                  </a:lnTo>
                  <a:lnTo>
                    <a:pt x="168" y="104"/>
                  </a:lnTo>
                  <a:lnTo>
                    <a:pt x="168" y="110"/>
                  </a:lnTo>
                  <a:lnTo>
                    <a:pt x="166" y="114"/>
                  </a:lnTo>
                  <a:lnTo>
                    <a:pt x="164" y="118"/>
                  </a:lnTo>
                  <a:lnTo>
                    <a:pt x="119" y="163"/>
                  </a:lnTo>
                  <a:lnTo>
                    <a:pt x="117" y="165"/>
                  </a:lnTo>
                  <a:lnTo>
                    <a:pt x="117" y="165"/>
                  </a:lnTo>
                  <a:lnTo>
                    <a:pt x="113" y="167"/>
                  </a:lnTo>
                  <a:lnTo>
                    <a:pt x="109" y="169"/>
                  </a:lnTo>
                  <a:lnTo>
                    <a:pt x="106" y="167"/>
                  </a:lnTo>
                  <a:lnTo>
                    <a:pt x="102" y="165"/>
                  </a:lnTo>
                  <a:lnTo>
                    <a:pt x="3" y="81"/>
                  </a:lnTo>
                  <a:lnTo>
                    <a:pt x="0" y="77"/>
                  </a:lnTo>
                  <a:lnTo>
                    <a:pt x="0" y="73"/>
                  </a:lnTo>
                  <a:lnTo>
                    <a:pt x="0" y="67"/>
                  </a:lnTo>
                  <a:lnTo>
                    <a:pt x="3" y="63"/>
                  </a:lnTo>
                  <a:lnTo>
                    <a:pt x="3" y="63"/>
                  </a:lnTo>
                  <a:lnTo>
                    <a:pt x="3" y="61"/>
                  </a:lnTo>
                  <a:lnTo>
                    <a:pt x="62" y="4"/>
                  </a:lnTo>
                  <a:lnTo>
                    <a:pt x="66" y="0"/>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5" name="Freeform 735"/>
            <p:cNvSpPr>
              <a:spLocks/>
            </p:cNvSpPr>
            <p:nvPr/>
          </p:nvSpPr>
          <p:spPr bwMode="auto">
            <a:xfrm>
              <a:off x="1093788" y="3294063"/>
              <a:ext cx="119063" cy="125413"/>
            </a:xfrm>
            <a:custGeom>
              <a:avLst/>
              <a:gdLst>
                <a:gd name="T0" fmla="*/ 93 w 150"/>
                <a:gd name="T1" fmla="*/ 0 h 159"/>
                <a:gd name="T2" fmla="*/ 98 w 150"/>
                <a:gd name="T3" fmla="*/ 8 h 159"/>
                <a:gd name="T4" fmla="*/ 97 w 150"/>
                <a:gd name="T5" fmla="*/ 15 h 159"/>
                <a:gd name="T6" fmla="*/ 91 w 150"/>
                <a:gd name="T7" fmla="*/ 21 h 159"/>
                <a:gd name="T8" fmla="*/ 63 w 150"/>
                <a:gd name="T9" fmla="*/ 25 h 159"/>
                <a:gd name="T10" fmla="*/ 36 w 150"/>
                <a:gd name="T11" fmla="*/ 39 h 159"/>
                <a:gd name="T12" fmla="*/ 26 w 150"/>
                <a:gd name="T13" fmla="*/ 55 h 159"/>
                <a:gd name="T14" fmla="*/ 24 w 150"/>
                <a:gd name="T15" fmla="*/ 66 h 159"/>
                <a:gd name="T16" fmla="*/ 28 w 150"/>
                <a:gd name="T17" fmla="*/ 72 h 159"/>
                <a:gd name="T18" fmla="*/ 34 w 150"/>
                <a:gd name="T19" fmla="*/ 74 h 159"/>
                <a:gd name="T20" fmla="*/ 45 w 150"/>
                <a:gd name="T21" fmla="*/ 74 h 159"/>
                <a:gd name="T22" fmla="*/ 61 w 150"/>
                <a:gd name="T23" fmla="*/ 70 h 159"/>
                <a:gd name="T24" fmla="*/ 69 w 150"/>
                <a:gd name="T25" fmla="*/ 66 h 159"/>
                <a:gd name="T26" fmla="*/ 102 w 150"/>
                <a:gd name="T27" fmla="*/ 57 h 159"/>
                <a:gd name="T28" fmla="*/ 122 w 150"/>
                <a:gd name="T29" fmla="*/ 59 h 159"/>
                <a:gd name="T30" fmla="*/ 136 w 150"/>
                <a:gd name="T31" fmla="*/ 64 h 159"/>
                <a:gd name="T32" fmla="*/ 144 w 150"/>
                <a:gd name="T33" fmla="*/ 74 h 159"/>
                <a:gd name="T34" fmla="*/ 146 w 150"/>
                <a:gd name="T35" fmla="*/ 114 h 159"/>
                <a:gd name="T36" fmla="*/ 134 w 150"/>
                <a:gd name="T37" fmla="*/ 131 h 159"/>
                <a:gd name="T38" fmla="*/ 118 w 150"/>
                <a:gd name="T39" fmla="*/ 145 h 159"/>
                <a:gd name="T40" fmla="*/ 81 w 150"/>
                <a:gd name="T41" fmla="*/ 157 h 159"/>
                <a:gd name="T42" fmla="*/ 59 w 150"/>
                <a:gd name="T43" fmla="*/ 157 h 159"/>
                <a:gd name="T44" fmla="*/ 53 w 150"/>
                <a:gd name="T45" fmla="*/ 151 h 159"/>
                <a:gd name="T46" fmla="*/ 53 w 150"/>
                <a:gd name="T47" fmla="*/ 143 h 159"/>
                <a:gd name="T48" fmla="*/ 59 w 150"/>
                <a:gd name="T49" fmla="*/ 137 h 159"/>
                <a:gd name="T50" fmla="*/ 77 w 150"/>
                <a:gd name="T51" fmla="*/ 135 h 159"/>
                <a:gd name="T52" fmla="*/ 106 w 150"/>
                <a:gd name="T53" fmla="*/ 125 h 159"/>
                <a:gd name="T54" fmla="*/ 120 w 150"/>
                <a:gd name="T55" fmla="*/ 112 h 159"/>
                <a:gd name="T56" fmla="*/ 126 w 150"/>
                <a:gd name="T57" fmla="*/ 98 h 159"/>
                <a:gd name="T58" fmla="*/ 124 w 150"/>
                <a:gd name="T59" fmla="*/ 86 h 159"/>
                <a:gd name="T60" fmla="*/ 120 w 150"/>
                <a:gd name="T61" fmla="*/ 82 h 159"/>
                <a:gd name="T62" fmla="*/ 110 w 150"/>
                <a:gd name="T63" fmla="*/ 78 h 159"/>
                <a:gd name="T64" fmla="*/ 79 w 150"/>
                <a:gd name="T65" fmla="*/ 86 h 159"/>
                <a:gd name="T66" fmla="*/ 63 w 150"/>
                <a:gd name="T67" fmla="*/ 92 h 159"/>
                <a:gd name="T68" fmla="*/ 40 w 150"/>
                <a:gd name="T69" fmla="*/ 98 h 159"/>
                <a:gd name="T70" fmla="*/ 22 w 150"/>
                <a:gd name="T71" fmla="*/ 96 h 159"/>
                <a:gd name="T72" fmla="*/ 10 w 150"/>
                <a:gd name="T73" fmla="*/ 90 h 159"/>
                <a:gd name="T74" fmla="*/ 0 w 150"/>
                <a:gd name="T75" fmla="*/ 74 h 159"/>
                <a:gd name="T76" fmla="*/ 2 w 150"/>
                <a:gd name="T77" fmla="*/ 49 h 159"/>
                <a:gd name="T78" fmla="*/ 32 w 150"/>
                <a:gd name="T79" fmla="*/ 13 h 159"/>
                <a:gd name="T80" fmla="*/ 71 w 150"/>
                <a:gd name="T8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159">
                  <a:moveTo>
                    <a:pt x="89" y="0"/>
                  </a:moveTo>
                  <a:lnTo>
                    <a:pt x="93" y="0"/>
                  </a:lnTo>
                  <a:lnTo>
                    <a:pt x="97" y="4"/>
                  </a:lnTo>
                  <a:lnTo>
                    <a:pt x="98" y="8"/>
                  </a:lnTo>
                  <a:lnTo>
                    <a:pt x="98" y="11"/>
                  </a:lnTo>
                  <a:lnTo>
                    <a:pt x="97" y="15"/>
                  </a:lnTo>
                  <a:lnTo>
                    <a:pt x="95" y="19"/>
                  </a:lnTo>
                  <a:lnTo>
                    <a:pt x="91" y="21"/>
                  </a:lnTo>
                  <a:lnTo>
                    <a:pt x="85" y="23"/>
                  </a:lnTo>
                  <a:lnTo>
                    <a:pt x="63" y="25"/>
                  </a:lnTo>
                  <a:lnTo>
                    <a:pt x="43" y="31"/>
                  </a:lnTo>
                  <a:lnTo>
                    <a:pt x="36" y="39"/>
                  </a:lnTo>
                  <a:lnTo>
                    <a:pt x="30" y="47"/>
                  </a:lnTo>
                  <a:lnTo>
                    <a:pt x="26" y="55"/>
                  </a:lnTo>
                  <a:lnTo>
                    <a:pt x="24" y="61"/>
                  </a:lnTo>
                  <a:lnTo>
                    <a:pt x="24" y="66"/>
                  </a:lnTo>
                  <a:lnTo>
                    <a:pt x="26" y="70"/>
                  </a:lnTo>
                  <a:lnTo>
                    <a:pt x="28" y="72"/>
                  </a:lnTo>
                  <a:lnTo>
                    <a:pt x="32" y="74"/>
                  </a:lnTo>
                  <a:lnTo>
                    <a:pt x="34" y="74"/>
                  </a:lnTo>
                  <a:lnTo>
                    <a:pt x="40" y="74"/>
                  </a:lnTo>
                  <a:lnTo>
                    <a:pt x="45" y="74"/>
                  </a:lnTo>
                  <a:lnTo>
                    <a:pt x="53" y="72"/>
                  </a:lnTo>
                  <a:lnTo>
                    <a:pt x="61" y="70"/>
                  </a:lnTo>
                  <a:lnTo>
                    <a:pt x="69" y="66"/>
                  </a:lnTo>
                  <a:lnTo>
                    <a:pt x="69" y="66"/>
                  </a:lnTo>
                  <a:lnTo>
                    <a:pt x="87" y="61"/>
                  </a:lnTo>
                  <a:lnTo>
                    <a:pt x="102" y="57"/>
                  </a:lnTo>
                  <a:lnTo>
                    <a:pt x="112" y="57"/>
                  </a:lnTo>
                  <a:lnTo>
                    <a:pt x="122" y="59"/>
                  </a:lnTo>
                  <a:lnTo>
                    <a:pt x="130" y="61"/>
                  </a:lnTo>
                  <a:lnTo>
                    <a:pt x="136" y="64"/>
                  </a:lnTo>
                  <a:lnTo>
                    <a:pt x="140" y="70"/>
                  </a:lnTo>
                  <a:lnTo>
                    <a:pt x="144" y="74"/>
                  </a:lnTo>
                  <a:lnTo>
                    <a:pt x="150" y="94"/>
                  </a:lnTo>
                  <a:lnTo>
                    <a:pt x="146" y="114"/>
                  </a:lnTo>
                  <a:lnTo>
                    <a:pt x="140" y="123"/>
                  </a:lnTo>
                  <a:lnTo>
                    <a:pt x="134" y="131"/>
                  </a:lnTo>
                  <a:lnTo>
                    <a:pt x="128" y="139"/>
                  </a:lnTo>
                  <a:lnTo>
                    <a:pt x="118" y="145"/>
                  </a:lnTo>
                  <a:lnTo>
                    <a:pt x="100" y="153"/>
                  </a:lnTo>
                  <a:lnTo>
                    <a:pt x="81" y="157"/>
                  </a:lnTo>
                  <a:lnTo>
                    <a:pt x="63" y="159"/>
                  </a:lnTo>
                  <a:lnTo>
                    <a:pt x="59" y="157"/>
                  </a:lnTo>
                  <a:lnTo>
                    <a:pt x="55" y="155"/>
                  </a:lnTo>
                  <a:lnTo>
                    <a:pt x="53" y="151"/>
                  </a:lnTo>
                  <a:lnTo>
                    <a:pt x="51" y="147"/>
                  </a:lnTo>
                  <a:lnTo>
                    <a:pt x="53" y="143"/>
                  </a:lnTo>
                  <a:lnTo>
                    <a:pt x="55" y="139"/>
                  </a:lnTo>
                  <a:lnTo>
                    <a:pt x="59" y="137"/>
                  </a:lnTo>
                  <a:lnTo>
                    <a:pt x="63" y="135"/>
                  </a:lnTo>
                  <a:lnTo>
                    <a:pt x="77" y="135"/>
                  </a:lnTo>
                  <a:lnTo>
                    <a:pt x="93" y="131"/>
                  </a:lnTo>
                  <a:lnTo>
                    <a:pt x="106" y="125"/>
                  </a:lnTo>
                  <a:lnTo>
                    <a:pt x="114" y="119"/>
                  </a:lnTo>
                  <a:lnTo>
                    <a:pt x="120" y="112"/>
                  </a:lnTo>
                  <a:lnTo>
                    <a:pt x="124" y="104"/>
                  </a:lnTo>
                  <a:lnTo>
                    <a:pt x="126" y="98"/>
                  </a:lnTo>
                  <a:lnTo>
                    <a:pt x="126" y="92"/>
                  </a:lnTo>
                  <a:lnTo>
                    <a:pt x="124" y="86"/>
                  </a:lnTo>
                  <a:lnTo>
                    <a:pt x="122" y="84"/>
                  </a:lnTo>
                  <a:lnTo>
                    <a:pt x="120" y="82"/>
                  </a:lnTo>
                  <a:lnTo>
                    <a:pt x="116" y="80"/>
                  </a:lnTo>
                  <a:lnTo>
                    <a:pt x="110" y="78"/>
                  </a:lnTo>
                  <a:lnTo>
                    <a:pt x="97" y="80"/>
                  </a:lnTo>
                  <a:lnTo>
                    <a:pt x="79" y="86"/>
                  </a:lnTo>
                  <a:lnTo>
                    <a:pt x="79" y="88"/>
                  </a:lnTo>
                  <a:lnTo>
                    <a:pt x="63" y="92"/>
                  </a:lnTo>
                  <a:lnTo>
                    <a:pt x="49" y="98"/>
                  </a:lnTo>
                  <a:lnTo>
                    <a:pt x="40" y="98"/>
                  </a:lnTo>
                  <a:lnTo>
                    <a:pt x="30" y="98"/>
                  </a:lnTo>
                  <a:lnTo>
                    <a:pt x="22" y="96"/>
                  </a:lnTo>
                  <a:lnTo>
                    <a:pt x="16" y="94"/>
                  </a:lnTo>
                  <a:lnTo>
                    <a:pt x="10" y="90"/>
                  </a:lnTo>
                  <a:lnTo>
                    <a:pt x="6" y="86"/>
                  </a:lnTo>
                  <a:lnTo>
                    <a:pt x="0" y="74"/>
                  </a:lnTo>
                  <a:lnTo>
                    <a:pt x="0" y="61"/>
                  </a:lnTo>
                  <a:lnTo>
                    <a:pt x="2" y="49"/>
                  </a:lnTo>
                  <a:lnTo>
                    <a:pt x="14" y="29"/>
                  </a:lnTo>
                  <a:lnTo>
                    <a:pt x="32" y="13"/>
                  </a:lnTo>
                  <a:lnTo>
                    <a:pt x="51" y="4"/>
                  </a:lnTo>
                  <a:lnTo>
                    <a:pt x="71" y="0"/>
                  </a:lnTo>
                  <a:lnTo>
                    <a:pt x="8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6" name="Freeform 736"/>
            <p:cNvSpPr>
              <a:spLocks/>
            </p:cNvSpPr>
            <p:nvPr/>
          </p:nvSpPr>
          <p:spPr bwMode="auto">
            <a:xfrm>
              <a:off x="1185863" y="3233738"/>
              <a:ext cx="100013" cy="128588"/>
            </a:xfrm>
            <a:custGeom>
              <a:avLst/>
              <a:gdLst>
                <a:gd name="T0" fmla="*/ 114 w 126"/>
                <a:gd name="T1" fmla="*/ 0 h 163"/>
                <a:gd name="T2" fmla="*/ 120 w 126"/>
                <a:gd name="T3" fmla="*/ 2 h 163"/>
                <a:gd name="T4" fmla="*/ 124 w 126"/>
                <a:gd name="T5" fmla="*/ 4 h 163"/>
                <a:gd name="T6" fmla="*/ 126 w 126"/>
                <a:gd name="T7" fmla="*/ 8 h 163"/>
                <a:gd name="T8" fmla="*/ 126 w 126"/>
                <a:gd name="T9" fmla="*/ 14 h 163"/>
                <a:gd name="T10" fmla="*/ 126 w 126"/>
                <a:gd name="T11" fmla="*/ 18 h 163"/>
                <a:gd name="T12" fmla="*/ 122 w 126"/>
                <a:gd name="T13" fmla="*/ 22 h 163"/>
                <a:gd name="T14" fmla="*/ 116 w 126"/>
                <a:gd name="T15" fmla="*/ 24 h 163"/>
                <a:gd name="T16" fmla="*/ 81 w 126"/>
                <a:gd name="T17" fmla="*/ 37 h 163"/>
                <a:gd name="T18" fmla="*/ 122 w 126"/>
                <a:gd name="T19" fmla="*/ 147 h 163"/>
                <a:gd name="T20" fmla="*/ 124 w 126"/>
                <a:gd name="T21" fmla="*/ 151 h 163"/>
                <a:gd name="T22" fmla="*/ 122 w 126"/>
                <a:gd name="T23" fmla="*/ 155 h 163"/>
                <a:gd name="T24" fmla="*/ 120 w 126"/>
                <a:gd name="T25" fmla="*/ 159 h 163"/>
                <a:gd name="T26" fmla="*/ 116 w 126"/>
                <a:gd name="T27" fmla="*/ 163 h 163"/>
                <a:gd name="T28" fmla="*/ 112 w 126"/>
                <a:gd name="T29" fmla="*/ 163 h 163"/>
                <a:gd name="T30" fmla="*/ 108 w 126"/>
                <a:gd name="T31" fmla="*/ 161 h 163"/>
                <a:gd name="T32" fmla="*/ 104 w 126"/>
                <a:gd name="T33" fmla="*/ 159 h 163"/>
                <a:gd name="T34" fmla="*/ 100 w 126"/>
                <a:gd name="T35" fmla="*/ 155 h 163"/>
                <a:gd name="T36" fmla="*/ 55 w 126"/>
                <a:gd name="T37" fmla="*/ 47 h 163"/>
                <a:gd name="T38" fmla="*/ 20 w 126"/>
                <a:gd name="T39" fmla="*/ 65 h 163"/>
                <a:gd name="T40" fmla="*/ 14 w 126"/>
                <a:gd name="T41" fmla="*/ 65 h 163"/>
                <a:gd name="T42" fmla="*/ 10 w 126"/>
                <a:gd name="T43" fmla="*/ 65 h 163"/>
                <a:gd name="T44" fmla="*/ 6 w 126"/>
                <a:gd name="T45" fmla="*/ 63 h 163"/>
                <a:gd name="T46" fmla="*/ 2 w 126"/>
                <a:gd name="T47" fmla="*/ 59 h 163"/>
                <a:gd name="T48" fmla="*/ 0 w 126"/>
                <a:gd name="T49" fmla="*/ 55 h 163"/>
                <a:gd name="T50" fmla="*/ 2 w 126"/>
                <a:gd name="T51" fmla="*/ 49 h 163"/>
                <a:gd name="T52" fmla="*/ 4 w 126"/>
                <a:gd name="T53" fmla="*/ 45 h 163"/>
                <a:gd name="T54" fmla="*/ 10 w 126"/>
                <a:gd name="T55" fmla="*/ 41 h 163"/>
                <a:gd name="T56" fmla="*/ 59 w 126"/>
                <a:gd name="T57" fmla="*/ 20 h 163"/>
                <a:gd name="T58" fmla="*/ 110 w 126"/>
                <a:gd name="T59" fmla="*/ 2 h 163"/>
                <a:gd name="T60" fmla="*/ 114 w 126"/>
                <a:gd name="T6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63">
                  <a:moveTo>
                    <a:pt x="114" y="0"/>
                  </a:moveTo>
                  <a:lnTo>
                    <a:pt x="120" y="2"/>
                  </a:lnTo>
                  <a:lnTo>
                    <a:pt x="124" y="4"/>
                  </a:lnTo>
                  <a:lnTo>
                    <a:pt x="126" y="8"/>
                  </a:lnTo>
                  <a:lnTo>
                    <a:pt x="126" y="14"/>
                  </a:lnTo>
                  <a:lnTo>
                    <a:pt x="126" y="18"/>
                  </a:lnTo>
                  <a:lnTo>
                    <a:pt x="122" y="22"/>
                  </a:lnTo>
                  <a:lnTo>
                    <a:pt x="116" y="24"/>
                  </a:lnTo>
                  <a:lnTo>
                    <a:pt x="81" y="37"/>
                  </a:lnTo>
                  <a:lnTo>
                    <a:pt x="122" y="147"/>
                  </a:lnTo>
                  <a:lnTo>
                    <a:pt x="124" y="151"/>
                  </a:lnTo>
                  <a:lnTo>
                    <a:pt x="122" y="155"/>
                  </a:lnTo>
                  <a:lnTo>
                    <a:pt x="120" y="159"/>
                  </a:lnTo>
                  <a:lnTo>
                    <a:pt x="116" y="163"/>
                  </a:lnTo>
                  <a:lnTo>
                    <a:pt x="112" y="163"/>
                  </a:lnTo>
                  <a:lnTo>
                    <a:pt x="108" y="161"/>
                  </a:lnTo>
                  <a:lnTo>
                    <a:pt x="104" y="159"/>
                  </a:lnTo>
                  <a:lnTo>
                    <a:pt x="100" y="155"/>
                  </a:lnTo>
                  <a:lnTo>
                    <a:pt x="55" y="47"/>
                  </a:lnTo>
                  <a:lnTo>
                    <a:pt x="20" y="65"/>
                  </a:lnTo>
                  <a:lnTo>
                    <a:pt x="14" y="65"/>
                  </a:lnTo>
                  <a:lnTo>
                    <a:pt x="10" y="65"/>
                  </a:lnTo>
                  <a:lnTo>
                    <a:pt x="6" y="63"/>
                  </a:lnTo>
                  <a:lnTo>
                    <a:pt x="2" y="59"/>
                  </a:lnTo>
                  <a:lnTo>
                    <a:pt x="0" y="55"/>
                  </a:lnTo>
                  <a:lnTo>
                    <a:pt x="2" y="49"/>
                  </a:lnTo>
                  <a:lnTo>
                    <a:pt x="4" y="45"/>
                  </a:lnTo>
                  <a:lnTo>
                    <a:pt x="10" y="41"/>
                  </a:lnTo>
                  <a:lnTo>
                    <a:pt x="59" y="20"/>
                  </a:lnTo>
                  <a:lnTo>
                    <a:pt x="110" y="2"/>
                  </a:lnTo>
                  <a:lnTo>
                    <a:pt x="1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7" name="Freeform 737"/>
            <p:cNvSpPr>
              <a:spLocks/>
            </p:cNvSpPr>
            <p:nvPr/>
          </p:nvSpPr>
          <p:spPr bwMode="auto">
            <a:xfrm>
              <a:off x="1377951" y="3198813"/>
              <a:ext cx="114300" cy="123825"/>
            </a:xfrm>
            <a:custGeom>
              <a:avLst/>
              <a:gdLst>
                <a:gd name="T0" fmla="*/ 78 w 143"/>
                <a:gd name="T1" fmla="*/ 0 h 157"/>
                <a:gd name="T2" fmla="*/ 110 w 143"/>
                <a:gd name="T3" fmla="*/ 2 h 157"/>
                <a:gd name="T4" fmla="*/ 137 w 143"/>
                <a:gd name="T5" fmla="*/ 14 h 157"/>
                <a:gd name="T6" fmla="*/ 141 w 143"/>
                <a:gd name="T7" fmla="*/ 18 h 157"/>
                <a:gd name="T8" fmla="*/ 143 w 143"/>
                <a:gd name="T9" fmla="*/ 24 h 157"/>
                <a:gd name="T10" fmla="*/ 141 w 143"/>
                <a:gd name="T11" fmla="*/ 27 h 157"/>
                <a:gd name="T12" fmla="*/ 139 w 143"/>
                <a:gd name="T13" fmla="*/ 31 h 157"/>
                <a:gd name="T14" fmla="*/ 135 w 143"/>
                <a:gd name="T15" fmla="*/ 35 h 157"/>
                <a:gd name="T16" fmla="*/ 129 w 143"/>
                <a:gd name="T17" fmla="*/ 37 h 157"/>
                <a:gd name="T18" fmla="*/ 125 w 143"/>
                <a:gd name="T19" fmla="*/ 37 h 157"/>
                <a:gd name="T20" fmla="*/ 119 w 143"/>
                <a:gd name="T21" fmla="*/ 35 h 157"/>
                <a:gd name="T22" fmla="*/ 102 w 143"/>
                <a:gd name="T23" fmla="*/ 25 h 157"/>
                <a:gd name="T24" fmla="*/ 80 w 143"/>
                <a:gd name="T25" fmla="*/ 24 h 157"/>
                <a:gd name="T26" fmla="*/ 57 w 143"/>
                <a:gd name="T27" fmla="*/ 29 h 157"/>
                <a:gd name="T28" fmla="*/ 39 w 143"/>
                <a:gd name="T29" fmla="*/ 43 h 157"/>
                <a:gd name="T30" fmla="*/ 27 w 143"/>
                <a:gd name="T31" fmla="*/ 63 h 157"/>
                <a:gd name="T32" fmla="*/ 25 w 143"/>
                <a:gd name="T33" fmla="*/ 84 h 157"/>
                <a:gd name="T34" fmla="*/ 33 w 143"/>
                <a:gd name="T35" fmla="*/ 104 h 157"/>
                <a:gd name="T36" fmla="*/ 47 w 143"/>
                <a:gd name="T37" fmla="*/ 120 h 157"/>
                <a:gd name="T38" fmla="*/ 66 w 143"/>
                <a:gd name="T39" fmla="*/ 129 h 157"/>
                <a:gd name="T40" fmla="*/ 88 w 143"/>
                <a:gd name="T41" fmla="*/ 131 h 157"/>
                <a:gd name="T42" fmla="*/ 106 w 143"/>
                <a:gd name="T43" fmla="*/ 128 h 157"/>
                <a:gd name="T44" fmla="*/ 121 w 143"/>
                <a:gd name="T45" fmla="*/ 118 h 157"/>
                <a:gd name="T46" fmla="*/ 125 w 143"/>
                <a:gd name="T47" fmla="*/ 116 h 157"/>
                <a:gd name="T48" fmla="*/ 131 w 143"/>
                <a:gd name="T49" fmla="*/ 116 h 157"/>
                <a:gd name="T50" fmla="*/ 135 w 143"/>
                <a:gd name="T51" fmla="*/ 118 h 157"/>
                <a:gd name="T52" fmla="*/ 139 w 143"/>
                <a:gd name="T53" fmla="*/ 122 h 157"/>
                <a:gd name="T54" fmla="*/ 141 w 143"/>
                <a:gd name="T55" fmla="*/ 126 h 157"/>
                <a:gd name="T56" fmla="*/ 141 w 143"/>
                <a:gd name="T57" fmla="*/ 129 h 157"/>
                <a:gd name="T58" fmla="*/ 139 w 143"/>
                <a:gd name="T59" fmla="*/ 135 h 157"/>
                <a:gd name="T60" fmla="*/ 137 w 143"/>
                <a:gd name="T61" fmla="*/ 137 h 157"/>
                <a:gd name="T62" fmla="*/ 114 w 143"/>
                <a:gd name="T63" fmla="*/ 151 h 157"/>
                <a:gd name="T64" fmla="*/ 88 w 143"/>
                <a:gd name="T65" fmla="*/ 157 h 157"/>
                <a:gd name="T66" fmla="*/ 64 w 143"/>
                <a:gd name="T67" fmla="*/ 155 h 157"/>
                <a:gd name="T68" fmla="*/ 43 w 143"/>
                <a:gd name="T69" fmla="*/ 145 h 157"/>
                <a:gd name="T70" fmla="*/ 23 w 143"/>
                <a:gd name="T71" fmla="*/ 131 h 157"/>
                <a:gd name="T72" fmla="*/ 9 w 143"/>
                <a:gd name="T73" fmla="*/ 112 h 157"/>
                <a:gd name="T74" fmla="*/ 0 w 143"/>
                <a:gd name="T75" fmla="*/ 88 h 157"/>
                <a:gd name="T76" fmla="*/ 0 w 143"/>
                <a:gd name="T77" fmla="*/ 63 h 157"/>
                <a:gd name="T78" fmla="*/ 9 w 143"/>
                <a:gd name="T79" fmla="*/ 39 h 157"/>
                <a:gd name="T80" fmla="*/ 27 w 143"/>
                <a:gd name="T81" fmla="*/ 20 h 157"/>
                <a:gd name="T82" fmla="*/ 51 w 143"/>
                <a:gd name="T83" fmla="*/ 6 h 157"/>
                <a:gd name="T84" fmla="*/ 78 w 143"/>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57">
                  <a:moveTo>
                    <a:pt x="78" y="0"/>
                  </a:moveTo>
                  <a:lnTo>
                    <a:pt x="110" y="2"/>
                  </a:lnTo>
                  <a:lnTo>
                    <a:pt x="137" y="14"/>
                  </a:lnTo>
                  <a:lnTo>
                    <a:pt x="141" y="18"/>
                  </a:lnTo>
                  <a:lnTo>
                    <a:pt x="143" y="24"/>
                  </a:lnTo>
                  <a:lnTo>
                    <a:pt x="141" y="27"/>
                  </a:lnTo>
                  <a:lnTo>
                    <a:pt x="139" y="31"/>
                  </a:lnTo>
                  <a:lnTo>
                    <a:pt x="135" y="35"/>
                  </a:lnTo>
                  <a:lnTo>
                    <a:pt x="129" y="37"/>
                  </a:lnTo>
                  <a:lnTo>
                    <a:pt x="125" y="37"/>
                  </a:lnTo>
                  <a:lnTo>
                    <a:pt x="119" y="35"/>
                  </a:lnTo>
                  <a:lnTo>
                    <a:pt x="102" y="25"/>
                  </a:lnTo>
                  <a:lnTo>
                    <a:pt x="80" y="24"/>
                  </a:lnTo>
                  <a:lnTo>
                    <a:pt x="57" y="29"/>
                  </a:lnTo>
                  <a:lnTo>
                    <a:pt x="39" y="43"/>
                  </a:lnTo>
                  <a:lnTo>
                    <a:pt x="27" y="63"/>
                  </a:lnTo>
                  <a:lnTo>
                    <a:pt x="25" y="84"/>
                  </a:lnTo>
                  <a:lnTo>
                    <a:pt x="33" y="104"/>
                  </a:lnTo>
                  <a:lnTo>
                    <a:pt x="47" y="120"/>
                  </a:lnTo>
                  <a:lnTo>
                    <a:pt x="66" y="129"/>
                  </a:lnTo>
                  <a:lnTo>
                    <a:pt x="88" y="131"/>
                  </a:lnTo>
                  <a:lnTo>
                    <a:pt x="106" y="128"/>
                  </a:lnTo>
                  <a:lnTo>
                    <a:pt x="121" y="118"/>
                  </a:lnTo>
                  <a:lnTo>
                    <a:pt x="125" y="116"/>
                  </a:lnTo>
                  <a:lnTo>
                    <a:pt x="131" y="116"/>
                  </a:lnTo>
                  <a:lnTo>
                    <a:pt x="135" y="118"/>
                  </a:lnTo>
                  <a:lnTo>
                    <a:pt x="139" y="122"/>
                  </a:lnTo>
                  <a:lnTo>
                    <a:pt x="141" y="126"/>
                  </a:lnTo>
                  <a:lnTo>
                    <a:pt x="141" y="129"/>
                  </a:lnTo>
                  <a:lnTo>
                    <a:pt x="139" y="135"/>
                  </a:lnTo>
                  <a:lnTo>
                    <a:pt x="137" y="137"/>
                  </a:lnTo>
                  <a:lnTo>
                    <a:pt x="114" y="151"/>
                  </a:lnTo>
                  <a:lnTo>
                    <a:pt x="88" y="157"/>
                  </a:lnTo>
                  <a:lnTo>
                    <a:pt x="64" y="155"/>
                  </a:lnTo>
                  <a:lnTo>
                    <a:pt x="43" y="145"/>
                  </a:lnTo>
                  <a:lnTo>
                    <a:pt x="23" y="131"/>
                  </a:lnTo>
                  <a:lnTo>
                    <a:pt x="9" y="112"/>
                  </a:lnTo>
                  <a:lnTo>
                    <a:pt x="0" y="88"/>
                  </a:lnTo>
                  <a:lnTo>
                    <a:pt x="0" y="63"/>
                  </a:lnTo>
                  <a:lnTo>
                    <a:pt x="9" y="39"/>
                  </a:lnTo>
                  <a:lnTo>
                    <a:pt x="27" y="20"/>
                  </a:lnTo>
                  <a:lnTo>
                    <a:pt x="51" y="6"/>
                  </a:lnTo>
                  <a:lnTo>
                    <a:pt x="7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8" name="Freeform 738"/>
            <p:cNvSpPr>
              <a:spLocks/>
            </p:cNvSpPr>
            <p:nvPr/>
          </p:nvSpPr>
          <p:spPr bwMode="auto">
            <a:xfrm>
              <a:off x="1520826" y="3201988"/>
              <a:ext cx="92075" cy="128588"/>
            </a:xfrm>
            <a:custGeom>
              <a:avLst/>
              <a:gdLst>
                <a:gd name="T0" fmla="*/ 22 w 116"/>
                <a:gd name="T1" fmla="*/ 0 h 163"/>
                <a:gd name="T2" fmla="*/ 22 w 116"/>
                <a:gd name="T3" fmla="*/ 0 h 163"/>
                <a:gd name="T4" fmla="*/ 24 w 116"/>
                <a:gd name="T5" fmla="*/ 0 h 163"/>
                <a:gd name="T6" fmla="*/ 104 w 116"/>
                <a:gd name="T7" fmla="*/ 12 h 163"/>
                <a:gd name="T8" fmla="*/ 110 w 116"/>
                <a:gd name="T9" fmla="*/ 14 h 163"/>
                <a:gd name="T10" fmla="*/ 114 w 116"/>
                <a:gd name="T11" fmla="*/ 18 h 163"/>
                <a:gd name="T12" fmla="*/ 116 w 116"/>
                <a:gd name="T13" fmla="*/ 21 h 163"/>
                <a:gd name="T14" fmla="*/ 116 w 116"/>
                <a:gd name="T15" fmla="*/ 25 h 163"/>
                <a:gd name="T16" fmla="*/ 114 w 116"/>
                <a:gd name="T17" fmla="*/ 31 h 163"/>
                <a:gd name="T18" fmla="*/ 110 w 116"/>
                <a:gd name="T19" fmla="*/ 33 h 163"/>
                <a:gd name="T20" fmla="*/ 104 w 116"/>
                <a:gd name="T21" fmla="*/ 35 h 163"/>
                <a:gd name="T22" fmla="*/ 100 w 116"/>
                <a:gd name="T23" fmla="*/ 35 h 163"/>
                <a:gd name="T24" fmla="*/ 34 w 116"/>
                <a:gd name="T25" fmla="*/ 25 h 163"/>
                <a:gd name="T26" fmla="*/ 30 w 116"/>
                <a:gd name="T27" fmla="*/ 67 h 163"/>
                <a:gd name="T28" fmla="*/ 85 w 116"/>
                <a:gd name="T29" fmla="*/ 72 h 163"/>
                <a:gd name="T30" fmla="*/ 89 w 116"/>
                <a:gd name="T31" fmla="*/ 74 h 163"/>
                <a:gd name="T32" fmla="*/ 93 w 116"/>
                <a:gd name="T33" fmla="*/ 78 h 163"/>
                <a:gd name="T34" fmla="*/ 95 w 116"/>
                <a:gd name="T35" fmla="*/ 82 h 163"/>
                <a:gd name="T36" fmla="*/ 95 w 116"/>
                <a:gd name="T37" fmla="*/ 88 h 163"/>
                <a:gd name="T38" fmla="*/ 93 w 116"/>
                <a:gd name="T39" fmla="*/ 92 h 163"/>
                <a:gd name="T40" fmla="*/ 89 w 116"/>
                <a:gd name="T41" fmla="*/ 96 h 163"/>
                <a:gd name="T42" fmla="*/ 85 w 116"/>
                <a:gd name="T43" fmla="*/ 98 h 163"/>
                <a:gd name="T44" fmla="*/ 81 w 116"/>
                <a:gd name="T45" fmla="*/ 98 h 163"/>
                <a:gd name="T46" fmla="*/ 28 w 116"/>
                <a:gd name="T47" fmla="*/ 90 h 163"/>
                <a:gd name="T48" fmla="*/ 24 w 116"/>
                <a:gd name="T49" fmla="*/ 131 h 163"/>
                <a:gd name="T50" fmla="*/ 81 w 116"/>
                <a:gd name="T51" fmla="*/ 139 h 163"/>
                <a:gd name="T52" fmla="*/ 85 w 116"/>
                <a:gd name="T53" fmla="*/ 141 h 163"/>
                <a:gd name="T54" fmla="*/ 89 w 116"/>
                <a:gd name="T55" fmla="*/ 143 h 163"/>
                <a:gd name="T56" fmla="*/ 91 w 116"/>
                <a:gd name="T57" fmla="*/ 147 h 163"/>
                <a:gd name="T58" fmla="*/ 91 w 116"/>
                <a:gd name="T59" fmla="*/ 153 h 163"/>
                <a:gd name="T60" fmla="*/ 89 w 116"/>
                <a:gd name="T61" fmla="*/ 157 h 163"/>
                <a:gd name="T62" fmla="*/ 85 w 116"/>
                <a:gd name="T63" fmla="*/ 161 h 163"/>
                <a:gd name="T64" fmla="*/ 81 w 116"/>
                <a:gd name="T65" fmla="*/ 163 h 163"/>
                <a:gd name="T66" fmla="*/ 77 w 116"/>
                <a:gd name="T67" fmla="*/ 163 h 163"/>
                <a:gd name="T68" fmla="*/ 10 w 116"/>
                <a:gd name="T69" fmla="*/ 153 h 163"/>
                <a:gd name="T70" fmla="*/ 10 w 116"/>
                <a:gd name="T71" fmla="*/ 153 h 163"/>
                <a:gd name="T72" fmla="*/ 10 w 116"/>
                <a:gd name="T73" fmla="*/ 153 h 163"/>
                <a:gd name="T74" fmla="*/ 10 w 116"/>
                <a:gd name="T75" fmla="*/ 153 h 163"/>
                <a:gd name="T76" fmla="*/ 6 w 116"/>
                <a:gd name="T77" fmla="*/ 153 h 163"/>
                <a:gd name="T78" fmla="*/ 2 w 116"/>
                <a:gd name="T79" fmla="*/ 149 h 163"/>
                <a:gd name="T80" fmla="*/ 0 w 116"/>
                <a:gd name="T81" fmla="*/ 145 h 163"/>
                <a:gd name="T82" fmla="*/ 0 w 116"/>
                <a:gd name="T83" fmla="*/ 141 h 163"/>
                <a:gd name="T84" fmla="*/ 8 w 116"/>
                <a:gd name="T85" fmla="*/ 12 h 163"/>
                <a:gd name="T86" fmla="*/ 10 w 116"/>
                <a:gd name="T87" fmla="*/ 8 h 163"/>
                <a:gd name="T88" fmla="*/ 12 w 116"/>
                <a:gd name="T89" fmla="*/ 4 h 163"/>
                <a:gd name="T90" fmla="*/ 18 w 116"/>
                <a:gd name="T91" fmla="*/ 2 h 163"/>
                <a:gd name="T92" fmla="*/ 22 w 116"/>
                <a:gd name="T9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63">
                  <a:moveTo>
                    <a:pt x="22" y="0"/>
                  </a:moveTo>
                  <a:lnTo>
                    <a:pt x="22" y="0"/>
                  </a:lnTo>
                  <a:lnTo>
                    <a:pt x="24" y="0"/>
                  </a:lnTo>
                  <a:lnTo>
                    <a:pt x="104" y="12"/>
                  </a:lnTo>
                  <a:lnTo>
                    <a:pt x="110" y="14"/>
                  </a:lnTo>
                  <a:lnTo>
                    <a:pt x="114" y="18"/>
                  </a:lnTo>
                  <a:lnTo>
                    <a:pt x="116" y="21"/>
                  </a:lnTo>
                  <a:lnTo>
                    <a:pt x="116" y="25"/>
                  </a:lnTo>
                  <a:lnTo>
                    <a:pt x="114" y="31"/>
                  </a:lnTo>
                  <a:lnTo>
                    <a:pt x="110" y="33"/>
                  </a:lnTo>
                  <a:lnTo>
                    <a:pt x="104" y="35"/>
                  </a:lnTo>
                  <a:lnTo>
                    <a:pt x="100" y="35"/>
                  </a:lnTo>
                  <a:lnTo>
                    <a:pt x="34" y="25"/>
                  </a:lnTo>
                  <a:lnTo>
                    <a:pt x="30" y="67"/>
                  </a:lnTo>
                  <a:lnTo>
                    <a:pt x="85" y="72"/>
                  </a:lnTo>
                  <a:lnTo>
                    <a:pt x="89" y="74"/>
                  </a:lnTo>
                  <a:lnTo>
                    <a:pt x="93" y="78"/>
                  </a:lnTo>
                  <a:lnTo>
                    <a:pt x="95" y="82"/>
                  </a:lnTo>
                  <a:lnTo>
                    <a:pt x="95" y="88"/>
                  </a:lnTo>
                  <a:lnTo>
                    <a:pt x="93" y="92"/>
                  </a:lnTo>
                  <a:lnTo>
                    <a:pt x="89" y="96"/>
                  </a:lnTo>
                  <a:lnTo>
                    <a:pt x="85" y="98"/>
                  </a:lnTo>
                  <a:lnTo>
                    <a:pt x="81" y="98"/>
                  </a:lnTo>
                  <a:lnTo>
                    <a:pt x="28" y="90"/>
                  </a:lnTo>
                  <a:lnTo>
                    <a:pt x="24" y="131"/>
                  </a:lnTo>
                  <a:lnTo>
                    <a:pt x="81" y="139"/>
                  </a:lnTo>
                  <a:lnTo>
                    <a:pt x="85" y="141"/>
                  </a:lnTo>
                  <a:lnTo>
                    <a:pt x="89" y="143"/>
                  </a:lnTo>
                  <a:lnTo>
                    <a:pt x="91" y="147"/>
                  </a:lnTo>
                  <a:lnTo>
                    <a:pt x="91" y="153"/>
                  </a:lnTo>
                  <a:lnTo>
                    <a:pt x="89" y="157"/>
                  </a:lnTo>
                  <a:lnTo>
                    <a:pt x="85" y="161"/>
                  </a:lnTo>
                  <a:lnTo>
                    <a:pt x="81" y="163"/>
                  </a:lnTo>
                  <a:lnTo>
                    <a:pt x="77" y="163"/>
                  </a:lnTo>
                  <a:lnTo>
                    <a:pt x="10" y="153"/>
                  </a:lnTo>
                  <a:lnTo>
                    <a:pt x="10" y="153"/>
                  </a:lnTo>
                  <a:lnTo>
                    <a:pt x="10" y="153"/>
                  </a:lnTo>
                  <a:lnTo>
                    <a:pt x="10" y="153"/>
                  </a:lnTo>
                  <a:lnTo>
                    <a:pt x="6" y="153"/>
                  </a:lnTo>
                  <a:lnTo>
                    <a:pt x="2" y="149"/>
                  </a:lnTo>
                  <a:lnTo>
                    <a:pt x="0" y="145"/>
                  </a:lnTo>
                  <a:lnTo>
                    <a:pt x="0" y="141"/>
                  </a:lnTo>
                  <a:lnTo>
                    <a:pt x="8" y="12"/>
                  </a:lnTo>
                  <a:lnTo>
                    <a:pt x="10" y="8"/>
                  </a:lnTo>
                  <a:lnTo>
                    <a:pt x="12" y="4"/>
                  </a:lnTo>
                  <a:lnTo>
                    <a:pt x="18" y="2"/>
                  </a:lnTo>
                  <a:lnTo>
                    <a:pt x="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9" name="Freeform 739"/>
            <p:cNvSpPr>
              <a:spLocks/>
            </p:cNvSpPr>
            <p:nvPr/>
          </p:nvSpPr>
          <p:spPr bwMode="auto">
            <a:xfrm>
              <a:off x="1617663" y="3224213"/>
              <a:ext cx="125413" cy="138113"/>
            </a:xfrm>
            <a:custGeom>
              <a:avLst/>
              <a:gdLst>
                <a:gd name="T0" fmla="*/ 45 w 157"/>
                <a:gd name="T1" fmla="*/ 0 h 175"/>
                <a:gd name="T2" fmla="*/ 49 w 157"/>
                <a:gd name="T3" fmla="*/ 2 h 175"/>
                <a:gd name="T4" fmla="*/ 55 w 157"/>
                <a:gd name="T5" fmla="*/ 4 h 175"/>
                <a:gd name="T6" fmla="*/ 57 w 157"/>
                <a:gd name="T7" fmla="*/ 8 h 175"/>
                <a:gd name="T8" fmla="*/ 81 w 157"/>
                <a:gd name="T9" fmla="*/ 67 h 175"/>
                <a:gd name="T10" fmla="*/ 98 w 157"/>
                <a:gd name="T11" fmla="*/ 126 h 175"/>
                <a:gd name="T12" fmla="*/ 132 w 157"/>
                <a:gd name="T13" fmla="*/ 42 h 175"/>
                <a:gd name="T14" fmla="*/ 134 w 157"/>
                <a:gd name="T15" fmla="*/ 38 h 175"/>
                <a:gd name="T16" fmla="*/ 138 w 157"/>
                <a:gd name="T17" fmla="*/ 36 h 175"/>
                <a:gd name="T18" fmla="*/ 143 w 157"/>
                <a:gd name="T19" fmla="*/ 34 h 175"/>
                <a:gd name="T20" fmla="*/ 147 w 157"/>
                <a:gd name="T21" fmla="*/ 36 h 175"/>
                <a:gd name="T22" fmla="*/ 153 w 157"/>
                <a:gd name="T23" fmla="*/ 38 h 175"/>
                <a:gd name="T24" fmla="*/ 155 w 157"/>
                <a:gd name="T25" fmla="*/ 42 h 175"/>
                <a:gd name="T26" fmla="*/ 157 w 157"/>
                <a:gd name="T27" fmla="*/ 47 h 175"/>
                <a:gd name="T28" fmla="*/ 157 w 157"/>
                <a:gd name="T29" fmla="*/ 51 h 175"/>
                <a:gd name="T30" fmla="*/ 106 w 157"/>
                <a:gd name="T31" fmla="*/ 169 h 175"/>
                <a:gd name="T32" fmla="*/ 102 w 157"/>
                <a:gd name="T33" fmla="*/ 173 h 175"/>
                <a:gd name="T34" fmla="*/ 100 w 157"/>
                <a:gd name="T35" fmla="*/ 175 h 175"/>
                <a:gd name="T36" fmla="*/ 94 w 157"/>
                <a:gd name="T37" fmla="*/ 175 h 175"/>
                <a:gd name="T38" fmla="*/ 90 w 157"/>
                <a:gd name="T39" fmla="*/ 175 h 175"/>
                <a:gd name="T40" fmla="*/ 86 w 157"/>
                <a:gd name="T41" fmla="*/ 173 h 175"/>
                <a:gd name="T42" fmla="*/ 85 w 157"/>
                <a:gd name="T43" fmla="*/ 167 h 175"/>
                <a:gd name="T44" fmla="*/ 85 w 157"/>
                <a:gd name="T45" fmla="*/ 167 h 175"/>
                <a:gd name="T46" fmla="*/ 69 w 157"/>
                <a:gd name="T47" fmla="*/ 108 h 175"/>
                <a:gd name="T48" fmla="*/ 47 w 157"/>
                <a:gd name="T49" fmla="*/ 51 h 175"/>
                <a:gd name="T50" fmla="*/ 24 w 157"/>
                <a:gd name="T51" fmla="*/ 140 h 175"/>
                <a:gd name="T52" fmla="*/ 20 w 157"/>
                <a:gd name="T53" fmla="*/ 144 h 175"/>
                <a:gd name="T54" fmla="*/ 18 w 157"/>
                <a:gd name="T55" fmla="*/ 146 h 175"/>
                <a:gd name="T56" fmla="*/ 14 w 157"/>
                <a:gd name="T57" fmla="*/ 148 h 175"/>
                <a:gd name="T58" fmla="*/ 8 w 157"/>
                <a:gd name="T59" fmla="*/ 148 h 175"/>
                <a:gd name="T60" fmla="*/ 4 w 157"/>
                <a:gd name="T61" fmla="*/ 146 h 175"/>
                <a:gd name="T62" fmla="*/ 2 w 157"/>
                <a:gd name="T63" fmla="*/ 142 h 175"/>
                <a:gd name="T64" fmla="*/ 0 w 157"/>
                <a:gd name="T65" fmla="*/ 138 h 175"/>
                <a:gd name="T66" fmla="*/ 0 w 157"/>
                <a:gd name="T67" fmla="*/ 134 h 175"/>
                <a:gd name="T68" fmla="*/ 31 w 157"/>
                <a:gd name="T69" fmla="*/ 10 h 175"/>
                <a:gd name="T70" fmla="*/ 31 w 157"/>
                <a:gd name="T71" fmla="*/ 8 h 175"/>
                <a:gd name="T72" fmla="*/ 33 w 157"/>
                <a:gd name="T73" fmla="*/ 6 h 175"/>
                <a:gd name="T74" fmla="*/ 35 w 157"/>
                <a:gd name="T75" fmla="*/ 2 h 175"/>
                <a:gd name="T76" fmla="*/ 39 w 157"/>
                <a:gd name="T77" fmla="*/ 0 h 175"/>
                <a:gd name="T78" fmla="*/ 45 w 157"/>
                <a:gd name="T7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5">
                  <a:moveTo>
                    <a:pt x="45" y="0"/>
                  </a:moveTo>
                  <a:lnTo>
                    <a:pt x="49" y="2"/>
                  </a:lnTo>
                  <a:lnTo>
                    <a:pt x="55" y="4"/>
                  </a:lnTo>
                  <a:lnTo>
                    <a:pt x="57" y="8"/>
                  </a:lnTo>
                  <a:lnTo>
                    <a:pt x="81" y="67"/>
                  </a:lnTo>
                  <a:lnTo>
                    <a:pt x="98" y="126"/>
                  </a:lnTo>
                  <a:lnTo>
                    <a:pt x="132" y="42"/>
                  </a:lnTo>
                  <a:lnTo>
                    <a:pt x="134" y="38"/>
                  </a:lnTo>
                  <a:lnTo>
                    <a:pt x="138" y="36"/>
                  </a:lnTo>
                  <a:lnTo>
                    <a:pt x="143" y="34"/>
                  </a:lnTo>
                  <a:lnTo>
                    <a:pt x="147" y="36"/>
                  </a:lnTo>
                  <a:lnTo>
                    <a:pt x="153" y="38"/>
                  </a:lnTo>
                  <a:lnTo>
                    <a:pt x="155" y="42"/>
                  </a:lnTo>
                  <a:lnTo>
                    <a:pt x="157" y="47"/>
                  </a:lnTo>
                  <a:lnTo>
                    <a:pt x="157" y="51"/>
                  </a:lnTo>
                  <a:lnTo>
                    <a:pt x="106" y="169"/>
                  </a:lnTo>
                  <a:lnTo>
                    <a:pt x="102" y="173"/>
                  </a:lnTo>
                  <a:lnTo>
                    <a:pt x="100" y="175"/>
                  </a:lnTo>
                  <a:lnTo>
                    <a:pt x="94" y="175"/>
                  </a:lnTo>
                  <a:lnTo>
                    <a:pt x="90" y="175"/>
                  </a:lnTo>
                  <a:lnTo>
                    <a:pt x="86" y="173"/>
                  </a:lnTo>
                  <a:lnTo>
                    <a:pt x="85" y="167"/>
                  </a:lnTo>
                  <a:lnTo>
                    <a:pt x="85" y="167"/>
                  </a:lnTo>
                  <a:lnTo>
                    <a:pt x="69" y="108"/>
                  </a:lnTo>
                  <a:lnTo>
                    <a:pt x="47" y="51"/>
                  </a:lnTo>
                  <a:lnTo>
                    <a:pt x="24" y="140"/>
                  </a:lnTo>
                  <a:lnTo>
                    <a:pt x="20" y="144"/>
                  </a:lnTo>
                  <a:lnTo>
                    <a:pt x="18" y="146"/>
                  </a:lnTo>
                  <a:lnTo>
                    <a:pt x="14" y="148"/>
                  </a:lnTo>
                  <a:lnTo>
                    <a:pt x="8" y="148"/>
                  </a:lnTo>
                  <a:lnTo>
                    <a:pt x="4" y="146"/>
                  </a:lnTo>
                  <a:lnTo>
                    <a:pt x="2" y="142"/>
                  </a:lnTo>
                  <a:lnTo>
                    <a:pt x="0" y="138"/>
                  </a:lnTo>
                  <a:lnTo>
                    <a:pt x="0" y="134"/>
                  </a:lnTo>
                  <a:lnTo>
                    <a:pt x="31" y="10"/>
                  </a:lnTo>
                  <a:lnTo>
                    <a:pt x="31" y="8"/>
                  </a:lnTo>
                  <a:lnTo>
                    <a:pt x="33" y="6"/>
                  </a:lnTo>
                  <a:lnTo>
                    <a:pt x="35" y="2"/>
                  </a:lnTo>
                  <a:lnTo>
                    <a:pt x="39" y="0"/>
                  </a:lnTo>
                  <a:lnTo>
                    <a:pt x="4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0" name="Freeform 740"/>
            <p:cNvSpPr>
              <a:spLocks/>
            </p:cNvSpPr>
            <p:nvPr/>
          </p:nvSpPr>
          <p:spPr bwMode="auto">
            <a:xfrm>
              <a:off x="1757363" y="3271838"/>
              <a:ext cx="109538" cy="128588"/>
            </a:xfrm>
            <a:custGeom>
              <a:avLst/>
              <a:gdLst>
                <a:gd name="T0" fmla="*/ 33 w 137"/>
                <a:gd name="T1" fmla="*/ 0 h 161"/>
                <a:gd name="T2" fmla="*/ 37 w 137"/>
                <a:gd name="T3" fmla="*/ 2 h 161"/>
                <a:gd name="T4" fmla="*/ 84 w 137"/>
                <a:gd name="T5" fmla="*/ 30 h 161"/>
                <a:gd name="T6" fmla="*/ 129 w 137"/>
                <a:gd name="T7" fmla="*/ 59 h 161"/>
                <a:gd name="T8" fmla="*/ 133 w 137"/>
                <a:gd name="T9" fmla="*/ 63 h 161"/>
                <a:gd name="T10" fmla="*/ 137 w 137"/>
                <a:gd name="T11" fmla="*/ 67 h 161"/>
                <a:gd name="T12" fmla="*/ 137 w 137"/>
                <a:gd name="T13" fmla="*/ 73 h 161"/>
                <a:gd name="T14" fmla="*/ 135 w 137"/>
                <a:gd name="T15" fmla="*/ 77 h 161"/>
                <a:gd name="T16" fmla="*/ 131 w 137"/>
                <a:gd name="T17" fmla="*/ 81 h 161"/>
                <a:gd name="T18" fmla="*/ 125 w 137"/>
                <a:gd name="T19" fmla="*/ 83 h 161"/>
                <a:gd name="T20" fmla="*/ 122 w 137"/>
                <a:gd name="T21" fmla="*/ 81 h 161"/>
                <a:gd name="T22" fmla="*/ 116 w 137"/>
                <a:gd name="T23" fmla="*/ 79 h 161"/>
                <a:gd name="T24" fmla="*/ 84 w 137"/>
                <a:gd name="T25" fmla="*/ 57 h 161"/>
                <a:gd name="T26" fmla="*/ 21 w 137"/>
                <a:gd name="T27" fmla="*/ 155 h 161"/>
                <a:gd name="T28" fmla="*/ 17 w 137"/>
                <a:gd name="T29" fmla="*/ 159 h 161"/>
                <a:gd name="T30" fmla="*/ 14 w 137"/>
                <a:gd name="T31" fmla="*/ 161 h 161"/>
                <a:gd name="T32" fmla="*/ 10 w 137"/>
                <a:gd name="T33" fmla="*/ 161 h 161"/>
                <a:gd name="T34" fmla="*/ 6 w 137"/>
                <a:gd name="T35" fmla="*/ 161 h 161"/>
                <a:gd name="T36" fmla="*/ 2 w 137"/>
                <a:gd name="T37" fmla="*/ 157 h 161"/>
                <a:gd name="T38" fmla="*/ 0 w 137"/>
                <a:gd name="T39" fmla="*/ 153 h 161"/>
                <a:gd name="T40" fmla="*/ 0 w 137"/>
                <a:gd name="T41" fmla="*/ 149 h 161"/>
                <a:gd name="T42" fmla="*/ 2 w 137"/>
                <a:gd name="T43" fmla="*/ 143 h 161"/>
                <a:gd name="T44" fmla="*/ 61 w 137"/>
                <a:gd name="T45" fmla="*/ 43 h 161"/>
                <a:gd name="T46" fmla="*/ 27 w 137"/>
                <a:gd name="T47" fmla="*/ 24 h 161"/>
                <a:gd name="T48" fmla="*/ 21 w 137"/>
                <a:gd name="T49" fmla="*/ 22 h 161"/>
                <a:gd name="T50" fmla="*/ 19 w 137"/>
                <a:gd name="T51" fmla="*/ 16 h 161"/>
                <a:gd name="T52" fmla="*/ 19 w 137"/>
                <a:gd name="T53" fmla="*/ 12 h 161"/>
                <a:gd name="T54" fmla="*/ 19 w 137"/>
                <a:gd name="T55" fmla="*/ 8 h 161"/>
                <a:gd name="T56" fmla="*/ 23 w 137"/>
                <a:gd name="T57" fmla="*/ 4 h 161"/>
                <a:gd name="T58" fmla="*/ 27 w 137"/>
                <a:gd name="T59" fmla="*/ 2 h 161"/>
                <a:gd name="T60" fmla="*/ 33 w 137"/>
                <a:gd name="T6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7" h="161">
                  <a:moveTo>
                    <a:pt x="33" y="0"/>
                  </a:moveTo>
                  <a:lnTo>
                    <a:pt x="37" y="2"/>
                  </a:lnTo>
                  <a:lnTo>
                    <a:pt x="84" y="30"/>
                  </a:lnTo>
                  <a:lnTo>
                    <a:pt x="129" y="59"/>
                  </a:lnTo>
                  <a:lnTo>
                    <a:pt x="133" y="63"/>
                  </a:lnTo>
                  <a:lnTo>
                    <a:pt x="137" y="67"/>
                  </a:lnTo>
                  <a:lnTo>
                    <a:pt x="137" y="73"/>
                  </a:lnTo>
                  <a:lnTo>
                    <a:pt x="135" y="77"/>
                  </a:lnTo>
                  <a:lnTo>
                    <a:pt x="131" y="81"/>
                  </a:lnTo>
                  <a:lnTo>
                    <a:pt x="125" y="83"/>
                  </a:lnTo>
                  <a:lnTo>
                    <a:pt x="122" y="81"/>
                  </a:lnTo>
                  <a:lnTo>
                    <a:pt x="116" y="79"/>
                  </a:lnTo>
                  <a:lnTo>
                    <a:pt x="84" y="57"/>
                  </a:lnTo>
                  <a:lnTo>
                    <a:pt x="21" y="155"/>
                  </a:lnTo>
                  <a:lnTo>
                    <a:pt x="17" y="159"/>
                  </a:lnTo>
                  <a:lnTo>
                    <a:pt x="14" y="161"/>
                  </a:lnTo>
                  <a:lnTo>
                    <a:pt x="10" y="161"/>
                  </a:lnTo>
                  <a:lnTo>
                    <a:pt x="6" y="161"/>
                  </a:lnTo>
                  <a:lnTo>
                    <a:pt x="2" y="157"/>
                  </a:lnTo>
                  <a:lnTo>
                    <a:pt x="0" y="153"/>
                  </a:lnTo>
                  <a:lnTo>
                    <a:pt x="0" y="149"/>
                  </a:lnTo>
                  <a:lnTo>
                    <a:pt x="2" y="143"/>
                  </a:lnTo>
                  <a:lnTo>
                    <a:pt x="61" y="43"/>
                  </a:lnTo>
                  <a:lnTo>
                    <a:pt x="27" y="24"/>
                  </a:lnTo>
                  <a:lnTo>
                    <a:pt x="21" y="22"/>
                  </a:lnTo>
                  <a:lnTo>
                    <a:pt x="19" y="16"/>
                  </a:lnTo>
                  <a:lnTo>
                    <a:pt x="19" y="12"/>
                  </a:lnTo>
                  <a:lnTo>
                    <a:pt x="19" y="8"/>
                  </a:lnTo>
                  <a:lnTo>
                    <a:pt x="23" y="4"/>
                  </a:lnTo>
                  <a:lnTo>
                    <a:pt x="27" y="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1" name="Freeform 741"/>
            <p:cNvSpPr>
              <a:spLocks/>
            </p:cNvSpPr>
            <p:nvPr/>
          </p:nvSpPr>
          <p:spPr bwMode="auto">
            <a:xfrm>
              <a:off x="1824038" y="3349626"/>
              <a:ext cx="131763" cy="136525"/>
            </a:xfrm>
            <a:custGeom>
              <a:avLst/>
              <a:gdLst>
                <a:gd name="T0" fmla="*/ 95 w 167"/>
                <a:gd name="T1" fmla="*/ 0 h 171"/>
                <a:gd name="T2" fmla="*/ 98 w 167"/>
                <a:gd name="T3" fmla="*/ 2 h 171"/>
                <a:gd name="T4" fmla="*/ 104 w 167"/>
                <a:gd name="T5" fmla="*/ 4 h 171"/>
                <a:gd name="T6" fmla="*/ 104 w 167"/>
                <a:gd name="T7" fmla="*/ 4 h 171"/>
                <a:gd name="T8" fmla="*/ 104 w 167"/>
                <a:gd name="T9" fmla="*/ 4 h 171"/>
                <a:gd name="T10" fmla="*/ 163 w 167"/>
                <a:gd name="T11" fmla="*/ 61 h 171"/>
                <a:gd name="T12" fmla="*/ 167 w 167"/>
                <a:gd name="T13" fmla="*/ 67 h 171"/>
                <a:gd name="T14" fmla="*/ 167 w 167"/>
                <a:gd name="T15" fmla="*/ 71 h 171"/>
                <a:gd name="T16" fmla="*/ 167 w 167"/>
                <a:gd name="T17" fmla="*/ 77 h 171"/>
                <a:gd name="T18" fmla="*/ 165 w 167"/>
                <a:gd name="T19" fmla="*/ 81 h 171"/>
                <a:gd name="T20" fmla="*/ 159 w 167"/>
                <a:gd name="T21" fmla="*/ 83 h 171"/>
                <a:gd name="T22" fmla="*/ 155 w 167"/>
                <a:gd name="T23" fmla="*/ 83 h 171"/>
                <a:gd name="T24" fmla="*/ 150 w 167"/>
                <a:gd name="T25" fmla="*/ 81 h 171"/>
                <a:gd name="T26" fmla="*/ 146 w 167"/>
                <a:gd name="T27" fmla="*/ 79 h 171"/>
                <a:gd name="T28" fmla="*/ 98 w 167"/>
                <a:gd name="T29" fmla="*/ 32 h 171"/>
                <a:gd name="T30" fmla="*/ 71 w 167"/>
                <a:gd name="T31" fmla="*/ 61 h 171"/>
                <a:gd name="T32" fmla="*/ 110 w 167"/>
                <a:gd name="T33" fmla="*/ 100 h 171"/>
                <a:gd name="T34" fmla="*/ 114 w 167"/>
                <a:gd name="T35" fmla="*/ 104 h 171"/>
                <a:gd name="T36" fmla="*/ 114 w 167"/>
                <a:gd name="T37" fmla="*/ 108 h 171"/>
                <a:gd name="T38" fmla="*/ 114 w 167"/>
                <a:gd name="T39" fmla="*/ 112 h 171"/>
                <a:gd name="T40" fmla="*/ 110 w 167"/>
                <a:gd name="T41" fmla="*/ 116 h 171"/>
                <a:gd name="T42" fmla="*/ 106 w 167"/>
                <a:gd name="T43" fmla="*/ 120 h 171"/>
                <a:gd name="T44" fmla="*/ 102 w 167"/>
                <a:gd name="T45" fmla="*/ 120 h 171"/>
                <a:gd name="T46" fmla="*/ 96 w 167"/>
                <a:gd name="T47" fmla="*/ 120 h 171"/>
                <a:gd name="T48" fmla="*/ 93 w 167"/>
                <a:gd name="T49" fmla="*/ 116 h 171"/>
                <a:gd name="T50" fmla="*/ 55 w 167"/>
                <a:gd name="T51" fmla="*/ 81 h 171"/>
                <a:gd name="T52" fmla="*/ 28 w 167"/>
                <a:gd name="T53" fmla="*/ 110 h 171"/>
                <a:gd name="T54" fmla="*/ 69 w 167"/>
                <a:gd name="T55" fmla="*/ 149 h 171"/>
                <a:gd name="T56" fmla="*/ 73 w 167"/>
                <a:gd name="T57" fmla="*/ 153 h 171"/>
                <a:gd name="T58" fmla="*/ 73 w 167"/>
                <a:gd name="T59" fmla="*/ 159 h 171"/>
                <a:gd name="T60" fmla="*/ 71 w 167"/>
                <a:gd name="T61" fmla="*/ 163 h 171"/>
                <a:gd name="T62" fmla="*/ 69 w 167"/>
                <a:gd name="T63" fmla="*/ 167 h 171"/>
                <a:gd name="T64" fmla="*/ 65 w 167"/>
                <a:gd name="T65" fmla="*/ 169 h 171"/>
                <a:gd name="T66" fmla="*/ 59 w 167"/>
                <a:gd name="T67" fmla="*/ 171 h 171"/>
                <a:gd name="T68" fmla="*/ 55 w 167"/>
                <a:gd name="T69" fmla="*/ 169 h 171"/>
                <a:gd name="T70" fmla="*/ 51 w 167"/>
                <a:gd name="T71" fmla="*/ 167 h 171"/>
                <a:gd name="T72" fmla="*/ 4 w 167"/>
                <a:gd name="T73" fmla="*/ 122 h 171"/>
                <a:gd name="T74" fmla="*/ 4 w 167"/>
                <a:gd name="T75" fmla="*/ 120 h 171"/>
                <a:gd name="T76" fmla="*/ 4 w 167"/>
                <a:gd name="T77" fmla="*/ 120 h 171"/>
                <a:gd name="T78" fmla="*/ 0 w 167"/>
                <a:gd name="T79" fmla="*/ 118 h 171"/>
                <a:gd name="T80" fmla="*/ 0 w 167"/>
                <a:gd name="T81" fmla="*/ 112 h 171"/>
                <a:gd name="T82" fmla="*/ 0 w 167"/>
                <a:gd name="T83" fmla="*/ 108 h 171"/>
                <a:gd name="T84" fmla="*/ 2 w 167"/>
                <a:gd name="T85" fmla="*/ 104 h 171"/>
                <a:gd name="T86" fmla="*/ 85 w 167"/>
                <a:gd name="T87" fmla="*/ 4 h 171"/>
                <a:gd name="T88" fmla="*/ 89 w 167"/>
                <a:gd name="T89" fmla="*/ 2 h 171"/>
                <a:gd name="T90" fmla="*/ 95 w 167"/>
                <a:gd name="T9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7" h="171">
                  <a:moveTo>
                    <a:pt x="95" y="0"/>
                  </a:moveTo>
                  <a:lnTo>
                    <a:pt x="98" y="2"/>
                  </a:lnTo>
                  <a:lnTo>
                    <a:pt x="104" y="4"/>
                  </a:lnTo>
                  <a:lnTo>
                    <a:pt x="104" y="4"/>
                  </a:lnTo>
                  <a:lnTo>
                    <a:pt x="104" y="4"/>
                  </a:lnTo>
                  <a:lnTo>
                    <a:pt x="163" y="61"/>
                  </a:lnTo>
                  <a:lnTo>
                    <a:pt x="167" y="67"/>
                  </a:lnTo>
                  <a:lnTo>
                    <a:pt x="167" y="71"/>
                  </a:lnTo>
                  <a:lnTo>
                    <a:pt x="167" y="77"/>
                  </a:lnTo>
                  <a:lnTo>
                    <a:pt x="165" y="81"/>
                  </a:lnTo>
                  <a:lnTo>
                    <a:pt x="159" y="83"/>
                  </a:lnTo>
                  <a:lnTo>
                    <a:pt x="155" y="83"/>
                  </a:lnTo>
                  <a:lnTo>
                    <a:pt x="150" y="81"/>
                  </a:lnTo>
                  <a:lnTo>
                    <a:pt x="146" y="79"/>
                  </a:lnTo>
                  <a:lnTo>
                    <a:pt x="98" y="32"/>
                  </a:lnTo>
                  <a:lnTo>
                    <a:pt x="71" y="61"/>
                  </a:lnTo>
                  <a:lnTo>
                    <a:pt x="110" y="100"/>
                  </a:lnTo>
                  <a:lnTo>
                    <a:pt x="114" y="104"/>
                  </a:lnTo>
                  <a:lnTo>
                    <a:pt x="114" y="108"/>
                  </a:lnTo>
                  <a:lnTo>
                    <a:pt x="114" y="112"/>
                  </a:lnTo>
                  <a:lnTo>
                    <a:pt x="110" y="116"/>
                  </a:lnTo>
                  <a:lnTo>
                    <a:pt x="106" y="120"/>
                  </a:lnTo>
                  <a:lnTo>
                    <a:pt x="102" y="120"/>
                  </a:lnTo>
                  <a:lnTo>
                    <a:pt x="96" y="120"/>
                  </a:lnTo>
                  <a:lnTo>
                    <a:pt x="93" y="116"/>
                  </a:lnTo>
                  <a:lnTo>
                    <a:pt x="55" y="81"/>
                  </a:lnTo>
                  <a:lnTo>
                    <a:pt x="28" y="110"/>
                  </a:lnTo>
                  <a:lnTo>
                    <a:pt x="69" y="149"/>
                  </a:lnTo>
                  <a:lnTo>
                    <a:pt x="73" y="153"/>
                  </a:lnTo>
                  <a:lnTo>
                    <a:pt x="73" y="159"/>
                  </a:lnTo>
                  <a:lnTo>
                    <a:pt x="71" y="163"/>
                  </a:lnTo>
                  <a:lnTo>
                    <a:pt x="69" y="167"/>
                  </a:lnTo>
                  <a:lnTo>
                    <a:pt x="65" y="169"/>
                  </a:lnTo>
                  <a:lnTo>
                    <a:pt x="59" y="171"/>
                  </a:lnTo>
                  <a:lnTo>
                    <a:pt x="55" y="169"/>
                  </a:lnTo>
                  <a:lnTo>
                    <a:pt x="51" y="167"/>
                  </a:lnTo>
                  <a:lnTo>
                    <a:pt x="4" y="122"/>
                  </a:lnTo>
                  <a:lnTo>
                    <a:pt x="4" y="120"/>
                  </a:lnTo>
                  <a:lnTo>
                    <a:pt x="4" y="120"/>
                  </a:lnTo>
                  <a:lnTo>
                    <a:pt x="0" y="118"/>
                  </a:lnTo>
                  <a:lnTo>
                    <a:pt x="0" y="112"/>
                  </a:lnTo>
                  <a:lnTo>
                    <a:pt x="0" y="108"/>
                  </a:lnTo>
                  <a:lnTo>
                    <a:pt x="2" y="104"/>
                  </a:lnTo>
                  <a:lnTo>
                    <a:pt x="85" y="4"/>
                  </a:lnTo>
                  <a:lnTo>
                    <a:pt x="89" y="2"/>
                  </a:lnTo>
                  <a:lnTo>
                    <a:pt x="9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2" name="Freeform 742"/>
            <p:cNvSpPr>
              <a:spLocks noEditPoints="1"/>
            </p:cNvSpPr>
            <p:nvPr/>
          </p:nvSpPr>
          <p:spPr bwMode="auto">
            <a:xfrm>
              <a:off x="1892301" y="3435351"/>
              <a:ext cx="125413" cy="133350"/>
            </a:xfrm>
            <a:custGeom>
              <a:avLst/>
              <a:gdLst>
                <a:gd name="T0" fmla="*/ 74 w 159"/>
                <a:gd name="T1" fmla="*/ 59 h 167"/>
                <a:gd name="T2" fmla="*/ 102 w 159"/>
                <a:gd name="T3" fmla="*/ 91 h 167"/>
                <a:gd name="T4" fmla="*/ 123 w 159"/>
                <a:gd name="T5" fmla="*/ 91 h 167"/>
                <a:gd name="T6" fmla="*/ 133 w 159"/>
                <a:gd name="T7" fmla="*/ 69 h 167"/>
                <a:gd name="T8" fmla="*/ 112 w 159"/>
                <a:gd name="T9" fmla="*/ 32 h 167"/>
                <a:gd name="T10" fmla="*/ 117 w 159"/>
                <a:gd name="T11" fmla="*/ 2 h 167"/>
                <a:gd name="T12" fmla="*/ 123 w 159"/>
                <a:gd name="T13" fmla="*/ 6 h 167"/>
                <a:gd name="T14" fmla="*/ 159 w 159"/>
                <a:gd name="T15" fmla="*/ 63 h 167"/>
                <a:gd name="T16" fmla="*/ 151 w 159"/>
                <a:gd name="T17" fmla="*/ 100 h 167"/>
                <a:gd name="T18" fmla="*/ 117 w 159"/>
                <a:gd name="T19" fmla="*/ 120 h 167"/>
                <a:gd name="T20" fmla="*/ 96 w 159"/>
                <a:gd name="T21" fmla="*/ 122 h 167"/>
                <a:gd name="T22" fmla="*/ 90 w 159"/>
                <a:gd name="T23" fmla="*/ 134 h 167"/>
                <a:gd name="T24" fmla="*/ 78 w 159"/>
                <a:gd name="T25" fmla="*/ 146 h 167"/>
                <a:gd name="T26" fmla="*/ 68 w 159"/>
                <a:gd name="T27" fmla="*/ 151 h 167"/>
                <a:gd name="T28" fmla="*/ 66 w 159"/>
                <a:gd name="T29" fmla="*/ 157 h 167"/>
                <a:gd name="T30" fmla="*/ 61 w 159"/>
                <a:gd name="T31" fmla="*/ 165 h 167"/>
                <a:gd name="T32" fmla="*/ 51 w 159"/>
                <a:gd name="T33" fmla="*/ 167 h 167"/>
                <a:gd name="T34" fmla="*/ 47 w 159"/>
                <a:gd name="T35" fmla="*/ 163 h 167"/>
                <a:gd name="T36" fmla="*/ 45 w 159"/>
                <a:gd name="T37" fmla="*/ 161 h 167"/>
                <a:gd name="T38" fmla="*/ 43 w 159"/>
                <a:gd name="T39" fmla="*/ 153 h 167"/>
                <a:gd name="T40" fmla="*/ 45 w 159"/>
                <a:gd name="T41" fmla="*/ 144 h 167"/>
                <a:gd name="T42" fmla="*/ 57 w 159"/>
                <a:gd name="T43" fmla="*/ 132 h 167"/>
                <a:gd name="T44" fmla="*/ 68 w 159"/>
                <a:gd name="T45" fmla="*/ 122 h 167"/>
                <a:gd name="T46" fmla="*/ 72 w 159"/>
                <a:gd name="T47" fmla="*/ 114 h 167"/>
                <a:gd name="T48" fmla="*/ 72 w 159"/>
                <a:gd name="T49" fmla="*/ 104 h 167"/>
                <a:gd name="T50" fmla="*/ 70 w 159"/>
                <a:gd name="T51" fmla="*/ 96 h 167"/>
                <a:gd name="T52" fmla="*/ 17 w 159"/>
                <a:gd name="T53" fmla="*/ 102 h 167"/>
                <a:gd name="T54" fmla="*/ 9 w 159"/>
                <a:gd name="T55" fmla="*/ 104 h 167"/>
                <a:gd name="T56" fmla="*/ 2 w 159"/>
                <a:gd name="T57" fmla="*/ 100 h 167"/>
                <a:gd name="T58" fmla="*/ 0 w 159"/>
                <a:gd name="T59" fmla="*/ 93 h 167"/>
                <a:gd name="T60" fmla="*/ 4 w 159"/>
                <a:gd name="T61" fmla="*/ 85 h 167"/>
                <a:gd name="T62" fmla="*/ 108 w 159"/>
                <a:gd name="T6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167">
                  <a:moveTo>
                    <a:pt x="112" y="32"/>
                  </a:moveTo>
                  <a:lnTo>
                    <a:pt x="74" y="59"/>
                  </a:lnTo>
                  <a:lnTo>
                    <a:pt x="92" y="83"/>
                  </a:lnTo>
                  <a:lnTo>
                    <a:pt x="102" y="91"/>
                  </a:lnTo>
                  <a:lnTo>
                    <a:pt x="112" y="94"/>
                  </a:lnTo>
                  <a:lnTo>
                    <a:pt x="123" y="91"/>
                  </a:lnTo>
                  <a:lnTo>
                    <a:pt x="131" y="83"/>
                  </a:lnTo>
                  <a:lnTo>
                    <a:pt x="133" y="69"/>
                  </a:lnTo>
                  <a:lnTo>
                    <a:pt x="129" y="57"/>
                  </a:lnTo>
                  <a:lnTo>
                    <a:pt x="112" y="32"/>
                  </a:lnTo>
                  <a:close/>
                  <a:moveTo>
                    <a:pt x="114" y="0"/>
                  </a:moveTo>
                  <a:lnTo>
                    <a:pt x="117" y="2"/>
                  </a:lnTo>
                  <a:lnTo>
                    <a:pt x="121" y="6"/>
                  </a:lnTo>
                  <a:lnTo>
                    <a:pt x="123" y="6"/>
                  </a:lnTo>
                  <a:lnTo>
                    <a:pt x="149" y="43"/>
                  </a:lnTo>
                  <a:lnTo>
                    <a:pt x="159" y="63"/>
                  </a:lnTo>
                  <a:lnTo>
                    <a:pt x="159" y="83"/>
                  </a:lnTo>
                  <a:lnTo>
                    <a:pt x="151" y="100"/>
                  </a:lnTo>
                  <a:lnTo>
                    <a:pt x="137" y="114"/>
                  </a:lnTo>
                  <a:lnTo>
                    <a:pt x="117" y="120"/>
                  </a:lnTo>
                  <a:lnTo>
                    <a:pt x="98" y="116"/>
                  </a:lnTo>
                  <a:lnTo>
                    <a:pt x="96" y="122"/>
                  </a:lnTo>
                  <a:lnTo>
                    <a:pt x="94" y="128"/>
                  </a:lnTo>
                  <a:lnTo>
                    <a:pt x="90" y="134"/>
                  </a:lnTo>
                  <a:lnTo>
                    <a:pt x="84" y="140"/>
                  </a:lnTo>
                  <a:lnTo>
                    <a:pt x="78" y="146"/>
                  </a:lnTo>
                  <a:lnTo>
                    <a:pt x="72" y="149"/>
                  </a:lnTo>
                  <a:lnTo>
                    <a:pt x="68" y="151"/>
                  </a:lnTo>
                  <a:lnTo>
                    <a:pt x="66" y="153"/>
                  </a:lnTo>
                  <a:lnTo>
                    <a:pt x="66" y="157"/>
                  </a:lnTo>
                  <a:lnTo>
                    <a:pt x="64" y="163"/>
                  </a:lnTo>
                  <a:lnTo>
                    <a:pt x="61" y="165"/>
                  </a:lnTo>
                  <a:lnTo>
                    <a:pt x="55" y="167"/>
                  </a:lnTo>
                  <a:lnTo>
                    <a:pt x="51" y="167"/>
                  </a:lnTo>
                  <a:lnTo>
                    <a:pt x="47" y="165"/>
                  </a:lnTo>
                  <a:lnTo>
                    <a:pt x="47" y="163"/>
                  </a:lnTo>
                  <a:lnTo>
                    <a:pt x="45" y="161"/>
                  </a:lnTo>
                  <a:lnTo>
                    <a:pt x="45" y="161"/>
                  </a:lnTo>
                  <a:lnTo>
                    <a:pt x="43" y="157"/>
                  </a:lnTo>
                  <a:lnTo>
                    <a:pt x="43" y="153"/>
                  </a:lnTo>
                  <a:lnTo>
                    <a:pt x="43" y="147"/>
                  </a:lnTo>
                  <a:lnTo>
                    <a:pt x="45" y="144"/>
                  </a:lnTo>
                  <a:lnTo>
                    <a:pt x="51" y="138"/>
                  </a:lnTo>
                  <a:lnTo>
                    <a:pt x="57" y="132"/>
                  </a:lnTo>
                  <a:lnTo>
                    <a:pt x="64" y="126"/>
                  </a:lnTo>
                  <a:lnTo>
                    <a:pt x="68" y="122"/>
                  </a:lnTo>
                  <a:lnTo>
                    <a:pt x="72" y="118"/>
                  </a:lnTo>
                  <a:lnTo>
                    <a:pt x="72" y="114"/>
                  </a:lnTo>
                  <a:lnTo>
                    <a:pt x="74" y="108"/>
                  </a:lnTo>
                  <a:lnTo>
                    <a:pt x="72" y="104"/>
                  </a:lnTo>
                  <a:lnTo>
                    <a:pt x="72" y="98"/>
                  </a:lnTo>
                  <a:lnTo>
                    <a:pt x="70" y="96"/>
                  </a:lnTo>
                  <a:lnTo>
                    <a:pt x="57" y="75"/>
                  </a:lnTo>
                  <a:lnTo>
                    <a:pt x="17" y="102"/>
                  </a:lnTo>
                  <a:lnTo>
                    <a:pt x="13" y="104"/>
                  </a:lnTo>
                  <a:lnTo>
                    <a:pt x="9" y="104"/>
                  </a:lnTo>
                  <a:lnTo>
                    <a:pt x="4" y="104"/>
                  </a:lnTo>
                  <a:lnTo>
                    <a:pt x="2" y="100"/>
                  </a:lnTo>
                  <a:lnTo>
                    <a:pt x="0" y="96"/>
                  </a:lnTo>
                  <a:lnTo>
                    <a:pt x="0" y="93"/>
                  </a:lnTo>
                  <a:lnTo>
                    <a:pt x="0" y="89"/>
                  </a:lnTo>
                  <a:lnTo>
                    <a:pt x="4" y="85"/>
                  </a:lnTo>
                  <a:lnTo>
                    <a:pt x="104" y="4"/>
                  </a:lnTo>
                  <a:lnTo>
                    <a:pt x="108" y="0"/>
                  </a:lnTo>
                  <a:lnTo>
                    <a:pt x="1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3" name="Freeform 743"/>
            <p:cNvSpPr>
              <a:spLocks noEditPoints="1"/>
            </p:cNvSpPr>
            <p:nvPr/>
          </p:nvSpPr>
          <p:spPr bwMode="auto">
            <a:xfrm>
              <a:off x="935038" y="4003676"/>
              <a:ext cx="109538" cy="68263"/>
            </a:xfrm>
            <a:custGeom>
              <a:avLst/>
              <a:gdLst>
                <a:gd name="T0" fmla="*/ 116 w 137"/>
                <a:gd name="T1" fmla="*/ 4 h 84"/>
                <a:gd name="T2" fmla="*/ 59 w 137"/>
                <a:gd name="T3" fmla="*/ 27 h 84"/>
                <a:gd name="T4" fmla="*/ 73 w 137"/>
                <a:gd name="T5" fmla="*/ 62 h 84"/>
                <a:gd name="T6" fmla="*/ 84 w 137"/>
                <a:gd name="T7" fmla="*/ 74 h 84"/>
                <a:gd name="T8" fmla="*/ 100 w 137"/>
                <a:gd name="T9" fmla="*/ 80 h 84"/>
                <a:gd name="T10" fmla="*/ 116 w 137"/>
                <a:gd name="T11" fmla="*/ 76 h 84"/>
                <a:gd name="T12" fmla="*/ 128 w 137"/>
                <a:gd name="T13" fmla="*/ 64 h 84"/>
                <a:gd name="T14" fmla="*/ 132 w 137"/>
                <a:gd name="T15" fmla="*/ 51 h 84"/>
                <a:gd name="T16" fmla="*/ 130 w 137"/>
                <a:gd name="T17" fmla="*/ 35 h 84"/>
                <a:gd name="T18" fmla="*/ 116 w 137"/>
                <a:gd name="T19" fmla="*/ 4 h 84"/>
                <a:gd name="T20" fmla="*/ 118 w 137"/>
                <a:gd name="T21" fmla="*/ 0 h 84"/>
                <a:gd name="T22" fmla="*/ 118 w 137"/>
                <a:gd name="T23" fmla="*/ 0 h 84"/>
                <a:gd name="T24" fmla="*/ 118 w 137"/>
                <a:gd name="T25" fmla="*/ 0 h 84"/>
                <a:gd name="T26" fmla="*/ 134 w 137"/>
                <a:gd name="T27" fmla="*/ 33 h 84"/>
                <a:gd name="T28" fmla="*/ 137 w 137"/>
                <a:gd name="T29" fmla="*/ 51 h 84"/>
                <a:gd name="T30" fmla="*/ 132 w 137"/>
                <a:gd name="T31" fmla="*/ 68 h 84"/>
                <a:gd name="T32" fmla="*/ 118 w 137"/>
                <a:gd name="T33" fmla="*/ 80 h 84"/>
                <a:gd name="T34" fmla="*/ 104 w 137"/>
                <a:gd name="T35" fmla="*/ 84 h 84"/>
                <a:gd name="T36" fmla="*/ 90 w 137"/>
                <a:gd name="T37" fmla="*/ 82 h 84"/>
                <a:gd name="T38" fmla="*/ 79 w 137"/>
                <a:gd name="T39" fmla="*/ 76 h 84"/>
                <a:gd name="T40" fmla="*/ 69 w 137"/>
                <a:gd name="T41" fmla="*/ 64 h 84"/>
                <a:gd name="T42" fmla="*/ 53 w 137"/>
                <a:gd name="T43" fmla="*/ 29 h 84"/>
                <a:gd name="T44" fmla="*/ 4 w 137"/>
                <a:gd name="T45" fmla="*/ 51 h 84"/>
                <a:gd name="T46" fmla="*/ 2 w 137"/>
                <a:gd name="T47" fmla="*/ 51 h 84"/>
                <a:gd name="T48" fmla="*/ 0 w 137"/>
                <a:gd name="T49" fmla="*/ 49 h 84"/>
                <a:gd name="T50" fmla="*/ 0 w 137"/>
                <a:gd name="T51" fmla="*/ 47 h 84"/>
                <a:gd name="T52" fmla="*/ 2 w 137"/>
                <a:gd name="T53" fmla="*/ 45 h 84"/>
                <a:gd name="T54" fmla="*/ 116 w 137"/>
                <a:gd name="T55" fmla="*/ 0 h 84"/>
                <a:gd name="T56" fmla="*/ 118 w 137"/>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84">
                  <a:moveTo>
                    <a:pt x="116" y="4"/>
                  </a:moveTo>
                  <a:lnTo>
                    <a:pt x="59" y="27"/>
                  </a:lnTo>
                  <a:lnTo>
                    <a:pt x="73" y="62"/>
                  </a:lnTo>
                  <a:lnTo>
                    <a:pt x="84" y="74"/>
                  </a:lnTo>
                  <a:lnTo>
                    <a:pt x="100" y="80"/>
                  </a:lnTo>
                  <a:lnTo>
                    <a:pt x="116" y="76"/>
                  </a:lnTo>
                  <a:lnTo>
                    <a:pt x="128" y="64"/>
                  </a:lnTo>
                  <a:lnTo>
                    <a:pt x="132" y="51"/>
                  </a:lnTo>
                  <a:lnTo>
                    <a:pt x="130" y="35"/>
                  </a:lnTo>
                  <a:lnTo>
                    <a:pt x="116" y="4"/>
                  </a:lnTo>
                  <a:close/>
                  <a:moveTo>
                    <a:pt x="118" y="0"/>
                  </a:moveTo>
                  <a:lnTo>
                    <a:pt x="118" y="0"/>
                  </a:lnTo>
                  <a:lnTo>
                    <a:pt x="118" y="0"/>
                  </a:lnTo>
                  <a:lnTo>
                    <a:pt x="134" y="33"/>
                  </a:lnTo>
                  <a:lnTo>
                    <a:pt x="137" y="51"/>
                  </a:lnTo>
                  <a:lnTo>
                    <a:pt x="132" y="68"/>
                  </a:lnTo>
                  <a:lnTo>
                    <a:pt x="118" y="80"/>
                  </a:lnTo>
                  <a:lnTo>
                    <a:pt x="104" y="84"/>
                  </a:lnTo>
                  <a:lnTo>
                    <a:pt x="90" y="82"/>
                  </a:lnTo>
                  <a:lnTo>
                    <a:pt x="79" y="76"/>
                  </a:lnTo>
                  <a:lnTo>
                    <a:pt x="69" y="64"/>
                  </a:lnTo>
                  <a:lnTo>
                    <a:pt x="53" y="29"/>
                  </a:lnTo>
                  <a:lnTo>
                    <a:pt x="4" y="51"/>
                  </a:lnTo>
                  <a:lnTo>
                    <a:pt x="2" y="51"/>
                  </a:lnTo>
                  <a:lnTo>
                    <a:pt x="0" y="49"/>
                  </a:lnTo>
                  <a:lnTo>
                    <a:pt x="0" y="47"/>
                  </a:lnTo>
                  <a:lnTo>
                    <a:pt x="2" y="45"/>
                  </a:lnTo>
                  <a:lnTo>
                    <a:pt x="116" y="0"/>
                  </a:lnTo>
                  <a:lnTo>
                    <a:pt x="1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4" name="Freeform 744"/>
            <p:cNvSpPr>
              <a:spLocks noEditPoints="1"/>
            </p:cNvSpPr>
            <p:nvPr/>
          </p:nvSpPr>
          <p:spPr bwMode="auto">
            <a:xfrm>
              <a:off x="930276" y="3998913"/>
              <a:ext cx="119063" cy="76200"/>
            </a:xfrm>
            <a:custGeom>
              <a:avLst/>
              <a:gdLst>
                <a:gd name="T0" fmla="*/ 118 w 149"/>
                <a:gd name="T1" fmla="*/ 17 h 96"/>
                <a:gd name="T2" fmla="*/ 73 w 149"/>
                <a:gd name="T3" fmla="*/ 37 h 96"/>
                <a:gd name="T4" fmla="*/ 79 w 149"/>
                <a:gd name="T5" fmla="*/ 51 h 96"/>
                <a:gd name="T6" fmla="*/ 85 w 149"/>
                <a:gd name="T7" fmla="*/ 65 h 96"/>
                <a:gd name="T8" fmla="*/ 94 w 149"/>
                <a:gd name="T9" fmla="*/ 76 h 96"/>
                <a:gd name="T10" fmla="*/ 106 w 149"/>
                <a:gd name="T11" fmla="*/ 80 h 96"/>
                <a:gd name="T12" fmla="*/ 118 w 149"/>
                <a:gd name="T13" fmla="*/ 76 h 96"/>
                <a:gd name="T14" fmla="*/ 128 w 149"/>
                <a:gd name="T15" fmla="*/ 68 h 96"/>
                <a:gd name="T16" fmla="*/ 132 w 149"/>
                <a:gd name="T17" fmla="*/ 57 h 96"/>
                <a:gd name="T18" fmla="*/ 130 w 149"/>
                <a:gd name="T19" fmla="*/ 43 h 96"/>
                <a:gd name="T20" fmla="*/ 118 w 149"/>
                <a:gd name="T21" fmla="*/ 17 h 96"/>
                <a:gd name="T22" fmla="*/ 122 w 149"/>
                <a:gd name="T23" fmla="*/ 0 h 96"/>
                <a:gd name="T24" fmla="*/ 126 w 149"/>
                <a:gd name="T25" fmla="*/ 0 h 96"/>
                <a:gd name="T26" fmla="*/ 128 w 149"/>
                <a:gd name="T27" fmla="*/ 2 h 96"/>
                <a:gd name="T28" fmla="*/ 130 w 149"/>
                <a:gd name="T29" fmla="*/ 4 h 96"/>
                <a:gd name="T30" fmla="*/ 145 w 149"/>
                <a:gd name="T31" fmla="*/ 37 h 96"/>
                <a:gd name="T32" fmla="*/ 149 w 149"/>
                <a:gd name="T33" fmla="*/ 53 h 96"/>
                <a:gd name="T34" fmla="*/ 147 w 149"/>
                <a:gd name="T35" fmla="*/ 66 h 96"/>
                <a:gd name="T36" fmla="*/ 140 w 149"/>
                <a:gd name="T37" fmla="*/ 80 h 96"/>
                <a:gd name="T38" fmla="*/ 126 w 149"/>
                <a:gd name="T39" fmla="*/ 92 h 96"/>
                <a:gd name="T40" fmla="*/ 118 w 149"/>
                <a:gd name="T41" fmla="*/ 96 h 96"/>
                <a:gd name="T42" fmla="*/ 108 w 149"/>
                <a:gd name="T43" fmla="*/ 96 h 96"/>
                <a:gd name="T44" fmla="*/ 92 w 149"/>
                <a:gd name="T45" fmla="*/ 94 h 96"/>
                <a:gd name="T46" fmla="*/ 79 w 149"/>
                <a:gd name="T47" fmla="*/ 86 h 96"/>
                <a:gd name="T48" fmla="*/ 71 w 149"/>
                <a:gd name="T49" fmla="*/ 72 h 96"/>
                <a:gd name="T50" fmla="*/ 63 w 149"/>
                <a:gd name="T51" fmla="*/ 57 h 96"/>
                <a:gd name="T52" fmla="*/ 57 w 149"/>
                <a:gd name="T53" fmla="*/ 43 h 96"/>
                <a:gd name="T54" fmla="*/ 8 w 149"/>
                <a:gd name="T55" fmla="*/ 63 h 96"/>
                <a:gd name="T56" fmla="*/ 6 w 149"/>
                <a:gd name="T57" fmla="*/ 61 h 96"/>
                <a:gd name="T58" fmla="*/ 2 w 149"/>
                <a:gd name="T59" fmla="*/ 61 h 96"/>
                <a:gd name="T60" fmla="*/ 0 w 149"/>
                <a:gd name="T61" fmla="*/ 57 h 96"/>
                <a:gd name="T62" fmla="*/ 0 w 149"/>
                <a:gd name="T63" fmla="*/ 53 h 96"/>
                <a:gd name="T64" fmla="*/ 0 w 149"/>
                <a:gd name="T65" fmla="*/ 51 h 96"/>
                <a:gd name="T66" fmla="*/ 2 w 149"/>
                <a:gd name="T67" fmla="*/ 47 h 96"/>
                <a:gd name="T68" fmla="*/ 6 w 149"/>
                <a:gd name="T69" fmla="*/ 45 h 96"/>
                <a:gd name="T70" fmla="*/ 122 w 149"/>
                <a:gd name="T7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96">
                  <a:moveTo>
                    <a:pt x="118" y="17"/>
                  </a:moveTo>
                  <a:lnTo>
                    <a:pt x="73" y="37"/>
                  </a:lnTo>
                  <a:lnTo>
                    <a:pt x="79" y="51"/>
                  </a:lnTo>
                  <a:lnTo>
                    <a:pt x="85" y="65"/>
                  </a:lnTo>
                  <a:lnTo>
                    <a:pt x="94" y="76"/>
                  </a:lnTo>
                  <a:lnTo>
                    <a:pt x="106" y="80"/>
                  </a:lnTo>
                  <a:lnTo>
                    <a:pt x="118" y="76"/>
                  </a:lnTo>
                  <a:lnTo>
                    <a:pt x="128" y="68"/>
                  </a:lnTo>
                  <a:lnTo>
                    <a:pt x="132" y="57"/>
                  </a:lnTo>
                  <a:lnTo>
                    <a:pt x="130" y="43"/>
                  </a:lnTo>
                  <a:lnTo>
                    <a:pt x="118" y="17"/>
                  </a:lnTo>
                  <a:close/>
                  <a:moveTo>
                    <a:pt x="122" y="0"/>
                  </a:moveTo>
                  <a:lnTo>
                    <a:pt x="126" y="0"/>
                  </a:lnTo>
                  <a:lnTo>
                    <a:pt x="128" y="2"/>
                  </a:lnTo>
                  <a:lnTo>
                    <a:pt x="130" y="4"/>
                  </a:lnTo>
                  <a:lnTo>
                    <a:pt x="145" y="37"/>
                  </a:lnTo>
                  <a:lnTo>
                    <a:pt x="149" y="53"/>
                  </a:lnTo>
                  <a:lnTo>
                    <a:pt x="147" y="66"/>
                  </a:lnTo>
                  <a:lnTo>
                    <a:pt x="140" y="80"/>
                  </a:lnTo>
                  <a:lnTo>
                    <a:pt x="126" y="92"/>
                  </a:lnTo>
                  <a:lnTo>
                    <a:pt x="118" y="96"/>
                  </a:lnTo>
                  <a:lnTo>
                    <a:pt x="108" y="96"/>
                  </a:lnTo>
                  <a:lnTo>
                    <a:pt x="92" y="94"/>
                  </a:lnTo>
                  <a:lnTo>
                    <a:pt x="79" y="86"/>
                  </a:lnTo>
                  <a:lnTo>
                    <a:pt x="71" y="72"/>
                  </a:lnTo>
                  <a:lnTo>
                    <a:pt x="63" y="57"/>
                  </a:lnTo>
                  <a:lnTo>
                    <a:pt x="57" y="43"/>
                  </a:lnTo>
                  <a:lnTo>
                    <a:pt x="8" y="63"/>
                  </a:lnTo>
                  <a:lnTo>
                    <a:pt x="6" y="61"/>
                  </a:lnTo>
                  <a:lnTo>
                    <a:pt x="2" y="61"/>
                  </a:lnTo>
                  <a:lnTo>
                    <a:pt x="0" y="57"/>
                  </a:lnTo>
                  <a:lnTo>
                    <a:pt x="0" y="53"/>
                  </a:lnTo>
                  <a:lnTo>
                    <a:pt x="0" y="51"/>
                  </a:lnTo>
                  <a:lnTo>
                    <a:pt x="2" y="47"/>
                  </a:lnTo>
                  <a:lnTo>
                    <a:pt x="6" y="45"/>
                  </a:lnTo>
                  <a:lnTo>
                    <a:pt x="1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5" name="Freeform 745"/>
            <p:cNvSpPr>
              <a:spLocks/>
            </p:cNvSpPr>
            <p:nvPr/>
          </p:nvSpPr>
          <p:spPr bwMode="auto">
            <a:xfrm>
              <a:off x="977901" y="4089401"/>
              <a:ext cx="82550" cy="41275"/>
            </a:xfrm>
            <a:custGeom>
              <a:avLst/>
              <a:gdLst>
                <a:gd name="T0" fmla="*/ 75 w 102"/>
                <a:gd name="T1" fmla="*/ 0 h 51"/>
                <a:gd name="T2" fmla="*/ 77 w 102"/>
                <a:gd name="T3" fmla="*/ 2 h 51"/>
                <a:gd name="T4" fmla="*/ 77 w 102"/>
                <a:gd name="T5" fmla="*/ 4 h 51"/>
                <a:gd name="T6" fmla="*/ 77 w 102"/>
                <a:gd name="T7" fmla="*/ 5 h 51"/>
                <a:gd name="T8" fmla="*/ 51 w 102"/>
                <a:gd name="T9" fmla="*/ 21 h 51"/>
                <a:gd name="T10" fmla="*/ 57 w 102"/>
                <a:gd name="T11" fmla="*/ 21 h 51"/>
                <a:gd name="T12" fmla="*/ 63 w 102"/>
                <a:gd name="T13" fmla="*/ 19 h 51"/>
                <a:gd name="T14" fmla="*/ 77 w 102"/>
                <a:gd name="T15" fmla="*/ 21 h 51"/>
                <a:gd name="T16" fmla="*/ 90 w 102"/>
                <a:gd name="T17" fmla="*/ 27 h 51"/>
                <a:gd name="T18" fmla="*/ 102 w 102"/>
                <a:gd name="T19" fmla="*/ 39 h 51"/>
                <a:gd name="T20" fmla="*/ 102 w 102"/>
                <a:gd name="T21" fmla="*/ 41 h 51"/>
                <a:gd name="T22" fmla="*/ 100 w 102"/>
                <a:gd name="T23" fmla="*/ 41 h 51"/>
                <a:gd name="T24" fmla="*/ 100 w 102"/>
                <a:gd name="T25" fmla="*/ 43 h 51"/>
                <a:gd name="T26" fmla="*/ 98 w 102"/>
                <a:gd name="T27" fmla="*/ 41 h 51"/>
                <a:gd name="T28" fmla="*/ 92 w 102"/>
                <a:gd name="T29" fmla="*/ 35 h 51"/>
                <a:gd name="T30" fmla="*/ 86 w 102"/>
                <a:gd name="T31" fmla="*/ 31 h 51"/>
                <a:gd name="T32" fmla="*/ 79 w 102"/>
                <a:gd name="T33" fmla="*/ 27 h 51"/>
                <a:gd name="T34" fmla="*/ 73 w 102"/>
                <a:gd name="T35" fmla="*/ 25 h 51"/>
                <a:gd name="T36" fmla="*/ 63 w 102"/>
                <a:gd name="T37" fmla="*/ 25 h 51"/>
                <a:gd name="T38" fmla="*/ 53 w 102"/>
                <a:gd name="T39" fmla="*/ 25 h 51"/>
                <a:gd name="T40" fmla="*/ 45 w 102"/>
                <a:gd name="T41" fmla="*/ 27 h 51"/>
                <a:gd name="T42" fmla="*/ 39 w 102"/>
                <a:gd name="T43" fmla="*/ 27 h 51"/>
                <a:gd name="T44" fmla="*/ 4 w 102"/>
                <a:gd name="T45" fmla="*/ 49 h 51"/>
                <a:gd name="T46" fmla="*/ 2 w 102"/>
                <a:gd name="T47" fmla="*/ 51 h 51"/>
                <a:gd name="T48" fmla="*/ 0 w 102"/>
                <a:gd name="T49" fmla="*/ 49 h 51"/>
                <a:gd name="T50" fmla="*/ 0 w 102"/>
                <a:gd name="T51" fmla="*/ 47 h 51"/>
                <a:gd name="T52" fmla="*/ 2 w 102"/>
                <a:gd name="T53" fmla="*/ 45 h 51"/>
                <a:gd name="T54" fmla="*/ 37 w 102"/>
                <a:gd name="T55" fmla="*/ 23 h 51"/>
                <a:gd name="T56" fmla="*/ 37 w 102"/>
                <a:gd name="T57" fmla="*/ 23 h 51"/>
                <a:gd name="T58" fmla="*/ 73 w 102"/>
                <a:gd name="T59" fmla="*/ 2 h 51"/>
                <a:gd name="T60" fmla="*/ 75 w 102"/>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51">
                  <a:moveTo>
                    <a:pt x="75" y="0"/>
                  </a:moveTo>
                  <a:lnTo>
                    <a:pt x="77" y="2"/>
                  </a:lnTo>
                  <a:lnTo>
                    <a:pt x="77" y="4"/>
                  </a:lnTo>
                  <a:lnTo>
                    <a:pt x="77" y="5"/>
                  </a:lnTo>
                  <a:lnTo>
                    <a:pt x="51" y="21"/>
                  </a:lnTo>
                  <a:lnTo>
                    <a:pt x="57" y="21"/>
                  </a:lnTo>
                  <a:lnTo>
                    <a:pt x="63" y="19"/>
                  </a:lnTo>
                  <a:lnTo>
                    <a:pt x="77" y="21"/>
                  </a:lnTo>
                  <a:lnTo>
                    <a:pt x="90" y="27"/>
                  </a:lnTo>
                  <a:lnTo>
                    <a:pt x="102" y="39"/>
                  </a:lnTo>
                  <a:lnTo>
                    <a:pt x="102" y="41"/>
                  </a:lnTo>
                  <a:lnTo>
                    <a:pt x="100" y="41"/>
                  </a:lnTo>
                  <a:lnTo>
                    <a:pt x="100" y="43"/>
                  </a:lnTo>
                  <a:lnTo>
                    <a:pt x="98" y="41"/>
                  </a:lnTo>
                  <a:lnTo>
                    <a:pt x="92" y="35"/>
                  </a:lnTo>
                  <a:lnTo>
                    <a:pt x="86" y="31"/>
                  </a:lnTo>
                  <a:lnTo>
                    <a:pt x="79" y="27"/>
                  </a:lnTo>
                  <a:lnTo>
                    <a:pt x="73" y="25"/>
                  </a:lnTo>
                  <a:lnTo>
                    <a:pt x="63" y="25"/>
                  </a:lnTo>
                  <a:lnTo>
                    <a:pt x="53" y="25"/>
                  </a:lnTo>
                  <a:lnTo>
                    <a:pt x="45" y="27"/>
                  </a:lnTo>
                  <a:lnTo>
                    <a:pt x="39" y="27"/>
                  </a:lnTo>
                  <a:lnTo>
                    <a:pt x="4" y="49"/>
                  </a:lnTo>
                  <a:lnTo>
                    <a:pt x="2" y="51"/>
                  </a:lnTo>
                  <a:lnTo>
                    <a:pt x="0" y="49"/>
                  </a:lnTo>
                  <a:lnTo>
                    <a:pt x="0" y="47"/>
                  </a:lnTo>
                  <a:lnTo>
                    <a:pt x="2" y="45"/>
                  </a:lnTo>
                  <a:lnTo>
                    <a:pt x="37" y="23"/>
                  </a:lnTo>
                  <a:lnTo>
                    <a:pt x="37" y="23"/>
                  </a:lnTo>
                  <a:lnTo>
                    <a:pt x="73" y="2"/>
                  </a:lnTo>
                  <a:lnTo>
                    <a:pt x="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6" name="Freeform 746"/>
            <p:cNvSpPr>
              <a:spLocks/>
            </p:cNvSpPr>
            <p:nvPr/>
          </p:nvSpPr>
          <p:spPr bwMode="auto">
            <a:xfrm>
              <a:off x="974726" y="4084638"/>
              <a:ext cx="88900" cy="50800"/>
            </a:xfrm>
            <a:custGeom>
              <a:avLst/>
              <a:gdLst>
                <a:gd name="T0" fmla="*/ 81 w 114"/>
                <a:gd name="T1" fmla="*/ 0 h 63"/>
                <a:gd name="T2" fmla="*/ 85 w 114"/>
                <a:gd name="T3" fmla="*/ 2 h 63"/>
                <a:gd name="T4" fmla="*/ 88 w 114"/>
                <a:gd name="T5" fmla="*/ 4 h 63"/>
                <a:gd name="T6" fmla="*/ 88 w 114"/>
                <a:gd name="T7" fmla="*/ 8 h 63"/>
                <a:gd name="T8" fmla="*/ 88 w 114"/>
                <a:gd name="T9" fmla="*/ 13 h 63"/>
                <a:gd name="T10" fmla="*/ 85 w 114"/>
                <a:gd name="T11" fmla="*/ 15 h 63"/>
                <a:gd name="T12" fmla="*/ 77 w 114"/>
                <a:gd name="T13" fmla="*/ 21 h 63"/>
                <a:gd name="T14" fmla="*/ 98 w 114"/>
                <a:gd name="T15" fmla="*/ 27 h 63"/>
                <a:gd name="T16" fmla="*/ 112 w 114"/>
                <a:gd name="T17" fmla="*/ 41 h 63"/>
                <a:gd name="T18" fmla="*/ 114 w 114"/>
                <a:gd name="T19" fmla="*/ 45 h 63"/>
                <a:gd name="T20" fmla="*/ 114 w 114"/>
                <a:gd name="T21" fmla="*/ 49 h 63"/>
                <a:gd name="T22" fmla="*/ 110 w 114"/>
                <a:gd name="T23" fmla="*/ 53 h 63"/>
                <a:gd name="T24" fmla="*/ 108 w 114"/>
                <a:gd name="T25" fmla="*/ 53 h 63"/>
                <a:gd name="T26" fmla="*/ 106 w 114"/>
                <a:gd name="T27" fmla="*/ 55 h 63"/>
                <a:gd name="T28" fmla="*/ 102 w 114"/>
                <a:gd name="T29" fmla="*/ 53 h 63"/>
                <a:gd name="T30" fmla="*/ 98 w 114"/>
                <a:gd name="T31" fmla="*/ 51 h 63"/>
                <a:gd name="T32" fmla="*/ 92 w 114"/>
                <a:gd name="T33" fmla="*/ 45 h 63"/>
                <a:gd name="T34" fmla="*/ 86 w 114"/>
                <a:gd name="T35" fmla="*/ 41 h 63"/>
                <a:gd name="T36" fmla="*/ 77 w 114"/>
                <a:gd name="T37" fmla="*/ 37 h 63"/>
                <a:gd name="T38" fmla="*/ 69 w 114"/>
                <a:gd name="T39" fmla="*/ 37 h 63"/>
                <a:gd name="T40" fmla="*/ 59 w 114"/>
                <a:gd name="T41" fmla="*/ 37 h 63"/>
                <a:gd name="T42" fmla="*/ 53 w 114"/>
                <a:gd name="T43" fmla="*/ 39 h 63"/>
                <a:gd name="T44" fmla="*/ 47 w 114"/>
                <a:gd name="T45" fmla="*/ 39 h 63"/>
                <a:gd name="T46" fmla="*/ 12 w 114"/>
                <a:gd name="T47" fmla="*/ 63 h 63"/>
                <a:gd name="T48" fmla="*/ 8 w 114"/>
                <a:gd name="T49" fmla="*/ 63 h 63"/>
                <a:gd name="T50" fmla="*/ 4 w 114"/>
                <a:gd name="T51" fmla="*/ 61 h 63"/>
                <a:gd name="T52" fmla="*/ 2 w 114"/>
                <a:gd name="T53" fmla="*/ 59 h 63"/>
                <a:gd name="T54" fmla="*/ 0 w 114"/>
                <a:gd name="T55" fmla="*/ 53 h 63"/>
                <a:gd name="T56" fmla="*/ 2 w 114"/>
                <a:gd name="T57" fmla="*/ 49 h 63"/>
                <a:gd name="T58" fmla="*/ 4 w 114"/>
                <a:gd name="T59" fmla="*/ 47 h 63"/>
                <a:gd name="T60" fmla="*/ 79 w 114"/>
                <a:gd name="T61" fmla="*/ 2 h 63"/>
                <a:gd name="T62" fmla="*/ 81 w 114"/>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63">
                  <a:moveTo>
                    <a:pt x="81" y="0"/>
                  </a:moveTo>
                  <a:lnTo>
                    <a:pt x="85" y="2"/>
                  </a:lnTo>
                  <a:lnTo>
                    <a:pt x="88" y="4"/>
                  </a:lnTo>
                  <a:lnTo>
                    <a:pt x="88" y="8"/>
                  </a:lnTo>
                  <a:lnTo>
                    <a:pt x="88" y="13"/>
                  </a:lnTo>
                  <a:lnTo>
                    <a:pt x="85" y="15"/>
                  </a:lnTo>
                  <a:lnTo>
                    <a:pt x="77" y="21"/>
                  </a:lnTo>
                  <a:lnTo>
                    <a:pt x="98" y="27"/>
                  </a:lnTo>
                  <a:lnTo>
                    <a:pt x="112" y="41"/>
                  </a:lnTo>
                  <a:lnTo>
                    <a:pt x="114" y="45"/>
                  </a:lnTo>
                  <a:lnTo>
                    <a:pt x="114" y="49"/>
                  </a:lnTo>
                  <a:lnTo>
                    <a:pt x="110" y="53"/>
                  </a:lnTo>
                  <a:lnTo>
                    <a:pt x="108" y="53"/>
                  </a:lnTo>
                  <a:lnTo>
                    <a:pt x="106" y="55"/>
                  </a:lnTo>
                  <a:lnTo>
                    <a:pt x="102" y="53"/>
                  </a:lnTo>
                  <a:lnTo>
                    <a:pt x="98" y="51"/>
                  </a:lnTo>
                  <a:lnTo>
                    <a:pt x="92" y="45"/>
                  </a:lnTo>
                  <a:lnTo>
                    <a:pt x="86" y="41"/>
                  </a:lnTo>
                  <a:lnTo>
                    <a:pt x="77" y="37"/>
                  </a:lnTo>
                  <a:lnTo>
                    <a:pt x="69" y="37"/>
                  </a:lnTo>
                  <a:lnTo>
                    <a:pt x="59" y="37"/>
                  </a:lnTo>
                  <a:lnTo>
                    <a:pt x="53" y="39"/>
                  </a:lnTo>
                  <a:lnTo>
                    <a:pt x="47" y="39"/>
                  </a:lnTo>
                  <a:lnTo>
                    <a:pt x="12" y="63"/>
                  </a:lnTo>
                  <a:lnTo>
                    <a:pt x="8" y="63"/>
                  </a:lnTo>
                  <a:lnTo>
                    <a:pt x="4" y="61"/>
                  </a:lnTo>
                  <a:lnTo>
                    <a:pt x="2" y="59"/>
                  </a:lnTo>
                  <a:lnTo>
                    <a:pt x="0" y="53"/>
                  </a:lnTo>
                  <a:lnTo>
                    <a:pt x="2" y="49"/>
                  </a:lnTo>
                  <a:lnTo>
                    <a:pt x="4" y="47"/>
                  </a:lnTo>
                  <a:lnTo>
                    <a:pt x="79" y="2"/>
                  </a:lnTo>
                  <a:lnTo>
                    <a:pt x="8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7" name="Freeform 747"/>
            <p:cNvSpPr>
              <a:spLocks noEditPoints="1"/>
            </p:cNvSpPr>
            <p:nvPr/>
          </p:nvSpPr>
          <p:spPr bwMode="auto">
            <a:xfrm>
              <a:off x="1028701" y="4148138"/>
              <a:ext cx="71438" cy="71438"/>
            </a:xfrm>
            <a:custGeom>
              <a:avLst/>
              <a:gdLst>
                <a:gd name="T0" fmla="*/ 41 w 90"/>
                <a:gd name="T1" fmla="*/ 4 h 90"/>
                <a:gd name="T2" fmla="*/ 21 w 90"/>
                <a:gd name="T3" fmla="*/ 10 h 90"/>
                <a:gd name="T4" fmla="*/ 76 w 90"/>
                <a:gd name="T5" fmla="*/ 73 h 90"/>
                <a:gd name="T6" fmla="*/ 84 w 90"/>
                <a:gd name="T7" fmla="*/ 55 h 90"/>
                <a:gd name="T8" fmla="*/ 84 w 90"/>
                <a:gd name="T9" fmla="*/ 36 h 90"/>
                <a:gd name="T10" fmla="*/ 74 w 90"/>
                <a:gd name="T11" fmla="*/ 20 h 90"/>
                <a:gd name="T12" fmla="*/ 59 w 90"/>
                <a:gd name="T13" fmla="*/ 8 h 90"/>
                <a:gd name="T14" fmla="*/ 41 w 90"/>
                <a:gd name="T15" fmla="*/ 4 h 90"/>
                <a:gd name="T16" fmla="*/ 49 w 90"/>
                <a:gd name="T17" fmla="*/ 0 h 90"/>
                <a:gd name="T18" fmla="*/ 65 w 90"/>
                <a:gd name="T19" fmla="*/ 4 h 90"/>
                <a:gd name="T20" fmla="*/ 78 w 90"/>
                <a:gd name="T21" fmla="*/ 16 h 90"/>
                <a:gd name="T22" fmla="*/ 86 w 90"/>
                <a:gd name="T23" fmla="*/ 30 h 90"/>
                <a:gd name="T24" fmla="*/ 90 w 90"/>
                <a:gd name="T25" fmla="*/ 45 h 90"/>
                <a:gd name="T26" fmla="*/ 88 w 90"/>
                <a:gd name="T27" fmla="*/ 63 h 90"/>
                <a:gd name="T28" fmla="*/ 80 w 90"/>
                <a:gd name="T29" fmla="*/ 77 h 90"/>
                <a:gd name="T30" fmla="*/ 80 w 90"/>
                <a:gd name="T31" fmla="*/ 77 h 90"/>
                <a:gd name="T32" fmla="*/ 78 w 90"/>
                <a:gd name="T33" fmla="*/ 77 h 90"/>
                <a:gd name="T34" fmla="*/ 78 w 90"/>
                <a:gd name="T35" fmla="*/ 77 h 90"/>
                <a:gd name="T36" fmla="*/ 78 w 90"/>
                <a:gd name="T37" fmla="*/ 79 h 90"/>
                <a:gd name="T38" fmla="*/ 76 w 90"/>
                <a:gd name="T39" fmla="*/ 77 h 90"/>
                <a:gd name="T40" fmla="*/ 47 w 90"/>
                <a:gd name="T41" fmla="*/ 45 h 90"/>
                <a:gd name="T42" fmla="*/ 17 w 90"/>
                <a:gd name="T43" fmla="*/ 12 h 90"/>
                <a:gd name="T44" fmla="*/ 17 w 90"/>
                <a:gd name="T45" fmla="*/ 12 h 90"/>
                <a:gd name="T46" fmla="*/ 8 w 90"/>
                <a:gd name="T47" fmla="*/ 26 h 90"/>
                <a:gd name="T48" fmla="*/ 4 w 90"/>
                <a:gd name="T49" fmla="*/ 39 h 90"/>
                <a:gd name="T50" fmla="*/ 6 w 90"/>
                <a:gd name="T51" fmla="*/ 57 h 90"/>
                <a:gd name="T52" fmla="*/ 16 w 90"/>
                <a:gd name="T53" fmla="*/ 73 h 90"/>
                <a:gd name="T54" fmla="*/ 27 w 90"/>
                <a:gd name="T55" fmla="*/ 81 h 90"/>
                <a:gd name="T56" fmla="*/ 39 w 90"/>
                <a:gd name="T57" fmla="*/ 87 h 90"/>
                <a:gd name="T58" fmla="*/ 53 w 90"/>
                <a:gd name="T59" fmla="*/ 87 h 90"/>
                <a:gd name="T60" fmla="*/ 55 w 90"/>
                <a:gd name="T61" fmla="*/ 87 h 90"/>
                <a:gd name="T62" fmla="*/ 57 w 90"/>
                <a:gd name="T63" fmla="*/ 89 h 90"/>
                <a:gd name="T64" fmla="*/ 57 w 90"/>
                <a:gd name="T65" fmla="*/ 90 h 90"/>
                <a:gd name="T66" fmla="*/ 55 w 90"/>
                <a:gd name="T67" fmla="*/ 90 h 90"/>
                <a:gd name="T68" fmla="*/ 39 w 90"/>
                <a:gd name="T69" fmla="*/ 90 h 90"/>
                <a:gd name="T70" fmla="*/ 25 w 90"/>
                <a:gd name="T71" fmla="*/ 87 h 90"/>
                <a:gd name="T72" fmla="*/ 12 w 90"/>
                <a:gd name="T73" fmla="*/ 75 h 90"/>
                <a:gd name="T74" fmla="*/ 2 w 90"/>
                <a:gd name="T75" fmla="*/ 57 h 90"/>
                <a:gd name="T76" fmla="*/ 0 w 90"/>
                <a:gd name="T77" fmla="*/ 39 h 90"/>
                <a:gd name="T78" fmla="*/ 4 w 90"/>
                <a:gd name="T79" fmla="*/ 22 h 90"/>
                <a:gd name="T80" fmla="*/ 16 w 90"/>
                <a:gd name="T81" fmla="*/ 8 h 90"/>
                <a:gd name="T82" fmla="*/ 31 w 90"/>
                <a:gd name="T83" fmla="*/ 2 h 90"/>
                <a:gd name="T84" fmla="*/ 49 w 90"/>
                <a:gd name="T8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90">
                  <a:moveTo>
                    <a:pt x="41" y="4"/>
                  </a:moveTo>
                  <a:lnTo>
                    <a:pt x="21" y="10"/>
                  </a:lnTo>
                  <a:lnTo>
                    <a:pt x="76" y="73"/>
                  </a:lnTo>
                  <a:lnTo>
                    <a:pt x="84" y="55"/>
                  </a:lnTo>
                  <a:lnTo>
                    <a:pt x="84" y="36"/>
                  </a:lnTo>
                  <a:lnTo>
                    <a:pt x="74" y="20"/>
                  </a:lnTo>
                  <a:lnTo>
                    <a:pt x="59" y="8"/>
                  </a:lnTo>
                  <a:lnTo>
                    <a:pt x="41" y="4"/>
                  </a:lnTo>
                  <a:close/>
                  <a:moveTo>
                    <a:pt x="49" y="0"/>
                  </a:moveTo>
                  <a:lnTo>
                    <a:pt x="65" y="4"/>
                  </a:lnTo>
                  <a:lnTo>
                    <a:pt x="78" y="16"/>
                  </a:lnTo>
                  <a:lnTo>
                    <a:pt x="86" y="30"/>
                  </a:lnTo>
                  <a:lnTo>
                    <a:pt x="90" y="45"/>
                  </a:lnTo>
                  <a:lnTo>
                    <a:pt x="88" y="63"/>
                  </a:lnTo>
                  <a:lnTo>
                    <a:pt x="80" y="77"/>
                  </a:lnTo>
                  <a:lnTo>
                    <a:pt x="80" y="77"/>
                  </a:lnTo>
                  <a:lnTo>
                    <a:pt x="78" y="77"/>
                  </a:lnTo>
                  <a:lnTo>
                    <a:pt x="78" y="77"/>
                  </a:lnTo>
                  <a:lnTo>
                    <a:pt x="78" y="79"/>
                  </a:lnTo>
                  <a:lnTo>
                    <a:pt x="76" y="77"/>
                  </a:lnTo>
                  <a:lnTo>
                    <a:pt x="47" y="45"/>
                  </a:lnTo>
                  <a:lnTo>
                    <a:pt x="17" y="12"/>
                  </a:lnTo>
                  <a:lnTo>
                    <a:pt x="17" y="12"/>
                  </a:lnTo>
                  <a:lnTo>
                    <a:pt x="8" y="26"/>
                  </a:lnTo>
                  <a:lnTo>
                    <a:pt x="4" y="39"/>
                  </a:lnTo>
                  <a:lnTo>
                    <a:pt x="6" y="57"/>
                  </a:lnTo>
                  <a:lnTo>
                    <a:pt x="16" y="73"/>
                  </a:lnTo>
                  <a:lnTo>
                    <a:pt x="27" y="81"/>
                  </a:lnTo>
                  <a:lnTo>
                    <a:pt x="39" y="87"/>
                  </a:lnTo>
                  <a:lnTo>
                    <a:pt x="53" y="87"/>
                  </a:lnTo>
                  <a:lnTo>
                    <a:pt x="55" y="87"/>
                  </a:lnTo>
                  <a:lnTo>
                    <a:pt x="57" y="89"/>
                  </a:lnTo>
                  <a:lnTo>
                    <a:pt x="57" y="90"/>
                  </a:lnTo>
                  <a:lnTo>
                    <a:pt x="55" y="90"/>
                  </a:lnTo>
                  <a:lnTo>
                    <a:pt x="39" y="90"/>
                  </a:lnTo>
                  <a:lnTo>
                    <a:pt x="25" y="87"/>
                  </a:lnTo>
                  <a:lnTo>
                    <a:pt x="12" y="75"/>
                  </a:lnTo>
                  <a:lnTo>
                    <a:pt x="2" y="57"/>
                  </a:lnTo>
                  <a:lnTo>
                    <a:pt x="0" y="39"/>
                  </a:lnTo>
                  <a:lnTo>
                    <a:pt x="4" y="22"/>
                  </a:lnTo>
                  <a:lnTo>
                    <a:pt x="16" y="8"/>
                  </a:lnTo>
                  <a:lnTo>
                    <a:pt x="31" y="2"/>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8" name="Freeform 748"/>
            <p:cNvSpPr>
              <a:spLocks noEditPoints="1"/>
            </p:cNvSpPr>
            <p:nvPr/>
          </p:nvSpPr>
          <p:spPr bwMode="auto">
            <a:xfrm>
              <a:off x="1023938" y="4143376"/>
              <a:ext cx="80963" cy="82550"/>
            </a:xfrm>
            <a:custGeom>
              <a:avLst/>
              <a:gdLst>
                <a:gd name="T0" fmla="*/ 51 w 102"/>
                <a:gd name="T1" fmla="*/ 16 h 104"/>
                <a:gd name="T2" fmla="*/ 37 w 102"/>
                <a:gd name="T3" fmla="*/ 18 h 104"/>
                <a:gd name="T4" fmla="*/ 82 w 102"/>
                <a:gd name="T5" fmla="*/ 69 h 104"/>
                <a:gd name="T6" fmla="*/ 86 w 102"/>
                <a:gd name="T7" fmla="*/ 55 h 104"/>
                <a:gd name="T8" fmla="*/ 84 w 102"/>
                <a:gd name="T9" fmla="*/ 42 h 104"/>
                <a:gd name="T10" fmla="*/ 77 w 102"/>
                <a:gd name="T11" fmla="*/ 30 h 104"/>
                <a:gd name="T12" fmla="*/ 65 w 102"/>
                <a:gd name="T13" fmla="*/ 20 h 104"/>
                <a:gd name="T14" fmla="*/ 51 w 102"/>
                <a:gd name="T15" fmla="*/ 16 h 104"/>
                <a:gd name="T16" fmla="*/ 55 w 102"/>
                <a:gd name="T17" fmla="*/ 0 h 104"/>
                <a:gd name="T18" fmla="*/ 73 w 102"/>
                <a:gd name="T19" fmla="*/ 6 h 104"/>
                <a:gd name="T20" fmla="*/ 88 w 102"/>
                <a:gd name="T21" fmla="*/ 18 h 104"/>
                <a:gd name="T22" fmla="*/ 98 w 102"/>
                <a:gd name="T23" fmla="*/ 34 h 104"/>
                <a:gd name="T24" fmla="*/ 102 w 102"/>
                <a:gd name="T25" fmla="*/ 51 h 104"/>
                <a:gd name="T26" fmla="*/ 100 w 102"/>
                <a:gd name="T27" fmla="*/ 71 h 104"/>
                <a:gd name="T28" fmla="*/ 90 w 102"/>
                <a:gd name="T29" fmla="*/ 87 h 104"/>
                <a:gd name="T30" fmla="*/ 86 w 102"/>
                <a:gd name="T31" fmla="*/ 85 h 104"/>
                <a:gd name="T32" fmla="*/ 86 w 102"/>
                <a:gd name="T33" fmla="*/ 85 h 104"/>
                <a:gd name="T34" fmla="*/ 88 w 102"/>
                <a:gd name="T35" fmla="*/ 89 h 104"/>
                <a:gd name="T36" fmla="*/ 84 w 102"/>
                <a:gd name="T37" fmla="*/ 91 h 104"/>
                <a:gd name="T38" fmla="*/ 80 w 102"/>
                <a:gd name="T39" fmla="*/ 89 h 104"/>
                <a:gd name="T40" fmla="*/ 78 w 102"/>
                <a:gd name="T41" fmla="*/ 87 h 104"/>
                <a:gd name="T42" fmla="*/ 23 w 102"/>
                <a:gd name="T43" fmla="*/ 28 h 104"/>
                <a:gd name="T44" fmla="*/ 20 w 102"/>
                <a:gd name="T45" fmla="*/ 32 h 104"/>
                <a:gd name="T46" fmla="*/ 18 w 102"/>
                <a:gd name="T47" fmla="*/ 40 h 104"/>
                <a:gd name="T48" fmla="*/ 16 w 102"/>
                <a:gd name="T49" fmla="*/ 45 h 104"/>
                <a:gd name="T50" fmla="*/ 16 w 102"/>
                <a:gd name="T51" fmla="*/ 53 h 104"/>
                <a:gd name="T52" fmla="*/ 18 w 102"/>
                <a:gd name="T53" fmla="*/ 61 h 104"/>
                <a:gd name="T54" fmla="*/ 22 w 102"/>
                <a:gd name="T55" fmla="*/ 67 h 104"/>
                <a:gd name="T56" fmla="*/ 25 w 102"/>
                <a:gd name="T57" fmla="*/ 75 h 104"/>
                <a:gd name="T58" fmla="*/ 41 w 102"/>
                <a:gd name="T59" fmla="*/ 85 h 104"/>
                <a:gd name="T60" fmla="*/ 59 w 102"/>
                <a:gd name="T61" fmla="*/ 87 h 104"/>
                <a:gd name="T62" fmla="*/ 63 w 102"/>
                <a:gd name="T63" fmla="*/ 87 h 104"/>
                <a:gd name="T64" fmla="*/ 65 w 102"/>
                <a:gd name="T65" fmla="*/ 89 h 104"/>
                <a:gd name="T66" fmla="*/ 69 w 102"/>
                <a:gd name="T67" fmla="*/ 93 h 104"/>
                <a:gd name="T68" fmla="*/ 69 w 102"/>
                <a:gd name="T69" fmla="*/ 96 h 104"/>
                <a:gd name="T70" fmla="*/ 67 w 102"/>
                <a:gd name="T71" fmla="*/ 100 h 104"/>
                <a:gd name="T72" fmla="*/ 65 w 102"/>
                <a:gd name="T73" fmla="*/ 102 h 104"/>
                <a:gd name="T74" fmla="*/ 61 w 102"/>
                <a:gd name="T75" fmla="*/ 102 h 104"/>
                <a:gd name="T76" fmla="*/ 55 w 102"/>
                <a:gd name="T77" fmla="*/ 104 h 104"/>
                <a:gd name="T78" fmla="*/ 31 w 102"/>
                <a:gd name="T79" fmla="*/ 98 h 104"/>
                <a:gd name="T80" fmla="*/ 14 w 102"/>
                <a:gd name="T81" fmla="*/ 85 h 104"/>
                <a:gd name="T82" fmla="*/ 2 w 102"/>
                <a:gd name="T83" fmla="*/ 65 h 104"/>
                <a:gd name="T84" fmla="*/ 0 w 102"/>
                <a:gd name="T85" fmla="*/ 44 h 104"/>
                <a:gd name="T86" fmla="*/ 4 w 102"/>
                <a:gd name="T87" fmla="*/ 24 h 104"/>
                <a:gd name="T88" fmla="*/ 18 w 102"/>
                <a:gd name="T89" fmla="*/ 10 h 104"/>
                <a:gd name="T90" fmla="*/ 35 w 102"/>
                <a:gd name="T91" fmla="*/ 2 h 104"/>
                <a:gd name="T92" fmla="*/ 55 w 102"/>
                <a:gd name="T9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51" y="16"/>
                  </a:moveTo>
                  <a:lnTo>
                    <a:pt x="37" y="18"/>
                  </a:lnTo>
                  <a:lnTo>
                    <a:pt x="82" y="69"/>
                  </a:lnTo>
                  <a:lnTo>
                    <a:pt x="86" y="55"/>
                  </a:lnTo>
                  <a:lnTo>
                    <a:pt x="84" y="42"/>
                  </a:lnTo>
                  <a:lnTo>
                    <a:pt x="77" y="30"/>
                  </a:lnTo>
                  <a:lnTo>
                    <a:pt x="65" y="20"/>
                  </a:lnTo>
                  <a:lnTo>
                    <a:pt x="51" y="16"/>
                  </a:lnTo>
                  <a:close/>
                  <a:moveTo>
                    <a:pt x="55" y="0"/>
                  </a:moveTo>
                  <a:lnTo>
                    <a:pt x="73" y="6"/>
                  </a:lnTo>
                  <a:lnTo>
                    <a:pt x="88" y="18"/>
                  </a:lnTo>
                  <a:lnTo>
                    <a:pt x="98" y="34"/>
                  </a:lnTo>
                  <a:lnTo>
                    <a:pt x="102" y="51"/>
                  </a:lnTo>
                  <a:lnTo>
                    <a:pt x="100" y="71"/>
                  </a:lnTo>
                  <a:lnTo>
                    <a:pt x="90" y="87"/>
                  </a:lnTo>
                  <a:lnTo>
                    <a:pt x="86" y="85"/>
                  </a:lnTo>
                  <a:lnTo>
                    <a:pt x="86" y="85"/>
                  </a:lnTo>
                  <a:lnTo>
                    <a:pt x="88" y="89"/>
                  </a:lnTo>
                  <a:lnTo>
                    <a:pt x="84" y="91"/>
                  </a:lnTo>
                  <a:lnTo>
                    <a:pt x="80" y="89"/>
                  </a:lnTo>
                  <a:lnTo>
                    <a:pt x="78" y="87"/>
                  </a:lnTo>
                  <a:lnTo>
                    <a:pt x="23" y="28"/>
                  </a:lnTo>
                  <a:lnTo>
                    <a:pt x="20" y="32"/>
                  </a:lnTo>
                  <a:lnTo>
                    <a:pt x="18" y="40"/>
                  </a:lnTo>
                  <a:lnTo>
                    <a:pt x="16" y="45"/>
                  </a:lnTo>
                  <a:lnTo>
                    <a:pt x="16" y="53"/>
                  </a:lnTo>
                  <a:lnTo>
                    <a:pt x="18" y="61"/>
                  </a:lnTo>
                  <a:lnTo>
                    <a:pt x="22" y="67"/>
                  </a:lnTo>
                  <a:lnTo>
                    <a:pt x="25" y="75"/>
                  </a:lnTo>
                  <a:lnTo>
                    <a:pt x="41" y="85"/>
                  </a:lnTo>
                  <a:lnTo>
                    <a:pt x="59" y="87"/>
                  </a:lnTo>
                  <a:lnTo>
                    <a:pt x="63" y="87"/>
                  </a:lnTo>
                  <a:lnTo>
                    <a:pt x="65" y="89"/>
                  </a:lnTo>
                  <a:lnTo>
                    <a:pt x="69" y="93"/>
                  </a:lnTo>
                  <a:lnTo>
                    <a:pt x="69" y="96"/>
                  </a:lnTo>
                  <a:lnTo>
                    <a:pt x="67" y="100"/>
                  </a:lnTo>
                  <a:lnTo>
                    <a:pt x="65" y="102"/>
                  </a:lnTo>
                  <a:lnTo>
                    <a:pt x="61" y="102"/>
                  </a:lnTo>
                  <a:lnTo>
                    <a:pt x="55" y="104"/>
                  </a:lnTo>
                  <a:lnTo>
                    <a:pt x="31" y="98"/>
                  </a:lnTo>
                  <a:lnTo>
                    <a:pt x="14" y="85"/>
                  </a:lnTo>
                  <a:lnTo>
                    <a:pt x="2" y="65"/>
                  </a:lnTo>
                  <a:lnTo>
                    <a:pt x="0" y="44"/>
                  </a:lnTo>
                  <a:lnTo>
                    <a:pt x="4" y="24"/>
                  </a:lnTo>
                  <a:lnTo>
                    <a:pt x="18" y="10"/>
                  </a:lnTo>
                  <a:lnTo>
                    <a:pt x="35" y="2"/>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9" name="Freeform 749"/>
            <p:cNvSpPr>
              <a:spLocks/>
            </p:cNvSpPr>
            <p:nvPr/>
          </p:nvSpPr>
          <p:spPr bwMode="auto">
            <a:xfrm>
              <a:off x="1087438" y="4203701"/>
              <a:ext cx="127000" cy="123825"/>
            </a:xfrm>
            <a:custGeom>
              <a:avLst/>
              <a:gdLst>
                <a:gd name="T0" fmla="*/ 57 w 159"/>
                <a:gd name="T1" fmla="*/ 0 h 157"/>
                <a:gd name="T2" fmla="*/ 59 w 159"/>
                <a:gd name="T3" fmla="*/ 0 h 157"/>
                <a:gd name="T4" fmla="*/ 61 w 159"/>
                <a:gd name="T5" fmla="*/ 2 h 157"/>
                <a:gd name="T6" fmla="*/ 59 w 159"/>
                <a:gd name="T7" fmla="*/ 4 h 157"/>
                <a:gd name="T8" fmla="*/ 50 w 159"/>
                <a:gd name="T9" fmla="*/ 16 h 157"/>
                <a:gd name="T10" fmla="*/ 69 w 159"/>
                <a:gd name="T11" fmla="*/ 14 h 157"/>
                <a:gd name="T12" fmla="*/ 87 w 159"/>
                <a:gd name="T13" fmla="*/ 21 h 157"/>
                <a:gd name="T14" fmla="*/ 97 w 159"/>
                <a:gd name="T15" fmla="*/ 33 h 157"/>
                <a:gd name="T16" fmla="*/ 101 w 159"/>
                <a:gd name="T17" fmla="*/ 47 h 157"/>
                <a:gd name="T18" fmla="*/ 101 w 159"/>
                <a:gd name="T19" fmla="*/ 61 h 157"/>
                <a:gd name="T20" fmla="*/ 114 w 159"/>
                <a:gd name="T21" fmla="*/ 57 h 157"/>
                <a:gd name="T22" fmla="*/ 128 w 159"/>
                <a:gd name="T23" fmla="*/ 57 h 157"/>
                <a:gd name="T24" fmla="*/ 142 w 159"/>
                <a:gd name="T25" fmla="*/ 61 h 157"/>
                <a:gd name="T26" fmla="*/ 156 w 159"/>
                <a:gd name="T27" fmla="*/ 74 h 157"/>
                <a:gd name="T28" fmla="*/ 159 w 159"/>
                <a:gd name="T29" fmla="*/ 94 h 157"/>
                <a:gd name="T30" fmla="*/ 156 w 159"/>
                <a:gd name="T31" fmla="*/ 112 h 157"/>
                <a:gd name="T32" fmla="*/ 132 w 159"/>
                <a:gd name="T33" fmla="*/ 157 h 157"/>
                <a:gd name="T34" fmla="*/ 130 w 159"/>
                <a:gd name="T35" fmla="*/ 157 h 157"/>
                <a:gd name="T36" fmla="*/ 128 w 159"/>
                <a:gd name="T37" fmla="*/ 157 h 157"/>
                <a:gd name="T38" fmla="*/ 126 w 159"/>
                <a:gd name="T39" fmla="*/ 155 h 157"/>
                <a:gd name="T40" fmla="*/ 126 w 159"/>
                <a:gd name="T41" fmla="*/ 153 h 157"/>
                <a:gd name="T42" fmla="*/ 152 w 159"/>
                <a:gd name="T43" fmla="*/ 110 h 157"/>
                <a:gd name="T44" fmla="*/ 156 w 159"/>
                <a:gd name="T45" fmla="*/ 92 h 157"/>
                <a:gd name="T46" fmla="*/ 152 w 159"/>
                <a:gd name="T47" fmla="*/ 78 h 157"/>
                <a:gd name="T48" fmla="*/ 140 w 159"/>
                <a:gd name="T49" fmla="*/ 65 h 157"/>
                <a:gd name="T50" fmla="*/ 124 w 159"/>
                <a:gd name="T51" fmla="*/ 61 h 157"/>
                <a:gd name="T52" fmla="*/ 108 w 159"/>
                <a:gd name="T53" fmla="*/ 63 h 157"/>
                <a:gd name="T54" fmla="*/ 95 w 159"/>
                <a:gd name="T55" fmla="*/ 72 h 157"/>
                <a:gd name="T56" fmla="*/ 95 w 159"/>
                <a:gd name="T57" fmla="*/ 72 h 157"/>
                <a:gd name="T58" fmla="*/ 65 w 159"/>
                <a:gd name="T59" fmla="*/ 116 h 157"/>
                <a:gd name="T60" fmla="*/ 65 w 159"/>
                <a:gd name="T61" fmla="*/ 116 h 157"/>
                <a:gd name="T62" fmla="*/ 65 w 159"/>
                <a:gd name="T63" fmla="*/ 116 h 157"/>
                <a:gd name="T64" fmla="*/ 63 w 159"/>
                <a:gd name="T65" fmla="*/ 116 h 157"/>
                <a:gd name="T66" fmla="*/ 61 w 159"/>
                <a:gd name="T67" fmla="*/ 116 h 157"/>
                <a:gd name="T68" fmla="*/ 61 w 159"/>
                <a:gd name="T69" fmla="*/ 114 h 157"/>
                <a:gd name="T70" fmla="*/ 61 w 159"/>
                <a:gd name="T71" fmla="*/ 112 h 157"/>
                <a:gd name="T72" fmla="*/ 91 w 159"/>
                <a:gd name="T73" fmla="*/ 71 h 157"/>
                <a:gd name="T74" fmla="*/ 97 w 159"/>
                <a:gd name="T75" fmla="*/ 55 h 157"/>
                <a:gd name="T76" fmla="*/ 93 w 159"/>
                <a:gd name="T77" fmla="*/ 39 h 157"/>
                <a:gd name="T78" fmla="*/ 83 w 159"/>
                <a:gd name="T79" fmla="*/ 25 h 157"/>
                <a:gd name="T80" fmla="*/ 69 w 159"/>
                <a:gd name="T81" fmla="*/ 19 h 157"/>
                <a:gd name="T82" fmla="*/ 51 w 159"/>
                <a:gd name="T83" fmla="*/ 19 h 157"/>
                <a:gd name="T84" fmla="*/ 38 w 159"/>
                <a:gd name="T85" fmla="*/ 27 h 157"/>
                <a:gd name="T86" fmla="*/ 4 w 159"/>
                <a:gd name="T87" fmla="*/ 67 h 157"/>
                <a:gd name="T88" fmla="*/ 2 w 159"/>
                <a:gd name="T89" fmla="*/ 69 h 157"/>
                <a:gd name="T90" fmla="*/ 2 w 159"/>
                <a:gd name="T91" fmla="*/ 69 h 157"/>
                <a:gd name="T92" fmla="*/ 2 w 159"/>
                <a:gd name="T93" fmla="*/ 69 h 157"/>
                <a:gd name="T94" fmla="*/ 0 w 159"/>
                <a:gd name="T95" fmla="*/ 67 h 157"/>
                <a:gd name="T96" fmla="*/ 0 w 159"/>
                <a:gd name="T97" fmla="*/ 67 h 157"/>
                <a:gd name="T98" fmla="*/ 0 w 159"/>
                <a:gd name="T99" fmla="*/ 65 h 157"/>
                <a:gd name="T100" fmla="*/ 0 w 159"/>
                <a:gd name="T101" fmla="*/ 63 h 157"/>
                <a:gd name="T102" fmla="*/ 34 w 159"/>
                <a:gd name="T103" fmla="*/ 25 h 157"/>
                <a:gd name="T104" fmla="*/ 38 w 159"/>
                <a:gd name="T105" fmla="*/ 21 h 157"/>
                <a:gd name="T106" fmla="*/ 57 w 159"/>
                <a:gd name="T107" fmla="*/ 0 h 157"/>
                <a:gd name="T108" fmla="*/ 57 w 159"/>
                <a:gd name="T10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57">
                  <a:moveTo>
                    <a:pt x="57" y="0"/>
                  </a:moveTo>
                  <a:lnTo>
                    <a:pt x="59" y="0"/>
                  </a:lnTo>
                  <a:lnTo>
                    <a:pt x="61" y="2"/>
                  </a:lnTo>
                  <a:lnTo>
                    <a:pt x="59" y="4"/>
                  </a:lnTo>
                  <a:lnTo>
                    <a:pt x="50" y="16"/>
                  </a:lnTo>
                  <a:lnTo>
                    <a:pt x="69" y="14"/>
                  </a:lnTo>
                  <a:lnTo>
                    <a:pt x="87" y="21"/>
                  </a:lnTo>
                  <a:lnTo>
                    <a:pt x="97" y="33"/>
                  </a:lnTo>
                  <a:lnTo>
                    <a:pt x="101" y="47"/>
                  </a:lnTo>
                  <a:lnTo>
                    <a:pt x="101" y="61"/>
                  </a:lnTo>
                  <a:lnTo>
                    <a:pt x="114" y="57"/>
                  </a:lnTo>
                  <a:lnTo>
                    <a:pt x="128" y="57"/>
                  </a:lnTo>
                  <a:lnTo>
                    <a:pt x="142" y="61"/>
                  </a:lnTo>
                  <a:lnTo>
                    <a:pt x="156" y="74"/>
                  </a:lnTo>
                  <a:lnTo>
                    <a:pt x="159" y="94"/>
                  </a:lnTo>
                  <a:lnTo>
                    <a:pt x="156" y="112"/>
                  </a:lnTo>
                  <a:lnTo>
                    <a:pt x="132" y="157"/>
                  </a:lnTo>
                  <a:lnTo>
                    <a:pt x="130" y="157"/>
                  </a:lnTo>
                  <a:lnTo>
                    <a:pt x="128" y="157"/>
                  </a:lnTo>
                  <a:lnTo>
                    <a:pt x="126" y="155"/>
                  </a:lnTo>
                  <a:lnTo>
                    <a:pt x="126" y="153"/>
                  </a:lnTo>
                  <a:lnTo>
                    <a:pt x="152" y="110"/>
                  </a:lnTo>
                  <a:lnTo>
                    <a:pt x="156" y="92"/>
                  </a:lnTo>
                  <a:lnTo>
                    <a:pt x="152" y="78"/>
                  </a:lnTo>
                  <a:lnTo>
                    <a:pt x="140" y="65"/>
                  </a:lnTo>
                  <a:lnTo>
                    <a:pt x="124" y="61"/>
                  </a:lnTo>
                  <a:lnTo>
                    <a:pt x="108" y="63"/>
                  </a:lnTo>
                  <a:lnTo>
                    <a:pt x="95" y="72"/>
                  </a:lnTo>
                  <a:lnTo>
                    <a:pt x="95" y="72"/>
                  </a:lnTo>
                  <a:lnTo>
                    <a:pt x="65" y="116"/>
                  </a:lnTo>
                  <a:lnTo>
                    <a:pt x="65" y="116"/>
                  </a:lnTo>
                  <a:lnTo>
                    <a:pt x="65" y="116"/>
                  </a:lnTo>
                  <a:lnTo>
                    <a:pt x="63" y="116"/>
                  </a:lnTo>
                  <a:lnTo>
                    <a:pt x="61" y="116"/>
                  </a:lnTo>
                  <a:lnTo>
                    <a:pt x="61" y="114"/>
                  </a:lnTo>
                  <a:lnTo>
                    <a:pt x="61" y="112"/>
                  </a:lnTo>
                  <a:lnTo>
                    <a:pt x="91" y="71"/>
                  </a:lnTo>
                  <a:lnTo>
                    <a:pt x="97" y="55"/>
                  </a:lnTo>
                  <a:lnTo>
                    <a:pt x="93" y="39"/>
                  </a:lnTo>
                  <a:lnTo>
                    <a:pt x="83" y="25"/>
                  </a:lnTo>
                  <a:lnTo>
                    <a:pt x="69" y="19"/>
                  </a:lnTo>
                  <a:lnTo>
                    <a:pt x="51" y="19"/>
                  </a:lnTo>
                  <a:lnTo>
                    <a:pt x="38" y="27"/>
                  </a:lnTo>
                  <a:lnTo>
                    <a:pt x="4" y="67"/>
                  </a:lnTo>
                  <a:lnTo>
                    <a:pt x="2" y="69"/>
                  </a:lnTo>
                  <a:lnTo>
                    <a:pt x="2" y="69"/>
                  </a:lnTo>
                  <a:lnTo>
                    <a:pt x="2" y="69"/>
                  </a:lnTo>
                  <a:lnTo>
                    <a:pt x="0" y="67"/>
                  </a:lnTo>
                  <a:lnTo>
                    <a:pt x="0" y="67"/>
                  </a:lnTo>
                  <a:lnTo>
                    <a:pt x="0" y="65"/>
                  </a:lnTo>
                  <a:lnTo>
                    <a:pt x="0" y="63"/>
                  </a:lnTo>
                  <a:lnTo>
                    <a:pt x="34" y="25"/>
                  </a:lnTo>
                  <a:lnTo>
                    <a:pt x="38" y="21"/>
                  </a:lnTo>
                  <a:lnTo>
                    <a:pt x="57" y="0"/>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0" name="Freeform 750"/>
            <p:cNvSpPr>
              <a:spLocks/>
            </p:cNvSpPr>
            <p:nvPr/>
          </p:nvSpPr>
          <p:spPr bwMode="auto">
            <a:xfrm>
              <a:off x="1082676" y="4198938"/>
              <a:ext cx="136525" cy="133350"/>
            </a:xfrm>
            <a:custGeom>
              <a:avLst/>
              <a:gdLst>
                <a:gd name="T0" fmla="*/ 64 w 170"/>
                <a:gd name="T1" fmla="*/ 0 h 169"/>
                <a:gd name="T2" fmla="*/ 68 w 170"/>
                <a:gd name="T3" fmla="*/ 2 h 169"/>
                <a:gd name="T4" fmla="*/ 70 w 170"/>
                <a:gd name="T5" fmla="*/ 4 h 169"/>
                <a:gd name="T6" fmla="*/ 72 w 170"/>
                <a:gd name="T7" fmla="*/ 8 h 169"/>
                <a:gd name="T8" fmla="*/ 70 w 170"/>
                <a:gd name="T9" fmla="*/ 10 h 169"/>
                <a:gd name="T10" fmla="*/ 70 w 170"/>
                <a:gd name="T11" fmla="*/ 14 h 169"/>
                <a:gd name="T12" fmla="*/ 68 w 170"/>
                <a:gd name="T13" fmla="*/ 14 h 169"/>
                <a:gd name="T14" fmla="*/ 78 w 170"/>
                <a:gd name="T15" fmla="*/ 16 h 169"/>
                <a:gd name="T16" fmla="*/ 86 w 170"/>
                <a:gd name="T17" fmla="*/ 18 h 169"/>
                <a:gd name="T18" fmla="*/ 94 w 170"/>
                <a:gd name="T19" fmla="*/ 24 h 169"/>
                <a:gd name="T20" fmla="*/ 108 w 170"/>
                <a:gd name="T21" fmla="*/ 39 h 169"/>
                <a:gd name="T22" fmla="*/ 111 w 170"/>
                <a:gd name="T23" fmla="*/ 57 h 169"/>
                <a:gd name="T24" fmla="*/ 131 w 170"/>
                <a:gd name="T25" fmla="*/ 55 h 169"/>
                <a:gd name="T26" fmla="*/ 151 w 170"/>
                <a:gd name="T27" fmla="*/ 63 h 169"/>
                <a:gd name="T28" fmla="*/ 163 w 170"/>
                <a:gd name="T29" fmla="*/ 75 h 169"/>
                <a:gd name="T30" fmla="*/ 170 w 170"/>
                <a:gd name="T31" fmla="*/ 88 h 169"/>
                <a:gd name="T32" fmla="*/ 170 w 170"/>
                <a:gd name="T33" fmla="*/ 104 h 169"/>
                <a:gd name="T34" fmla="*/ 166 w 170"/>
                <a:gd name="T35" fmla="*/ 120 h 169"/>
                <a:gd name="T36" fmla="*/ 141 w 170"/>
                <a:gd name="T37" fmla="*/ 165 h 169"/>
                <a:gd name="T38" fmla="*/ 139 w 170"/>
                <a:gd name="T39" fmla="*/ 169 h 169"/>
                <a:gd name="T40" fmla="*/ 135 w 170"/>
                <a:gd name="T41" fmla="*/ 169 h 169"/>
                <a:gd name="T42" fmla="*/ 133 w 170"/>
                <a:gd name="T43" fmla="*/ 169 h 169"/>
                <a:gd name="T44" fmla="*/ 131 w 170"/>
                <a:gd name="T45" fmla="*/ 169 h 169"/>
                <a:gd name="T46" fmla="*/ 127 w 170"/>
                <a:gd name="T47" fmla="*/ 165 h 169"/>
                <a:gd name="T48" fmla="*/ 125 w 170"/>
                <a:gd name="T49" fmla="*/ 161 h 169"/>
                <a:gd name="T50" fmla="*/ 127 w 170"/>
                <a:gd name="T51" fmla="*/ 157 h 169"/>
                <a:gd name="T52" fmla="*/ 151 w 170"/>
                <a:gd name="T53" fmla="*/ 112 h 169"/>
                <a:gd name="T54" fmla="*/ 155 w 170"/>
                <a:gd name="T55" fmla="*/ 100 h 169"/>
                <a:gd name="T56" fmla="*/ 151 w 170"/>
                <a:gd name="T57" fmla="*/ 86 h 169"/>
                <a:gd name="T58" fmla="*/ 141 w 170"/>
                <a:gd name="T59" fmla="*/ 77 h 169"/>
                <a:gd name="T60" fmla="*/ 129 w 170"/>
                <a:gd name="T61" fmla="*/ 73 h 169"/>
                <a:gd name="T62" fmla="*/ 115 w 170"/>
                <a:gd name="T63" fmla="*/ 75 h 169"/>
                <a:gd name="T64" fmla="*/ 106 w 170"/>
                <a:gd name="T65" fmla="*/ 82 h 169"/>
                <a:gd name="T66" fmla="*/ 74 w 170"/>
                <a:gd name="T67" fmla="*/ 128 h 169"/>
                <a:gd name="T68" fmla="*/ 70 w 170"/>
                <a:gd name="T69" fmla="*/ 128 h 169"/>
                <a:gd name="T70" fmla="*/ 66 w 170"/>
                <a:gd name="T71" fmla="*/ 128 h 169"/>
                <a:gd name="T72" fmla="*/ 62 w 170"/>
                <a:gd name="T73" fmla="*/ 126 h 169"/>
                <a:gd name="T74" fmla="*/ 60 w 170"/>
                <a:gd name="T75" fmla="*/ 124 h 169"/>
                <a:gd name="T76" fmla="*/ 60 w 170"/>
                <a:gd name="T77" fmla="*/ 120 h 169"/>
                <a:gd name="T78" fmla="*/ 60 w 170"/>
                <a:gd name="T79" fmla="*/ 118 h 169"/>
                <a:gd name="T80" fmla="*/ 62 w 170"/>
                <a:gd name="T81" fmla="*/ 114 h 169"/>
                <a:gd name="T82" fmla="*/ 92 w 170"/>
                <a:gd name="T83" fmla="*/ 73 h 169"/>
                <a:gd name="T84" fmla="*/ 96 w 170"/>
                <a:gd name="T85" fmla="*/ 61 h 169"/>
                <a:gd name="T86" fmla="*/ 94 w 170"/>
                <a:gd name="T87" fmla="*/ 47 h 169"/>
                <a:gd name="T88" fmla="*/ 84 w 170"/>
                <a:gd name="T89" fmla="*/ 35 h 169"/>
                <a:gd name="T90" fmla="*/ 72 w 170"/>
                <a:gd name="T91" fmla="*/ 31 h 169"/>
                <a:gd name="T92" fmla="*/ 58 w 170"/>
                <a:gd name="T93" fmla="*/ 31 h 169"/>
                <a:gd name="T94" fmla="*/ 49 w 170"/>
                <a:gd name="T95" fmla="*/ 37 h 169"/>
                <a:gd name="T96" fmla="*/ 9 w 170"/>
                <a:gd name="T97" fmla="*/ 82 h 169"/>
                <a:gd name="T98" fmla="*/ 3 w 170"/>
                <a:gd name="T99" fmla="*/ 78 h 169"/>
                <a:gd name="T100" fmla="*/ 2 w 170"/>
                <a:gd name="T101" fmla="*/ 77 h 169"/>
                <a:gd name="T102" fmla="*/ 0 w 170"/>
                <a:gd name="T103" fmla="*/ 73 h 169"/>
                <a:gd name="T104" fmla="*/ 0 w 170"/>
                <a:gd name="T105" fmla="*/ 69 h 169"/>
                <a:gd name="T106" fmla="*/ 2 w 170"/>
                <a:gd name="T107" fmla="*/ 65 h 169"/>
                <a:gd name="T108" fmla="*/ 35 w 170"/>
                <a:gd name="T109" fmla="*/ 27 h 169"/>
                <a:gd name="T110" fmla="*/ 39 w 170"/>
                <a:gd name="T111" fmla="*/ 24 h 169"/>
                <a:gd name="T112" fmla="*/ 56 w 170"/>
                <a:gd name="T113" fmla="*/ 2 h 169"/>
                <a:gd name="T114" fmla="*/ 60 w 170"/>
                <a:gd name="T115" fmla="*/ 0 h 169"/>
                <a:gd name="T116" fmla="*/ 64 w 170"/>
                <a:gd name="T11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169">
                  <a:moveTo>
                    <a:pt x="64" y="0"/>
                  </a:moveTo>
                  <a:lnTo>
                    <a:pt x="68" y="2"/>
                  </a:lnTo>
                  <a:lnTo>
                    <a:pt x="70" y="4"/>
                  </a:lnTo>
                  <a:lnTo>
                    <a:pt x="72" y="8"/>
                  </a:lnTo>
                  <a:lnTo>
                    <a:pt x="70" y="10"/>
                  </a:lnTo>
                  <a:lnTo>
                    <a:pt x="70" y="14"/>
                  </a:lnTo>
                  <a:lnTo>
                    <a:pt x="68" y="14"/>
                  </a:lnTo>
                  <a:lnTo>
                    <a:pt x="78" y="16"/>
                  </a:lnTo>
                  <a:lnTo>
                    <a:pt x="86" y="18"/>
                  </a:lnTo>
                  <a:lnTo>
                    <a:pt x="94" y="24"/>
                  </a:lnTo>
                  <a:lnTo>
                    <a:pt x="108" y="39"/>
                  </a:lnTo>
                  <a:lnTo>
                    <a:pt x="111" y="57"/>
                  </a:lnTo>
                  <a:lnTo>
                    <a:pt x="131" y="55"/>
                  </a:lnTo>
                  <a:lnTo>
                    <a:pt x="151" y="63"/>
                  </a:lnTo>
                  <a:lnTo>
                    <a:pt x="163" y="75"/>
                  </a:lnTo>
                  <a:lnTo>
                    <a:pt x="170" y="88"/>
                  </a:lnTo>
                  <a:lnTo>
                    <a:pt x="170" y="104"/>
                  </a:lnTo>
                  <a:lnTo>
                    <a:pt x="166" y="120"/>
                  </a:lnTo>
                  <a:lnTo>
                    <a:pt x="141" y="165"/>
                  </a:lnTo>
                  <a:lnTo>
                    <a:pt x="139" y="169"/>
                  </a:lnTo>
                  <a:lnTo>
                    <a:pt x="135" y="169"/>
                  </a:lnTo>
                  <a:lnTo>
                    <a:pt x="133" y="169"/>
                  </a:lnTo>
                  <a:lnTo>
                    <a:pt x="131" y="169"/>
                  </a:lnTo>
                  <a:lnTo>
                    <a:pt x="127" y="165"/>
                  </a:lnTo>
                  <a:lnTo>
                    <a:pt x="125" y="161"/>
                  </a:lnTo>
                  <a:lnTo>
                    <a:pt x="127" y="157"/>
                  </a:lnTo>
                  <a:lnTo>
                    <a:pt x="151" y="112"/>
                  </a:lnTo>
                  <a:lnTo>
                    <a:pt x="155" y="100"/>
                  </a:lnTo>
                  <a:lnTo>
                    <a:pt x="151" y="86"/>
                  </a:lnTo>
                  <a:lnTo>
                    <a:pt x="141" y="77"/>
                  </a:lnTo>
                  <a:lnTo>
                    <a:pt x="129" y="73"/>
                  </a:lnTo>
                  <a:lnTo>
                    <a:pt x="115" y="75"/>
                  </a:lnTo>
                  <a:lnTo>
                    <a:pt x="106" y="82"/>
                  </a:lnTo>
                  <a:lnTo>
                    <a:pt x="74" y="128"/>
                  </a:lnTo>
                  <a:lnTo>
                    <a:pt x="70" y="128"/>
                  </a:lnTo>
                  <a:lnTo>
                    <a:pt x="66" y="128"/>
                  </a:lnTo>
                  <a:lnTo>
                    <a:pt x="62" y="126"/>
                  </a:lnTo>
                  <a:lnTo>
                    <a:pt x="60" y="124"/>
                  </a:lnTo>
                  <a:lnTo>
                    <a:pt x="60" y="120"/>
                  </a:lnTo>
                  <a:lnTo>
                    <a:pt x="60" y="118"/>
                  </a:lnTo>
                  <a:lnTo>
                    <a:pt x="62" y="114"/>
                  </a:lnTo>
                  <a:lnTo>
                    <a:pt x="92" y="73"/>
                  </a:lnTo>
                  <a:lnTo>
                    <a:pt x="96" y="61"/>
                  </a:lnTo>
                  <a:lnTo>
                    <a:pt x="94" y="47"/>
                  </a:lnTo>
                  <a:lnTo>
                    <a:pt x="84" y="35"/>
                  </a:lnTo>
                  <a:lnTo>
                    <a:pt x="72" y="31"/>
                  </a:lnTo>
                  <a:lnTo>
                    <a:pt x="58" y="31"/>
                  </a:lnTo>
                  <a:lnTo>
                    <a:pt x="49" y="37"/>
                  </a:lnTo>
                  <a:lnTo>
                    <a:pt x="9" y="82"/>
                  </a:lnTo>
                  <a:lnTo>
                    <a:pt x="3" y="78"/>
                  </a:lnTo>
                  <a:lnTo>
                    <a:pt x="2" y="77"/>
                  </a:lnTo>
                  <a:lnTo>
                    <a:pt x="0" y="73"/>
                  </a:lnTo>
                  <a:lnTo>
                    <a:pt x="0" y="69"/>
                  </a:lnTo>
                  <a:lnTo>
                    <a:pt x="2" y="65"/>
                  </a:lnTo>
                  <a:lnTo>
                    <a:pt x="35" y="27"/>
                  </a:lnTo>
                  <a:lnTo>
                    <a:pt x="39" y="24"/>
                  </a:lnTo>
                  <a:lnTo>
                    <a:pt x="56" y="2"/>
                  </a:lnTo>
                  <a:lnTo>
                    <a:pt x="60" y="0"/>
                  </a:lnTo>
                  <a:lnTo>
                    <a:pt x="6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1" name="Freeform 751"/>
            <p:cNvSpPr>
              <a:spLocks noEditPoints="1"/>
            </p:cNvSpPr>
            <p:nvPr/>
          </p:nvSpPr>
          <p:spPr bwMode="auto">
            <a:xfrm>
              <a:off x="1220788" y="4259263"/>
              <a:ext cx="41275" cy="85725"/>
            </a:xfrm>
            <a:custGeom>
              <a:avLst/>
              <a:gdLst>
                <a:gd name="T0" fmla="*/ 40 w 53"/>
                <a:gd name="T1" fmla="*/ 27 h 107"/>
                <a:gd name="T2" fmla="*/ 40 w 53"/>
                <a:gd name="T3" fmla="*/ 27 h 107"/>
                <a:gd name="T4" fmla="*/ 42 w 53"/>
                <a:gd name="T5" fmla="*/ 27 h 107"/>
                <a:gd name="T6" fmla="*/ 42 w 53"/>
                <a:gd name="T7" fmla="*/ 29 h 107"/>
                <a:gd name="T8" fmla="*/ 6 w 53"/>
                <a:gd name="T9" fmla="*/ 106 h 107"/>
                <a:gd name="T10" fmla="*/ 4 w 53"/>
                <a:gd name="T11" fmla="*/ 107 h 107"/>
                <a:gd name="T12" fmla="*/ 2 w 53"/>
                <a:gd name="T13" fmla="*/ 107 h 107"/>
                <a:gd name="T14" fmla="*/ 0 w 53"/>
                <a:gd name="T15" fmla="*/ 106 h 107"/>
                <a:gd name="T16" fmla="*/ 0 w 53"/>
                <a:gd name="T17" fmla="*/ 104 h 107"/>
                <a:gd name="T18" fmla="*/ 38 w 53"/>
                <a:gd name="T19" fmla="*/ 27 h 107"/>
                <a:gd name="T20" fmla="*/ 40 w 53"/>
                <a:gd name="T21" fmla="*/ 27 h 107"/>
                <a:gd name="T22" fmla="*/ 51 w 53"/>
                <a:gd name="T23" fmla="*/ 0 h 107"/>
                <a:gd name="T24" fmla="*/ 53 w 53"/>
                <a:gd name="T25" fmla="*/ 0 h 107"/>
                <a:gd name="T26" fmla="*/ 53 w 53"/>
                <a:gd name="T27" fmla="*/ 1 h 107"/>
                <a:gd name="T28" fmla="*/ 53 w 53"/>
                <a:gd name="T29" fmla="*/ 3 h 107"/>
                <a:gd name="T30" fmla="*/ 51 w 53"/>
                <a:gd name="T31" fmla="*/ 7 h 107"/>
                <a:gd name="T32" fmla="*/ 51 w 53"/>
                <a:gd name="T33" fmla="*/ 9 h 107"/>
                <a:gd name="T34" fmla="*/ 49 w 53"/>
                <a:gd name="T35" fmla="*/ 7 h 107"/>
                <a:gd name="T36" fmla="*/ 47 w 53"/>
                <a:gd name="T37" fmla="*/ 7 h 107"/>
                <a:gd name="T38" fmla="*/ 47 w 53"/>
                <a:gd name="T39" fmla="*/ 5 h 107"/>
                <a:gd name="T40" fmla="*/ 49 w 53"/>
                <a:gd name="T41" fmla="*/ 1 h 107"/>
                <a:gd name="T42" fmla="*/ 51 w 53"/>
                <a:gd name="T4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107">
                  <a:moveTo>
                    <a:pt x="40" y="27"/>
                  </a:moveTo>
                  <a:lnTo>
                    <a:pt x="40" y="27"/>
                  </a:lnTo>
                  <a:lnTo>
                    <a:pt x="42" y="27"/>
                  </a:lnTo>
                  <a:lnTo>
                    <a:pt x="42" y="29"/>
                  </a:lnTo>
                  <a:lnTo>
                    <a:pt x="6" y="106"/>
                  </a:lnTo>
                  <a:lnTo>
                    <a:pt x="4" y="107"/>
                  </a:lnTo>
                  <a:lnTo>
                    <a:pt x="2" y="107"/>
                  </a:lnTo>
                  <a:lnTo>
                    <a:pt x="0" y="106"/>
                  </a:lnTo>
                  <a:lnTo>
                    <a:pt x="0" y="104"/>
                  </a:lnTo>
                  <a:lnTo>
                    <a:pt x="38" y="27"/>
                  </a:lnTo>
                  <a:lnTo>
                    <a:pt x="40" y="27"/>
                  </a:lnTo>
                  <a:close/>
                  <a:moveTo>
                    <a:pt x="51" y="0"/>
                  </a:moveTo>
                  <a:lnTo>
                    <a:pt x="53" y="0"/>
                  </a:lnTo>
                  <a:lnTo>
                    <a:pt x="53" y="1"/>
                  </a:lnTo>
                  <a:lnTo>
                    <a:pt x="53" y="3"/>
                  </a:lnTo>
                  <a:lnTo>
                    <a:pt x="51" y="7"/>
                  </a:lnTo>
                  <a:lnTo>
                    <a:pt x="51" y="9"/>
                  </a:lnTo>
                  <a:lnTo>
                    <a:pt x="49" y="7"/>
                  </a:lnTo>
                  <a:lnTo>
                    <a:pt x="47" y="7"/>
                  </a:lnTo>
                  <a:lnTo>
                    <a:pt x="47" y="5"/>
                  </a:lnTo>
                  <a:lnTo>
                    <a:pt x="49" y="1"/>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2" name="Freeform 752"/>
            <p:cNvSpPr>
              <a:spLocks noEditPoints="1"/>
            </p:cNvSpPr>
            <p:nvPr/>
          </p:nvSpPr>
          <p:spPr bwMode="auto">
            <a:xfrm>
              <a:off x="1216026" y="4254501"/>
              <a:ext cx="50800" cy="95250"/>
            </a:xfrm>
            <a:custGeom>
              <a:avLst/>
              <a:gdLst>
                <a:gd name="T0" fmla="*/ 46 w 65"/>
                <a:gd name="T1" fmla="*/ 25 h 119"/>
                <a:gd name="T2" fmla="*/ 46 w 65"/>
                <a:gd name="T3" fmla="*/ 25 h 119"/>
                <a:gd name="T4" fmla="*/ 50 w 65"/>
                <a:gd name="T5" fmla="*/ 27 h 119"/>
                <a:gd name="T6" fmla="*/ 52 w 65"/>
                <a:gd name="T7" fmla="*/ 29 h 119"/>
                <a:gd name="T8" fmla="*/ 53 w 65"/>
                <a:gd name="T9" fmla="*/ 33 h 119"/>
                <a:gd name="T10" fmla="*/ 53 w 65"/>
                <a:gd name="T11" fmla="*/ 37 h 119"/>
                <a:gd name="T12" fmla="*/ 16 w 65"/>
                <a:gd name="T13" fmla="*/ 115 h 119"/>
                <a:gd name="T14" fmla="*/ 14 w 65"/>
                <a:gd name="T15" fmla="*/ 117 h 119"/>
                <a:gd name="T16" fmla="*/ 12 w 65"/>
                <a:gd name="T17" fmla="*/ 119 h 119"/>
                <a:gd name="T18" fmla="*/ 8 w 65"/>
                <a:gd name="T19" fmla="*/ 119 h 119"/>
                <a:gd name="T20" fmla="*/ 8 w 65"/>
                <a:gd name="T21" fmla="*/ 119 h 119"/>
                <a:gd name="T22" fmla="*/ 6 w 65"/>
                <a:gd name="T23" fmla="*/ 119 h 119"/>
                <a:gd name="T24" fmla="*/ 2 w 65"/>
                <a:gd name="T25" fmla="*/ 115 h 119"/>
                <a:gd name="T26" fmla="*/ 0 w 65"/>
                <a:gd name="T27" fmla="*/ 112 h 119"/>
                <a:gd name="T28" fmla="*/ 0 w 65"/>
                <a:gd name="T29" fmla="*/ 108 h 119"/>
                <a:gd name="T30" fmla="*/ 38 w 65"/>
                <a:gd name="T31" fmla="*/ 31 h 119"/>
                <a:gd name="T32" fmla="*/ 42 w 65"/>
                <a:gd name="T33" fmla="*/ 27 h 119"/>
                <a:gd name="T34" fmla="*/ 46 w 65"/>
                <a:gd name="T35" fmla="*/ 25 h 119"/>
                <a:gd name="T36" fmla="*/ 57 w 65"/>
                <a:gd name="T37" fmla="*/ 0 h 119"/>
                <a:gd name="T38" fmla="*/ 59 w 65"/>
                <a:gd name="T39" fmla="*/ 0 h 119"/>
                <a:gd name="T40" fmla="*/ 61 w 65"/>
                <a:gd name="T41" fmla="*/ 2 h 119"/>
                <a:gd name="T42" fmla="*/ 65 w 65"/>
                <a:gd name="T43" fmla="*/ 4 h 119"/>
                <a:gd name="T44" fmla="*/ 65 w 65"/>
                <a:gd name="T45" fmla="*/ 7 h 119"/>
                <a:gd name="T46" fmla="*/ 65 w 65"/>
                <a:gd name="T47" fmla="*/ 11 h 119"/>
                <a:gd name="T48" fmla="*/ 63 w 65"/>
                <a:gd name="T49" fmla="*/ 15 h 119"/>
                <a:gd name="T50" fmla="*/ 61 w 65"/>
                <a:gd name="T51" fmla="*/ 17 h 119"/>
                <a:gd name="T52" fmla="*/ 59 w 65"/>
                <a:gd name="T53" fmla="*/ 19 h 119"/>
                <a:gd name="T54" fmla="*/ 55 w 65"/>
                <a:gd name="T55" fmla="*/ 21 h 119"/>
                <a:gd name="T56" fmla="*/ 55 w 65"/>
                <a:gd name="T57" fmla="*/ 21 h 119"/>
                <a:gd name="T58" fmla="*/ 52 w 65"/>
                <a:gd name="T59" fmla="*/ 19 h 119"/>
                <a:gd name="T60" fmla="*/ 50 w 65"/>
                <a:gd name="T61" fmla="*/ 17 h 119"/>
                <a:gd name="T62" fmla="*/ 48 w 65"/>
                <a:gd name="T63" fmla="*/ 13 h 119"/>
                <a:gd name="T64" fmla="*/ 48 w 65"/>
                <a:gd name="T65" fmla="*/ 9 h 119"/>
                <a:gd name="T66" fmla="*/ 50 w 65"/>
                <a:gd name="T67" fmla="*/ 6 h 119"/>
                <a:gd name="T68" fmla="*/ 53 w 65"/>
                <a:gd name="T69" fmla="*/ 2 h 119"/>
                <a:gd name="T70" fmla="*/ 57 w 65"/>
                <a:gd name="T7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119">
                  <a:moveTo>
                    <a:pt x="46" y="25"/>
                  </a:moveTo>
                  <a:lnTo>
                    <a:pt x="46" y="25"/>
                  </a:lnTo>
                  <a:lnTo>
                    <a:pt x="50" y="27"/>
                  </a:lnTo>
                  <a:lnTo>
                    <a:pt x="52" y="29"/>
                  </a:lnTo>
                  <a:lnTo>
                    <a:pt x="53" y="33"/>
                  </a:lnTo>
                  <a:lnTo>
                    <a:pt x="53" y="37"/>
                  </a:lnTo>
                  <a:lnTo>
                    <a:pt x="16" y="115"/>
                  </a:lnTo>
                  <a:lnTo>
                    <a:pt x="14" y="117"/>
                  </a:lnTo>
                  <a:lnTo>
                    <a:pt x="12" y="119"/>
                  </a:lnTo>
                  <a:lnTo>
                    <a:pt x="8" y="119"/>
                  </a:lnTo>
                  <a:lnTo>
                    <a:pt x="8" y="119"/>
                  </a:lnTo>
                  <a:lnTo>
                    <a:pt x="6" y="119"/>
                  </a:lnTo>
                  <a:lnTo>
                    <a:pt x="2" y="115"/>
                  </a:lnTo>
                  <a:lnTo>
                    <a:pt x="0" y="112"/>
                  </a:lnTo>
                  <a:lnTo>
                    <a:pt x="0" y="108"/>
                  </a:lnTo>
                  <a:lnTo>
                    <a:pt x="38" y="31"/>
                  </a:lnTo>
                  <a:lnTo>
                    <a:pt x="42" y="27"/>
                  </a:lnTo>
                  <a:lnTo>
                    <a:pt x="46" y="25"/>
                  </a:lnTo>
                  <a:close/>
                  <a:moveTo>
                    <a:pt x="57" y="0"/>
                  </a:moveTo>
                  <a:lnTo>
                    <a:pt x="59" y="0"/>
                  </a:lnTo>
                  <a:lnTo>
                    <a:pt x="61" y="2"/>
                  </a:lnTo>
                  <a:lnTo>
                    <a:pt x="65" y="4"/>
                  </a:lnTo>
                  <a:lnTo>
                    <a:pt x="65" y="7"/>
                  </a:lnTo>
                  <a:lnTo>
                    <a:pt x="65" y="11"/>
                  </a:lnTo>
                  <a:lnTo>
                    <a:pt x="63" y="15"/>
                  </a:lnTo>
                  <a:lnTo>
                    <a:pt x="61" y="17"/>
                  </a:lnTo>
                  <a:lnTo>
                    <a:pt x="59" y="19"/>
                  </a:lnTo>
                  <a:lnTo>
                    <a:pt x="55" y="21"/>
                  </a:lnTo>
                  <a:lnTo>
                    <a:pt x="55" y="21"/>
                  </a:lnTo>
                  <a:lnTo>
                    <a:pt x="52" y="19"/>
                  </a:lnTo>
                  <a:lnTo>
                    <a:pt x="50" y="17"/>
                  </a:lnTo>
                  <a:lnTo>
                    <a:pt x="48" y="13"/>
                  </a:lnTo>
                  <a:lnTo>
                    <a:pt x="48" y="9"/>
                  </a:lnTo>
                  <a:lnTo>
                    <a:pt x="50" y="6"/>
                  </a:lnTo>
                  <a:lnTo>
                    <a:pt x="53" y="2"/>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3" name="Freeform 753"/>
            <p:cNvSpPr>
              <a:spLocks/>
            </p:cNvSpPr>
            <p:nvPr/>
          </p:nvSpPr>
          <p:spPr bwMode="auto">
            <a:xfrm>
              <a:off x="1270001" y="4297363"/>
              <a:ext cx="71438" cy="77788"/>
            </a:xfrm>
            <a:custGeom>
              <a:avLst/>
              <a:gdLst>
                <a:gd name="T0" fmla="*/ 24 w 91"/>
                <a:gd name="T1" fmla="*/ 0 h 98"/>
                <a:gd name="T2" fmla="*/ 26 w 91"/>
                <a:gd name="T3" fmla="*/ 0 h 98"/>
                <a:gd name="T4" fmla="*/ 26 w 91"/>
                <a:gd name="T5" fmla="*/ 2 h 98"/>
                <a:gd name="T6" fmla="*/ 8 w 91"/>
                <a:gd name="T7" fmla="*/ 49 h 98"/>
                <a:gd name="T8" fmla="*/ 6 w 91"/>
                <a:gd name="T9" fmla="*/ 66 h 98"/>
                <a:gd name="T10" fmla="*/ 14 w 91"/>
                <a:gd name="T11" fmla="*/ 82 h 98"/>
                <a:gd name="T12" fmla="*/ 30 w 91"/>
                <a:gd name="T13" fmla="*/ 92 h 98"/>
                <a:gd name="T14" fmla="*/ 49 w 91"/>
                <a:gd name="T15" fmla="*/ 92 h 98"/>
                <a:gd name="T16" fmla="*/ 65 w 91"/>
                <a:gd name="T17" fmla="*/ 84 h 98"/>
                <a:gd name="T18" fmla="*/ 73 w 91"/>
                <a:gd name="T19" fmla="*/ 70 h 98"/>
                <a:gd name="T20" fmla="*/ 87 w 91"/>
                <a:gd name="T21" fmla="*/ 21 h 98"/>
                <a:gd name="T22" fmla="*/ 87 w 91"/>
                <a:gd name="T23" fmla="*/ 19 h 98"/>
                <a:gd name="T24" fmla="*/ 89 w 91"/>
                <a:gd name="T25" fmla="*/ 19 h 98"/>
                <a:gd name="T26" fmla="*/ 91 w 91"/>
                <a:gd name="T27" fmla="*/ 21 h 98"/>
                <a:gd name="T28" fmla="*/ 91 w 91"/>
                <a:gd name="T29" fmla="*/ 23 h 98"/>
                <a:gd name="T30" fmla="*/ 79 w 91"/>
                <a:gd name="T31" fmla="*/ 72 h 98"/>
                <a:gd name="T32" fmla="*/ 71 w 91"/>
                <a:gd name="T33" fmla="*/ 84 h 98"/>
                <a:gd name="T34" fmla="*/ 59 w 91"/>
                <a:gd name="T35" fmla="*/ 94 h 98"/>
                <a:gd name="T36" fmla="*/ 45 w 91"/>
                <a:gd name="T37" fmla="*/ 98 h 98"/>
                <a:gd name="T38" fmla="*/ 30 w 91"/>
                <a:gd name="T39" fmla="*/ 96 h 98"/>
                <a:gd name="T40" fmla="*/ 14 w 91"/>
                <a:gd name="T41" fmla="*/ 88 h 98"/>
                <a:gd name="T42" fmla="*/ 4 w 91"/>
                <a:gd name="T43" fmla="*/ 76 h 98"/>
                <a:gd name="T44" fmla="*/ 0 w 91"/>
                <a:gd name="T45" fmla="*/ 62 h 98"/>
                <a:gd name="T46" fmla="*/ 2 w 91"/>
                <a:gd name="T47" fmla="*/ 49 h 98"/>
                <a:gd name="T48" fmla="*/ 20 w 91"/>
                <a:gd name="T49" fmla="*/ 0 h 98"/>
                <a:gd name="T50" fmla="*/ 22 w 91"/>
                <a:gd name="T51" fmla="*/ 0 h 98"/>
                <a:gd name="T52" fmla="*/ 24 w 91"/>
                <a:gd name="T5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8">
                  <a:moveTo>
                    <a:pt x="24" y="0"/>
                  </a:moveTo>
                  <a:lnTo>
                    <a:pt x="26" y="0"/>
                  </a:lnTo>
                  <a:lnTo>
                    <a:pt x="26" y="2"/>
                  </a:lnTo>
                  <a:lnTo>
                    <a:pt x="8" y="49"/>
                  </a:lnTo>
                  <a:lnTo>
                    <a:pt x="6" y="66"/>
                  </a:lnTo>
                  <a:lnTo>
                    <a:pt x="14" y="82"/>
                  </a:lnTo>
                  <a:lnTo>
                    <a:pt x="30" y="92"/>
                  </a:lnTo>
                  <a:lnTo>
                    <a:pt x="49" y="92"/>
                  </a:lnTo>
                  <a:lnTo>
                    <a:pt x="65" y="84"/>
                  </a:lnTo>
                  <a:lnTo>
                    <a:pt x="73" y="70"/>
                  </a:lnTo>
                  <a:lnTo>
                    <a:pt x="87" y="21"/>
                  </a:lnTo>
                  <a:lnTo>
                    <a:pt x="87" y="19"/>
                  </a:lnTo>
                  <a:lnTo>
                    <a:pt x="89" y="19"/>
                  </a:lnTo>
                  <a:lnTo>
                    <a:pt x="91" y="21"/>
                  </a:lnTo>
                  <a:lnTo>
                    <a:pt x="91" y="23"/>
                  </a:lnTo>
                  <a:lnTo>
                    <a:pt x="79" y="72"/>
                  </a:lnTo>
                  <a:lnTo>
                    <a:pt x="71" y="84"/>
                  </a:lnTo>
                  <a:lnTo>
                    <a:pt x="59" y="94"/>
                  </a:lnTo>
                  <a:lnTo>
                    <a:pt x="45" y="98"/>
                  </a:lnTo>
                  <a:lnTo>
                    <a:pt x="30" y="96"/>
                  </a:lnTo>
                  <a:lnTo>
                    <a:pt x="14" y="88"/>
                  </a:lnTo>
                  <a:lnTo>
                    <a:pt x="4" y="76"/>
                  </a:lnTo>
                  <a:lnTo>
                    <a:pt x="0" y="62"/>
                  </a:lnTo>
                  <a:lnTo>
                    <a:pt x="2" y="49"/>
                  </a:lnTo>
                  <a:lnTo>
                    <a:pt x="20" y="0"/>
                  </a:lnTo>
                  <a:lnTo>
                    <a:pt x="22" y="0"/>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4" name="Freeform 754"/>
            <p:cNvSpPr>
              <a:spLocks/>
            </p:cNvSpPr>
            <p:nvPr/>
          </p:nvSpPr>
          <p:spPr bwMode="auto">
            <a:xfrm>
              <a:off x="1265238" y="4292601"/>
              <a:ext cx="80963" cy="87313"/>
            </a:xfrm>
            <a:custGeom>
              <a:avLst/>
              <a:gdLst>
                <a:gd name="T0" fmla="*/ 30 w 102"/>
                <a:gd name="T1" fmla="*/ 0 h 110"/>
                <a:gd name="T2" fmla="*/ 32 w 102"/>
                <a:gd name="T3" fmla="*/ 0 h 110"/>
                <a:gd name="T4" fmla="*/ 36 w 102"/>
                <a:gd name="T5" fmla="*/ 2 h 110"/>
                <a:gd name="T6" fmla="*/ 38 w 102"/>
                <a:gd name="T7" fmla="*/ 6 h 110"/>
                <a:gd name="T8" fmla="*/ 38 w 102"/>
                <a:gd name="T9" fmla="*/ 10 h 110"/>
                <a:gd name="T10" fmla="*/ 18 w 102"/>
                <a:gd name="T11" fmla="*/ 59 h 110"/>
                <a:gd name="T12" fmla="*/ 18 w 102"/>
                <a:gd name="T13" fmla="*/ 65 h 110"/>
                <a:gd name="T14" fmla="*/ 18 w 102"/>
                <a:gd name="T15" fmla="*/ 70 h 110"/>
                <a:gd name="T16" fmla="*/ 20 w 102"/>
                <a:gd name="T17" fmla="*/ 76 h 110"/>
                <a:gd name="T18" fmla="*/ 24 w 102"/>
                <a:gd name="T19" fmla="*/ 82 h 110"/>
                <a:gd name="T20" fmla="*/ 30 w 102"/>
                <a:gd name="T21" fmla="*/ 88 h 110"/>
                <a:gd name="T22" fmla="*/ 38 w 102"/>
                <a:gd name="T23" fmla="*/ 92 h 110"/>
                <a:gd name="T24" fmla="*/ 53 w 102"/>
                <a:gd name="T25" fmla="*/ 92 h 110"/>
                <a:gd name="T26" fmla="*/ 67 w 102"/>
                <a:gd name="T27" fmla="*/ 86 h 110"/>
                <a:gd name="T28" fmla="*/ 73 w 102"/>
                <a:gd name="T29" fmla="*/ 74 h 110"/>
                <a:gd name="T30" fmla="*/ 87 w 102"/>
                <a:gd name="T31" fmla="*/ 25 h 110"/>
                <a:gd name="T32" fmla="*/ 89 w 102"/>
                <a:gd name="T33" fmla="*/ 23 h 110"/>
                <a:gd name="T34" fmla="*/ 91 w 102"/>
                <a:gd name="T35" fmla="*/ 21 h 110"/>
                <a:gd name="T36" fmla="*/ 95 w 102"/>
                <a:gd name="T37" fmla="*/ 19 h 110"/>
                <a:gd name="T38" fmla="*/ 97 w 102"/>
                <a:gd name="T39" fmla="*/ 19 h 110"/>
                <a:gd name="T40" fmla="*/ 100 w 102"/>
                <a:gd name="T41" fmla="*/ 23 h 110"/>
                <a:gd name="T42" fmla="*/ 102 w 102"/>
                <a:gd name="T43" fmla="*/ 25 h 110"/>
                <a:gd name="T44" fmla="*/ 102 w 102"/>
                <a:gd name="T45" fmla="*/ 31 h 110"/>
                <a:gd name="T46" fmla="*/ 91 w 102"/>
                <a:gd name="T47" fmla="*/ 80 h 110"/>
                <a:gd name="T48" fmla="*/ 81 w 102"/>
                <a:gd name="T49" fmla="*/ 96 h 110"/>
                <a:gd name="T50" fmla="*/ 67 w 102"/>
                <a:gd name="T51" fmla="*/ 106 h 110"/>
                <a:gd name="T52" fmla="*/ 49 w 102"/>
                <a:gd name="T53" fmla="*/ 110 h 110"/>
                <a:gd name="T54" fmla="*/ 42 w 102"/>
                <a:gd name="T55" fmla="*/ 110 h 110"/>
                <a:gd name="T56" fmla="*/ 34 w 102"/>
                <a:gd name="T57" fmla="*/ 108 h 110"/>
                <a:gd name="T58" fmla="*/ 24 w 102"/>
                <a:gd name="T59" fmla="*/ 104 h 110"/>
                <a:gd name="T60" fmla="*/ 16 w 102"/>
                <a:gd name="T61" fmla="*/ 98 h 110"/>
                <a:gd name="T62" fmla="*/ 8 w 102"/>
                <a:gd name="T63" fmla="*/ 90 h 110"/>
                <a:gd name="T64" fmla="*/ 4 w 102"/>
                <a:gd name="T65" fmla="*/ 82 h 110"/>
                <a:gd name="T66" fmla="*/ 0 w 102"/>
                <a:gd name="T67" fmla="*/ 72 h 110"/>
                <a:gd name="T68" fmla="*/ 0 w 102"/>
                <a:gd name="T69" fmla="*/ 63 h 110"/>
                <a:gd name="T70" fmla="*/ 2 w 102"/>
                <a:gd name="T71" fmla="*/ 51 h 110"/>
                <a:gd name="T72" fmla="*/ 22 w 102"/>
                <a:gd name="T73" fmla="*/ 4 h 110"/>
                <a:gd name="T74" fmla="*/ 22 w 102"/>
                <a:gd name="T75" fmla="*/ 2 h 110"/>
                <a:gd name="T76" fmla="*/ 26 w 102"/>
                <a:gd name="T77" fmla="*/ 0 h 110"/>
                <a:gd name="T78" fmla="*/ 30 w 102"/>
                <a:gd name="T7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110">
                  <a:moveTo>
                    <a:pt x="30" y="0"/>
                  </a:moveTo>
                  <a:lnTo>
                    <a:pt x="32" y="0"/>
                  </a:lnTo>
                  <a:lnTo>
                    <a:pt x="36" y="2"/>
                  </a:lnTo>
                  <a:lnTo>
                    <a:pt x="38" y="6"/>
                  </a:lnTo>
                  <a:lnTo>
                    <a:pt x="38" y="10"/>
                  </a:lnTo>
                  <a:lnTo>
                    <a:pt x="18" y="59"/>
                  </a:lnTo>
                  <a:lnTo>
                    <a:pt x="18" y="65"/>
                  </a:lnTo>
                  <a:lnTo>
                    <a:pt x="18" y="70"/>
                  </a:lnTo>
                  <a:lnTo>
                    <a:pt x="20" y="76"/>
                  </a:lnTo>
                  <a:lnTo>
                    <a:pt x="24" y="82"/>
                  </a:lnTo>
                  <a:lnTo>
                    <a:pt x="30" y="88"/>
                  </a:lnTo>
                  <a:lnTo>
                    <a:pt x="38" y="92"/>
                  </a:lnTo>
                  <a:lnTo>
                    <a:pt x="53" y="92"/>
                  </a:lnTo>
                  <a:lnTo>
                    <a:pt x="67" y="86"/>
                  </a:lnTo>
                  <a:lnTo>
                    <a:pt x="73" y="74"/>
                  </a:lnTo>
                  <a:lnTo>
                    <a:pt x="87" y="25"/>
                  </a:lnTo>
                  <a:lnTo>
                    <a:pt x="89" y="23"/>
                  </a:lnTo>
                  <a:lnTo>
                    <a:pt x="91" y="21"/>
                  </a:lnTo>
                  <a:lnTo>
                    <a:pt x="95" y="19"/>
                  </a:lnTo>
                  <a:lnTo>
                    <a:pt x="97" y="19"/>
                  </a:lnTo>
                  <a:lnTo>
                    <a:pt x="100" y="23"/>
                  </a:lnTo>
                  <a:lnTo>
                    <a:pt x="102" y="25"/>
                  </a:lnTo>
                  <a:lnTo>
                    <a:pt x="102" y="31"/>
                  </a:lnTo>
                  <a:lnTo>
                    <a:pt x="91" y="80"/>
                  </a:lnTo>
                  <a:lnTo>
                    <a:pt x="81" y="96"/>
                  </a:lnTo>
                  <a:lnTo>
                    <a:pt x="67" y="106"/>
                  </a:lnTo>
                  <a:lnTo>
                    <a:pt x="49" y="110"/>
                  </a:lnTo>
                  <a:lnTo>
                    <a:pt x="42" y="110"/>
                  </a:lnTo>
                  <a:lnTo>
                    <a:pt x="34" y="108"/>
                  </a:lnTo>
                  <a:lnTo>
                    <a:pt x="24" y="104"/>
                  </a:lnTo>
                  <a:lnTo>
                    <a:pt x="16" y="98"/>
                  </a:lnTo>
                  <a:lnTo>
                    <a:pt x="8" y="90"/>
                  </a:lnTo>
                  <a:lnTo>
                    <a:pt x="4" y="82"/>
                  </a:lnTo>
                  <a:lnTo>
                    <a:pt x="0" y="72"/>
                  </a:lnTo>
                  <a:lnTo>
                    <a:pt x="0" y="63"/>
                  </a:lnTo>
                  <a:lnTo>
                    <a:pt x="2" y="51"/>
                  </a:lnTo>
                  <a:lnTo>
                    <a:pt x="22" y="4"/>
                  </a:lnTo>
                  <a:lnTo>
                    <a:pt x="22" y="2"/>
                  </a:lnTo>
                  <a:lnTo>
                    <a:pt x="26" y="0"/>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5" name="Freeform 755"/>
            <p:cNvSpPr>
              <a:spLocks/>
            </p:cNvSpPr>
            <p:nvPr/>
          </p:nvSpPr>
          <p:spPr bwMode="auto">
            <a:xfrm>
              <a:off x="1363663" y="4322763"/>
              <a:ext cx="127000" cy="77788"/>
            </a:xfrm>
            <a:custGeom>
              <a:avLst/>
              <a:gdLst>
                <a:gd name="T0" fmla="*/ 18 w 159"/>
                <a:gd name="T1" fmla="*/ 0 h 98"/>
                <a:gd name="T2" fmla="*/ 20 w 159"/>
                <a:gd name="T3" fmla="*/ 0 h 98"/>
                <a:gd name="T4" fmla="*/ 20 w 159"/>
                <a:gd name="T5" fmla="*/ 2 h 98"/>
                <a:gd name="T6" fmla="*/ 16 w 159"/>
                <a:gd name="T7" fmla="*/ 18 h 98"/>
                <a:gd name="T8" fmla="*/ 31 w 159"/>
                <a:gd name="T9" fmla="*/ 6 h 98"/>
                <a:gd name="T10" fmla="*/ 51 w 159"/>
                <a:gd name="T11" fmla="*/ 4 h 98"/>
                <a:gd name="T12" fmla="*/ 65 w 159"/>
                <a:gd name="T13" fmla="*/ 10 h 98"/>
                <a:gd name="T14" fmla="*/ 77 w 159"/>
                <a:gd name="T15" fmla="*/ 18 h 98"/>
                <a:gd name="T16" fmla="*/ 84 w 159"/>
                <a:gd name="T17" fmla="*/ 31 h 98"/>
                <a:gd name="T18" fmla="*/ 92 w 159"/>
                <a:gd name="T19" fmla="*/ 20 h 98"/>
                <a:gd name="T20" fmla="*/ 106 w 159"/>
                <a:gd name="T21" fmla="*/ 12 h 98"/>
                <a:gd name="T22" fmla="*/ 120 w 159"/>
                <a:gd name="T23" fmla="*/ 10 h 98"/>
                <a:gd name="T24" fmla="*/ 139 w 159"/>
                <a:gd name="T25" fmla="*/ 14 h 98"/>
                <a:gd name="T26" fmla="*/ 151 w 159"/>
                <a:gd name="T27" fmla="*/ 28 h 98"/>
                <a:gd name="T28" fmla="*/ 157 w 159"/>
                <a:gd name="T29" fmla="*/ 45 h 98"/>
                <a:gd name="T30" fmla="*/ 159 w 159"/>
                <a:gd name="T31" fmla="*/ 96 h 98"/>
                <a:gd name="T32" fmla="*/ 159 w 159"/>
                <a:gd name="T33" fmla="*/ 98 h 98"/>
                <a:gd name="T34" fmla="*/ 157 w 159"/>
                <a:gd name="T35" fmla="*/ 98 h 98"/>
                <a:gd name="T36" fmla="*/ 155 w 159"/>
                <a:gd name="T37" fmla="*/ 98 h 98"/>
                <a:gd name="T38" fmla="*/ 155 w 159"/>
                <a:gd name="T39" fmla="*/ 96 h 98"/>
                <a:gd name="T40" fmla="*/ 153 w 159"/>
                <a:gd name="T41" fmla="*/ 45 h 98"/>
                <a:gd name="T42" fmla="*/ 147 w 159"/>
                <a:gd name="T43" fmla="*/ 29 h 98"/>
                <a:gd name="T44" fmla="*/ 135 w 159"/>
                <a:gd name="T45" fmla="*/ 18 h 98"/>
                <a:gd name="T46" fmla="*/ 120 w 159"/>
                <a:gd name="T47" fmla="*/ 14 h 98"/>
                <a:gd name="T48" fmla="*/ 104 w 159"/>
                <a:gd name="T49" fmla="*/ 18 h 98"/>
                <a:gd name="T50" fmla="*/ 92 w 159"/>
                <a:gd name="T51" fmla="*/ 28 h 98"/>
                <a:gd name="T52" fmla="*/ 86 w 159"/>
                <a:gd name="T53" fmla="*/ 43 h 98"/>
                <a:gd name="T54" fmla="*/ 86 w 159"/>
                <a:gd name="T55" fmla="*/ 43 h 98"/>
                <a:gd name="T56" fmla="*/ 82 w 159"/>
                <a:gd name="T57" fmla="*/ 94 h 98"/>
                <a:gd name="T58" fmla="*/ 82 w 159"/>
                <a:gd name="T59" fmla="*/ 96 h 98"/>
                <a:gd name="T60" fmla="*/ 82 w 159"/>
                <a:gd name="T61" fmla="*/ 96 h 98"/>
                <a:gd name="T62" fmla="*/ 81 w 159"/>
                <a:gd name="T63" fmla="*/ 96 h 98"/>
                <a:gd name="T64" fmla="*/ 79 w 159"/>
                <a:gd name="T65" fmla="*/ 96 h 98"/>
                <a:gd name="T66" fmla="*/ 77 w 159"/>
                <a:gd name="T67" fmla="*/ 96 h 98"/>
                <a:gd name="T68" fmla="*/ 77 w 159"/>
                <a:gd name="T69" fmla="*/ 94 h 98"/>
                <a:gd name="T70" fmla="*/ 81 w 159"/>
                <a:gd name="T71" fmla="*/ 43 h 98"/>
                <a:gd name="T72" fmla="*/ 77 w 159"/>
                <a:gd name="T73" fmla="*/ 28 h 98"/>
                <a:gd name="T74" fmla="*/ 67 w 159"/>
                <a:gd name="T75" fmla="*/ 16 h 98"/>
                <a:gd name="T76" fmla="*/ 51 w 159"/>
                <a:gd name="T77" fmla="*/ 8 h 98"/>
                <a:gd name="T78" fmla="*/ 35 w 159"/>
                <a:gd name="T79" fmla="*/ 10 h 98"/>
                <a:gd name="T80" fmla="*/ 22 w 159"/>
                <a:gd name="T81" fmla="*/ 20 h 98"/>
                <a:gd name="T82" fmla="*/ 14 w 159"/>
                <a:gd name="T83" fmla="*/ 33 h 98"/>
                <a:gd name="T84" fmla="*/ 4 w 159"/>
                <a:gd name="T85" fmla="*/ 84 h 98"/>
                <a:gd name="T86" fmla="*/ 4 w 159"/>
                <a:gd name="T87" fmla="*/ 86 h 98"/>
                <a:gd name="T88" fmla="*/ 4 w 159"/>
                <a:gd name="T89" fmla="*/ 86 h 98"/>
                <a:gd name="T90" fmla="*/ 4 w 159"/>
                <a:gd name="T91" fmla="*/ 86 h 98"/>
                <a:gd name="T92" fmla="*/ 2 w 159"/>
                <a:gd name="T93" fmla="*/ 86 h 98"/>
                <a:gd name="T94" fmla="*/ 2 w 159"/>
                <a:gd name="T95" fmla="*/ 86 h 98"/>
                <a:gd name="T96" fmla="*/ 0 w 159"/>
                <a:gd name="T97" fmla="*/ 86 h 98"/>
                <a:gd name="T98" fmla="*/ 0 w 159"/>
                <a:gd name="T99" fmla="*/ 84 h 98"/>
                <a:gd name="T100" fmla="*/ 8 w 159"/>
                <a:gd name="T101" fmla="*/ 33 h 98"/>
                <a:gd name="T102" fmla="*/ 10 w 159"/>
                <a:gd name="T103" fmla="*/ 29 h 98"/>
                <a:gd name="T104" fmla="*/ 16 w 159"/>
                <a:gd name="T105" fmla="*/ 2 h 98"/>
                <a:gd name="T106" fmla="*/ 16 w 159"/>
                <a:gd name="T107" fmla="*/ 0 h 98"/>
                <a:gd name="T108" fmla="*/ 18 w 159"/>
                <a:gd name="T10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98">
                  <a:moveTo>
                    <a:pt x="18" y="0"/>
                  </a:moveTo>
                  <a:lnTo>
                    <a:pt x="20" y="0"/>
                  </a:lnTo>
                  <a:lnTo>
                    <a:pt x="20" y="2"/>
                  </a:lnTo>
                  <a:lnTo>
                    <a:pt x="16" y="18"/>
                  </a:lnTo>
                  <a:lnTo>
                    <a:pt x="31" y="6"/>
                  </a:lnTo>
                  <a:lnTo>
                    <a:pt x="51" y="4"/>
                  </a:lnTo>
                  <a:lnTo>
                    <a:pt x="65" y="10"/>
                  </a:lnTo>
                  <a:lnTo>
                    <a:pt x="77" y="18"/>
                  </a:lnTo>
                  <a:lnTo>
                    <a:pt x="84" y="31"/>
                  </a:lnTo>
                  <a:lnTo>
                    <a:pt x="92" y="20"/>
                  </a:lnTo>
                  <a:lnTo>
                    <a:pt x="106" y="12"/>
                  </a:lnTo>
                  <a:lnTo>
                    <a:pt x="120" y="10"/>
                  </a:lnTo>
                  <a:lnTo>
                    <a:pt x="139" y="14"/>
                  </a:lnTo>
                  <a:lnTo>
                    <a:pt x="151" y="28"/>
                  </a:lnTo>
                  <a:lnTo>
                    <a:pt x="157" y="45"/>
                  </a:lnTo>
                  <a:lnTo>
                    <a:pt x="159" y="96"/>
                  </a:lnTo>
                  <a:lnTo>
                    <a:pt x="159" y="98"/>
                  </a:lnTo>
                  <a:lnTo>
                    <a:pt x="157" y="98"/>
                  </a:lnTo>
                  <a:lnTo>
                    <a:pt x="155" y="98"/>
                  </a:lnTo>
                  <a:lnTo>
                    <a:pt x="155" y="96"/>
                  </a:lnTo>
                  <a:lnTo>
                    <a:pt x="153" y="45"/>
                  </a:lnTo>
                  <a:lnTo>
                    <a:pt x="147" y="29"/>
                  </a:lnTo>
                  <a:lnTo>
                    <a:pt x="135" y="18"/>
                  </a:lnTo>
                  <a:lnTo>
                    <a:pt x="120" y="14"/>
                  </a:lnTo>
                  <a:lnTo>
                    <a:pt x="104" y="18"/>
                  </a:lnTo>
                  <a:lnTo>
                    <a:pt x="92" y="28"/>
                  </a:lnTo>
                  <a:lnTo>
                    <a:pt x="86" y="43"/>
                  </a:lnTo>
                  <a:lnTo>
                    <a:pt x="86" y="43"/>
                  </a:lnTo>
                  <a:lnTo>
                    <a:pt x="82" y="94"/>
                  </a:lnTo>
                  <a:lnTo>
                    <a:pt x="82" y="96"/>
                  </a:lnTo>
                  <a:lnTo>
                    <a:pt x="82" y="96"/>
                  </a:lnTo>
                  <a:lnTo>
                    <a:pt x="81" y="96"/>
                  </a:lnTo>
                  <a:lnTo>
                    <a:pt x="79" y="96"/>
                  </a:lnTo>
                  <a:lnTo>
                    <a:pt x="77" y="96"/>
                  </a:lnTo>
                  <a:lnTo>
                    <a:pt x="77" y="94"/>
                  </a:lnTo>
                  <a:lnTo>
                    <a:pt x="81" y="43"/>
                  </a:lnTo>
                  <a:lnTo>
                    <a:pt x="77" y="28"/>
                  </a:lnTo>
                  <a:lnTo>
                    <a:pt x="67" y="16"/>
                  </a:lnTo>
                  <a:lnTo>
                    <a:pt x="51" y="8"/>
                  </a:lnTo>
                  <a:lnTo>
                    <a:pt x="35" y="10"/>
                  </a:lnTo>
                  <a:lnTo>
                    <a:pt x="22" y="20"/>
                  </a:lnTo>
                  <a:lnTo>
                    <a:pt x="14" y="33"/>
                  </a:lnTo>
                  <a:lnTo>
                    <a:pt x="4" y="84"/>
                  </a:lnTo>
                  <a:lnTo>
                    <a:pt x="4" y="86"/>
                  </a:lnTo>
                  <a:lnTo>
                    <a:pt x="4" y="86"/>
                  </a:lnTo>
                  <a:lnTo>
                    <a:pt x="4" y="86"/>
                  </a:lnTo>
                  <a:lnTo>
                    <a:pt x="2" y="86"/>
                  </a:lnTo>
                  <a:lnTo>
                    <a:pt x="2" y="86"/>
                  </a:lnTo>
                  <a:lnTo>
                    <a:pt x="0" y="86"/>
                  </a:lnTo>
                  <a:lnTo>
                    <a:pt x="0" y="84"/>
                  </a:lnTo>
                  <a:lnTo>
                    <a:pt x="8" y="33"/>
                  </a:lnTo>
                  <a:lnTo>
                    <a:pt x="10" y="29"/>
                  </a:lnTo>
                  <a:lnTo>
                    <a:pt x="16" y="2"/>
                  </a:lnTo>
                  <a:lnTo>
                    <a:pt x="16" y="0"/>
                  </a:lnTo>
                  <a:lnTo>
                    <a:pt x="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6" name="Freeform 756"/>
            <p:cNvSpPr>
              <a:spLocks/>
            </p:cNvSpPr>
            <p:nvPr/>
          </p:nvSpPr>
          <p:spPr bwMode="auto">
            <a:xfrm>
              <a:off x="1358901" y="4316413"/>
              <a:ext cx="134938" cy="88900"/>
            </a:xfrm>
            <a:custGeom>
              <a:avLst/>
              <a:gdLst>
                <a:gd name="T0" fmla="*/ 26 w 171"/>
                <a:gd name="T1" fmla="*/ 2 h 112"/>
                <a:gd name="T2" fmla="*/ 30 w 171"/>
                <a:gd name="T3" fmla="*/ 4 h 112"/>
                <a:gd name="T4" fmla="*/ 32 w 171"/>
                <a:gd name="T5" fmla="*/ 12 h 112"/>
                <a:gd name="T6" fmla="*/ 39 w 171"/>
                <a:gd name="T7" fmla="*/ 8 h 112"/>
                <a:gd name="T8" fmla="*/ 59 w 171"/>
                <a:gd name="T9" fmla="*/ 6 h 112"/>
                <a:gd name="T10" fmla="*/ 90 w 171"/>
                <a:gd name="T11" fmla="*/ 28 h 112"/>
                <a:gd name="T12" fmla="*/ 126 w 171"/>
                <a:gd name="T13" fmla="*/ 12 h 112"/>
                <a:gd name="T14" fmla="*/ 163 w 171"/>
                <a:gd name="T15" fmla="*/ 32 h 112"/>
                <a:gd name="T16" fmla="*/ 171 w 171"/>
                <a:gd name="T17" fmla="*/ 104 h 112"/>
                <a:gd name="T18" fmla="*/ 167 w 171"/>
                <a:gd name="T19" fmla="*/ 110 h 112"/>
                <a:gd name="T20" fmla="*/ 163 w 171"/>
                <a:gd name="T21" fmla="*/ 112 h 112"/>
                <a:gd name="T22" fmla="*/ 155 w 171"/>
                <a:gd name="T23" fmla="*/ 108 h 112"/>
                <a:gd name="T24" fmla="*/ 153 w 171"/>
                <a:gd name="T25" fmla="*/ 53 h 112"/>
                <a:gd name="T26" fmla="*/ 147 w 171"/>
                <a:gd name="T27" fmla="*/ 37 h 112"/>
                <a:gd name="T28" fmla="*/ 134 w 171"/>
                <a:gd name="T29" fmla="*/ 30 h 112"/>
                <a:gd name="T30" fmla="*/ 126 w 171"/>
                <a:gd name="T31" fmla="*/ 28 h 112"/>
                <a:gd name="T32" fmla="*/ 110 w 171"/>
                <a:gd name="T33" fmla="*/ 32 h 112"/>
                <a:gd name="T34" fmla="*/ 100 w 171"/>
                <a:gd name="T35" fmla="*/ 43 h 112"/>
                <a:gd name="T36" fmla="*/ 92 w 171"/>
                <a:gd name="T37" fmla="*/ 108 h 112"/>
                <a:gd name="T38" fmla="*/ 88 w 171"/>
                <a:gd name="T39" fmla="*/ 110 h 112"/>
                <a:gd name="T40" fmla="*/ 81 w 171"/>
                <a:gd name="T41" fmla="*/ 110 h 112"/>
                <a:gd name="T42" fmla="*/ 77 w 171"/>
                <a:gd name="T43" fmla="*/ 104 h 112"/>
                <a:gd name="T44" fmla="*/ 81 w 171"/>
                <a:gd name="T45" fmla="*/ 51 h 112"/>
                <a:gd name="T46" fmla="*/ 77 w 171"/>
                <a:gd name="T47" fmla="*/ 36 h 112"/>
                <a:gd name="T48" fmla="*/ 65 w 171"/>
                <a:gd name="T49" fmla="*/ 26 h 112"/>
                <a:gd name="T50" fmla="*/ 47 w 171"/>
                <a:gd name="T51" fmla="*/ 24 h 112"/>
                <a:gd name="T52" fmla="*/ 33 w 171"/>
                <a:gd name="T53" fmla="*/ 30 h 112"/>
                <a:gd name="T54" fmla="*/ 26 w 171"/>
                <a:gd name="T55" fmla="*/ 43 h 112"/>
                <a:gd name="T56" fmla="*/ 10 w 171"/>
                <a:gd name="T57" fmla="*/ 100 h 112"/>
                <a:gd name="T58" fmla="*/ 6 w 171"/>
                <a:gd name="T59" fmla="*/ 100 h 112"/>
                <a:gd name="T60" fmla="*/ 0 w 171"/>
                <a:gd name="T61" fmla="*/ 94 h 112"/>
                <a:gd name="T62" fmla="*/ 8 w 171"/>
                <a:gd name="T63" fmla="*/ 41 h 112"/>
                <a:gd name="T64" fmla="*/ 16 w 171"/>
                <a:gd name="T65" fmla="*/ 8 h 112"/>
                <a:gd name="T66" fmla="*/ 20 w 171"/>
                <a:gd name="T67"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112">
                  <a:moveTo>
                    <a:pt x="24" y="0"/>
                  </a:moveTo>
                  <a:lnTo>
                    <a:pt x="26" y="2"/>
                  </a:lnTo>
                  <a:lnTo>
                    <a:pt x="28" y="2"/>
                  </a:lnTo>
                  <a:lnTo>
                    <a:pt x="30" y="4"/>
                  </a:lnTo>
                  <a:lnTo>
                    <a:pt x="32" y="8"/>
                  </a:lnTo>
                  <a:lnTo>
                    <a:pt x="32" y="12"/>
                  </a:lnTo>
                  <a:lnTo>
                    <a:pt x="32" y="12"/>
                  </a:lnTo>
                  <a:lnTo>
                    <a:pt x="39" y="8"/>
                  </a:lnTo>
                  <a:lnTo>
                    <a:pt x="49" y="6"/>
                  </a:lnTo>
                  <a:lnTo>
                    <a:pt x="59" y="6"/>
                  </a:lnTo>
                  <a:lnTo>
                    <a:pt x="77" y="14"/>
                  </a:lnTo>
                  <a:lnTo>
                    <a:pt x="90" y="28"/>
                  </a:lnTo>
                  <a:lnTo>
                    <a:pt x="106" y="16"/>
                  </a:lnTo>
                  <a:lnTo>
                    <a:pt x="126" y="12"/>
                  </a:lnTo>
                  <a:lnTo>
                    <a:pt x="147" y="18"/>
                  </a:lnTo>
                  <a:lnTo>
                    <a:pt x="163" y="32"/>
                  </a:lnTo>
                  <a:lnTo>
                    <a:pt x="169" y="53"/>
                  </a:lnTo>
                  <a:lnTo>
                    <a:pt x="171" y="104"/>
                  </a:lnTo>
                  <a:lnTo>
                    <a:pt x="171" y="108"/>
                  </a:lnTo>
                  <a:lnTo>
                    <a:pt x="167" y="110"/>
                  </a:lnTo>
                  <a:lnTo>
                    <a:pt x="163" y="112"/>
                  </a:lnTo>
                  <a:lnTo>
                    <a:pt x="163" y="112"/>
                  </a:lnTo>
                  <a:lnTo>
                    <a:pt x="159" y="110"/>
                  </a:lnTo>
                  <a:lnTo>
                    <a:pt x="155" y="108"/>
                  </a:lnTo>
                  <a:lnTo>
                    <a:pt x="155" y="104"/>
                  </a:lnTo>
                  <a:lnTo>
                    <a:pt x="153" y="53"/>
                  </a:lnTo>
                  <a:lnTo>
                    <a:pt x="151" y="45"/>
                  </a:lnTo>
                  <a:lnTo>
                    <a:pt x="147" y="37"/>
                  </a:lnTo>
                  <a:lnTo>
                    <a:pt x="141" y="34"/>
                  </a:lnTo>
                  <a:lnTo>
                    <a:pt x="134" y="30"/>
                  </a:lnTo>
                  <a:lnTo>
                    <a:pt x="126" y="28"/>
                  </a:lnTo>
                  <a:lnTo>
                    <a:pt x="126" y="28"/>
                  </a:lnTo>
                  <a:lnTo>
                    <a:pt x="118" y="30"/>
                  </a:lnTo>
                  <a:lnTo>
                    <a:pt x="110" y="32"/>
                  </a:lnTo>
                  <a:lnTo>
                    <a:pt x="104" y="37"/>
                  </a:lnTo>
                  <a:lnTo>
                    <a:pt x="100" y="43"/>
                  </a:lnTo>
                  <a:lnTo>
                    <a:pt x="98" y="51"/>
                  </a:lnTo>
                  <a:lnTo>
                    <a:pt x="92" y="108"/>
                  </a:lnTo>
                  <a:lnTo>
                    <a:pt x="90" y="108"/>
                  </a:lnTo>
                  <a:lnTo>
                    <a:pt x="88" y="110"/>
                  </a:lnTo>
                  <a:lnTo>
                    <a:pt x="87" y="110"/>
                  </a:lnTo>
                  <a:lnTo>
                    <a:pt x="81" y="110"/>
                  </a:lnTo>
                  <a:lnTo>
                    <a:pt x="79" y="108"/>
                  </a:lnTo>
                  <a:lnTo>
                    <a:pt x="77" y="104"/>
                  </a:lnTo>
                  <a:lnTo>
                    <a:pt x="77" y="102"/>
                  </a:lnTo>
                  <a:lnTo>
                    <a:pt x="81" y="51"/>
                  </a:lnTo>
                  <a:lnTo>
                    <a:pt x="81" y="43"/>
                  </a:lnTo>
                  <a:lnTo>
                    <a:pt x="77" y="36"/>
                  </a:lnTo>
                  <a:lnTo>
                    <a:pt x="71" y="30"/>
                  </a:lnTo>
                  <a:lnTo>
                    <a:pt x="65" y="26"/>
                  </a:lnTo>
                  <a:lnTo>
                    <a:pt x="57" y="24"/>
                  </a:lnTo>
                  <a:lnTo>
                    <a:pt x="47" y="24"/>
                  </a:lnTo>
                  <a:lnTo>
                    <a:pt x="39" y="26"/>
                  </a:lnTo>
                  <a:lnTo>
                    <a:pt x="33" y="30"/>
                  </a:lnTo>
                  <a:lnTo>
                    <a:pt x="28" y="36"/>
                  </a:lnTo>
                  <a:lnTo>
                    <a:pt x="26" y="43"/>
                  </a:lnTo>
                  <a:lnTo>
                    <a:pt x="16" y="102"/>
                  </a:lnTo>
                  <a:lnTo>
                    <a:pt x="10" y="100"/>
                  </a:lnTo>
                  <a:lnTo>
                    <a:pt x="8" y="100"/>
                  </a:lnTo>
                  <a:lnTo>
                    <a:pt x="6" y="100"/>
                  </a:lnTo>
                  <a:lnTo>
                    <a:pt x="2" y="98"/>
                  </a:lnTo>
                  <a:lnTo>
                    <a:pt x="0" y="94"/>
                  </a:lnTo>
                  <a:lnTo>
                    <a:pt x="0" y="90"/>
                  </a:lnTo>
                  <a:lnTo>
                    <a:pt x="8" y="41"/>
                  </a:lnTo>
                  <a:lnTo>
                    <a:pt x="10" y="36"/>
                  </a:lnTo>
                  <a:lnTo>
                    <a:pt x="16" y="8"/>
                  </a:lnTo>
                  <a:lnTo>
                    <a:pt x="16" y="4"/>
                  </a:lnTo>
                  <a:lnTo>
                    <a:pt x="20" y="2"/>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7" name="Freeform 757"/>
            <p:cNvSpPr>
              <a:spLocks noEditPoints="1"/>
            </p:cNvSpPr>
            <p:nvPr/>
          </p:nvSpPr>
          <p:spPr bwMode="auto">
            <a:xfrm>
              <a:off x="1560513" y="4278313"/>
              <a:ext cx="131763" cy="120650"/>
            </a:xfrm>
            <a:custGeom>
              <a:avLst/>
              <a:gdLst>
                <a:gd name="T0" fmla="*/ 46 w 167"/>
                <a:gd name="T1" fmla="*/ 8 h 151"/>
                <a:gd name="T2" fmla="*/ 12 w 167"/>
                <a:gd name="T3" fmla="*/ 33 h 151"/>
                <a:gd name="T4" fmla="*/ 4 w 167"/>
                <a:gd name="T5" fmla="*/ 79 h 151"/>
                <a:gd name="T6" fmla="*/ 30 w 167"/>
                <a:gd name="T7" fmla="*/ 116 h 151"/>
                <a:gd name="T8" fmla="*/ 79 w 167"/>
                <a:gd name="T9" fmla="*/ 122 h 151"/>
                <a:gd name="T10" fmla="*/ 112 w 167"/>
                <a:gd name="T11" fmla="*/ 100 h 151"/>
                <a:gd name="T12" fmla="*/ 124 w 167"/>
                <a:gd name="T13" fmla="*/ 65 h 151"/>
                <a:gd name="T14" fmla="*/ 106 w 167"/>
                <a:gd name="T15" fmla="*/ 26 h 151"/>
                <a:gd name="T16" fmla="*/ 69 w 167"/>
                <a:gd name="T17" fmla="*/ 6 h 151"/>
                <a:gd name="T18" fmla="*/ 91 w 167"/>
                <a:gd name="T19" fmla="*/ 8 h 151"/>
                <a:gd name="T20" fmla="*/ 124 w 167"/>
                <a:gd name="T21" fmla="*/ 45 h 151"/>
                <a:gd name="T22" fmla="*/ 126 w 167"/>
                <a:gd name="T23" fmla="*/ 83 h 151"/>
                <a:gd name="T24" fmla="*/ 104 w 167"/>
                <a:gd name="T25" fmla="*/ 114 h 151"/>
                <a:gd name="T26" fmla="*/ 85 w 167"/>
                <a:gd name="T27" fmla="*/ 134 h 151"/>
                <a:gd name="T28" fmla="*/ 103 w 167"/>
                <a:gd name="T29" fmla="*/ 134 h 151"/>
                <a:gd name="T30" fmla="*/ 138 w 167"/>
                <a:gd name="T31" fmla="*/ 132 h 151"/>
                <a:gd name="T32" fmla="*/ 152 w 167"/>
                <a:gd name="T33" fmla="*/ 126 h 151"/>
                <a:gd name="T34" fmla="*/ 163 w 167"/>
                <a:gd name="T35" fmla="*/ 112 h 151"/>
                <a:gd name="T36" fmla="*/ 167 w 167"/>
                <a:gd name="T37" fmla="*/ 110 h 151"/>
                <a:gd name="T38" fmla="*/ 167 w 167"/>
                <a:gd name="T39" fmla="*/ 114 h 151"/>
                <a:gd name="T40" fmla="*/ 156 w 167"/>
                <a:gd name="T41" fmla="*/ 128 h 151"/>
                <a:gd name="T42" fmla="*/ 140 w 167"/>
                <a:gd name="T43" fmla="*/ 136 h 151"/>
                <a:gd name="T44" fmla="*/ 101 w 167"/>
                <a:gd name="T45" fmla="*/ 137 h 151"/>
                <a:gd name="T46" fmla="*/ 87 w 167"/>
                <a:gd name="T47" fmla="*/ 137 h 151"/>
                <a:gd name="T48" fmla="*/ 73 w 167"/>
                <a:gd name="T49" fmla="*/ 141 h 151"/>
                <a:gd name="T50" fmla="*/ 63 w 167"/>
                <a:gd name="T51" fmla="*/ 147 h 151"/>
                <a:gd name="T52" fmla="*/ 57 w 167"/>
                <a:gd name="T53" fmla="*/ 151 h 151"/>
                <a:gd name="T54" fmla="*/ 53 w 167"/>
                <a:gd name="T55" fmla="*/ 147 h 151"/>
                <a:gd name="T56" fmla="*/ 81 w 167"/>
                <a:gd name="T57" fmla="*/ 126 h 151"/>
                <a:gd name="T58" fmla="*/ 51 w 167"/>
                <a:gd name="T59" fmla="*/ 130 h 151"/>
                <a:gd name="T60" fmla="*/ 10 w 167"/>
                <a:gd name="T61" fmla="*/ 102 h 151"/>
                <a:gd name="T62" fmla="*/ 0 w 167"/>
                <a:gd name="T63" fmla="*/ 53 h 151"/>
                <a:gd name="T64" fmla="*/ 24 w 167"/>
                <a:gd name="T65" fmla="*/ 14 h 151"/>
                <a:gd name="T66" fmla="*/ 69 w 167"/>
                <a:gd name="T6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51">
                  <a:moveTo>
                    <a:pt x="69" y="6"/>
                  </a:moveTo>
                  <a:lnTo>
                    <a:pt x="46" y="8"/>
                  </a:lnTo>
                  <a:lnTo>
                    <a:pt x="28" y="18"/>
                  </a:lnTo>
                  <a:lnTo>
                    <a:pt x="12" y="33"/>
                  </a:lnTo>
                  <a:lnTo>
                    <a:pt x="4" y="55"/>
                  </a:lnTo>
                  <a:lnTo>
                    <a:pt x="4" y="79"/>
                  </a:lnTo>
                  <a:lnTo>
                    <a:pt x="14" y="100"/>
                  </a:lnTo>
                  <a:lnTo>
                    <a:pt x="30" y="116"/>
                  </a:lnTo>
                  <a:lnTo>
                    <a:pt x="53" y="124"/>
                  </a:lnTo>
                  <a:lnTo>
                    <a:pt x="79" y="122"/>
                  </a:lnTo>
                  <a:lnTo>
                    <a:pt x="99" y="114"/>
                  </a:lnTo>
                  <a:lnTo>
                    <a:pt x="112" y="100"/>
                  </a:lnTo>
                  <a:lnTo>
                    <a:pt x="120" y="83"/>
                  </a:lnTo>
                  <a:lnTo>
                    <a:pt x="124" y="65"/>
                  </a:lnTo>
                  <a:lnTo>
                    <a:pt x="120" y="45"/>
                  </a:lnTo>
                  <a:lnTo>
                    <a:pt x="106" y="26"/>
                  </a:lnTo>
                  <a:lnTo>
                    <a:pt x="89" y="12"/>
                  </a:lnTo>
                  <a:lnTo>
                    <a:pt x="69" y="6"/>
                  </a:lnTo>
                  <a:close/>
                  <a:moveTo>
                    <a:pt x="69" y="0"/>
                  </a:moveTo>
                  <a:lnTo>
                    <a:pt x="91" y="8"/>
                  </a:lnTo>
                  <a:lnTo>
                    <a:pt x="110" y="22"/>
                  </a:lnTo>
                  <a:lnTo>
                    <a:pt x="124" y="45"/>
                  </a:lnTo>
                  <a:lnTo>
                    <a:pt x="128" y="63"/>
                  </a:lnTo>
                  <a:lnTo>
                    <a:pt x="126" y="83"/>
                  </a:lnTo>
                  <a:lnTo>
                    <a:pt x="118" y="100"/>
                  </a:lnTo>
                  <a:lnTo>
                    <a:pt x="104" y="114"/>
                  </a:lnTo>
                  <a:lnTo>
                    <a:pt x="79" y="136"/>
                  </a:lnTo>
                  <a:lnTo>
                    <a:pt x="85" y="134"/>
                  </a:lnTo>
                  <a:lnTo>
                    <a:pt x="93" y="134"/>
                  </a:lnTo>
                  <a:lnTo>
                    <a:pt x="103" y="134"/>
                  </a:lnTo>
                  <a:lnTo>
                    <a:pt x="120" y="136"/>
                  </a:lnTo>
                  <a:lnTo>
                    <a:pt x="138" y="132"/>
                  </a:lnTo>
                  <a:lnTo>
                    <a:pt x="146" y="130"/>
                  </a:lnTo>
                  <a:lnTo>
                    <a:pt x="152" y="126"/>
                  </a:lnTo>
                  <a:lnTo>
                    <a:pt x="158" y="120"/>
                  </a:lnTo>
                  <a:lnTo>
                    <a:pt x="163" y="112"/>
                  </a:lnTo>
                  <a:lnTo>
                    <a:pt x="165" y="110"/>
                  </a:lnTo>
                  <a:lnTo>
                    <a:pt x="167" y="110"/>
                  </a:lnTo>
                  <a:lnTo>
                    <a:pt x="167" y="112"/>
                  </a:lnTo>
                  <a:lnTo>
                    <a:pt x="167" y="114"/>
                  </a:lnTo>
                  <a:lnTo>
                    <a:pt x="161" y="122"/>
                  </a:lnTo>
                  <a:lnTo>
                    <a:pt x="156" y="128"/>
                  </a:lnTo>
                  <a:lnTo>
                    <a:pt x="148" y="134"/>
                  </a:lnTo>
                  <a:lnTo>
                    <a:pt x="140" y="136"/>
                  </a:lnTo>
                  <a:lnTo>
                    <a:pt x="120" y="139"/>
                  </a:lnTo>
                  <a:lnTo>
                    <a:pt x="101" y="137"/>
                  </a:lnTo>
                  <a:lnTo>
                    <a:pt x="93" y="137"/>
                  </a:lnTo>
                  <a:lnTo>
                    <a:pt x="87" y="137"/>
                  </a:lnTo>
                  <a:lnTo>
                    <a:pt x="79" y="139"/>
                  </a:lnTo>
                  <a:lnTo>
                    <a:pt x="73" y="141"/>
                  </a:lnTo>
                  <a:lnTo>
                    <a:pt x="67" y="145"/>
                  </a:lnTo>
                  <a:lnTo>
                    <a:pt x="63" y="147"/>
                  </a:lnTo>
                  <a:lnTo>
                    <a:pt x="59" y="149"/>
                  </a:lnTo>
                  <a:lnTo>
                    <a:pt x="57" y="151"/>
                  </a:lnTo>
                  <a:lnTo>
                    <a:pt x="55" y="149"/>
                  </a:lnTo>
                  <a:lnTo>
                    <a:pt x="53" y="147"/>
                  </a:lnTo>
                  <a:lnTo>
                    <a:pt x="55" y="145"/>
                  </a:lnTo>
                  <a:lnTo>
                    <a:pt x="81" y="126"/>
                  </a:lnTo>
                  <a:lnTo>
                    <a:pt x="81" y="128"/>
                  </a:lnTo>
                  <a:lnTo>
                    <a:pt x="51" y="130"/>
                  </a:lnTo>
                  <a:lnTo>
                    <a:pt x="28" y="120"/>
                  </a:lnTo>
                  <a:lnTo>
                    <a:pt x="10" y="102"/>
                  </a:lnTo>
                  <a:lnTo>
                    <a:pt x="0" y="79"/>
                  </a:lnTo>
                  <a:lnTo>
                    <a:pt x="0" y="53"/>
                  </a:lnTo>
                  <a:lnTo>
                    <a:pt x="8" y="31"/>
                  </a:lnTo>
                  <a:lnTo>
                    <a:pt x="24" y="14"/>
                  </a:lnTo>
                  <a:lnTo>
                    <a:pt x="46" y="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8" name="Freeform 758"/>
            <p:cNvSpPr>
              <a:spLocks noEditPoints="1"/>
            </p:cNvSpPr>
            <p:nvPr/>
          </p:nvSpPr>
          <p:spPr bwMode="auto">
            <a:xfrm>
              <a:off x="1555751" y="4273551"/>
              <a:ext cx="141288" cy="130175"/>
            </a:xfrm>
            <a:custGeom>
              <a:avLst/>
              <a:gdLst>
                <a:gd name="T0" fmla="*/ 60 w 178"/>
                <a:gd name="T1" fmla="*/ 18 h 163"/>
                <a:gd name="T2" fmla="*/ 35 w 178"/>
                <a:gd name="T3" fmla="*/ 28 h 163"/>
                <a:gd name="T4" fmla="*/ 15 w 178"/>
                <a:gd name="T5" fmla="*/ 63 h 163"/>
                <a:gd name="T6" fmla="*/ 21 w 178"/>
                <a:gd name="T7" fmla="*/ 100 h 163"/>
                <a:gd name="T8" fmla="*/ 49 w 178"/>
                <a:gd name="T9" fmla="*/ 122 h 163"/>
                <a:gd name="T10" fmla="*/ 74 w 178"/>
                <a:gd name="T11" fmla="*/ 124 h 163"/>
                <a:gd name="T12" fmla="*/ 104 w 178"/>
                <a:gd name="T13" fmla="*/ 112 h 163"/>
                <a:gd name="T14" fmla="*/ 123 w 178"/>
                <a:gd name="T15" fmla="*/ 75 h 163"/>
                <a:gd name="T16" fmla="*/ 108 w 178"/>
                <a:gd name="T17" fmla="*/ 36 h 163"/>
                <a:gd name="T18" fmla="*/ 66 w 178"/>
                <a:gd name="T19" fmla="*/ 18 h 163"/>
                <a:gd name="T20" fmla="*/ 88 w 178"/>
                <a:gd name="T21" fmla="*/ 4 h 163"/>
                <a:gd name="T22" fmla="*/ 123 w 178"/>
                <a:gd name="T23" fmla="*/ 28 h 163"/>
                <a:gd name="T24" fmla="*/ 139 w 178"/>
                <a:gd name="T25" fmla="*/ 69 h 163"/>
                <a:gd name="T26" fmla="*/ 129 w 178"/>
                <a:gd name="T27" fmla="*/ 110 h 163"/>
                <a:gd name="T28" fmla="*/ 104 w 178"/>
                <a:gd name="T29" fmla="*/ 134 h 163"/>
                <a:gd name="T30" fmla="*/ 125 w 178"/>
                <a:gd name="T31" fmla="*/ 136 h 163"/>
                <a:gd name="T32" fmla="*/ 149 w 178"/>
                <a:gd name="T33" fmla="*/ 128 h 163"/>
                <a:gd name="T34" fmla="*/ 163 w 178"/>
                <a:gd name="T35" fmla="*/ 114 h 163"/>
                <a:gd name="T36" fmla="*/ 170 w 178"/>
                <a:gd name="T37" fmla="*/ 110 h 163"/>
                <a:gd name="T38" fmla="*/ 176 w 178"/>
                <a:gd name="T39" fmla="*/ 114 h 163"/>
                <a:gd name="T40" fmla="*/ 178 w 178"/>
                <a:gd name="T41" fmla="*/ 120 h 163"/>
                <a:gd name="T42" fmla="*/ 170 w 178"/>
                <a:gd name="T43" fmla="*/ 132 h 163"/>
                <a:gd name="T44" fmla="*/ 157 w 178"/>
                <a:gd name="T45" fmla="*/ 143 h 163"/>
                <a:gd name="T46" fmla="*/ 135 w 178"/>
                <a:gd name="T47" fmla="*/ 151 h 163"/>
                <a:gd name="T48" fmla="*/ 113 w 178"/>
                <a:gd name="T49" fmla="*/ 151 h 163"/>
                <a:gd name="T50" fmla="*/ 96 w 178"/>
                <a:gd name="T51" fmla="*/ 149 h 163"/>
                <a:gd name="T52" fmla="*/ 80 w 178"/>
                <a:gd name="T53" fmla="*/ 153 h 163"/>
                <a:gd name="T54" fmla="*/ 70 w 178"/>
                <a:gd name="T55" fmla="*/ 159 h 163"/>
                <a:gd name="T56" fmla="*/ 64 w 178"/>
                <a:gd name="T57" fmla="*/ 161 h 163"/>
                <a:gd name="T58" fmla="*/ 58 w 178"/>
                <a:gd name="T59" fmla="*/ 161 h 163"/>
                <a:gd name="T60" fmla="*/ 55 w 178"/>
                <a:gd name="T61" fmla="*/ 157 h 163"/>
                <a:gd name="T62" fmla="*/ 55 w 178"/>
                <a:gd name="T63" fmla="*/ 149 h 163"/>
                <a:gd name="T64" fmla="*/ 64 w 178"/>
                <a:gd name="T65" fmla="*/ 142 h 163"/>
                <a:gd name="T66" fmla="*/ 29 w 178"/>
                <a:gd name="T67" fmla="*/ 132 h 163"/>
                <a:gd name="T68" fmla="*/ 5 w 178"/>
                <a:gd name="T69" fmla="*/ 104 h 163"/>
                <a:gd name="T70" fmla="*/ 0 w 178"/>
                <a:gd name="T71" fmla="*/ 59 h 163"/>
                <a:gd name="T72" fmla="*/ 25 w 178"/>
                <a:gd name="T73" fmla="*/ 14 h 163"/>
                <a:gd name="T74" fmla="*/ 56 w 178"/>
                <a:gd name="T7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63">
                  <a:moveTo>
                    <a:pt x="66" y="18"/>
                  </a:moveTo>
                  <a:lnTo>
                    <a:pt x="60" y="18"/>
                  </a:lnTo>
                  <a:lnTo>
                    <a:pt x="53" y="20"/>
                  </a:lnTo>
                  <a:lnTo>
                    <a:pt x="35" y="28"/>
                  </a:lnTo>
                  <a:lnTo>
                    <a:pt x="23" y="43"/>
                  </a:lnTo>
                  <a:lnTo>
                    <a:pt x="15" y="63"/>
                  </a:lnTo>
                  <a:lnTo>
                    <a:pt x="15" y="83"/>
                  </a:lnTo>
                  <a:lnTo>
                    <a:pt x="21" y="100"/>
                  </a:lnTo>
                  <a:lnTo>
                    <a:pt x="33" y="114"/>
                  </a:lnTo>
                  <a:lnTo>
                    <a:pt x="49" y="122"/>
                  </a:lnTo>
                  <a:lnTo>
                    <a:pt x="66" y="124"/>
                  </a:lnTo>
                  <a:lnTo>
                    <a:pt x="74" y="124"/>
                  </a:lnTo>
                  <a:lnTo>
                    <a:pt x="82" y="122"/>
                  </a:lnTo>
                  <a:lnTo>
                    <a:pt x="104" y="112"/>
                  </a:lnTo>
                  <a:lnTo>
                    <a:pt x="117" y="94"/>
                  </a:lnTo>
                  <a:lnTo>
                    <a:pt x="123" y="75"/>
                  </a:lnTo>
                  <a:lnTo>
                    <a:pt x="119" y="55"/>
                  </a:lnTo>
                  <a:lnTo>
                    <a:pt x="108" y="36"/>
                  </a:lnTo>
                  <a:lnTo>
                    <a:pt x="88" y="22"/>
                  </a:lnTo>
                  <a:lnTo>
                    <a:pt x="66" y="18"/>
                  </a:lnTo>
                  <a:close/>
                  <a:moveTo>
                    <a:pt x="66" y="0"/>
                  </a:moveTo>
                  <a:lnTo>
                    <a:pt x="88" y="4"/>
                  </a:lnTo>
                  <a:lnTo>
                    <a:pt x="108" y="14"/>
                  </a:lnTo>
                  <a:lnTo>
                    <a:pt x="123" y="28"/>
                  </a:lnTo>
                  <a:lnTo>
                    <a:pt x="135" y="47"/>
                  </a:lnTo>
                  <a:lnTo>
                    <a:pt x="139" y="69"/>
                  </a:lnTo>
                  <a:lnTo>
                    <a:pt x="137" y="90"/>
                  </a:lnTo>
                  <a:lnTo>
                    <a:pt x="129" y="110"/>
                  </a:lnTo>
                  <a:lnTo>
                    <a:pt x="113" y="126"/>
                  </a:lnTo>
                  <a:lnTo>
                    <a:pt x="104" y="134"/>
                  </a:lnTo>
                  <a:lnTo>
                    <a:pt x="108" y="134"/>
                  </a:lnTo>
                  <a:lnTo>
                    <a:pt x="125" y="136"/>
                  </a:lnTo>
                  <a:lnTo>
                    <a:pt x="141" y="132"/>
                  </a:lnTo>
                  <a:lnTo>
                    <a:pt x="149" y="128"/>
                  </a:lnTo>
                  <a:lnTo>
                    <a:pt x="157" y="122"/>
                  </a:lnTo>
                  <a:lnTo>
                    <a:pt x="163" y="114"/>
                  </a:lnTo>
                  <a:lnTo>
                    <a:pt x="166" y="112"/>
                  </a:lnTo>
                  <a:lnTo>
                    <a:pt x="170" y="110"/>
                  </a:lnTo>
                  <a:lnTo>
                    <a:pt x="174" y="112"/>
                  </a:lnTo>
                  <a:lnTo>
                    <a:pt x="176" y="114"/>
                  </a:lnTo>
                  <a:lnTo>
                    <a:pt x="178" y="116"/>
                  </a:lnTo>
                  <a:lnTo>
                    <a:pt x="178" y="120"/>
                  </a:lnTo>
                  <a:lnTo>
                    <a:pt x="178" y="124"/>
                  </a:lnTo>
                  <a:lnTo>
                    <a:pt x="170" y="132"/>
                  </a:lnTo>
                  <a:lnTo>
                    <a:pt x="164" y="138"/>
                  </a:lnTo>
                  <a:lnTo>
                    <a:pt x="157" y="143"/>
                  </a:lnTo>
                  <a:lnTo>
                    <a:pt x="147" y="147"/>
                  </a:lnTo>
                  <a:lnTo>
                    <a:pt x="135" y="151"/>
                  </a:lnTo>
                  <a:lnTo>
                    <a:pt x="123" y="151"/>
                  </a:lnTo>
                  <a:lnTo>
                    <a:pt x="113" y="151"/>
                  </a:lnTo>
                  <a:lnTo>
                    <a:pt x="104" y="149"/>
                  </a:lnTo>
                  <a:lnTo>
                    <a:pt x="96" y="149"/>
                  </a:lnTo>
                  <a:lnTo>
                    <a:pt x="86" y="151"/>
                  </a:lnTo>
                  <a:lnTo>
                    <a:pt x="80" y="153"/>
                  </a:lnTo>
                  <a:lnTo>
                    <a:pt x="74" y="155"/>
                  </a:lnTo>
                  <a:lnTo>
                    <a:pt x="70" y="159"/>
                  </a:lnTo>
                  <a:lnTo>
                    <a:pt x="68" y="161"/>
                  </a:lnTo>
                  <a:lnTo>
                    <a:pt x="64" y="161"/>
                  </a:lnTo>
                  <a:lnTo>
                    <a:pt x="62" y="163"/>
                  </a:lnTo>
                  <a:lnTo>
                    <a:pt x="58" y="161"/>
                  </a:lnTo>
                  <a:lnTo>
                    <a:pt x="55" y="159"/>
                  </a:lnTo>
                  <a:lnTo>
                    <a:pt x="55" y="157"/>
                  </a:lnTo>
                  <a:lnTo>
                    <a:pt x="53" y="153"/>
                  </a:lnTo>
                  <a:lnTo>
                    <a:pt x="55" y="149"/>
                  </a:lnTo>
                  <a:lnTo>
                    <a:pt x="56" y="147"/>
                  </a:lnTo>
                  <a:lnTo>
                    <a:pt x="64" y="142"/>
                  </a:lnTo>
                  <a:lnTo>
                    <a:pt x="47" y="140"/>
                  </a:lnTo>
                  <a:lnTo>
                    <a:pt x="29" y="132"/>
                  </a:lnTo>
                  <a:lnTo>
                    <a:pt x="15" y="120"/>
                  </a:lnTo>
                  <a:lnTo>
                    <a:pt x="5" y="104"/>
                  </a:lnTo>
                  <a:lnTo>
                    <a:pt x="0" y="87"/>
                  </a:lnTo>
                  <a:lnTo>
                    <a:pt x="0" y="59"/>
                  </a:lnTo>
                  <a:lnTo>
                    <a:pt x="9" y="34"/>
                  </a:lnTo>
                  <a:lnTo>
                    <a:pt x="25" y="14"/>
                  </a:lnTo>
                  <a:lnTo>
                    <a:pt x="49" y="2"/>
                  </a:lnTo>
                  <a:lnTo>
                    <a:pt x="56" y="0"/>
                  </a:lnTo>
                  <a:lnTo>
                    <a:pt x="6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9" name="Freeform 759"/>
            <p:cNvSpPr>
              <a:spLocks/>
            </p:cNvSpPr>
            <p:nvPr/>
          </p:nvSpPr>
          <p:spPr bwMode="auto">
            <a:xfrm>
              <a:off x="1677988" y="4257676"/>
              <a:ext cx="76200" cy="79375"/>
            </a:xfrm>
            <a:custGeom>
              <a:avLst/>
              <a:gdLst>
                <a:gd name="T0" fmla="*/ 62 w 96"/>
                <a:gd name="T1" fmla="*/ 0 h 100"/>
                <a:gd name="T2" fmla="*/ 64 w 96"/>
                <a:gd name="T3" fmla="*/ 0 h 100"/>
                <a:gd name="T4" fmla="*/ 90 w 96"/>
                <a:gd name="T5" fmla="*/ 43 h 100"/>
                <a:gd name="T6" fmla="*/ 96 w 96"/>
                <a:gd name="T7" fmla="*/ 56 h 100"/>
                <a:gd name="T8" fmla="*/ 94 w 96"/>
                <a:gd name="T9" fmla="*/ 72 h 100"/>
                <a:gd name="T10" fmla="*/ 86 w 96"/>
                <a:gd name="T11" fmla="*/ 86 h 100"/>
                <a:gd name="T12" fmla="*/ 72 w 96"/>
                <a:gd name="T13" fmla="*/ 96 h 100"/>
                <a:gd name="T14" fmla="*/ 57 w 96"/>
                <a:gd name="T15" fmla="*/ 100 h 100"/>
                <a:gd name="T16" fmla="*/ 43 w 96"/>
                <a:gd name="T17" fmla="*/ 100 h 100"/>
                <a:gd name="T18" fmla="*/ 29 w 96"/>
                <a:gd name="T19" fmla="*/ 92 h 100"/>
                <a:gd name="T20" fmla="*/ 21 w 96"/>
                <a:gd name="T21" fmla="*/ 80 h 100"/>
                <a:gd name="T22" fmla="*/ 0 w 96"/>
                <a:gd name="T23" fmla="*/ 35 h 100"/>
                <a:gd name="T24" fmla="*/ 0 w 96"/>
                <a:gd name="T25" fmla="*/ 33 h 100"/>
                <a:gd name="T26" fmla="*/ 0 w 96"/>
                <a:gd name="T27" fmla="*/ 31 h 100"/>
                <a:gd name="T28" fmla="*/ 2 w 96"/>
                <a:gd name="T29" fmla="*/ 31 h 100"/>
                <a:gd name="T30" fmla="*/ 4 w 96"/>
                <a:gd name="T31" fmla="*/ 33 h 100"/>
                <a:gd name="T32" fmla="*/ 25 w 96"/>
                <a:gd name="T33" fmla="*/ 78 h 100"/>
                <a:gd name="T34" fmla="*/ 37 w 96"/>
                <a:gd name="T35" fmla="*/ 92 h 100"/>
                <a:gd name="T36" fmla="*/ 53 w 96"/>
                <a:gd name="T37" fmla="*/ 96 h 100"/>
                <a:gd name="T38" fmla="*/ 70 w 96"/>
                <a:gd name="T39" fmla="*/ 92 h 100"/>
                <a:gd name="T40" fmla="*/ 84 w 96"/>
                <a:gd name="T41" fmla="*/ 78 h 100"/>
                <a:gd name="T42" fmla="*/ 90 w 96"/>
                <a:gd name="T43" fmla="*/ 62 h 100"/>
                <a:gd name="T44" fmla="*/ 86 w 96"/>
                <a:gd name="T45" fmla="*/ 47 h 100"/>
                <a:gd name="T46" fmla="*/ 61 w 96"/>
                <a:gd name="T47" fmla="*/ 3 h 100"/>
                <a:gd name="T48" fmla="*/ 61 w 96"/>
                <a:gd name="T49" fmla="*/ 2 h 100"/>
                <a:gd name="T50" fmla="*/ 61 w 96"/>
                <a:gd name="T51" fmla="*/ 0 h 100"/>
                <a:gd name="T52" fmla="*/ 62 w 96"/>
                <a:gd name="T5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00">
                  <a:moveTo>
                    <a:pt x="62" y="0"/>
                  </a:moveTo>
                  <a:lnTo>
                    <a:pt x="64" y="0"/>
                  </a:lnTo>
                  <a:lnTo>
                    <a:pt x="90" y="43"/>
                  </a:lnTo>
                  <a:lnTo>
                    <a:pt x="96" y="56"/>
                  </a:lnTo>
                  <a:lnTo>
                    <a:pt x="94" y="72"/>
                  </a:lnTo>
                  <a:lnTo>
                    <a:pt x="86" y="86"/>
                  </a:lnTo>
                  <a:lnTo>
                    <a:pt x="72" y="96"/>
                  </a:lnTo>
                  <a:lnTo>
                    <a:pt x="57" y="100"/>
                  </a:lnTo>
                  <a:lnTo>
                    <a:pt x="43" y="100"/>
                  </a:lnTo>
                  <a:lnTo>
                    <a:pt x="29" y="92"/>
                  </a:lnTo>
                  <a:lnTo>
                    <a:pt x="21" y="80"/>
                  </a:lnTo>
                  <a:lnTo>
                    <a:pt x="0" y="35"/>
                  </a:lnTo>
                  <a:lnTo>
                    <a:pt x="0" y="33"/>
                  </a:lnTo>
                  <a:lnTo>
                    <a:pt x="0" y="31"/>
                  </a:lnTo>
                  <a:lnTo>
                    <a:pt x="2" y="31"/>
                  </a:lnTo>
                  <a:lnTo>
                    <a:pt x="4" y="33"/>
                  </a:lnTo>
                  <a:lnTo>
                    <a:pt x="25" y="78"/>
                  </a:lnTo>
                  <a:lnTo>
                    <a:pt x="37" y="92"/>
                  </a:lnTo>
                  <a:lnTo>
                    <a:pt x="53" y="96"/>
                  </a:lnTo>
                  <a:lnTo>
                    <a:pt x="70" y="92"/>
                  </a:lnTo>
                  <a:lnTo>
                    <a:pt x="84" y="78"/>
                  </a:lnTo>
                  <a:lnTo>
                    <a:pt x="90" y="62"/>
                  </a:lnTo>
                  <a:lnTo>
                    <a:pt x="86" y="47"/>
                  </a:lnTo>
                  <a:lnTo>
                    <a:pt x="61" y="3"/>
                  </a:lnTo>
                  <a:lnTo>
                    <a:pt x="61" y="2"/>
                  </a:lnTo>
                  <a:lnTo>
                    <a:pt x="61" y="0"/>
                  </a:lnTo>
                  <a:lnTo>
                    <a:pt x="6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0" name="Freeform 760"/>
            <p:cNvSpPr>
              <a:spLocks/>
            </p:cNvSpPr>
            <p:nvPr/>
          </p:nvSpPr>
          <p:spPr bwMode="auto">
            <a:xfrm>
              <a:off x="1673226" y="4252913"/>
              <a:ext cx="85725" cy="88900"/>
            </a:xfrm>
            <a:custGeom>
              <a:avLst/>
              <a:gdLst>
                <a:gd name="T0" fmla="*/ 68 w 108"/>
                <a:gd name="T1" fmla="*/ 0 h 112"/>
                <a:gd name="T2" fmla="*/ 72 w 108"/>
                <a:gd name="T3" fmla="*/ 0 h 112"/>
                <a:gd name="T4" fmla="*/ 76 w 108"/>
                <a:gd name="T5" fmla="*/ 4 h 112"/>
                <a:gd name="T6" fmla="*/ 102 w 108"/>
                <a:gd name="T7" fmla="*/ 47 h 112"/>
                <a:gd name="T8" fmla="*/ 106 w 108"/>
                <a:gd name="T9" fmla="*/ 53 h 112"/>
                <a:gd name="T10" fmla="*/ 108 w 108"/>
                <a:gd name="T11" fmla="*/ 61 h 112"/>
                <a:gd name="T12" fmla="*/ 108 w 108"/>
                <a:gd name="T13" fmla="*/ 68 h 112"/>
                <a:gd name="T14" fmla="*/ 106 w 108"/>
                <a:gd name="T15" fmla="*/ 76 h 112"/>
                <a:gd name="T16" fmla="*/ 102 w 108"/>
                <a:gd name="T17" fmla="*/ 86 h 112"/>
                <a:gd name="T18" fmla="*/ 98 w 108"/>
                <a:gd name="T19" fmla="*/ 94 h 112"/>
                <a:gd name="T20" fmla="*/ 90 w 108"/>
                <a:gd name="T21" fmla="*/ 102 h 112"/>
                <a:gd name="T22" fmla="*/ 82 w 108"/>
                <a:gd name="T23" fmla="*/ 106 h 112"/>
                <a:gd name="T24" fmla="*/ 70 w 108"/>
                <a:gd name="T25" fmla="*/ 112 h 112"/>
                <a:gd name="T26" fmla="*/ 59 w 108"/>
                <a:gd name="T27" fmla="*/ 112 h 112"/>
                <a:gd name="T28" fmla="*/ 43 w 108"/>
                <a:gd name="T29" fmla="*/ 110 h 112"/>
                <a:gd name="T30" fmla="*/ 29 w 108"/>
                <a:gd name="T31" fmla="*/ 102 h 112"/>
                <a:gd name="T32" fmla="*/ 21 w 108"/>
                <a:gd name="T33" fmla="*/ 90 h 112"/>
                <a:gd name="T34" fmla="*/ 0 w 108"/>
                <a:gd name="T35" fmla="*/ 43 h 112"/>
                <a:gd name="T36" fmla="*/ 0 w 108"/>
                <a:gd name="T37" fmla="*/ 41 h 112"/>
                <a:gd name="T38" fmla="*/ 0 w 108"/>
                <a:gd name="T39" fmla="*/ 37 h 112"/>
                <a:gd name="T40" fmla="*/ 2 w 108"/>
                <a:gd name="T41" fmla="*/ 33 h 112"/>
                <a:gd name="T42" fmla="*/ 4 w 108"/>
                <a:gd name="T43" fmla="*/ 31 h 112"/>
                <a:gd name="T44" fmla="*/ 6 w 108"/>
                <a:gd name="T45" fmla="*/ 31 h 112"/>
                <a:gd name="T46" fmla="*/ 8 w 108"/>
                <a:gd name="T47" fmla="*/ 31 h 112"/>
                <a:gd name="T48" fmla="*/ 10 w 108"/>
                <a:gd name="T49" fmla="*/ 31 h 112"/>
                <a:gd name="T50" fmla="*/ 14 w 108"/>
                <a:gd name="T51" fmla="*/ 33 h 112"/>
                <a:gd name="T52" fmla="*/ 15 w 108"/>
                <a:gd name="T53" fmla="*/ 35 h 112"/>
                <a:gd name="T54" fmla="*/ 37 w 108"/>
                <a:gd name="T55" fmla="*/ 82 h 112"/>
                <a:gd name="T56" fmla="*/ 45 w 108"/>
                <a:gd name="T57" fmla="*/ 92 h 112"/>
                <a:gd name="T58" fmla="*/ 59 w 108"/>
                <a:gd name="T59" fmla="*/ 96 h 112"/>
                <a:gd name="T60" fmla="*/ 74 w 108"/>
                <a:gd name="T61" fmla="*/ 92 h 112"/>
                <a:gd name="T62" fmla="*/ 80 w 108"/>
                <a:gd name="T63" fmla="*/ 88 h 112"/>
                <a:gd name="T64" fmla="*/ 86 w 108"/>
                <a:gd name="T65" fmla="*/ 80 h 112"/>
                <a:gd name="T66" fmla="*/ 90 w 108"/>
                <a:gd name="T67" fmla="*/ 74 h 112"/>
                <a:gd name="T68" fmla="*/ 90 w 108"/>
                <a:gd name="T69" fmla="*/ 66 h 112"/>
                <a:gd name="T70" fmla="*/ 90 w 108"/>
                <a:gd name="T71" fmla="*/ 61 h 112"/>
                <a:gd name="T72" fmla="*/ 86 w 108"/>
                <a:gd name="T73" fmla="*/ 55 h 112"/>
                <a:gd name="T74" fmla="*/ 61 w 108"/>
                <a:gd name="T75" fmla="*/ 11 h 112"/>
                <a:gd name="T76" fmla="*/ 61 w 108"/>
                <a:gd name="T77" fmla="*/ 8 h 112"/>
                <a:gd name="T78" fmla="*/ 61 w 108"/>
                <a:gd name="T79" fmla="*/ 4 h 112"/>
                <a:gd name="T80" fmla="*/ 65 w 108"/>
                <a:gd name="T81" fmla="*/ 0 h 112"/>
                <a:gd name="T82" fmla="*/ 65 w 108"/>
                <a:gd name="T83" fmla="*/ 0 h 112"/>
                <a:gd name="T84" fmla="*/ 68 w 108"/>
                <a:gd name="T8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12">
                  <a:moveTo>
                    <a:pt x="68" y="0"/>
                  </a:moveTo>
                  <a:lnTo>
                    <a:pt x="72" y="0"/>
                  </a:lnTo>
                  <a:lnTo>
                    <a:pt x="76" y="4"/>
                  </a:lnTo>
                  <a:lnTo>
                    <a:pt x="102" y="47"/>
                  </a:lnTo>
                  <a:lnTo>
                    <a:pt x="106" y="53"/>
                  </a:lnTo>
                  <a:lnTo>
                    <a:pt x="108" y="61"/>
                  </a:lnTo>
                  <a:lnTo>
                    <a:pt x="108" y="68"/>
                  </a:lnTo>
                  <a:lnTo>
                    <a:pt x="106" y="76"/>
                  </a:lnTo>
                  <a:lnTo>
                    <a:pt x="102" y="86"/>
                  </a:lnTo>
                  <a:lnTo>
                    <a:pt x="98" y="94"/>
                  </a:lnTo>
                  <a:lnTo>
                    <a:pt x="90" y="102"/>
                  </a:lnTo>
                  <a:lnTo>
                    <a:pt x="82" y="106"/>
                  </a:lnTo>
                  <a:lnTo>
                    <a:pt x="70" y="112"/>
                  </a:lnTo>
                  <a:lnTo>
                    <a:pt x="59" y="112"/>
                  </a:lnTo>
                  <a:lnTo>
                    <a:pt x="43" y="110"/>
                  </a:lnTo>
                  <a:lnTo>
                    <a:pt x="29" y="102"/>
                  </a:lnTo>
                  <a:lnTo>
                    <a:pt x="21" y="90"/>
                  </a:lnTo>
                  <a:lnTo>
                    <a:pt x="0" y="43"/>
                  </a:lnTo>
                  <a:lnTo>
                    <a:pt x="0" y="41"/>
                  </a:lnTo>
                  <a:lnTo>
                    <a:pt x="0" y="37"/>
                  </a:lnTo>
                  <a:lnTo>
                    <a:pt x="2" y="33"/>
                  </a:lnTo>
                  <a:lnTo>
                    <a:pt x="4" y="31"/>
                  </a:lnTo>
                  <a:lnTo>
                    <a:pt x="6" y="31"/>
                  </a:lnTo>
                  <a:lnTo>
                    <a:pt x="8" y="31"/>
                  </a:lnTo>
                  <a:lnTo>
                    <a:pt x="10" y="31"/>
                  </a:lnTo>
                  <a:lnTo>
                    <a:pt x="14" y="33"/>
                  </a:lnTo>
                  <a:lnTo>
                    <a:pt x="15" y="35"/>
                  </a:lnTo>
                  <a:lnTo>
                    <a:pt x="37" y="82"/>
                  </a:lnTo>
                  <a:lnTo>
                    <a:pt x="45" y="92"/>
                  </a:lnTo>
                  <a:lnTo>
                    <a:pt x="59" y="96"/>
                  </a:lnTo>
                  <a:lnTo>
                    <a:pt x="74" y="92"/>
                  </a:lnTo>
                  <a:lnTo>
                    <a:pt x="80" y="88"/>
                  </a:lnTo>
                  <a:lnTo>
                    <a:pt x="86" y="80"/>
                  </a:lnTo>
                  <a:lnTo>
                    <a:pt x="90" y="74"/>
                  </a:lnTo>
                  <a:lnTo>
                    <a:pt x="90" y="66"/>
                  </a:lnTo>
                  <a:lnTo>
                    <a:pt x="90" y="61"/>
                  </a:lnTo>
                  <a:lnTo>
                    <a:pt x="86" y="55"/>
                  </a:lnTo>
                  <a:lnTo>
                    <a:pt x="61" y="11"/>
                  </a:lnTo>
                  <a:lnTo>
                    <a:pt x="61" y="8"/>
                  </a:lnTo>
                  <a:lnTo>
                    <a:pt x="61" y="4"/>
                  </a:lnTo>
                  <a:lnTo>
                    <a:pt x="65" y="0"/>
                  </a:lnTo>
                  <a:lnTo>
                    <a:pt x="65" y="0"/>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1" name="Freeform 761"/>
            <p:cNvSpPr>
              <a:spLocks noEditPoints="1"/>
            </p:cNvSpPr>
            <p:nvPr/>
          </p:nvSpPr>
          <p:spPr bwMode="auto">
            <a:xfrm>
              <a:off x="1765301" y="4202113"/>
              <a:ext cx="85725" cy="84138"/>
            </a:xfrm>
            <a:custGeom>
              <a:avLst/>
              <a:gdLst>
                <a:gd name="T0" fmla="*/ 47 w 108"/>
                <a:gd name="T1" fmla="*/ 21 h 106"/>
                <a:gd name="T2" fmla="*/ 33 w 108"/>
                <a:gd name="T3" fmla="*/ 23 h 106"/>
                <a:gd name="T4" fmla="*/ 19 w 108"/>
                <a:gd name="T5" fmla="*/ 29 h 106"/>
                <a:gd name="T6" fmla="*/ 9 w 108"/>
                <a:gd name="T7" fmla="*/ 41 h 106"/>
                <a:gd name="T8" fmla="*/ 4 w 108"/>
                <a:gd name="T9" fmla="*/ 55 h 106"/>
                <a:gd name="T10" fmla="*/ 4 w 108"/>
                <a:gd name="T11" fmla="*/ 71 h 106"/>
                <a:gd name="T12" fmla="*/ 9 w 108"/>
                <a:gd name="T13" fmla="*/ 86 h 106"/>
                <a:gd name="T14" fmla="*/ 21 w 108"/>
                <a:gd name="T15" fmla="*/ 96 h 106"/>
                <a:gd name="T16" fmla="*/ 37 w 108"/>
                <a:gd name="T17" fmla="*/ 102 h 106"/>
                <a:gd name="T18" fmla="*/ 53 w 108"/>
                <a:gd name="T19" fmla="*/ 100 h 106"/>
                <a:gd name="T20" fmla="*/ 68 w 108"/>
                <a:gd name="T21" fmla="*/ 92 h 106"/>
                <a:gd name="T22" fmla="*/ 78 w 108"/>
                <a:gd name="T23" fmla="*/ 80 h 106"/>
                <a:gd name="T24" fmla="*/ 84 w 108"/>
                <a:gd name="T25" fmla="*/ 65 h 106"/>
                <a:gd name="T26" fmla="*/ 82 w 108"/>
                <a:gd name="T27" fmla="*/ 49 h 106"/>
                <a:gd name="T28" fmla="*/ 74 w 108"/>
                <a:gd name="T29" fmla="*/ 35 h 106"/>
                <a:gd name="T30" fmla="*/ 62 w 108"/>
                <a:gd name="T31" fmla="*/ 25 h 106"/>
                <a:gd name="T32" fmla="*/ 47 w 108"/>
                <a:gd name="T33" fmla="*/ 21 h 106"/>
                <a:gd name="T34" fmla="*/ 49 w 108"/>
                <a:gd name="T35" fmla="*/ 0 h 106"/>
                <a:gd name="T36" fmla="*/ 51 w 108"/>
                <a:gd name="T37" fmla="*/ 0 h 106"/>
                <a:gd name="T38" fmla="*/ 108 w 108"/>
                <a:gd name="T39" fmla="*/ 63 h 106"/>
                <a:gd name="T40" fmla="*/ 108 w 108"/>
                <a:gd name="T41" fmla="*/ 65 h 106"/>
                <a:gd name="T42" fmla="*/ 106 w 108"/>
                <a:gd name="T43" fmla="*/ 67 h 106"/>
                <a:gd name="T44" fmla="*/ 104 w 108"/>
                <a:gd name="T45" fmla="*/ 67 h 106"/>
                <a:gd name="T46" fmla="*/ 104 w 108"/>
                <a:gd name="T47" fmla="*/ 67 h 106"/>
                <a:gd name="T48" fmla="*/ 88 w 108"/>
                <a:gd name="T49" fmla="*/ 51 h 106"/>
                <a:gd name="T50" fmla="*/ 88 w 108"/>
                <a:gd name="T51" fmla="*/ 67 h 106"/>
                <a:gd name="T52" fmla="*/ 82 w 108"/>
                <a:gd name="T53" fmla="*/ 82 h 106"/>
                <a:gd name="T54" fmla="*/ 70 w 108"/>
                <a:gd name="T55" fmla="*/ 96 h 106"/>
                <a:gd name="T56" fmla="*/ 53 w 108"/>
                <a:gd name="T57" fmla="*/ 106 h 106"/>
                <a:gd name="T58" fmla="*/ 35 w 108"/>
                <a:gd name="T59" fmla="*/ 106 h 106"/>
                <a:gd name="T60" fmla="*/ 19 w 108"/>
                <a:gd name="T61" fmla="*/ 100 h 106"/>
                <a:gd name="T62" fmla="*/ 6 w 108"/>
                <a:gd name="T63" fmla="*/ 88 h 106"/>
                <a:gd name="T64" fmla="*/ 0 w 108"/>
                <a:gd name="T65" fmla="*/ 73 h 106"/>
                <a:gd name="T66" fmla="*/ 0 w 108"/>
                <a:gd name="T67" fmla="*/ 55 h 106"/>
                <a:gd name="T68" fmla="*/ 4 w 108"/>
                <a:gd name="T69" fmla="*/ 39 h 106"/>
                <a:gd name="T70" fmla="*/ 15 w 108"/>
                <a:gd name="T71" fmla="*/ 25 h 106"/>
                <a:gd name="T72" fmla="*/ 31 w 108"/>
                <a:gd name="T73" fmla="*/ 20 h 106"/>
                <a:gd name="T74" fmla="*/ 47 w 108"/>
                <a:gd name="T75" fmla="*/ 18 h 106"/>
                <a:gd name="T76" fmla="*/ 62 w 108"/>
                <a:gd name="T77" fmla="*/ 20 h 106"/>
                <a:gd name="T78" fmla="*/ 47 w 108"/>
                <a:gd name="T79" fmla="*/ 4 h 106"/>
                <a:gd name="T80" fmla="*/ 47 w 108"/>
                <a:gd name="T81" fmla="*/ 2 h 106"/>
                <a:gd name="T82" fmla="*/ 47 w 108"/>
                <a:gd name="T83" fmla="*/ 0 h 106"/>
                <a:gd name="T84" fmla="*/ 49 w 108"/>
                <a:gd name="T8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06">
                  <a:moveTo>
                    <a:pt x="47" y="21"/>
                  </a:moveTo>
                  <a:lnTo>
                    <a:pt x="33" y="23"/>
                  </a:lnTo>
                  <a:lnTo>
                    <a:pt x="19" y="29"/>
                  </a:lnTo>
                  <a:lnTo>
                    <a:pt x="9" y="41"/>
                  </a:lnTo>
                  <a:lnTo>
                    <a:pt x="4" y="55"/>
                  </a:lnTo>
                  <a:lnTo>
                    <a:pt x="4" y="71"/>
                  </a:lnTo>
                  <a:lnTo>
                    <a:pt x="9" y="86"/>
                  </a:lnTo>
                  <a:lnTo>
                    <a:pt x="21" y="96"/>
                  </a:lnTo>
                  <a:lnTo>
                    <a:pt x="37" y="102"/>
                  </a:lnTo>
                  <a:lnTo>
                    <a:pt x="53" y="100"/>
                  </a:lnTo>
                  <a:lnTo>
                    <a:pt x="68" y="92"/>
                  </a:lnTo>
                  <a:lnTo>
                    <a:pt x="78" y="80"/>
                  </a:lnTo>
                  <a:lnTo>
                    <a:pt x="84" y="65"/>
                  </a:lnTo>
                  <a:lnTo>
                    <a:pt x="82" y="49"/>
                  </a:lnTo>
                  <a:lnTo>
                    <a:pt x="74" y="35"/>
                  </a:lnTo>
                  <a:lnTo>
                    <a:pt x="62" y="25"/>
                  </a:lnTo>
                  <a:lnTo>
                    <a:pt x="47" y="21"/>
                  </a:lnTo>
                  <a:close/>
                  <a:moveTo>
                    <a:pt x="49" y="0"/>
                  </a:moveTo>
                  <a:lnTo>
                    <a:pt x="51" y="0"/>
                  </a:lnTo>
                  <a:lnTo>
                    <a:pt x="108" y="63"/>
                  </a:lnTo>
                  <a:lnTo>
                    <a:pt x="108" y="65"/>
                  </a:lnTo>
                  <a:lnTo>
                    <a:pt x="106" y="67"/>
                  </a:lnTo>
                  <a:lnTo>
                    <a:pt x="104" y="67"/>
                  </a:lnTo>
                  <a:lnTo>
                    <a:pt x="104" y="67"/>
                  </a:lnTo>
                  <a:lnTo>
                    <a:pt x="88" y="51"/>
                  </a:lnTo>
                  <a:lnTo>
                    <a:pt x="88" y="67"/>
                  </a:lnTo>
                  <a:lnTo>
                    <a:pt x="82" y="82"/>
                  </a:lnTo>
                  <a:lnTo>
                    <a:pt x="70" y="96"/>
                  </a:lnTo>
                  <a:lnTo>
                    <a:pt x="53" y="106"/>
                  </a:lnTo>
                  <a:lnTo>
                    <a:pt x="35" y="106"/>
                  </a:lnTo>
                  <a:lnTo>
                    <a:pt x="19" y="100"/>
                  </a:lnTo>
                  <a:lnTo>
                    <a:pt x="6" y="88"/>
                  </a:lnTo>
                  <a:lnTo>
                    <a:pt x="0" y="73"/>
                  </a:lnTo>
                  <a:lnTo>
                    <a:pt x="0" y="55"/>
                  </a:lnTo>
                  <a:lnTo>
                    <a:pt x="4" y="39"/>
                  </a:lnTo>
                  <a:lnTo>
                    <a:pt x="15" y="25"/>
                  </a:lnTo>
                  <a:lnTo>
                    <a:pt x="31" y="20"/>
                  </a:lnTo>
                  <a:lnTo>
                    <a:pt x="47" y="18"/>
                  </a:lnTo>
                  <a:lnTo>
                    <a:pt x="62" y="20"/>
                  </a:lnTo>
                  <a:lnTo>
                    <a:pt x="47" y="4"/>
                  </a:lnTo>
                  <a:lnTo>
                    <a:pt x="47" y="2"/>
                  </a:lnTo>
                  <a:lnTo>
                    <a:pt x="47" y="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2" name="Freeform 762"/>
            <p:cNvSpPr>
              <a:spLocks noEditPoints="1"/>
            </p:cNvSpPr>
            <p:nvPr/>
          </p:nvSpPr>
          <p:spPr bwMode="auto">
            <a:xfrm>
              <a:off x="1760538" y="4197351"/>
              <a:ext cx="95250" cy="95250"/>
            </a:xfrm>
            <a:custGeom>
              <a:avLst/>
              <a:gdLst>
                <a:gd name="T0" fmla="*/ 49 w 120"/>
                <a:gd name="T1" fmla="*/ 33 h 120"/>
                <a:gd name="T2" fmla="*/ 43 w 120"/>
                <a:gd name="T3" fmla="*/ 33 h 120"/>
                <a:gd name="T4" fmla="*/ 35 w 120"/>
                <a:gd name="T5" fmla="*/ 37 h 120"/>
                <a:gd name="T6" fmla="*/ 29 w 120"/>
                <a:gd name="T7" fmla="*/ 41 h 120"/>
                <a:gd name="T8" fmla="*/ 17 w 120"/>
                <a:gd name="T9" fmla="*/ 55 h 120"/>
                <a:gd name="T10" fmla="*/ 15 w 120"/>
                <a:gd name="T11" fmla="*/ 71 h 120"/>
                <a:gd name="T12" fmla="*/ 21 w 120"/>
                <a:gd name="T13" fmla="*/ 88 h 120"/>
                <a:gd name="T14" fmla="*/ 31 w 120"/>
                <a:gd name="T15" fmla="*/ 98 h 120"/>
                <a:gd name="T16" fmla="*/ 43 w 120"/>
                <a:gd name="T17" fmla="*/ 102 h 120"/>
                <a:gd name="T18" fmla="*/ 57 w 120"/>
                <a:gd name="T19" fmla="*/ 100 h 120"/>
                <a:gd name="T20" fmla="*/ 70 w 120"/>
                <a:gd name="T21" fmla="*/ 94 h 120"/>
                <a:gd name="T22" fmla="*/ 76 w 120"/>
                <a:gd name="T23" fmla="*/ 86 h 120"/>
                <a:gd name="T24" fmla="*/ 82 w 120"/>
                <a:gd name="T25" fmla="*/ 79 h 120"/>
                <a:gd name="T26" fmla="*/ 84 w 120"/>
                <a:gd name="T27" fmla="*/ 69 h 120"/>
                <a:gd name="T28" fmla="*/ 84 w 120"/>
                <a:gd name="T29" fmla="*/ 61 h 120"/>
                <a:gd name="T30" fmla="*/ 80 w 120"/>
                <a:gd name="T31" fmla="*/ 53 h 120"/>
                <a:gd name="T32" fmla="*/ 76 w 120"/>
                <a:gd name="T33" fmla="*/ 45 h 120"/>
                <a:gd name="T34" fmla="*/ 70 w 120"/>
                <a:gd name="T35" fmla="*/ 39 h 120"/>
                <a:gd name="T36" fmla="*/ 65 w 120"/>
                <a:gd name="T37" fmla="*/ 37 h 120"/>
                <a:gd name="T38" fmla="*/ 57 w 120"/>
                <a:gd name="T39" fmla="*/ 33 h 120"/>
                <a:gd name="T40" fmla="*/ 49 w 120"/>
                <a:gd name="T41" fmla="*/ 33 h 120"/>
                <a:gd name="T42" fmla="*/ 53 w 120"/>
                <a:gd name="T43" fmla="*/ 0 h 120"/>
                <a:gd name="T44" fmla="*/ 57 w 120"/>
                <a:gd name="T45" fmla="*/ 0 h 120"/>
                <a:gd name="T46" fmla="*/ 61 w 120"/>
                <a:gd name="T47" fmla="*/ 2 h 120"/>
                <a:gd name="T48" fmla="*/ 118 w 120"/>
                <a:gd name="T49" fmla="*/ 65 h 120"/>
                <a:gd name="T50" fmla="*/ 120 w 120"/>
                <a:gd name="T51" fmla="*/ 69 h 120"/>
                <a:gd name="T52" fmla="*/ 120 w 120"/>
                <a:gd name="T53" fmla="*/ 73 h 120"/>
                <a:gd name="T54" fmla="*/ 116 w 120"/>
                <a:gd name="T55" fmla="*/ 77 h 120"/>
                <a:gd name="T56" fmla="*/ 114 w 120"/>
                <a:gd name="T57" fmla="*/ 79 h 120"/>
                <a:gd name="T58" fmla="*/ 110 w 120"/>
                <a:gd name="T59" fmla="*/ 80 h 120"/>
                <a:gd name="T60" fmla="*/ 108 w 120"/>
                <a:gd name="T61" fmla="*/ 79 h 120"/>
                <a:gd name="T62" fmla="*/ 104 w 120"/>
                <a:gd name="T63" fmla="*/ 77 h 120"/>
                <a:gd name="T64" fmla="*/ 100 w 120"/>
                <a:gd name="T65" fmla="*/ 73 h 120"/>
                <a:gd name="T66" fmla="*/ 94 w 120"/>
                <a:gd name="T67" fmla="*/ 92 h 120"/>
                <a:gd name="T68" fmla="*/ 80 w 120"/>
                <a:gd name="T69" fmla="*/ 108 h 120"/>
                <a:gd name="T70" fmla="*/ 65 w 120"/>
                <a:gd name="T71" fmla="*/ 116 h 120"/>
                <a:gd name="T72" fmla="*/ 47 w 120"/>
                <a:gd name="T73" fmla="*/ 120 h 120"/>
                <a:gd name="T74" fmla="*/ 31 w 120"/>
                <a:gd name="T75" fmla="*/ 116 h 120"/>
                <a:gd name="T76" fmla="*/ 17 w 120"/>
                <a:gd name="T77" fmla="*/ 110 h 120"/>
                <a:gd name="T78" fmla="*/ 8 w 120"/>
                <a:gd name="T79" fmla="*/ 98 h 120"/>
                <a:gd name="T80" fmla="*/ 0 w 120"/>
                <a:gd name="T81" fmla="*/ 79 h 120"/>
                <a:gd name="T82" fmla="*/ 0 w 120"/>
                <a:gd name="T83" fmla="*/ 61 h 120"/>
                <a:gd name="T84" fmla="*/ 6 w 120"/>
                <a:gd name="T85" fmla="*/ 41 h 120"/>
                <a:gd name="T86" fmla="*/ 17 w 120"/>
                <a:gd name="T87" fmla="*/ 27 h 120"/>
                <a:gd name="T88" fmla="*/ 33 w 120"/>
                <a:gd name="T89" fmla="*/ 20 h 120"/>
                <a:gd name="T90" fmla="*/ 51 w 120"/>
                <a:gd name="T91" fmla="*/ 16 h 120"/>
                <a:gd name="T92" fmla="*/ 49 w 120"/>
                <a:gd name="T93" fmla="*/ 14 h 120"/>
                <a:gd name="T94" fmla="*/ 47 w 120"/>
                <a:gd name="T95" fmla="*/ 10 h 120"/>
                <a:gd name="T96" fmla="*/ 47 w 120"/>
                <a:gd name="T97" fmla="*/ 8 h 120"/>
                <a:gd name="T98" fmla="*/ 47 w 120"/>
                <a:gd name="T99" fmla="*/ 4 h 120"/>
                <a:gd name="T100" fmla="*/ 49 w 120"/>
                <a:gd name="T101" fmla="*/ 2 h 120"/>
                <a:gd name="T102" fmla="*/ 53 w 120"/>
                <a:gd name="T10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20">
                  <a:moveTo>
                    <a:pt x="49" y="33"/>
                  </a:moveTo>
                  <a:lnTo>
                    <a:pt x="43" y="33"/>
                  </a:lnTo>
                  <a:lnTo>
                    <a:pt x="35" y="37"/>
                  </a:lnTo>
                  <a:lnTo>
                    <a:pt x="29" y="41"/>
                  </a:lnTo>
                  <a:lnTo>
                    <a:pt x="17" y="55"/>
                  </a:lnTo>
                  <a:lnTo>
                    <a:pt x="15" y="71"/>
                  </a:lnTo>
                  <a:lnTo>
                    <a:pt x="21" y="88"/>
                  </a:lnTo>
                  <a:lnTo>
                    <a:pt x="31" y="98"/>
                  </a:lnTo>
                  <a:lnTo>
                    <a:pt x="43" y="102"/>
                  </a:lnTo>
                  <a:lnTo>
                    <a:pt x="57" y="100"/>
                  </a:lnTo>
                  <a:lnTo>
                    <a:pt x="70" y="94"/>
                  </a:lnTo>
                  <a:lnTo>
                    <a:pt x="76" y="86"/>
                  </a:lnTo>
                  <a:lnTo>
                    <a:pt x="82" y="79"/>
                  </a:lnTo>
                  <a:lnTo>
                    <a:pt x="84" y="69"/>
                  </a:lnTo>
                  <a:lnTo>
                    <a:pt x="84" y="61"/>
                  </a:lnTo>
                  <a:lnTo>
                    <a:pt x="80" y="53"/>
                  </a:lnTo>
                  <a:lnTo>
                    <a:pt x="76" y="45"/>
                  </a:lnTo>
                  <a:lnTo>
                    <a:pt x="70" y="39"/>
                  </a:lnTo>
                  <a:lnTo>
                    <a:pt x="65" y="37"/>
                  </a:lnTo>
                  <a:lnTo>
                    <a:pt x="57" y="33"/>
                  </a:lnTo>
                  <a:lnTo>
                    <a:pt x="49" y="33"/>
                  </a:lnTo>
                  <a:close/>
                  <a:moveTo>
                    <a:pt x="53" y="0"/>
                  </a:moveTo>
                  <a:lnTo>
                    <a:pt x="57" y="0"/>
                  </a:lnTo>
                  <a:lnTo>
                    <a:pt x="61" y="2"/>
                  </a:lnTo>
                  <a:lnTo>
                    <a:pt x="118" y="65"/>
                  </a:lnTo>
                  <a:lnTo>
                    <a:pt x="120" y="69"/>
                  </a:lnTo>
                  <a:lnTo>
                    <a:pt x="120" y="73"/>
                  </a:lnTo>
                  <a:lnTo>
                    <a:pt x="116" y="77"/>
                  </a:lnTo>
                  <a:lnTo>
                    <a:pt x="114" y="79"/>
                  </a:lnTo>
                  <a:lnTo>
                    <a:pt x="110" y="80"/>
                  </a:lnTo>
                  <a:lnTo>
                    <a:pt x="108" y="79"/>
                  </a:lnTo>
                  <a:lnTo>
                    <a:pt x="104" y="77"/>
                  </a:lnTo>
                  <a:lnTo>
                    <a:pt x="100" y="73"/>
                  </a:lnTo>
                  <a:lnTo>
                    <a:pt x="94" y="92"/>
                  </a:lnTo>
                  <a:lnTo>
                    <a:pt x="80" y="108"/>
                  </a:lnTo>
                  <a:lnTo>
                    <a:pt x="65" y="116"/>
                  </a:lnTo>
                  <a:lnTo>
                    <a:pt x="47" y="120"/>
                  </a:lnTo>
                  <a:lnTo>
                    <a:pt x="31" y="116"/>
                  </a:lnTo>
                  <a:lnTo>
                    <a:pt x="17" y="110"/>
                  </a:lnTo>
                  <a:lnTo>
                    <a:pt x="8" y="98"/>
                  </a:lnTo>
                  <a:lnTo>
                    <a:pt x="0" y="79"/>
                  </a:lnTo>
                  <a:lnTo>
                    <a:pt x="0" y="61"/>
                  </a:lnTo>
                  <a:lnTo>
                    <a:pt x="6" y="41"/>
                  </a:lnTo>
                  <a:lnTo>
                    <a:pt x="17" y="27"/>
                  </a:lnTo>
                  <a:lnTo>
                    <a:pt x="33" y="20"/>
                  </a:lnTo>
                  <a:lnTo>
                    <a:pt x="51" y="16"/>
                  </a:lnTo>
                  <a:lnTo>
                    <a:pt x="49" y="14"/>
                  </a:lnTo>
                  <a:lnTo>
                    <a:pt x="47" y="10"/>
                  </a:lnTo>
                  <a:lnTo>
                    <a:pt x="47" y="8"/>
                  </a:lnTo>
                  <a:lnTo>
                    <a:pt x="47" y="4"/>
                  </a:lnTo>
                  <a:lnTo>
                    <a:pt x="49" y="2"/>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3" name="Freeform 763"/>
            <p:cNvSpPr>
              <a:spLocks/>
            </p:cNvSpPr>
            <p:nvPr/>
          </p:nvSpPr>
          <p:spPr bwMode="auto">
            <a:xfrm>
              <a:off x="1808163" y="4154488"/>
              <a:ext cx="74613" cy="71438"/>
            </a:xfrm>
            <a:custGeom>
              <a:avLst/>
              <a:gdLst>
                <a:gd name="T0" fmla="*/ 2 w 94"/>
                <a:gd name="T1" fmla="*/ 0 h 90"/>
                <a:gd name="T2" fmla="*/ 4 w 94"/>
                <a:gd name="T3" fmla="*/ 2 h 90"/>
                <a:gd name="T4" fmla="*/ 92 w 94"/>
                <a:gd name="T5" fmla="*/ 86 h 90"/>
                <a:gd name="T6" fmla="*/ 94 w 94"/>
                <a:gd name="T7" fmla="*/ 88 h 90"/>
                <a:gd name="T8" fmla="*/ 92 w 94"/>
                <a:gd name="T9" fmla="*/ 90 h 90"/>
                <a:gd name="T10" fmla="*/ 90 w 94"/>
                <a:gd name="T11" fmla="*/ 90 h 90"/>
                <a:gd name="T12" fmla="*/ 90 w 94"/>
                <a:gd name="T13" fmla="*/ 90 h 90"/>
                <a:gd name="T14" fmla="*/ 2 w 94"/>
                <a:gd name="T15" fmla="*/ 4 h 90"/>
                <a:gd name="T16" fmla="*/ 0 w 94"/>
                <a:gd name="T17" fmla="*/ 2 h 90"/>
                <a:gd name="T18" fmla="*/ 2 w 94"/>
                <a:gd name="T19" fmla="*/ 2 h 90"/>
                <a:gd name="T20" fmla="*/ 2 w 9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0">
                  <a:moveTo>
                    <a:pt x="2" y="0"/>
                  </a:moveTo>
                  <a:lnTo>
                    <a:pt x="4" y="2"/>
                  </a:lnTo>
                  <a:lnTo>
                    <a:pt x="92" y="86"/>
                  </a:lnTo>
                  <a:lnTo>
                    <a:pt x="94" y="88"/>
                  </a:lnTo>
                  <a:lnTo>
                    <a:pt x="92" y="90"/>
                  </a:lnTo>
                  <a:lnTo>
                    <a:pt x="90" y="90"/>
                  </a:lnTo>
                  <a:lnTo>
                    <a:pt x="90" y="90"/>
                  </a:lnTo>
                  <a:lnTo>
                    <a:pt x="2" y="4"/>
                  </a:lnTo>
                  <a:lnTo>
                    <a:pt x="0" y="2"/>
                  </a:lnTo>
                  <a:lnTo>
                    <a:pt x="2" y="2"/>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4" name="Freeform 764"/>
            <p:cNvSpPr>
              <a:spLocks/>
            </p:cNvSpPr>
            <p:nvPr/>
          </p:nvSpPr>
          <p:spPr bwMode="auto">
            <a:xfrm>
              <a:off x="1803401" y="4149726"/>
              <a:ext cx="84138" cy="80963"/>
            </a:xfrm>
            <a:custGeom>
              <a:avLst/>
              <a:gdLst>
                <a:gd name="T0" fmla="*/ 10 w 106"/>
                <a:gd name="T1" fmla="*/ 0 h 102"/>
                <a:gd name="T2" fmla="*/ 13 w 106"/>
                <a:gd name="T3" fmla="*/ 2 h 102"/>
                <a:gd name="T4" fmla="*/ 104 w 106"/>
                <a:gd name="T5" fmla="*/ 88 h 102"/>
                <a:gd name="T6" fmla="*/ 106 w 106"/>
                <a:gd name="T7" fmla="*/ 90 h 102"/>
                <a:gd name="T8" fmla="*/ 106 w 106"/>
                <a:gd name="T9" fmla="*/ 94 h 102"/>
                <a:gd name="T10" fmla="*/ 106 w 106"/>
                <a:gd name="T11" fmla="*/ 98 h 102"/>
                <a:gd name="T12" fmla="*/ 104 w 106"/>
                <a:gd name="T13" fmla="*/ 100 h 102"/>
                <a:gd name="T14" fmla="*/ 100 w 106"/>
                <a:gd name="T15" fmla="*/ 102 h 102"/>
                <a:gd name="T16" fmla="*/ 96 w 106"/>
                <a:gd name="T17" fmla="*/ 102 h 102"/>
                <a:gd name="T18" fmla="*/ 94 w 106"/>
                <a:gd name="T19" fmla="*/ 102 h 102"/>
                <a:gd name="T20" fmla="*/ 90 w 106"/>
                <a:gd name="T21" fmla="*/ 100 h 102"/>
                <a:gd name="T22" fmla="*/ 4 w 106"/>
                <a:gd name="T23" fmla="*/ 14 h 102"/>
                <a:gd name="T24" fmla="*/ 0 w 106"/>
                <a:gd name="T25" fmla="*/ 12 h 102"/>
                <a:gd name="T26" fmla="*/ 0 w 106"/>
                <a:gd name="T27" fmla="*/ 6 h 102"/>
                <a:gd name="T28" fmla="*/ 2 w 106"/>
                <a:gd name="T29" fmla="*/ 2 h 102"/>
                <a:gd name="T30" fmla="*/ 6 w 106"/>
                <a:gd name="T31" fmla="*/ 0 h 102"/>
                <a:gd name="T32" fmla="*/ 10 w 106"/>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2">
                  <a:moveTo>
                    <a:pt x="10" y="0"/>
                  </a:moveTo>
                  <a:lnTo>
                    <a:pt x="13" y="2"/>
                  </a:lnTo>
                  <a:lnTo>
                    <a:pt x="104" y="88"/>
                  </a:lnTo>
                  <a:lnTo>
                    <a:pt x="106" y="90"/>
                  </a:lnTo>
                  <a:lnTo>
                    <a:pt x="106" y="94"/>
                  </a:lnTo>
                  <a:lnTo>
                    <a:pt x="106" y="98"/>
                  </a:lnTo>
                  <a:lnTo>
                    <a:pt x="104" y="100"/>
                  </a:lnTo>
                  <a:lnTo>
                    <a:pt x="100" y="102"/>
                  </a:lnTo>
                  <a:lnTo>
                    <a:pt x="96" y="102"/>
                  </a:lnTo>
                  <a:lnTo>
                    <a:pt x="94" y="102"/>
                  </a:lnTo>
                  <a:lnTo>
                    <a:pt x="90" y="100"/>
                  </a:lnTo>
                  <a:lnTo>
                    <a:pt x="4" y="14"/>
                  </a:lnTo>
                  <a:lnTo>
                    <a:pt x="0" y="12"/>
                  </a:lnTo>
                  <a:lnTo>
                    <a:pt x="0" y="6"/>
                  </a:lnTo>
                  <a:lnTo>
                    <a:pt x="2" y="2"/>
                  </a:lnTo>
                  <a:lnTo>
                    <a:pt x="6" y="0"/>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5" name="Freeform 765"/>
            <p:cNvSpPr>
              <a:spLocks noEditPoints="1"/>
            </p:cNvSpPr>
            <p:nvPr/>
          </p:nvSpPr>
          <p:spPr bwMode="auto">
            <a:xfrm>
              <a:off x="1836738" y="4133851"/>
              <a:ext cx="73025" cy="61913"/>
            </a:xfrm>
            <a:custGeom>
              <a:avLst/>
              <a:gdLst>
                <a:gd name="T0" fmla="*/ 24 w 90"/>
                <a:gd name="T1" fmla="*/ 19 h 78"/>
                <a:gd name="T2" fmla="*/ 25 w 90"/>
                <a:gd name="T3" fmla="*/ 19 h 78"/>
                <a:gd name="T4" fmla="*/ 90 w 90"/>
                <a:gd name="T5" fmla="*/ 74 h 78"/>
                <a:gd name="T6" fmla="*/ 90 w 90"/>
                <a:gd name="T7" fmla="*/ 74 h 78"/>
                <a:gd name="T8" fmla="*/ 90 w 90"/>
                <a:gd name="T9" fmla="*/ 76 h 78"/>
                <a:gd name="T10" fmla="*/ 88 w 90"/>
                <a:gd name="T11" fmla="*/ 78 h 78"/>
                <a:gd name="T12" fmla="*/ 86 w 90"/>
                <a:gd name="T13" fmla="*/ 78 h 78"/>
                <a:gd name="T14" fmla="*/ 22 w 90"/>
                <a:gd name="T15" fmla="*/ 23 h 78"/>
                <a:gd name="T16" fmla="*/ 22 w 90"/>
                <a:gd name="T17" fmla="*/ 21 h 78"/>
                <a:gd name="T18" fmla="*/ 22 w 90"/>
                <a:gd name="T19" fmla="*/ 19 h 78"/>
                <a:gd name="T20" fmla="*/ 24 w 90"/>
                <a:gd name="T21" fmla="*/ 19 h 78"/>
                <a:gd name="T22" fmla="*/ 2 w 90"/>
                <a:gd name="T23" fmla="*/ 0 h 78"/>
                <a:gd name="T24" fmla="*/ 4 w 90"/>
                <a:gd name="T25" fmla="*/ 2 h 78"/>
                <a:gd name="T26" fmla="*/ 6 w 90"/>
                <a:gd name="T27" fmla="*/ 3 h 78"/>
                <a:gd name="T28" fmla="*/ 8 w 90"/>
                <a:gd name="T29" fmla="*/ 5 h 78"/>
                <a:gd name="T30" fmla="*/ 6 w 90"/>
                <a:gd name="T31" fmla="*/ 7 h 78"/>
                <a:gd name="T32" fmla="*/ 6 w 90"/>
                <a:gd name="T33" fmla="*/ 7 h 78"/>
                <a:gd name="T34" fmla="*/ 4 w 90"/>
                <a:gd name="T35" fmla="*/ 7 h 78"/>
                <a:gd name="T36" fmla="*/ 0 w 90"/>
                <a:gd name="T37" fmla="*/ 3 h 78"/>
                <a:gd name="T38" fmla="*/ 0 w 90"/>
                <a:gd name="T39" fmla="*/ 2 h 78"/>
                <a:gd name="T40" fmla="*/ 0 w 90"/>
                <a:gd name="T41" fmla="*/ 2 h 78"/>
                <a:gd name="T42" fmla="*/ 2 w 90"/>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78">
                  <a:moveTo>
                    <a:pt x="24" y="19"/>
                  </a:moveTo>
                  <a:lnTo>
                    <a:pt x="25" y="19"/>
                  </a:lnTo>
                  <a:lnTo>
                    <a:pt x="90" y="74"/>
                  </a:lnTo>
                  <a:lnTo>
                    <a:pt x="90" y="74"/>
                  </a:lnTo>
                  <a:lnTo>
                    <a:pt x="90" y="76"/>
                  </a:lnTo>
                  <a:lnTo>
                    <a:pt x="88" y="78"/>
                  </a:lnTo>
                  <a:lnTo>
                    <a:pt x="86" y="78"/>
                  </a:lnTo>
                  <a:lnTo>
                    <a:pt x="22" y="23"/>
                  </a:lnTo>
                  <a:lnTo>
                    <a:pt x="22" y="21"/>
                  </a:lnTo>
                  <a:lnTo>
                    <a:pt x="22" y="19"/>
                  </a:lnTo>
                  <a:lnTo>
                    <a:pt x="24" y="19"/>
                  </a:lnTo>
                  <a:close/>
                  <a:moveTo>
                    <a:pt x="2" y="0"/>
                  </a:moveTo>
                  <a:lnTo>
                    <a:pt x="4" y="2"/>
                  </a:lnTo>
                  <a:lnTo>
                    <a:pt x="6" y="3"/>
                  </a:lnTo>
                  <a:lnTo>
                    <a:pt x="8" y="5"/>
                  </a:lnTo>
                  <a:lnTo>
                    <a:pt x="6" y="7"/>
                  </a:lnTo>
                  <a:lnTo>
                    <a:pt x="6" y="7"/>
                  </a:lnTo>
                  <a:lnTo>
                    <a:pt x="4" y="7"/>
                  </a:lnTo>
                  <a:lnTo>
                    <a:pt x="0" y="3"/>
                  </a:lnTo>
                  <a:lnTo>
                    <a:pt x="0" y="2"/>
                  </a:lnTo>
                  <a:lnTo>
                    <a:pt x="0" y="2"/>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6" name="Freeform 766"/>
            <p:cNvSpPr>
              <a:spLocks noEditPoints="1"/>
            </p:cNvSpPr>
            <p:nvPr/>
          </p:nvSpPr>
          <p:spPr bwMode="auto">
            <a:xfrm>
              <a:off x="1833563" y="4129088"/>
              <a:ext cx="80963" cy="71438"/>
            </a:xfrm>
            <a:custGeom>
              <a:avLst/>
              <a:gdLst>
                <a:gd name="T0" fmla="*/ 31 w 102"/>
                <a:gd name="T1" fmla="*/ 19 h 90"/>
                <a:gd name="T2" fmla="*/ 35 w 102"/>
                <a:gd name="T3" fmla="*/ 21 h 90"/>
                <a:gd name="T4" fmla="*/ 100 w 102"/>
                <a:gd name="T5" fmla="*/ 74 h 90"/>
                <a:gd name="T6" fmla="*/ 102 w 102"/>
                <a:gd name="T7" fmla="*/ 76 h 90"/>
                <a:gd name="T8" fmla="*/ 102 w 102"/>
                <a:gd name="T9" fmla="*/ 80 h 90"/>
                <a:gd name="T10" fmla="*/ 102 w 102"/>
                <a:gd name="T11" fmla="*/ 84 h 90"/>
                <a:gd name="T12" fmla="*/ 100 w 102"/>
                <a:gd name="T13" fmla="*/ 86 h 90"/>
                <a:gd name="T14" fmla="*/ 98 w 102"/>
                <a:gd name="T15" fmla="*/ 88 h 90"/>
                <a:gd name="T16" fmla="*/ 94 w 102"/>
                <a:gd name="T17" fmla="*/ 90 h 90"/>
                <a:gd name="T18" fmla="*/ 92 w 102"/>
                <a:gd name="T19" fmla="*/ 90 h 90"/>
                <a:gd name="T20" fmla="*/ 88 w 102"/>
                <a:gd name="T21" fmla="*/ 88 h 90"/>
                <a:gd name="T22" fmla="*/ 24 w 102"/>
                <a:gd name="T23" fmla="*/ 33 h 90"/>
                <a:gd name="T24" fmla="*/ 22 w 102"/>
                <a:gd name="T25" fmla="*/ 29 h 90"/>
                <a:gd name="T26" fmla="*/ 22 w 102"/>
                <a:gd name="T27" fmla="*/ 25 h 90"/>
                <a:gd name="T28" fmla="*/ 24 w 102"/>
                <a:gd name="T29" fmla="*/ 21 h 90"/>
                <a:gd name="T30" fmla="*/ 28 w 102"/>
                <a:gd name="T31" fmla="*/ 19 h 90"/>
                <a:gd name="T32" fmla="*/ 31 w 102"/>
                <a:gd name="T33" fmla="*/ 19 h 90"/>
                <a:gd name="T34" fmla="*/ 8 w 102"/>
                <a:gd name="T35" fmla="*/ 0 h 90"/>
                <a:gd name="T36" fmla="*/ 12 w 102"/>
                <a:gd name="T37" fmla="*/ 2 h 90"/>
                <a:gd name="T38" fmla="*/ 16 w 102"/>
                <a:gd name="T39" fmla="*/ 6 h 90"/>
                <a:gd name="T40" fmla="*/ 18 w 102"/>
                <a:gd name="T41" fmla="*/ 8 h 90"/>
                <a:gd name="T42" fmla="*/ 20 w 102"/>
                <a:gd name="T43" fmla="*/ 13 h 90"/>
                <a:gd name="T44" fmla="*/ 18 w 102"/>
                <a:gd name="T45" fmla="*/ 15 h 90"/>
                <a:gd name="T46" fmla="*/ 14 w 102"/>
                <a:gd name="T47" fmla="*/ 19 h 90"/>
                <a:gd name="T48" fmla="*/ 12 w 102"/>
                <a:gd name="T49" fmla="*/ 19 h 90"/>
                <a:gd name="T50" fmla="*/ 8 w 102"/>
                <a:gd name="T51" fmla="*/ 19 h 90"/>
                <a:gd name="T52" fmla="*/ 2 w 102"/>
                <a:gd name="T53" fmla="*/ 15 h 90"/>
                <a:gd name="T54" fmla="*/ 0 w 102"/>
                <a:gd name="T55" fmla="*/ 11 h 90"/>
                <a:gd name="T56" fmla="*/ 0 w 102"/>
                <a:gd name="T57" fmla="*/ 8 h 90"/>
                <a:gd name="T58" fmla="*/ 2 w 102"/>
                <a:gd name="T59" fmla="*/ 4 h 90"/>
                <a:gd name="T60" fmla="*/ 4 w 102"/>
                <a:gd name="T61" fmla="*/ 0 h 90"/>
                <a:gd name="T62" fmla="*/ 8 w 102"/>
                <a:gd name="T6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90">
                  <a:moveTo>
                    <a:pt x="31" y="19"/>
                  </a:moveTo>
                  <a:lnTo>
                    <a:pt x="35" y="21"/>
                  </a:lnTo>
                  <a:lnTo>
                    <a:pt x="100" y="74"/>
                  </a:lnTo>
                  <a:lnTo>
                    <a:pt x="102" y="76"/>
                  </a:lnTo>
                  <a:lnTo>
                    <a:pt x="102" y="80"/>
                  </a:lnTo>
                  <a:lnTo>
                    <a:pt x="102" y="84"/>
                  </a:lnTo>
                  <a:lnTo>
                    <a:pt x="100" y="86"/>
                  </a:lnTo>
                  <a:lnTo>
                    <a:pt x="98" y="88"/>
                  </a:lnTo>
                  <a:lnTo>
                    <a:pt x="94" y="90"/>
                  </a:lnTo>
                  <a:lnTo>
                    <a:pt x="92" y="90"/>
                  </a:lnTo>
                  <a:lnTo>
                    <a:pt x="88" y="88"/>
                  </a:lnTo>
                  <a:lnTo>
                    <a:pt x="24" y="33"/>
                  </a:lnTo>
                  <a:lnTo>
                    <a:pt x="22" y="29"/>
                  </a:lnTo>
                  <a:lnTo>
                    <a:pt x="22" y="25"/>
                  </a:lnTo>
                  <a:lnTo>
                    <a:pt x="24" y="21"/>
                  </a:lnTo>
                  <a:lnTo>
                    <a:pt x="28" y="19"/>
                  </a:lnTo>
                  <a:lnTo>
                    <a:pt x="31" y="19"/>
                  </a:lnTo>
                  <a:close/>
                  <a:moveTo>
                    <a:pt x="8" y="0"/>
                  </a:moveTo>
                  <a:lnTo>
                    <a:pt x="12" y="2"/>
                  </a:lnTo>
                  <a:lnTo>
                    <a:pt x="16" y="6"/>
                  </a:lnTo>
                  <a:lnTo>
                    <a:pt x="18" y="8"/>
                  </a:lnTo>
                  <a:lnTo>
                    <a:pt x="20" y="13"/>
                  </a:lnTo>
                  <a:lnTo>
                    <a:pt x="18" y="15"/>
                  </a:lnTo>
                  <a:lnTo>
                    <a:pt x="14" y="19"/>
                  </a:lnTo>
                  <a:lnTo>
                    <a:pt x="12" y="19"/>
                  </a:lnTo>
                  <a:lnTo>
                    <a:pt x="8" y="19"/>
                  </a:lnTo>
                  <a:lnTo>
                    <a:pt x="2" y="15"/>
                  </a:lnTo>
                  <a:lnTo>
                    <a:pt x="0" y="11"/>
                  </a:lnTo>
                  <a:lnTo>
                    <a:pt x="0" y="8"/>
                  </a:lnTo>
                  <a:lnTo>
                    <a:pt x="2" y="4"/>
                  </a:lnTo>
                  <a:lnTo>
                    <a:pt x="4" y="0"/>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7" name="Freeform 767"/>
            <p:cNvSpPr>
              <a:spLocks/>
            </p:cNvSpPr>
            <p:nvPr/>
          </p:nvSpPr>
          <p:spPr bwMode="auto">
            <a:xfrm>
              <a:off x="1858963" y="4092576"/>
              <a:ext cx="90488" cy="55563"/>
            </a:xfrm>
            <a:custGeom>
              <a:avLst/>
              <a:gdLst>
                <a:gd name="T0" fmla="*/ 2 w 114"/>
                <a:gd name="T1" fmla="*/ 0 h 68"/>
                <a:gd name="T2" fmla="*/ 4 w 114"/>
                <a:gd name="T3" fmla="*/ 0 h 68"/>
                <a:gd name="T4" fmla="*/ 34 w 114"/>
                <a:gd name="T5" fmla="*/ 19 h 68"/>
                <a:gd name="T6" fmla="*/ 42 w 114"/>
                <a:gd name="T7" fmla="*/ 7 h 68"/>
                <a:gd name="T8" fmla="*/ 44 w 114"/>
                <a:gd name="T9" fmla="*/ 7 h 68"/>
                <a:gd name="T10" fmla="*/ 44 w 114"/>
                <a:gd name="T11" fmla="*/ 7 h 68"/>
                <a:gd name="T12" fmla="*/ 46 w 114"/>
                <a:gd name="T13" fmla="*/ 7 h 68"/>
                <a:gd name="T14" fmla="*/ 46 w 114"/>
                <a:gd name="T15" fmla="*/ 9 h 68"/>
                <a:gd name="T16" fmla="*/ 38 w 114"/>
                <a:gd name="T17" fmla="*/ 23 h 68"/>
                <a:gd name="T18" fmla="*/ 95 w 114"/>
                <a:gd name="T19" fmla="*/ 62 h 68"/>
                <a:gd name="T20" fmla="*/ 99 w 114"/>
                <a:gd name="T21" fmla="*/ 64 h 68"/>
                <a:gd name="T22" fmla="*/ 103 w 114"/>
                <a:gd name="T23" fmla="*/ 64 h 68"/>
                <a:gd name="T24" fmla="*/ 106 w 114"/>
                <a:gd name="T25" fmla="*/ 62 h 68"/>
                <a:gd name="T26" fmla="*/ 108 w 114"/>
                <a:gd name="T27" fmla="*/ 58 h 68"/>
                <a:gd name="T28" fmla="*/ 110 w 114"/>
                <a:gd name="T29" fmla="*/ 58 h 68"/>
                <a:gd name="T30" fmla="*/ 112 w 114"/>
                <a:gd name="T31" fmla="*/ 58 h 68"/>
                <a:gd name="T32" fmla="*/ 114 w 114"/>
                <a:gd name="T33" fmla="*/ 60 h 68"/>
                <a:gd name="T34" fmla="*/ 112 w 114"/>
                <a:gd name="T35" fmla="*/ 62 h 68"/>
                <a:gd name="T36" fmla="*/ 108 w 114"/>
                <a:gd name="T37" fmla="*/ 66 h 68"/>
                <a:gd name="T38" fmla="*/ 103 w 114"/>
                <a:gd name="T39" fmla="*/ 68 h 68"/>
                <a:gd name="T40" fmla="*/ 99 w 114"/>
                <a:gd name="T41" fmla="*/ 68 h 68"/>
                <a:gd name="T42" fmla="*/ 93 w 114"/>
                <a:gd name="T43" fmla="*/ 66 h 68"/>
                <a:gd name="T44" fmla="*/ 34 w 114"/>
                <a:gd name="T45" fmla="*/ 27 h 68"/>
                <a:gd name="T46" fmla="*/ 24 w 114"/>
                <a:gd name="T47" fmla="*/ 39 h 68"/>
                <a:gd name="T48" fmla="*/ 24 w 114"/>
                <a:gd name="T49" fmla="*/ 41 h 68"/>
                <a:gd name="T50" fmla="*/ 22 w 114"/>
                <a:gd name="T51" fmla="*/ 41 h 68"/>
                <a:gd name="T52" fmla="*/ 20 w 114"/>
                <a:gd name="T53" fmla="*/ 39 h 68"/>
                <a:gd name="T54" fmla="*/ 22 w 114"/>
                <a:gd name="T55" fmla="*/ 37 h 68"/>
                <a:gd name="T56" fmla="*/ 30 w 114"/>
                <a:gd name="T57" fmla="*/ 23 h 68"/>
                <a:gd name="T58" fmla="*/ 0 w 114"/>
                <a:gd name="T59" fmla="*/ 3 h 68"/>
                <a:gd name="T60" fmla="*/ 0 w 114"/>
                <a:gd name="T61" fmla="*/ 1 h 68"/>
                <a:gd name="T62" fmla="*/ 0 w 114"/>
                <a:gd name="T63" fmla="*/ 0 h 68"/>
                <a:gd name="T64" fmla="*/ 2 w 114"/>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68">
                  <a:moveTo>
                    <a:pt x="2" y="0"/>
                  </a:moveTo>
                  <a:lnTo>
                    <a:pt x="4" y="0"/>
                  </a:lnTo>
                  <a:lnTo>
                    <a:pt x="34" y="19"/>
                  </a:lnTo>
                  <a:lnTo>
                    <a:pt x="42" y="7"/>
                  </a:lnTo>
                  <a:lnTo>
                    <a:pt x="44" y="7"/>
                  </a:lnTo>
                  <a:lnTo>
                    <a:pt x="44" y="7"/>
                  </a:lnTo>
                  <a:lnTo>
                    <a:pt x="46" y="7"/>
                  </a:lnTo>
                  <a:lnTo>
                    <a:pt x="46" y="9"/>
                  </a:lnTo>
                  <a:lnTo>
                    <a:pt x="38" y="23"/>
                  </a:lnTo>
                  <a:lnTo>
                    <a:pt x="95" y="62"/>
                  </a:lnTo>
                  <a:lnTo>
                    <a:pt x="99" y="64"/>
                  </a:lnTo>
                  <a:lnTo>
                    <a:pt x="103" y="64"/>
                  </a:lnTo>
                  <a:lnTo>
                    <a:pt x="106" y="62"/>
                  </a:lnTo>
                  <a:lnTo>
                    <a:pt x="108" y="58"/>
                  </a:lnTo>
                  <a:lnTo>
                    <a:pt x="110" y="58"/>
                  </a:lnTo>
                  <a:lnTo>
                    <a:pt x="112" y="58"/>
                  </a:lnTo>
                  <a:lnTo>
                    <a:pt x="114" y="60"/>
                  </a:lnTo>
                  <a:lnTo>
                    <a:pt x="112" y="62"/>
                  </a:lnTo>
                  <a:lnTo>
                    <a:pt x="108" y="66"/>
                  </a:lnTo>
                  <a:lnTo>
                    <a:pt x="103" y="68"/>
                  </a:lnTo>
                  <a:lnTo>
                    <a:pt x="99" y="68"/>
                  </a:lnTo>
                  <a:lnTo>
                    <a:pt x="93" y="66"/>
                  </a:lnTo>
                  <a:lnTo>
                    <a:pt x="34" y="27"/>
                  </a:lnTo>
                  <a:lnTo>
                    <a:pt x="24" y="39"/>
                  </a:lnTo>
                  <a:lnTo>
                    <a:pt x="24" y="41"/>
                  </a:lnTo>
                  <a:lnTo>
                    <a:pt x="22" y="41"/>
                  </a:lnTo>
                  <a:lnTo>
                    <a:pt x="20" y="39"/>
                  </a:lnTo>
                  <a:lnTo>
                    <a:pt x="22" y="37"/>
                  </a:lnTo>
                  <a:lnTo>
                    <a:pt x="30" y="23"/>
                  </a:lnTo>
                  <a:lnTo>
                    <a:pt x="0" y="3"/>
                  </a:lnTo>
                  <a:lnTo>
                    <a:pt x="0" y="1"/>
                  </a:lnTo>
                  <a:lnTo>
                    <a:pt x="0" y="0"/>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8" name="Freeform 768"/>
            <p:cNvSpPr>
              <a:spLocks/>
            </p:cNvSpPr>
            <p:nvPr/>
          </p:nvSpPr>
          <p:spPr bwMode="auto">
            <a:xfrm>
              <a:off x="1854201" y="4087813"/>
              <a:ext cx="100013" cy="66675"/>
            </a:xfrm>
            <a:custGeom>
              <a:avLst/>
              <a:gdLst>
                <a:gd name="T0" fmla="*/ 7 w 125"/>
                <a:gd name="T1" fmla="*/ 0 h 82"/>
                <a:gd name="T2" fmla="*/ 9 w 125"/>
                <a:gd name="T3" fmla="*/ 0 h 82"/>
                <a:gd name="T4" fmla="*/ 11 w 125"/>
                <a:gd name="T5" fmla="*/ 2 h 82"/>
                <a:gd name="T6" fmla="*/ 37 w 125"/>
                <a:gd name="T7" fmla="*/ 17 h 82"/>
                <a:gd name="T8" fmla="*/ 41 w 125"/>
                <a:gd name="T9" fmla="*/ 9 h 82"/>
                <a:gd name="T10" fmla="*/ 45 w 125"/>
                <a:gd name="T11" fmla="*/ 7 h 82"/>
                <a:gd name="T12" fmla="*/ 49 w 125"/>
                <a:gd name="T13" fmla="*/ 7 h 82"/>
                <a:gd name="T14" fmla="*/ 51 w 125"/>
                <a:gd name="T15" fmla="*/ 7 h 82"/>
                <a:gd name="T16" fmla="*/ 53 w 125"/>
                <a:gd name="T17" fmla="*/ 7 h 82"/>
                <a:gd name="T18" fmla="*/ 55 w 125"/>
                <a:gd name="T19" fmla="*/ 9 h 82"/>
                <a:gd name="T20" fmla="*/ 56 w 125"/>
                <a:gd name="T21" fmla="*/ 13 h 82"/>
                <a:gd name="T22" fmla="*/ 56 w 125"/>
                <a:gd name="T23" fmla="*/ 15 h 82"/>
                <a:gd name="T24" fmla="*/ 55 w 125"/>
                <a:gd name="T25" fmla="*/ 19 h 82"/>
                <a:gd name="T26" fmla="*/ 51 w 125"/>
                <a:gd name="T27" fmla="*/ 27 h 82"/>
                <a:gd name="T28" fmla="*/ 104 w 125"/>
                <a:gd name="T29" fmla="*/ 64 h 82"/>
                <a:gd name="T30" fmla="*/ 108 w 125"/>
                <a:gd name="T31" fmla="*/ 64 h 82"/>
                <a:gd name="T32" fmla="*/ 110 w 125"/>
                <a:gd name="T33" fmla="*/ 62 h 82"/>
                <a:gd name="T34" fmla="*/ 111 w 125"/>
                <a:gd name="T35" fmla="*/ 59 h 82"/>
                <a:gd name="T36" fmla="*/ 117 w 125"/>
                <a:gd name="T37" fmla="*/ 59 h 82"/>
                <a:gd name="T38" fmla="*/ 117 w 125"/>
                <a:gd name="T39" fmla="*/ 59 h 82"/>
                <a:gd name="T40" fmla="*/ 121 w 125"/>
                <a:gd name="T41" fmla="*/ 59 h 82"/>
                <a:gd name="T42" fmla="*/ 123 w 125"/>
                <a:gd name="T43" fmla="*/ 62 h 82"/>
                <a:gd name="T44" fmla="*/ 125 w 125"/>
                <a:gd name="T45" fmla="*/ 66 h 82"/>
                <a:gd name="T46" fmla="*/ 123 w 125"/>
                <a:gd name="T47" fmla="*/ 70 h 82"/>
                <a:gd name="T48" fmla="*/ 117 w 125"/>
                <a:gd name="T49" fmla="*/ 76 h 82"/>
                <a:gd name="T50" fmla="*/ 111 w 125"/>
                <a:gd name="T51" fmla="*/ 80 h 82"/>
                <a:gd name="T52" fmla="*/ 104 w 125"/>
                <a:gd name="T53" fmla="*/ 82 h 82"/>
                <a:gd name="T54" fmla="*/ 100 w 125"/>
                <a:gd name="T55" fmla="*/ 80 h 82"/>
                <a:gd name="T56" fmla="*/ 94 w 125"/>
                <a:gd name="T57" fmla="*/ 78 h 82"/>
                <a:gd name="T58" fmla="*/ 41 w 125"/>
                <a:gd name="T59" fmla="*/ 41 h 82"/>
                <a:gd name="T60" fmla="*/ 35 w 125"/>
                <a:gd name="T61" fmla="*/ 49 h 82"/>
                <a:gd name="T62" fmla="*/ 31 w 125"/>
                <a:gd name="T63" fmla="*/ 51 h 82"/>
                <a:gd name="T64" fmla="*/ 27 w 125"/>
                <a:gd name="T65" fmla="*/ 53 h 82"/>
                <a:gd name="T66" fmla="*/ 25 w 125"/>
                <a:gd name="T67" fmla="*/ 53 h 82"/>
                <a:gd name="T68" fmla="*/ 23 w 125"/>
                <a:gd name="T69" fmla="*/ 51 h 82"/>
                <a:gd name="T70" fmla="*/ 21 w 125"/>
                <a:gd name="T71" fmla="*/ 49 h 82"/>
                <a:gd name="T72" fmla="*/ 19 w 125"/>
                <a:gd name="T73" fmla="*/ 45 h 82"/>
                <a:gd name="T74" fmla="*/ 19 w 125"/>
                <a:gd name="T75" fmla="*/ 43 h 82"/>
                <a:gd name="T76" fmla="*/ 21 w 125"/>
                <a:gd name="T77" fmla="*/ 39 h 82"/>
                <a:gd name="T78" fmla="*/ 27 w 125"/>
                <a:gd name="T79" fmla="*/ 31 h 82"/>
                <a:gd name="T80" fmla="*/ 3 w 125"/>
                <a:gd name="T81" fmla="*/ 15 h 82"/>
                <a:gd name="T82" fmla="*/ 0 w 125"/>
                <a:gd name="T83" fmla="*/ 11 h 82"/>
                <a:gd name="T84" fmla="*/ 0 w 125"/>
                <a:gd name="T85" fmla="*/ 7 h 82"/>
                <a:gd name="T86" fmla="*/ 0 w 125"/>
                <a:gd name="T87" fmla="*/ 4 h 82"/>
                <a:gd name="T88" fmla="*/ 3 w 125"/>
                <a:gd name="T89" fmla="*/ 0 h 82"/>
                <a:gd name="T90" fmla="*/ 7 w 125"/>
                <a:gd name="T9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82">
                  <a:moveTo>
                    <a:pt x="7" y="0"/>
                  </a:moveTo>
                  <a:lnTo>
                    <a:pt x="9" y="0"/>
                  </a:lnTo>
                  <a:lnTo>
                    <a:pt x="11" y="2"/>
                  </a:lnTo>
                  <a:lnTo>
                    <a:pt x="37" y="17"/>
                  </a:lnTo>
                  <a:lnTo>
                    <a:pt x="41" y="9"/>
                  </a:lnTo>
                  <a:lnTo>
                    <a:pt x="45" y="7"/>
                  </a:lnTo>
                  <a:lnTo>
                    <a:pt x="49" y="7"/>
                  </a:lnTo>
                  <a:lnTo>
                    <a:pt x="51" y="7"/>
                  </a:lnTo>
                  <a:lnTo>
                    <a:pt x="53" y="7"/>
                  </a:lnTo>
                  <a:lnTo>
                    <a:pt x="55" y="9"/>
                  </a:lnTo>
                  <a:lnTo>
                    <a:pt x="56" y="13"/>
                  </a:lnTo>
                  <a:lnTo>
                    <a:pt x="56" y="15"/>
                  </a:lnTo>
                  <a:lnTo>
                    <a:pt x="55" y="19"/>
                  </a:lnTo>
                  <a:lnTo>
                    <a:pt x="51" y="27"/>
                  </a:lnTo>
                  <a:lnTo>
                    <a:pt x="104" y="64"/>
                  </a:lnTo>
                  <a:lnTo>
                    <a:pt x="108" y="64"/>
                  </a:lnTo>
                  <a:lnTo>
                    <a:pt x="110" y="62"/>
                  </a:lnTo>
                  <a:lnTo>
                    <a:pt x="111" y="59"/>
                  </a:lnTo>
                  <a:lnTo>
                    <a:pt x="117" y="59"/>
                  </a:lnTo>
                  <a:lnTo>
                    <a:pt x="117" y="59"/>
                  </a:lnTo>
                  <a:lnTo>
                    <a:pt x="121" y="59"/>
                  </a:lnTo>
                  <a:lnTo>
                    <a:pt x="123" y="62"/>
                  </a:lnTo>
                  <a:lnTo>
                    <a:pt x="125" y="66"/>
                  </a:lnTo>
                  <a:lnTo>
                    <a:pt x="123" y="70"/>
                  </a:lnTo>
                  <a:lnTo>
                    <a:pt x="117" y="76"/>
                  </a:lnTo>
                  <a:lnTo>
                    <a:pt x="111" y="80"/>
                  </a:lnTo>
                  <a:lnTo>
                    <a:pt x="104" y="82"/>
                  </a:lnTo>
                  <a:lnTo>
                    <a:pt x="100" y="80"/>
                  </a:lnTo>
                  <a:lnTo>
                    <a:pt x="94" y="78"/>
                  </a:lnTo>
                  <a:lnTo>
                    <a:pt x="41" y="41"/>
                  </a:lnTo>
                  <a:lnTo>
                    <a:pt x="35" y="49"/>
                  </a:lnTo>
                  <a:lnTo>
                    <a:pt x="31" y="51"/>
                  </a:lnTo>
                  <a:lnTo>
                    <a:pt x="27" y="53"/>
                  </a:lnTo>
                  <a:lnTo>
                    <a:pt x="25" y="53"/>
                  </a:lnTo>
                  <a:lnTo>
                    <a:pt x="23" y="51"/>
                  </a:lnTo>
                  <a:lnTo>
                    <a:pt x="21" y="49"/>
                  </a:lnTo>
                  <a:lnTo>
                    <a:pt x="19" y="45"/>
                  </a:lnTo>
                  <a:lnTo>
                    <a:pt x="19" y="43"/>
                  </a:lnTo>
                  <a:lnTo>
                    <a:pt x="21" y="39"/>
                  </a:lnTo>
                  <a:lnTo>
                    <a:pt x="27" y="31"/>
                  </a:lnTo>
                  <a:lnTo>
                    <a:pt x="3" y="15"/>
                  </a:lnTo>
                  <a:lnTo>
                    <a:pt x="0" y="11"/>
                  </a:lnTo>
                  <a:lnTo>
                    <a:pt x="0" y="7"/>
                  </a:lnTo>
                  <a:lnTo>
                    <a:pt x="0" y="4"/>
                  </a:lnTo>
                  <a:lnTo>
                    <a:pt x="3" y="0"/>
                  </a:lnTo>
                  <a:lnTo>
                    <a:pt x="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9" name="Freeform 769"/>
            <p:cNvSpPr>
              <a:spLocks/>
            </p:cNvSpPr>
            <p:nvPr/>
          </p:nvSpPr>
          <p:spPr bwMode="auto">
            <a:xfrm>
              <a:off x="1909763" y="4021138"/>
              <a:ext cx="103188" cy="90488"/>
            </a:xfrm>
            <a:custGeom>
              <a:avLst/>
              <a:gdLst>
                <a:gd name="T0" fmla="*/ 32 w 132"/>
                <a:gd name="T1" fmla="*/ 0 h 114"/>
                <a:gd name="T2" fmla="*/ 34 w 132"/>
                <a:gd name="T3" fmla="*/ 0 h 114"/>
                <a:gd name="T4" fmla="*/ 108 w 132"/>
                <a:gd name="T5" fmla="*/ 34 h 114"/>
                <a:gd name="T6" fmla="*/ 122 w 132"/>
                <a:gd name="T7" fmla="*/ 43 h 114"/>
                <a:gd name="T8" fmla="*/ 130 w 132"/>
                <a:gd name="T9" fmla="*/ 57 h 114"/>
                <a:gd name="T10" fmla="*/ 132 w 132"/>
                <a:gd name="T11" fmla="*/ 77 h 114"/>
                <a:gd name="T12" fmla="*/ 126 w 132"/>
                <a:gd name="T13" fmla="*/ 96 h 114"/>
                <a:gd name="T14" fmla="*/ 118 w 132"/>
                <a:gd name="T15" fmla="*/ 106 h 114"/>
                <a:gd name="T16" fmla="*/ 110 w 132"/>
                <a:gd name="T17" fmla="*/ 114 h 114"/>
                <a:gd name="T18" fmla="*/ 108 w 132"/>
                <a:gd name="T19" fmla="*/ 114 h 114"/>
                <a:gd name="T20" fmla="*/ 108 w 132"/>
                <a:gd name="T21" fmla="*/ 114 h 114"/>
                <a:gd name="T22" fmla="*/ 108 w 132"/>
                <a:gd name="T23" fmla="*/ 112 h 114"/>
                <a:gd name="T24" fmla="*/ 108 w 132"/>
                <a:gd name="T25" fmla="*/ 110 h 114"/>
                <a:gd name="T26" fmla="*/ 116 w 132"/>
                <a:gd name="T27" fmla="*/ 102 h 114"/>
                <a:gd name="T28" fmla="*/ 122 w 132"/>
                <a:gd name="T29" fmla="*/ 94 h 114"/>
                <a:gd name="T30" fmla="*/ 126 w 132"/>
                <a:gd name="T31" fmla="*/ 77 h 114"/>
                <a:gd name="T32" fmla="*/ 126 w 132"/>
                <a:gd name="T33" fmla="*/ 61 h 114"/>
                <a:gd name="T34" fmla="*/ 118 w 132"/>
                <a:gd name="T35" fmla="*/ 47 h 114"/>
                <a:gd name="T36" fmla="*/ 106 w 132"/>
                <a:gd name="T37" fmla="*/ 38 h 114"/>
                <a:gd name="T38" fmla="*/ 95 w 132"/>
                <a:gd name="T39" fmla="*/ 32 h 114"/>
                <a:gd name="T40" fmla="*/ 98 w 132"/>
                <a:gd name="T41" fmla="*/ 43 h 114"/>
                <a:gd name="T42" fmla="*/ 100 w 132"/>
                <a:gd name="T43" fmla="*/ 57 h 114"/>
                <a:gd name="T44" fmla="*/ 95 w 132"/>
                <a:gd name="T45" fmla="*/ 73 h 114"/>
                <a:gd name="T46" fmla="*/ 85 w 132"/>
                <a:gd name="T47" fmla="*/ 85 h 114"/>
                <a:gd name="T48" fmla="*/ 73 w 132"/>
                <a:gd name="T49" fmla="*/ 94 h 114"/>
                <a:gd name="T50" fmla="*/ 59 w 132"/>
                <a:gd name="T51" fmla="*/ 96 h 114"/>
                <a:gd name="T52" fmla="*/ 45 w 132"/>
                <a:gd name="T53" fmla="*/ 92 h 114"/>
                <a:gd name="T54" fmla="*/ 0 w 132"/>
                <a:gd name="T55" fmla="*/ 67 h 114"/>
                <a:gd name="T56" fmla="*/ 0 w 132"/>
                <a:gd name="T57" fmla="*/ 65 h 114"/>
                <a:gd name="T58" fmla="*/ 0 w 132"/>
                <a:gd name="T59" fmla="*/ 63 h 114"/>
                <a:gd name="T60" fmla="*/ 0 w 132"/>
                <a:gd name="T61" fmla="*/ 63 h 114"/>
                <a:gd name="T62" fmla="*/ 2 w 132"/>
                <a:gd name="T63" fmla="*/ 63 h 114"/>
                <a:gd name="T64" fmla="*/ 47 w 132"/>
                <a:gd name="T65" fmla="*/ 87 h 114"/>
                <a:gd name="T66" fmla="*/ 63 w 132"/>
                <a:gd name="T67" fmla="*/ 91 h 114"/>
                <a:gd name="T68" fmla="*/ 79 w 132"/>
                <a:gd name="T69" fmla="*/ 85 h 114"/>
                <a:gd name="T70" fmla="*/ 91 w 132"/>
                <a:gd name="T71" fmla="*/ 71 h 114"/>
                <a:gd name="T72" fmla="*/ 95 w 132"/>
                <a:gd name="T73" fmla="*/ 53 h 114"/>
                <a:gd name="T74" fmla="*/ 91 w 132"/>
                <a:gd name="T75" fmla="*/ 38 h 114"/>
                <a:gd name="T76" fmla="*/ 79 w 132"/>
                <a:gd name="T77" fmla="*/ 26 h 114"/>
                <a:gd name="T78" fmla="*/ 32 w 132"/>
                <a:gd name="T79" fmla="*/ 6 h 114"/>
                <a:gd name="T80" fmla="*/ 30 w 132"/>
                <a:gd name="T81" fmla="*/ 6 h 114"/>
                <a:gd name="T82" fmla="*/ 30 w 132"/>
                <a:gd name="T83" fmla="*/ 4 h 114"/>
                <a:gd name="T84" fmla="*/ 30 w 132"/>
                <a:gd name="T85" fmla="*/ 4 h 114"/>
                <a:gd name="T86" fmla="*/ 30 w 132"/>
                <a:gd name="T87" fmla="*/ 4 h 114"/>
                <a:gd name="T88" fmla="*/ 30 w 132"/>
                <a:gd name="T89" fmla="*/ 2 h 114"/>
                <a:gd name="T90" fmla="*/ 30 w 132"/>
                <a:gd name="T91" fmla="*/ 2 h 114"/>
                <a:gd name="T92" fmla="*/ 30 w 132"/>
                <a:gd name="T93" fmla="*/ 2 h 114"/>
                <a:gd name="T94" fmla="*/ 32 w 132"/>
                <a:gd name="T95" fmla="*/ 0 h 114"/>
                <a:gd name="T96" fmla="*/ 32 w 132"/>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14">
                  <a:moveTo>
                    <a:pt x="32" y="0"/>
                  </a:moveTo>
                  <a:lnTo>
                    <a:pt x="34" y="0"/>
                  </a:lnTo>
                  <a:lnTo>
                    <a:pt x="108" y="34"/>
                  </a:lnTo>
                  <a:lnTo>
                    <a:pt x="122" y="43"/>
                  </a:lnTo>
                  <a:lnTo>
                    <a:pt x="130" y="57"/>
                  </a:lnTo>
                  <a:lnTo>
                    <a:pt x="132" y="77"/>
                  </a:lnTo>
                  <a:lnTo>
                    <a:pt x="126" y="96"/>
                  </a:lnTo>
                  <a:lnTo>
                    <a:pt x="118" y="106"/>
                  </a:lnTo>
                  <a:lnTo>
                    <a:pt x="110" y="114"/>
                  </a:lnTo>
                  <a:lnTo>
                    <a:pt x="108" y="114"/>
                  </a:lnTo>
                  <a:lnTo>
                    <a:pt x="108" y="114"/>
                  </a:lnTo>
                  <a:lnTo>
                    <a:pt x="108" y="112"/>
                  </a:lnTo>
                  <a:lnTo>
                    <a:pt x="108" y="110"/>
                  </a:lnTo>
                  <a:lnTo>
                    <a:pt x="116" y="102"/>
                  </a:lnTo>
                  <a:lnTo>
                    <a:pt x="122" y="94"/>
                  </a:lnTo>
                  <a:lnTo>
                    <a:pt x="126" y="77"/>
                  </a:lnTo>
                  <a:lnTo>
                    <a:pt x="126" y="61"/>
                  </a:lnTo>
                  <a:lnTo>
                    <a:pt x="118" y="47"/>
                  </a:lnTo>
                  <a:lnTo>
                    <a:pt x="106" y="38"/>
                  </a:lnTo>
                  <a:lnTo>
                    <a:pt x="95" y="32"/>
                  </a:lnTo>
                  <a:lnTo>
                    <a:pt x="98" y="43"/>
                  </a:lnTo>
                  <a:lnTo>
                    <a:pt x="100" y="57"/>
                  </a:lnTo>
                  <a:lnTo>
                    <a:pt x="95" y="73"/>
                  </a:lnTo>
                  <a:lnTo>
                    <a:pt x="85" y="85"/>
                  </a:lnTo>
                  <a:lnTo>
                    <a:pt x="73" y="94"/>
                  </a:lnTo>
                  <a:lnTo>
                    <a:pt x="59" y="96"/>
                  </a:lnTo>
                  <a:lnTo>
                    <a:pt x="45" y="92"/>
                  </a:lnTo>
                  <a:lnTo>
                    <a:pt x="0" y="67"/>
                  </a:lnTo>
                  <a:lnTo>
                    <a:pt x="0" y="65"/>
                  </a:lnTo>
                  <a:lnTo>
                    <a:pt x="0" y="63"/>
                  </a:lnTo>
                  <a:lnTo>
                    <a:pt x="0" y="63"/>
                  </a:lnTo>
                  <a:lnTo>
                    <a:pt x="2" y="63"/>
                  </a:lnTo>
                  <a:lnTo>
                    <a:pt x="47" y="87"/>
                  </a:lnTo>
                  <a:lnTo>
                    <a:pt x="63" y="91"/>
                  </a:lnTo>
                  <a:lnTo>
                    <a:pt x="79" y="85"/>
                  </a:lnTo>
                  <a:lnTo>
                    <a:pt x="91" y="71"/>
                  </a:lnTo>
                  <a:lnTo>
                    <a:pt x="95" y="53"/>
                  </a:lnTo>
                  <a:lnTo>
                    <a:pt x="91" y="38"/>
                  </a:lnTo>
                  <a:lnTo>
                    <a:pt x="79" y="26"/>
                  </a:lnTo>
                  <a:lnTo>
                    <a:pt x="32" y="6"/>
                  </a:lnTo>
                  <a:lnTo>
                    <a:pt x="30" y="6"/>
                  </a:lnTo>
                  <a:lnTo>
                    <a:pt x="30" y="4"/>
                  </a:lnTo>
                  <a:lnTo>
                    <a:pt x="30" y="4"/>
                  </a:lnTo>
                  <a:lnTo>
                    <a:pt x="30" y="4"/>
                  </a:lnTo>
                  <a:lnTo>
                    <a:pt x="30" y="2"/>
                  </a:lnTo>
                  <a:lnTo>
                    <a:pt x="30" y="2"/>
                  </a:lnTo>
                  <a:lnTo>
                    <a:pt x="30" y="2"/>
                  </a:lnTo>
                  <a:lnTo>
                    <a:pt x="32" y="0"/>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0" name="Freeform 770"/>
            <p:cNvSpPr>
              <a:spLocks/>
            </p:cNvSpPr>
            <p:nvPr/>
          </p:nvSpPr>
          <p:spPr bwMode="auto">
            <a:xfrm>
              <a:off x="1903413" y="4016376"/>
              <a:ext cx="114300" cy="100013"/>
            </a:xfrm>
            <a:custGeom>
              <a:avLst/>
              <a:gdLst>
                <a:gd name="T0" fmla="*/ 40 w 146"/>
                <a:gd name="T1" fmla="*/ 0 h 126"/>
                <a:gd name="T2" fmla="*/ 44 w 146"/>
                <a:gd name="T3" fmla="*/ 2 h 126"/>
                <a:gd name="T4" fmla="*/ 118 w 146"/>
                <a:gd name="T5" fmla="*/ 34 h 126"/>
                <a:gd name="T6" fmla="*/ 126 w 146"/>
                <a:gd name="T7" fmla="*/ 38 h 126"/>
                <a:gd name="T8" fmla="*/ 132 w 146"/>
                <a:gd name="T9" fmla="*/ 44 h 126"/>
                <a:gd name="T10" fmla="*/ 138 w 146"/>
                <a:gd name="T11" fmla="*/ 49 h 126"/>
                <a:gd name="T12" fmla="*/ 142 w 146"/>
                <a:gd name="T13" fmla="*/ 59 h 126"/>
                <a:gd name="T14" fmla="*/ 146 w 146"/>
                <a:gd name="T15" fmla="*/ 81 h 126"/>
                <a:gd name="T16" fmla="*/ 138 w 146"/>
                <a:gd name="T17" fmla="*/ 104 h 126"/>
                <a:gd name="T18" fmla="*/ 132 w 146"/>
                <a:gd name="T19" fmla="*/ 116 h 126"/>
                <a:gd name="T20" fmla="*/ 122 w 146"/>
                <a:gd name="T21" fmla="*/ 124 h 126"/>
                <a:gd name="T22" fmla="*/ 120 w 146"/>
                <a:gd name="T23" fmla="*/ 126 h 126"/>
                <a:gd name="T24" fmla="*/ 118 w 146"/>
                <a:gd name="T25" fmla="*/ 126 h 126"/>
                <a:gd name="T26" fmla="*/ 112 w 146"/>
                <a:gd name="T27" fmla="*/ 126 h 126"/>
                <a:gd name="T28" fmla="*/ 110 w 146"/>
                <a:gd name="T29" fmla="*/ 122 h 126"/>
                <a:gd name="T30" fmla="*/ 108 w 146"/>
                <a:gd name="T31" fmla="*/ 120 h 126"/>
                <a:gd name="T32" fmla="*/ 108 w 146"/>
                <a:gd name="T33" fmla="*/ 116 h 126"/>
                <a:gd name="T34" fmla="*/ 110 w 146"/>
                <a:gd name="T35" fmla="*/ 114 h 126"/>
                <a:gd name="T36" fmla="*/ 112 w 146"/>
                <a:gd name="T37" fmla="*/ 112 h 126"/>
                <a:gd name="T38" fmla="*/ 118 w 146"/>
                <a:gd name="T39" fmla="*/ 104 h 126"/>
                <a:gd name="T40" fmla="*/ 124 w 146"/>
                <a:gd name="T41" fmla="*/ 97 h 126"/>
                <a:gd name="T42" fmla="*/ 128 w 146"/>
                <a:gd name="T43" fmla="*/ 81 h 126"/>
                <a:gd name="T44" fmla="*/ 126 w 146"/>
                <a:gd name="T45" fmla="*/ 65 h 126"/>
                <a:gd name="T46" fmla="*/ 124 w 146"/>
                <a:gd name="T47" fmla="*/ 59 h 126"/>
                <a:gd name="T48" fmla="*/ 118 w 146"/>
                <a:gd name="T49" fmla="*/ 53 h 126"/>
                <a:gd name="T50" fmla="*/ 112 w 146"/>
                <a:gd name="T51" fmla="*/ 49 h 126"/>
                <a:gd name="T52" fmla="*/ 114 w 146"/>
                <a:gd name="T53" fmla="*/ 59 h 126"/>
                <a:gd name="T54" fmla="*/ 112 w 146"/>
                <a:gd name="T55" fmla="*/ 71 h 126"/>
                <a:gd name="T56" fmla="*/ 108 w 146"/>
                <a:gd name="T57" fmla="*/ 81 h 126"/>
                <a:gd name="T58" fmla="*/ 99 w 146"/>
                <a:gd name="T59" fmla="*/ 95 h 126"/>
                <a:gd name="T60" fmla="*/ 85 w 146"/>
                <a:gd name="T61" fmla="*/ 104 h 126"/>
                <a:gd name="T62" fmla="*/ 69 w 146"/>
                <a:gd name="T63" fmla="*/ 108 h 126"/>
                <a:gd name="T64" fmla="*/ 59 w 146"/>
                <a:gd name="T65" fmla="*/ 106 h 126"/>
                <a:gd name="T66" fmla="*/ 50 w 146"/>
                <a:gd name="T67" fmla="*/ 102 h 126"/>
                <a:gd name="T68" fmla="*/ 6 w 146"/>
                <a:gd name="T69" fmla="*/ 79 h 126"/>
                <a:gd name="T70" fmla="*/ 2 w 146"/>
                <a:gd name="T71" fmla="*/ 75 h 126"/>
                <a:gd name="T72" fmla="*/ 0 w 146"/>
                <a:gd name="T73" fmla="*/ 71 h 126"/>
                <a:gd name="T74" fmla="*/ 2 w 146"/>
                <a:gd name="T75" fmla="*/ 67 h 126"/>
                <a:gd name="T76" fmla="*/ 6 w 146"/>
                <a:gd name="T77" fmla="*/ 63 h 126"/>
                <a:gd name="T78" fmla="*/ 10 w 146"/>
                <a:gd name="T79" fmla="*/ 63 h 126"/>
                <a:gd name="T80" fmla="*/ 12 w 146"/>
                <a:gd name="T81" fmla="*/ 63 h 126"/>
                <a:gd name="T82" fmla="*/ 14 w 146"/>
                <a:gd name="T83" fmla="*/ 63 h 126"/>
                <a:gd name="T84" fmla="*/ 57 w 146"/>
                <a:gd name="T85" fmla="*/ 89 h 126"/>
                <a:gd name="T86" fmla="*/ 71 w 146"/>
                <a:gd name="T87" fmla="*/ 91 h 126"/>
                <a:gd name="T88" fmla="*/ 85 w 146"/>
                <a:gd name="T89" fmla="*/ 85 h 126"/>
                <a:gd name="T90" fmla="*/ 95 w 146"/>
                <a:gd name="T91" fmla="*/ 73 h 126"/>
                <a:gd name="T92" fmla="*/ 97 w 146"/>
                <a:gd name="T93" fmla="*/ 65 h 126"/>
                <a:gd name="T94" fmla="*/ 97 w 146"/>
                <a:gd name="T95" fmla="*/ 59 h 126"/>
                <a:gd name="T96" fmla="*/ 97 w 146"/>
                <a:gd name="T97" fmla="*/ 51 h 126"/>
                <a:gd name="T98" fmla="*/ 93 w 146"/>
                <a:gd name="T99" fmla="*/ 45 h 126"/>
                <a:gd name="T100" fmla="*/ 89 w 146"/>
                <a:gd name="T101" fmla="*/ 42 h 126"/>
                <a:gd name="T102" fmla="*/ 85 w 146"/>
                <a:gd name="T103" fmla="*/ 38 h 126"/>
                <a:gd name="T104" fmla="*/ 34 w 146"/>
                <a:gd name="T105" fmla="*/ 16 h 126"/>
                <a:gd name="T106" fmla="*/ 32 w 146"/>
                <a:gd name="T107" fmla="*/ 14 h 126"/>
                <a:gd name="T108" fmla="*/ 32 w 146"/>
                <a:gd name="T109" fmla="*/ 12 h 126"/>
                <a:gd name="T110" fmla="*/ 32 w 146"/>
                <a:gd name="T111" fmla="*/ 10 h 126"/>
                <a:gd name="T112" fmla="*/ 32 w 146"/>
                <a:gd name="T113" fmla="*/ 6 h 126"/>
                <a:gd name="T114" fmla="*/ 34 w 146"/>
                <a:gd name="T115" fmla="*/ 0 h 126"/>
                <a:gd name="T116" fmla="*/ 40 w 146"/>
                <a:gd name="T1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26">
                  <a:moveTo>
                    <a:pt x="40" y="0"/>
                  </a:moveTo>
                  <a:lnTo>
                    <a:pt x="44" y="2"/>
                  </a:lnTo>
                  <a:lnTo>
                    <a:pt x="118" y="34"/>
                  </a:lnTo>
                  <a:lnTo>
                    <a:pt x="126" y="38"/>
                  </a:lnTo>
                  <a:lnTo>
                    <a:pt x="132" y="44"/>
                  </a:lnTo>
                  <a:lnTo>
                    <a:pt x="138" y="49"/>
                  </a:lnTo>
                  <a:lnTo>
                    <a:pt x="142" y="59"/>
                  </a:lnTo>
                  <a:lnTo>
                    <a:pt x="146" y="81"/>
                  </a:lnTo>
                  <a:lnTo>
                    <a:pt x="138" y="104"/>
                  </a:lnTo>
                  <a:lnTo>
                    <a:pt x="132" y="116"/>
                  </a:lnTo>
                  <a:lnTo>
                    <a:pt x="122" y="124"/>
                  </a:lnTo>
                  <a:lnTo>
                    <a:pt x="120" y="126"/>
                  </a:lnTo>
                  <a:lnTo>
                    <a:pt x="118" y="126"/>
                  </a:lnTo>
                  <a:lnTo>
                    <a:pt x="112" y="126"/>
                  </a:lnTo>
                  <a:lnTo>
                    <a:pt x="110" y="122"/>
                  </a:lnTo>
                  <a:lnTo>
                    <a:pt x="108" y="120"/>
                  </a:lnTo>
                  <a:lnTo>
                    <a:pt x="108" y="116"/>
                  </a:lnTo>
                  <a:lnTo>
                    <a:pt x="110" y="114"/>
                  </a:lnTo>
                  <a:lnTo>
                    <a:pt x="112" y="112"/>
                  </a:lnTo>
                  <a:lnTo>
                    <a:pt x="118" y="104"/>
                  </a:lnTo>
                  <a:lnTo>
                    <a:pt x="124" y="97"/>
                  </a:lnTo>
                  <a:lnTo>
                    <a:pt x="128" y="81"/>
                  </a:lnTo>
                  <a:lnTo>
                    <a:pt x="126" y="65"/>
                  </a:lnTo>
                  <a:lnTo>
                    <a:pt x="124" y="59"/>
                  </a:lnTo>
                  <a:lnTo>
                    <a:pt x="118" y="53"/>
                  </a:lnTo>
                  <a:lnTo>
                    <a:pt x="112" y="49"/>
                  </a:lnTo>
                  <a:lnTo>
                    <a:pt x="114" y="59"/>
                  </a:lnTo>
                  <a:lnTo>
                    <a:pt x="112" y="71"/>
                  </a:lnTo>
                  <a:lnTo>
                    <a:pt x="108" y="81"/>
                  </a:lnTo>
                  <a:lnTo>
                    <a:pt x="99" y="95"/>
                  </a:lnTo>
                  <a:lnTo>
                    <a:pt x="85" y="104"/>
                  </a:lnTo>
                  <a:lnTo>
                    <a:pt x="69" y="108"/>
                  </a:lnTo>
                  <a:lnTo>
                    <a:pt x="59" y="106"/>
                  </a:lnTo>
                  <a:lnTo>
                    <a:pt x="50" y="102"/>
                  </a:lnTo>
                  <a:lnTo>
                    <a:pt x="6" y="79"/>
                  </a:lnTo>
                  <a:lnTo>
                    <a:pt x="2" y="75"/>
                  </a:lnTo>
                  <a:lnTo>
                    <a:pt x="0" y="71"/>
                  </a:lnTo>
                  <a:lnTo>
                    <a:pt x="2" y="67"/>
                  </a:lnTo>
                  <a:lnTo>
                    <a:pt x="6" y="63"/>
                  </a:lnTo>
                  <a:lnTo>
                    <a:pt x="10" y="63"/>
                  </a:lnTo>
                  <a:lnTo>
                    <a:pt x="12" y="63"/>
                  </a:lnTo>
                  <a:lnTo>
                    <a:pt x="14" y="63"/>
                  </a:lnTo>
                  <a:lnTo>
                    <a:pt x="57" y="89"/>
                  </a:lnTo>
                  <a:lnTo>
                    <a:pt x="71" y="91"/>
                  </a:lnTo>
                  <a:lnTo>
                    <a:pt x="85" y="85"/>
                  </a:lnTo>
                  <a:lnTo>
                    <a:pt x="95" y="73"/>
                  </a:lnTo>
                  <a:lnTo>
                    <a:pt x="97" y="65"/>
                  </a:lnTo>
                  <a:lnTo>
                    <a:pt x="97" y="59"/>
                  </a:lnTo>
                  <a:lnTo>
                    <a:pt x="97" y="51"/>
                  </a:lnTo>
                  <a:lnTo>
                    <a:pt x="93" y="45"/>
                  </a:lnTo>
                  <a:lnTo>
                    <a:pt x="89" y="42"/>
                  </a:lnTo>
                  <a:lnTo>
                    <a:pt x="85" y="38"/>
                  </a:lnTo>
                  <a:lnTo>
                    <a:pt x="34" y="16"/>
                  </a:lnTo>
                  <a:lnTo>
                    <a:pt x="32" y="14"/>
                  </a:lnTo>
                  <a:lnTo>
                    <a:pt x="32" y="12"/>
                  </a:lnTo>
                  <a:lnTo>
                    <a:pt x="32" y="10"/>
                  </a:lnTo>
                  <a:lnTo>
                    <a:pt x="32" y="6"/>
                  </a:lnTo>
                  <a:lnTo>
                    <a:pt x="34" y="0"/>
                  </a:lnTo>
                  <a:lnTo>
                    <a:pt x="4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1" name="Freeform 771"/>
            <p:cNvSpPr>
              <a:spLocks/>
            </p:cNvSpPr>
            <p:nvPr/>
          </p:nvSpPr>
          <p:spPr bwMode="auto">
            <a:xfrm>
              <a:off x="830263" y="3697288"/>
              <a:ext cx="171450" cy="163513"/>
            </a:xfrm>
            <a:custGeom>
              <a:avLst/>
              <a:gdLst>
                <a:gd name="T0" fmla="*/ 108 w 216"/>
                <a:gd name="T1" fmla="*/ 0 h 206"/>
                <a:gd name="T2" fmla="*/ 142 w 216"/>
                <a:gd name="T3" fmla="*/ 69 h 206"/>
                <a:gd name="T4" fmla="*/ 216 w 216"/>
                <a:gd name="T5" fmla="*/ 79 h 206"/>
                <a:gd name="T6" fmla="*/ 163 w 216"/>
                <a:gd name="T7" fmla="*/ 132 h 206"/>
                <a:gd name="T8" fmla="*/ 175 w 216"/>
                <a:gd name="T9" fmla="*/ 206 h 206"/>
                <a:gd name="T10" fmla="*/ 108 w 216"/>
                <a:gd name="T11" fmla="*/ 171 h 206"/>
                <a:gd name="T12" fmla="*/ 42 w 216"/>
                <a:gd name="T13" fmla="*/ 206 h 206"/>
                <a:gd name="T14" fmla="*/ 53 w 216"/>
                <a:gd name="T15" fmla="*/ 132 h 206"/>
                <a:gd name="T16" fmla="*/ 0 w 216"/>
                <a:gd name="T17" fmla="*/ 79 h 206"/>
                <a:gd name="T18" fmla="*/ 75 w 216"/>
                <a:gd name="T19" fmla="*/ 69 h 206"/>
                <a:gd name="T20" fmla="*/ 108 w 216"/>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6">
                  <a:moveTo>
                    <a:pt x="108" y="0"/>
                  </a:moveTo>
                  <a:lnTo>
                    <a:pt x="142" y="69"/>
                  </a:lnTo>
                  <a:lnTo>
                    <a:pt x="216" y="79"/>
                  </a:lnTo>
                  <a:lnTo>
                    <a:pt x="163" y="132"/>
                  </a:lnTo>
                  <a:lnTo>
                    <a:pt x="175" y="206"/>
                  </a:lnTo>
                  <a:lnTo>
                    <a:pt x="108" y="171"/>
                  </a:lnTo>
                  <a:lnTo>
                    <a:pt x="42" y="206"/>
                  </a:lnTo>
                  <a:lnTo>
                    <a:pt x="53" y="132"/>
                  </a:lnTo>
                  <a:lnTo>
                    <a:pt x="0" y="79"/>
                  </a:lnTo>
                  <a:lnTo>
                    <a:pt x="75" y="69"/>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 name="Freeform 772"/>
            <p:cNvSpPr>
              <a:spLocks/>
            </p:cNvSpPr>
            <p:nvPr/>
          </p:nvSpPr>
          <p:spPr bwMode="auto">
            <a:xfrm>
              <a:off x="1946276" y="3697288"/>
              <a:ext cx="171450" cy="163513"/>
            </a:xfrm>
            <a:custGeom>
              <a:avLst/>
              <a:gdLst>
                <a:gd name="T0" fmla="*/ 108 w 216"/>
                <a:gd name="T1" fmla="*/ 0 h 206"/>
                <a:gd name="T2" fmla="*/ 142 w 216"/>
                <a:gd name="T3" fmla="*/ 69 h 206"/>
                <a:gd name="T4" fmla="*/ 216 w 216"/>
                <a:gd name="T5" fmla="*/ 79 h 206"/>
                <a:gd name="T6" fmla="*/ 161 w 216"/>
                <a:gd name="T7" fmla="*/ 132 h 206"/>
                <a:gd name="T8" fmla="*/ 175 w 216"/>
                <a:gd name="T9" fmla="*/ 206 h 206"/>
                <a:gd name="T10" fmla="*/ 108 w 216"/>
                <a:gd name="T11" fmla="*/ 171 h 206"/>
                <a:gd name="T12" fmla="*/ 42 w 216"/>
                <a:gd name="T13" fmla="*/ 206 h 206"/>
                <a:gd name="T14" fmla="*/ 53 w 216"/>
                <a:gd name="T15" fmla="*/ 132 h 206"/>
                <a:gd name="T16" fmla="*/ 0 w 216"/>
                <a:gd name="T17" fmla="*/ 79 h 206"/>
                <a:gd name="T18" fmla="*/ 75 w 216"/>
                <a:gd name="T19" fmla="*/ 69 h 206"/>
                <a:gd name="T20" fmla="*/ 108 w 216"/>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6">
                  <a:moveTo>
                    <a:pt x="108" y="0"/>
                  </a:moveTo>
                  <a:lnTo>
                    <a:pt x="142" y="69"/>
                  </a:lnTo>
                  <a:lnTo>
                    <a:pt x="216" y="79"/>
                  </a:lnTo>
                  <a:lnTo>
                    <a:pt x="161" y="132"/>
                  </a:lnTo>
                  <a:lnTo>
                    <a:pt x="175" y="206"/>
                  </a:lnTo>
                  <a:lnTo>
                    <a:pt x="108" y="171"/>
                  </a:lnTo>
                  <a:lnTo>
                    <a:pt x="42" y="206"/>
                  </a:lnTo>
                  <a:lnTo>
                    <a:pt x="53" y="132"/>
                  </a:lnTo>
                  <a:lnTo>
                    <a:pt x="0" y="79"/>
                  </a:lnTo>
                  <a:lnTo>
                    <a:pt x="75" y="69"/>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93" name="Group 1392"/>
          <p:cNvGrpSpPr/>
          <p:nvPr/>
        </p:nvGrpSpPr>
        <p:grpSpPr>
          <a:xfrm>
            <a:off x="4374256" y="4799333"/>
            <a:ext cx="1122710" cy="1133460"/>
            <a:chOff x="4449763" y="3221038"/>
            <a:chExt cx="1160463" cy="1171575"/>
          </a:xfrm>
        </p:grpSpPr>
        <p:sp>
          <p:nvSpPr>
            <p:cNvPr id="1394" name="Freeform 773"/>
            <p:cNvSpPr>
              <a:spLocks noEditPoints="1"/>
            </p:cNvSpPr>
            <p:nvPr/>
          </p:nvSpPr>
          <p:spPr bwMode="auto">
            <a:xfrm>
              <a:off x="4449763" y="3221038"/>
              <a:ext cx="1160463" cy="1171575"/>
            </a:xfrm>
            <a:custGeom>
              <a:avLst/>
              <a:gdLst>
                <a:gd name="T0" fmla="*/ 520 w 1463"/>
                <a:gd name="T1" fmla="*/ 40 h 1476"/>
                <a:gd name="T2" fmla="*/ 281 w 1463"/>
                <a:gd name="T3" fmla="*/ 75 h 1476"/>
                <a:gd name="T4" fmla="*/ 114 w 1463"/>
                <a:gd name="T5" fmla="*/ 120 h 1476"/>
                <a:gd name="T6" fmla="*/ 31 w 1463"/>
                <a:gd name="T7" fmla="*/ 152 h 1476"/>
                <a:gd name="T8" fmla="*/ 59 w 1463"/>
                <a:gd name="T9" fmla="*/ 493 h 1476"/>
                <a:gd name="T10" fmla="*/ 134 w 1463"/>
                <a:gd name="T11" fmla="*/ 770 h 1476"/>
                <a:gd name="T12" fmla="*/ 234 w 1463"/>
                <a:gd name="T13" fmla="*/ 986 h 1476"/>
                <a:gd name="T14" fmla="*/ 348 w 1463"/>
                <a:gd name="T15" fmla="*/ 1149 h 1476"/>
                <a:gd name="T16" fmla="*/ 489 w 1463"/>
                <a:gd name="T17" fmla="*/ 1292 h 1476"/>
                <a:gd name="T18" fmla="*/ 626 w 1463"/>
                <a:gd name="T19" fmla="*/ 1392 h 1476"/>
                <a:gd name="T20" fmla="*/ 717 w 1463"/>
                <a:gd name="T21" fmla="*/ 1439 h 1476"/>
                <a:gd name="T22" fmla="*/ 770 w 1463"/>
                <a:gd name="T23" fmla="*/ 1427 h 1476"/>
                <a:gd name="T24" fmla="*/ 880 w 1463"/>
                <a:gd name="T25" fmla="*/ 1364 h 1476"/>
                <a:gd name="T26" fmla="*/ 1027 w 1463"/>
                <a:gd name="T27" fmla="*/ 1245 h 1476"/>
                <a:gd name="T28" fmla="*/ 1155 w 1463"/>
                <a:gd name="T29" fmla="*/ 1100 h 1476"/>
                <a:gd name="T30" fmla="*/ 1265 w 1463"/>
                <a:gd name="T31" fmla="*/ 919 h 1476"/>
                <a:gd name="T32" fmla="*/ 1359 w 1463"/>
                <a:gd name="T33" fmla="*/ 683 h 1476"/>
                <a:gd name="T34" fmla="*/ 1420 w 1463"/>
                <a:gd name="T35" fmla="*/ 387 h 1476"/>
                <a:gd name="T36" fmla="*/ 1414 w 1463"/>
                <a:gd name="T37" fmla="*/ 144 h 1476"/>
                <a:gd name="T38" fmla="*/ 1302 w 1463"/>
                <a:gd name="T39" fmla="*/ 106 h 1476"/>
                <a:gd name="T40" fmla="*/ 1109 w 1463"/>
                <a:gd name="T41" fmla="*/ 61 h 1476"/>
                <a:gd name="T42" fmla="*/ 848 w 1463"/>
                <a:gd name="T43" fmla="*/ 32 h 1476"/>
                <a:gd name="T44" fmla="*/ 717 w 1463"/>
                <a:gd name="T45" fmla="*/ 30 h 1476"/>
                <a:gd name="T46" fmla="*/ 746 w 1463"/>
                <a:gd name="T47" fmla="*/ 0 h 1476"/>
                <a:gd name="T48" fmla="*/ 1019 w 1463"/>
                <a:gd name="T49" fmla="*/ 16 h 1476"/>
                <a:gd name="T50" fmla="*/ 1233 w 1463"/>
                <a:gd name="T51" fmla="*/ 55 h 1476"/>
                <a:gd name="T52" fmla="*/ 1378 w 1463"/>
                <a:gd name="T53" fmla="*/ 99 h 1476"/>
                <a:gd name="T54" fmla="*/ 1449 w 1463"/>
                <a:gd name="T55" fmla="*/ 126 h 1476"/>
                <a:gd name="T56" fmla="*/ 1463 w 1463"/>
                <a:gd name="T57" fmla="*/ 142 h 1476"/>
                <a:gd name="T58" fmla="*/ 1433 w 1463"/>
                <a:gd name="T59" fmla="*/ 493 h 1476"/>
                <a:gd name="T60" fmla="*/ 1359 w 1463"/>
                <a:gd name="T61" fmla="*/ 778 h 1476"/>
                <a:gd name="T62" fmla="*/ 1255 w 1463"/>
                <a:gd name="T63" fmla="*/ 1001 h 1476"/>
                <a:gd name="T64" fmla="*/ 1139 w 1463"/>
                <a:gd name="T65" fmla="*/ 1168 h 1476"/>
                <a:gd name="T66" fmla="*/ 996 w 1463"/>
                <a:gd name="T67" fmla="*/ 1315 h 1476"/>
                <a:gd name="T68" fmla="*/ 854 w 1463"/>
                <a:gd name="T69" fmla="*/ 1417 h 1476"/>
                <a:gd name="T70" fmla="*/ 760 w 1463"/>
                <a:gd name="T71" fmla="*/ 1467 h 1476"/>
                <a:gd name="T72" fmla="*/ 732 w 1463"/>
                <a:gd name="T73" fmla="*/ 1476 h 1476"/>
                <a:gd name="T74" fmla="*/ 703 w 1463"/>
                <a:gd name="T75" fmla="*/ 1467 h 1476"/>
                <a:gd name="T76" fmla="*/ 609 w 1463"/>
                <a:gd name="T77" fmla="*/ 1417 h 1476"/>
                <a:gd name="T78" fmla="*/ 469 w 1463"/>
                <a:gd name="T79" fmla="*/ 1315 h 1476"/>
                <a:gd name="T80" fmla="*/ 324 w 1463"/>
                <a:gd name="T81" fmla="*/ 1168 h 1476"/>
                <a:gd name="T82" fmla="*/ 208 w 1463"/>
                <a:gd name="T83" fmla="*/ 1001 h 1476"/>
                <a:gd name="T84" fmla="*/ 104 w 1463"/>
                <a:gd name="T85" fmla="*/ 778 h 1476"/>
                <a:gd name="T86" fmla="*/ 29 w 1463"/>
                <a:gd name="T87" fmla="*/ 493 h 1476"/>
                <a:gd name="T88" fmla="*/ 0 w 1463"/>
                <a:gd name="T89" fmla="*/ 142 h 1476"/>
                <a:gd name="T90" fmla="*/ 14 w 1463"/>
                <a:gd name="T91" fmla="*/ 126 h 1476"/>
                <a:gd name="T92" fmla="*/ 84 w 1463"/>
                <a:gd name="T93" fmla="*/ 99 h 1476"/>
                <a:gd name="T94" fmla="*/ 230 w 1463"/>
                <a:gd name="T95" fmla="*/ 55 h 1476"/>
                <a:gd name="T96" fmla="*/ 444 w 1463"/>
                <a:gd name="T97" fmla="*/ 16 h 1476"/>
                <a:gd name="T98" fmla="*/ 717 w 1463"/>
                <a:gd name="T99" fmla="*/ 0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3" h="1476">
                  <a:moveTo>
                    <a:pt x="717" y="30"/>
                  </a:moveTo>
                  <a:lnTo>
                    <a:pt x="615" y="32"/>
                  </a:lnTo>
                  <a:lnTo>
                    <a:pt x="520" y="40"/>
                  </a:lnTo>
                  <a:lnTo>
                    <a:pt x="434" y="49"/>
                  </a:lnTo>
                  <a:lnTo>
                    <a:pt x="353" y="61"/>
                  </a:lnTo>
                  <a:lnTo>
                    <a:pt x="281" y="75"/>
                  </a:lnTo>
                  <a:lnTo>
                    <a:pt x="216" y="91"/>
                  </a:lnTo>
                  <a:lnTo>
                    <a:pt x="161" y="106"/>
                  </a:lnTo>
                  <a:lnTo>
                    <a:pt x="114" y="120"/>
                  </a:lnTo>
                  <a:lnTo>
                    <a:pt x="77" y="134"/>
                  </a:lnTo>
                  <a:lnTo>
                    <a:pt x="49" y="144"/>
                  </a:lnTo>
                  <a:lnTo>
                    <a:pt x="31" y="152"/>
                  </a:lnTo>
                  <a:lnTo>
                    <a:pt x="35" y="273"/>
                  </a:lnTo>
                  <a:lnTo>
                    <a:pt x="45" y="387"/>
                  </a:lnTo>
                  <a:lnTo>
                    <a:pt x="59" y="493"/>
                  </a:lnTo>
                  <a:lnTo>
                    <a:pt x="81" y="591"/>
                  </a:lnTo>
                  <a:lnTo>
                    <a:pt x="104" y="683"/>
                  </a:lnTo>
                  <a:lnTo>
                    <a:pt x="134" y="770"/>
                  </a:lnTo>
                  <a:lnTo>
                    <a:pt x="165" y="848"/>
                  </a:lnTo>
                  <a:lnTo>
                    <a:pt x="198" y="921"/>
                  </a:lnTo>
                  <a:lnTo>
                    <a:pt x="234" y="986"/>
                  </a:lnTo>
                  <a:lnTo>
                    <a:pt x="271" y="1047"/>
                  </a:lnTo>
                  <a:lnTo>
                    <a:pt x="310" y="1101"/>
                  </a:lnTo>
                  <a:lnTo>
                    <a:pt x="348" y="1149"/>
                  </a:lnTo>
                  <a:lnTo>
                    <a:pt x="385" y="1192"/>
                  </a:lnTo>
                  <a:lnTo>
                    <a:pt x="438" y="1247"/>
                  </a:lnTo>
                  <a:lnTo>
                    <a:pt x="489" y="1292"/>
                  </a:lnTo>
                  <a:lnTo>
                    <a:pt x="538" y="1333"/>
                  </a:lnTo>
                  <a:lnTo>
                    <a:pt x="585" y="1364"/>
                  </a:lnTo>
                  <a:lnTo>
                    <a:pt x="626" y="1392"/>
                  </a:lnTo>
                  <a:lnTo>
                    <a:pt x="664" y="1414"/>
                  </a:lnTo>
                  <a:lnTo>
                    <a:pt x="695" y="1427"/>
                  </a:lnTo>
                  <a:lnTo>
                    <a:pt x="717" y="1439"/>
                  </a:lnTo>
                  <a:lnTo>
                    <a:pt x="732" y="1445"/>
                  </a:lnTo>
                  <a:lnTo>
                    <a:pt x="746" y="1439"/>
                  </a:lnTo>
                  <a:lnTo>
                    <a:pt x="770" y="1427"/>
                  </a:lnTo>
                  <a:lnTo>
                    <a:pt x="799" y="1412"/>
                  </a:lnTo>
                  <a:lnTo>
                    <a:pt x="837" y="1392"/>
                  </a:lnTo>
                  <a:lnTo>
                    <a:pt x="880" y="1364"/>
                  </a:lnTo>
                  <a:lnTo>
                    <a:pt x="927" y="1331"/>
                  </a:lnTo>
                  <a:lnTo>
                    <a:pt x="976" y="1292"/>
                  </a:lnTo>
                  <a:lnTo>
                    <a:pt x="1027" y="1245"/>
                  </a:lnTo>
                  <a:lnTo>
                    <a:pt x="1080" y="1192"/>
                  </a:lnTo>
                  <a:lnTo>
                    <a:pt x="1117" y="1149"/>
                  </a:lnTo>
                  <a:lnTo>
                    <a:pt x="1155" y="1100"/>
                  </a:lnTo>
                  <a:lnTo>
                    <a:pt x="1192" y="1045"/>
                  </a:lnTo>
                  <a:lnTo>
                    <a:pt x="1229" y="986"/>
                  </a:lnTo>
                  <a:lnTo>
                    <a:pt x="1265" y="919"/>
                  </a:lnTo>
                  <a:lnTo>
                    <a:pt x="1300" y="846"/>
                  </a:lnTo>
                  <a:lnTo>
                    <a:pt x="1331" y="768"/>
                  </a:lnTo>
                  <a:lnTo>
                    <a:pt x="1359" y="683"/>
                  </a:lnTo>
                  <a:lnTo>
                    <a:pt x="1384" y="591"/>
                  </a:lnTo>
                  <a:lnTo>
                    <a:pt x="1404" y="493"/>
                  </a:lnTo>
                  <a:lnTo>
                    <a:pt x="1420" y="387"/>
                  </a:lnTo>
                  <a:lnTo>
                    <a:pt x="1430" y="273"/>
                  </a:lnTo>
                  <a:lnTo>
                    <a:pt x="1433" y="152"/>
                  </a:lnTo>
                  <a:lnTo>
                    <a:pt x="1414" y="144"/>
                  </a:lnTo>
                  <a:lnTo>
                    <a:pt x="1386" y="134"/>
                  </a:lnTo>
                  <a:lnTo>
                    <a:pt x="1349" y="120"/>
                  </a:lnTo>
                  <a:lnTo>
                    <a:pt x="1302" y="106"/>
                  </a:lnTo>
                  <a:lnTo>
                    <a:pt x="1247" y="91"/>
                  </a:lnTo>
                  <a:lnTo>
                    <a:pt x="1182" y="75"/>
                  </a:lnTo>
                  <a:lnTo>
                    <a:pt x="1109" y="61"/>
                  </a:lnTo>
                  <a:lnTo>
                    <a:pt x="1031" y="49"/>
                  </a:lnTo>
                  <a:lnTo>
                    <a:pt x="943" y="40"/>
                  </a:lnTo>
                  <a:lnTo>
                    <a:pt x="848" y="32"/>
                  </a:lnTo>
                  <a:lnTo>
                    <a:pt x="746" y="30"/>
                  </a:lnTo>
                  <a:lnTo>
                    <a:pt x="732" y="30"/>
                  </a:lnTo>
                  <a:lnTo>
                    <a:pt x="717" y="30"/>
                  </a:lnTo>
                  <a:close/>
                  <a:moveTo>
                    <a:pt x="717" y="0"/>
                  </a:moveTo>
                  <a:lnTo>
                    <a:pt x="732" y="0"/>
                  </a:lnTo>
                  <a:lnTo>
                    <a:pt x="746" y="0"/>
                  </a:lnTo>
                  <a:lnTo>
                    <a:pt x="844" y="2"/>
                  </a:lnTo>
                  <a:lnTo>
                    <a:pt x="935" y="8"/>
                  </a:lnTo>
                  <a:lnTo>
                    <a:pt x="1019" y="16"/>
                  </a:lnTo>
                  <a:lnTo>
                    <a:pt x="1098" y="28"/>
                  </a:lnTo>
                  <a:lnTo>
                    <a:pt x="1168" y="42"/>
                  </a:lnTo>
                  <a:lnTo>
                    <a:pt x="1233" y="55"/>
                  </a:lnTo>
                  <a:lnTo>
                    <a:pt x="1290" y="71"/>
                  </a:lnTo>
                  <a:lnTo>
                    <a:pt x="1337" y="85"/>
                  </a:lnTo>
                  <a:lnTo>
                    <a:pt x="1378" y="99"/>
                  </a:lnTo>
                  <a:lnTo>
                    <a:pt x="1410" y="110"/>
                  </a:lnTo>
                  <a:lnTo>
                    <a:pt x="1433" y="120"/>
                  </a:lnTo>
                  <a:lnTo>
                    <a:pt x="1449" y="126"/>
                  </a:lnTo>
                  <a:lnTo>
                    <a:pt x="1455" y="128"/>
                  </a:lnTo>
                  <a:lnTo>
                    <a:pt x="1463" y="132"/>
                  </a:lnTo>
                  <a:lnTo>
                    <a:pt x="1463" y="142"/>
                  </a:lnTo>
                  <a:lnTo>
                    <a:pt x="1459" y="267"/>
                  </a:lnTo>
                  <a:lnTo>
                    <a:pt x="1449" y="383"/>
                  </a:lnTo>
                  <a:lnTo>
                    <a:pt x="1433" y="493"/>
                  </a:lnTo>
                  <a:lnTo>
                    <a:pt x="1414" y="595"/>
                  </a:lnTo>
                  <a:lnTo>
                    <a:pt x="1388" y="689"/>
                  </a:lnTo>
                  <a:lnTo>
                    <a:pt x="1359" y="778"/>
                  </a:lnTo>
                  <a:lnTo>
                    <a:pt x="1327" y="858"/>
                  </a:lnTo>
                  <a:lnTo>
                    <a:pt x="1292" y="933"/>
                  </a:lnTo>
                  <a:lnTo>
                    <a:pt x="1255" y="1001"/>
                  </a:lnTo>
                  <a:lnTo>
                    <a:pt x="1217" y="1062"/>
                  </a:lnTo>
                  <a:lnTo>
                    <a:pt x="1178" y="1119"/>
                  </a:lnTo>
                  <a:lnTo>
                    <a:pt x="1139" y="1168"/>
                  </a:lnTo>
                  <a:lnTo>
                    <a:pt x="1102" y="1213"/>
                  </a:lnTo>
                  <a:lnTo>
                    <a:pt x="1047" y="1268"/>
                  </a:lnTo>
                  <a:lnTo>
                    <a:pt x="996" y="1315"/>
                  </a:lnTo>
                  <a:lnTo>
                    <a:pt x="945" y="1357"/>
                  </a:lnTo>
                  <a:lnTo>
                    <a:pt x="897" y="1390"/>
                  </a:lnTo>
                  <a:lnTo>
                    <a:pt x="854" y="1417"/>
                  </a:lnTo>
                  <a:lnTo>
                    <a:pt x="817" y="1439"/>
                  </a:lnTo>
                  <a:lnTo>
                    <a:pt x="785" y="1455"/>
                  </a:lnTo>
                  <a:lnTo>
                    <a:pt x="760" y="1467"/>
                  </a:lnTo>
                  <a:lnTo>
                    <a:pt x="744" y="1472"/>
                  </a:lnTo>
                  <a:lnTo>
                    <a:pt x="736" y="1474"/>
                  </a:lnTo>
                  <a:lnTo>
                    <a:pt x="732" y="1476"/>
                  </a:lnTo>
                  <a:lnTo>
                    <a:pt x="727" y="1474"/>
                  </a:lnTo>
                  <a:lnTo>
                    <a:pt x="719" y="1472"/>
                  </a:lnTo>
                  <a:lnTo>
                    <a:pt x="703" y="1467"/>
                  </a:lnTo>
                  <a:lnTo>
                    <a:pt x="679" y="1455"/>
                  </a:lnTo>
                  <a:lnTo>
                    <a:pt x="648" y="1439"/>
                  </a:lnTo>
                  <a:lnTo>
                    <a:pt x="609" y="1417"/>
                  </a:lnTo>
                  <a:lnTo>
                    <a:pt x="566" y="1390"/>
                  </a:lnTo>
                  <a:lnTo>
                    <a:pt x="518" y="1357"/>
                  </a:lnTo>
                  <a:lnTo>
                    <a:pt x="469" y="1315"/>
                  </a:lnTo>
                  <a:lnTo>
                    <a:pt x="416" y="1268"/>
                  </a:lnTo>
                  <a:lnTo>
                    <a:pt x="363" y="1213"/>
                  </a:lnTo>
                  <a:lnTo>
                    <a:pt x="324" y="1168"/>
                  </a:lnTo>
                  <a:lnTo>
                    <a:pt x="285" y="1119"/>
                  </a:lnTo>
                  <a:lnTo>
                    <a:pt x="245" y="1062"/>
                  </a:lnTo>
                  <a:lnTo>
                    <a:pt x="208" y="1001"/>
                  </a:lnTo>
                  <a:lnTo>
                    <a:pt x="171" y="933"/>
                  </a:lnTo>
                  <a:lnTo>
                    <a:pt x="135" y="858"/>
                  </a:lnTo>
                  <a:lnTo>
                    <a:pt x="104" y="778"/>
                  </a:lnTo>
                  <a:lnTo>
                    <a:pt x="75" y="689"/>
                  </a:lnTo>
                  <a:lnTo>
                    <a:pt x="49" y="595"/>
                  </a:lnTo>
                  <a:lnTo>
                    <a:pt x="29" y="493"/>
                  </a:lnTo>
                  <a:lnTo>
                    <a:pt x="14" y="383"/>
                  </a:lnTo>
                  <a:lnTo>
                    <a:pt x="4" y="267"/>
                  </a:lnTo>
                  <a:lnTo>
                    <a:pt x="0" y="142"/>
                  </a:lnTo>
                  <a:lnTo>
                    <a:pt x="0" y="132"/>
                  </a:lnTo>
                  <a:lnTo>
                    <a:pt x="10" y="128"/>
                  </a:lnTo>
                  <a:lnTo>
                    <a:pt x="14" y="126"/>
                  </a:lnTo>
                  <a:lnTo>
                    <a:pt x="29" y="120"/>
                  </a:lnTo>
                  <a:lnTo>
                    <a:pt x="53" y="110"/>
                  </a:lnTo>
                  <a:lnTo>
                    <a:pt x="84" y="99"/>
                  </a:lnTo>
                  <a:lnTo>
                    <a:pt x="126" y="85"/>
                  </a:lnTo>
                  <a:lnTo>
                    <a:pt x="175" y="71"/>
                  </a:lnTo>
                  <a:lnTo>
                    <a:pt x="230" y="55"/>
                  </a:lnTo>
                  <a:lnTo>
                    <a:pt x="295" y="42"/>
                  </a:lnTo>
                  <a:lnTo>
                    <a:pt x="365" y="28"/>
                  </a:lnTo>
                  <a:lnTo>
                    <a:pt x="444" y="16"/>
                  </a:lnTo>
                  <a:lnTo>
                    <a:pt x="528" y="8"/>
                  </a:lnTo>
                  <a:lnTo>
                    <a:pt x="619" y="2"/>
                  </a:lnTo>
                  <a:lnTo>
                    <a:pt x="71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5" name="Freeform 774"/>
            <p:cNvSpPr>
              <a:spLocks/>
            </p:cNvSpPr>
            <p:nvPr/>
          </p:nvSpPr>
          <p:spPr bwMode="auto">
            <a:xfrm>
              <a:off x="4462463" y="3232151"/>
              <a:ext cx="1136650" cy="338138"/>
            </a:xfrm>
            <a:custGeom>
              <a:avLst/>
              <a:gdLst>
                <a:gd name="T0" fmla="*/ 716 w 1431"/>
                <a:gd name="T1" fmla="*/ 0 h 426"/>
                <a:gd name="T2" fmla="*/ 815 w 1431"/>
                <a:gd name="T3" fmla="*/ 2 h 426"/>
                <a:gd name="T4" fmla="*/ 909 w 1431"/>
                <a:gd name="T5" fmla="*/ 8 h 426"/>
                <a:gd name="T6" fmla="*/ 995 w 1431"/>
                <a:gd name="T7" fmla="*/ 18 h 426"/>
                <a:gd name="T8" fmla="*/ 1074 w 1431"/>
                <a:gd name="T9" fmla="*/ 28 h 426"/>
                <a:gd name="T10" fmla="*/ 1146 w 1431"/>
                <a:gd name="T11" fmla="*/ 41 h 426"/>
                <a:gd name="T12" fmla="*/ 1211 w 1431"/>
                <a:gd name="T13" fmla="*/ 55 h 426"/>
                <a:gd name="T14" fmla="*/ 1268 w 1431"/>
                <a:gd name="T15" fmla="*/ 71 h 426"/>
                <a:gd name="T16" fmla="*/ 1317 w 1431"/>
                <a:gd name="T17" fmla="*/ 85 h 426"/>
                <a:gd name="T18" fmla="*/ 1357 w 1431"/>
                <a:gd name="T19" fmla="*/ 98 h 426"/>
                <a:gd name="T20" fmla="*/ 1390 w 1431"/>
                <a:gd name="T21" fmla="*/ 110 h 426"/>
                <a:gd name="T22" fmla="*/ 1414 w 1431"/>
                <a:gd name="T23" fmla="*/ 120 h 426"/>
                <a:gd name="T24" fmla="*/ 1427 w 1431"/>
                <a:gd name="T25" fmla="*/ 126 h 426"/>
                <a:gd name="T26" fmla="*/ 1431 w 1431"/>
                <a:gd name="T27" fmla="*/ 128 h 426"/>
                <a:gd name="T28" fmla="*/ 1429 w 1431"/>
                <a:gd name="T29" fmla="*/ 234 h 426"/>
                <a:gd name="T30" fmla="*/ 1423 w 1431"/>
                <a:gd name="T31" fmla="*/ 332 h 426"/>
                <a:gd name="T32" fmla="*/ 1412 w 1431"/>
                <a:gd name="T33" fmla="*/ 426 h 426"/>
                <a:gd name="T34" fmla="*/ 1402 w 1431"/>
                <a:gd name="T35" fmla="*/ 420 h 426"/>
                <a:gd name="T36" fmla="*/ 1380 w 1431"/>
                <a:gd name="T37" fmla="*/ 410 h 426"/>
                <a:gd name="T38" fmla="*/ 1353 w 1431"/>
                <a:gd name="T39" fmla="*/ 399 h 426"/>
                <a:gd name="T40" fmla="*/ 1313 w 1431"/>
                <a:gd name="T41" fmla="*/ 385 h 426"/>
                <a:gd name="T42" fmla="*/ 1266 w 1431"/>
                <a:gd name="T43" fmla="*/ 371 h 426"/>
                <a:gd name="T44" fmla="*/ 1211 w 1431"/>
                <a:gd name="T45" fmla="*/ 357 h 426"/>
                <a:gd name="T46" fmla="*/ 1146 w 1431"/>
                <a:gd name="T47" fmla="*/ 346 h 426"/>
                <a:gd name="T48" fmla="*/ 1076 w 1431"/>
                <a:gd name="T49" fmla="*/ 332 h 426"/>
                <a:gd name="T50" fmla="*/ 995 w 1431"/>
                <a:gd name="T51" fmla="*/ 322 h 426"/>
                <a:gd name="T52" fmla="*/ 909 w 1431"/>
                <a:gd name="T53" fmla="*/ 314 h 426"/>
                <a:gd name="T54" fmla="*/ 817 w 1431"/>
                <a:gd name="T55" fmla="*/ 308 h 426"/>
                <a:gd name="T56" fmla="*/ 716 w 1431"/>
                <a:gd name="T57" fmla="*/ 308 h 426"/>
                <a:gd name="T58" fmla="*/ 616 w 1431"/>
                <a:gd name="T59" fmla="*/ 308 h 426"/>
                <a:gd name="T60" fmla="*/ 522 w 1431"/>
                <a:gd name="T61" fmla="*/ 314 h 426"/>
                <a:gd name="T62" fmla="*/ 436 w 1431"/>
                <a:gd name="T63" fmla="*/ 322 h 426"/>
                <a:gd name="T64" fmla="*/ 355 w 1431"/>
                <a:gd name="T65" fmla="*/ 332 h 426"/>
                <a:gd name="T66" fmla="*/ 284 w 1431"/>
                <a:gd name="T67" fmla="*/ 346 h 426"/>
                <a:gd name="T68" fmla="*/ 222 w 1431"/>
                <a:gd name="T69" fmla="*/ 357 h 426"/>
                <a:gd name="T70" fmla="*/ 165 w 1431"/>
                <a:gd name="T71" fmla="*/ 371 h 426"/>
                <a:gd name="T72" fmla="*/ 118 w 1431"/>
                <a:gd name="T73" fmla="*/ 385 h 426"/>
                <a:gd name="T74" fmla="*/ 80 w 1431"/>
                <a:gd name="T75" fmla="*/ 399 h 426"/>
                <a:gd name="T76" fmla="*/ 51 w 1431"/>
                <a:gd name="T77" fmla="*/ 410 h 426"/>
                <a:gd name="T78" fmla="*/ 31 w 1431"/>
                <a:gd name="T79" fmla="*/ 420 h 426"/>
                <a:gd name="T80" fmla="*/ 19 w 1431"/>
                <a:gd name="T81" fmla="*/ 426 h 426"/>
                <a:gd name="T82" fmla="*/ 10 w 1431"/>
                <a:gd name="T83" fmla="*/ 332 h 426"/>
                <a:gd name="T84" fmla="*/ 2 w 1431"/>
                <a:gd name="T85" fmla="*/ 234 h 426"/>
                <a:gd name="T86" fmla="*/ 0 w 1431"/>
                <a:gd name="T87" fmla="*/ 128 h 426"/>
                <a:gd name="T88" fmla="*/ 4 w 1431"/>
                <a:gd name="T89" fmla="*/ 126 h 426"/>
                <a:gd name="T90" fmla="*/ 19 w 1431"/>
                <a:gd name="T91" fmla="*/ 120 h 426"/>
                <a:gd name="T92" fmla="*/ 41 w 1431"/>
                <a:gd name="T93" fmla="*/ 110 h 426"/>
                <a:gd name="T94" fmla="*/ 74 w 1431"/>
                <a:gd name="T95" fmla="*/ 98 h 426"/>
                <a:gd name="T96" fmla="*/ 116 w 1431"/>
                <a:gd name="T97" fmla="*/ 85 h 426"/>
                <a:gd name="T98" fmla="*/ 163 w 1431"/>
                <a:gd name="T99" fmla="*/ 71 h 426"/>
                <a:gd name="T100" fmla="*/ 220 w 1431"/>
                <a:gd name="T101" fmla="*/ 55 h 426"/>
                <a:gd name="T102" fmla="*/ 284 w 1431"/>
                <a:gd name="T103" fmla="*/ 41 h 426"/>
                <a:gd name="T104" fmla="*/ 357 w 1431"/>
                <a:gd name="T105" fmla="*/ 28 h 426"/>
                <a:gd name="T106" fmla="*/ 438 w 1431"/>
                <a:gd name="T107" fmla="*/ 18 h 426"/>
                <a:gd name="T108" fmla="*/ 524 w 1431"/>
                <a:gd name="T109" fmla="*/ 8 h 426"/>
                <a:gd name="T110" fmla="*/ 616 w 1431"/>
                <a:gd name="T111" fmla="*/ 2 h 426"/>
                <a:gd name="T112" fmla="*/ 716 w 1431"/>
                <a:gd name="T11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1" h="426">
                  <a:moveTo>
                    <a:pt x="716" y="0"/>
                  </a:moveTo>
                  <a:lnTo>
                    <a:pt x="815" y="2"/>
                  </a:lnTo>
                  <a:lnTo>
                    <a:pt x="909" y="8"/>
                  </a:lnTo>
                  <a:lnTo>
                    <a:pt x="995" y="18"/>
                  </a:lnTo>
                  <a:lnTo>
                    <a:pt x="1074" y="28"/>
                  </a:lnTo>
                  <a:lnTo>
                    <a:pt x="1146" y="41"/>
                  </a:lnTo>
                  <a:lnTo>
                    <a:pt x="1211" y="55"/>
                  </a:lnTo>
                  <a:lnTo>
                    <a:pt x="1268" y="71"/>
                  </a:lnTo>
                  <a:lnTo>
                    <a:pt x="1317" y="85"/>
                  </a:lnTo>
                  <a:lnTo>
                    <a:pt x="1357" y="98"/>
                  </a:lnTo>
                  <a:lnTo>
                    <a:pt x="1390" y="110"/>
                  </a:lnTo>
                  <a:lnTo>
                    <a:pt x="1414" y="120"/>
                  </a:lnTo>
                  <a:lnTo>
                    <a:pt x="1427" y="126"/>
                  </a:lnTo>
                  <a:lnTo>
                    <a:pt x="1431" y="128"/>
                  </a:lnTo>
                  <a:lnTo>
                    <a:pt x="1429" y="234"/>
                  </a:lnTo>
                  <a:lnTo>
                    <a:pt x="1423" y="332"/>
                  </a:lnTo>
                  <a:lnTo>
                    <a:pt x="1412" y="426"/>
                  </a:lnTo>
                  <a:lnTo>
                    <a:pt x="1402" y="420"/>
                  </a:lnTo>
                  <a:lnTo>
                    <a:pt x="1380" y="410"/>
                  </a:lnTo>
                  <a:lnTo>
                    <a:pt x="1353" y="399"/>
                  </a:lnTo>
                  <a:lnTo>
                    <a:pt x="1313" y="385"/>
                  </a:lnTo>
                  <a:lnTo>
                    <a:pt x="1266" y="371"/>
                  </a:lnTo>
                  <a:lnTo>
                    <a:pt x="1211" y="357"/>
                  </a:lnTo>
                  <a:lnTo>
                    <a:pt x="1146" y="346"/>
                  </a:lnTo>
                  <a:lnTo>
                    <a:pt x="1076" y="332"/>
                  </a:lnTo>
                  <a:lnTo>
                    <a:pt x="995" y="322"/>
                  </a:lnTo>
                  <a:lnTo>
                    <a:pt x="909" y="314"/>
                  </a:lnTo>
                  <a:lnTo>
                    <a:pt x="817" y="308"/>
                  </a:lnTo>
                  <a:lnTo>
                    <a:pt x="716" y="308"/>
                  </a:lnTo>
                  <a:lnTo>
                    <a:pt x="616" y="308"/>
                  </a:lnTo>
                  <a:lnTo>
                    <a:pt x="522" y="314"/>
                  </a:lnTo>
                  <a:lnTo>
                    <a:pt x="436" y="322"/>
                  </a:lnTo>
                  <a:lnTo>
                    <a:pt x="355" y="332"/>
                  </a:lnTo>
                  <a:lnTo>
                    <a:pt x="284" y="346"/>
                  </a:lnTo>
                  <a:lnTo>
                    <a:pt x="222" y="357"/>
                  </a:lnTo>
                  <a:lnTo>
                    <a:pt x="165" y="371"/>
                  </a:lnTo>
                  <a:lnTo>
                    <a:pt x="118" y="385"/>
                  </a:lnTo>
                  <a:lnTo>
                    <a:pt x="80" y="399"/>
                  </a:lnTo>
                  <a:lnTo>
                    <a:pt x="51" y="410"/>
                  </a:lnTo>
                  <a:lnTo>
                    <a:pt x="31" y="420"/>
                  </a:lnTo>
                  <a:lnTo>
                    <a:pt x="19" y="426"/>
                  </a:lnTo>
                  <a:lnTo>
                    <a:pt x="10" y="332"/>
                  </a:lnTo>
                  <a:lnTo>
                    <a:pt x="2" y="234"/>
                  </a:lnTo>
                  <a:lnTo>
                    <a:pt x="0" y="128"/>
                  </a:lnTo>
                  <a:lnTo>
                    <a:pt x="4" y="126"/>
                  </a:lnTo>
                  <a:lnTo>
                    <a:pt x="19" y="120"/>
                  </a:lnTo>
                  <a:lnTo>
                    <a:pt x="41" y="110"/>
                  </a:lnTo>
                  <a:lnTo>
                    <a:pt x="74" y="98"/>
                  </a:lnTo>
                  <a:lnTo>
                    <a:pt x="116" y="85"/>
                  </a:lnTo>
                  <a:lnTo>
                    <a:pt x="163" y="71"/>
                  </a:lnTo>
                  <a:lnTo>
                    <a:pt x="220" y="55"/>
                  </a:lnTo>
                  <a:lnTo>
                    <a:pt x="284" y="41"/>
                  </a:lnTo>
                  <a:lnTo>
                    <a:pt x="357" y="28"/>
                  </a:lnTo>
                  <a:lnTo>
                    <a:pt x="438" y="18"/>
                  </a:lnTo>
                  <a:lnTo>
                    <a:pt x="524" y="8"/>
                  </a:lnTo>
                  <a:lnTo>
                    <a:pt x="616" y="2"/>
                  </a:lnTo>
                  <a:lnTo>
                    <a:pt x="71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6" name="Freeform 775"/>
            <p:cNvSpPr>
              <a:spLocks/>
            </p:cNvSpPr>
            <p:nvPr/>
          </p:nvSpPr>
          <p:spPr bwMode="auto">
            <a:xfrm>
              <a:off x="5473701" y="3402013"/>
              <a:ext cx="58738" cy="57150"/>
            </a:xfrm>
            <a:custGeom>
              <a:avLst/>
              <a:gdLst>
                <a:gd name="T0" fmla="*/ 55 w 75"/>
                <a:gd name="T1" fmla="*/ 0 h 73"/>
                <a:gd name="T2" fmla="*/ 55 w 75"/>
                <a:gd name="T3" fmla="*/ 26 h 73"/>
                <a:gd name="T4" fmla="*/ 75 w 75"/>
                <a:gd name="T5" fmla="*/ 41 h 73"/>
                <a:gd name="T6" fmla="*/ 49 w 75"/>
                <a:gd name="T7" fmla="*/ 49 h 73"/>
                <a:gd name="T8" fmla="*/ 39 w 75"/>
                <a:gd name="T9" fmla="*/ 73 h 73"/>
                <a:gd name="T10" fmla="*/ 26 w 75"/>
                <a:gd name="T11" fmla="*/ 51 h 73"/>
                <a:gd name="T12" fmla="*/ 0 w 75"/>
                <a:gd name="T13" fmla="*/ 49 h 73"/>
                <a:gd name="T14" fmla="*/ 16 w 75"/>
                <a:gd name="T15" fmla="*/ 30 h 73"/>
                <a:gd name="T16" fmla="*/ 10 w 75"/>
                <a:gd name="T17" fmla="*/ 4 h 73"/>
                <a:gd name="T18" fmla="*/ 33 w 75"/>
                <a:gd name="T19" fmla="*/ 14 h 73"/>
                <a:gd name="T20" fmla="*/ 55 w 7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3">
                  <a:moveTo>
                    <a:pt x="55" y="0"/>
                  </a:moveTo>
                  <a:lnTo>
                    <a:pt x="55" y="26"/>
                  </a:lnTo>
                  <a:lnTo>
                    <a:pt x="75" y="41"/>
                  </a:lnTo>
                  <a:lnTo>
                    <a:pt x="49" y="49"/>
                  </a:lnTo>
                  <a:lnTo>
                    <a:pt x="39" y="73"/>
                  </a:lnTo>
                  <a:lnTo>
                    <a:pt x="26" y="51"/>
                  </a:lnTo>
                  <a:lnTo>
                    <a:pt x="0" y="49"/>
                  </a:lnTo>
                  <a:lnTo>
                    <a:pt x="16" y="30"/>
                  </a:lnTo>
                  <a:lnTo>
                    <a:pt x="10" y="4"/>
                  </a:lnTo>
                  <a:lnTo>
                    <a:pt x="33" y="14"/>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7" name="Freeform 776"/>
            <p:cNvSpPr>
              <a:spLocks/>
            </p:cNvSpPr>
            <p:nvPr/>
          </p:nvSpPr>
          <p:spPr bwMode="auto">
            <a:xfrm>
              <a:off x="4527551" y="3402013"/>
              <a:ext cx="58738" cy="57150"/>
            </a:xfrm>
            <a:custGeom>
              <a:avLst/>
              <a:gdLst>
                <a:gd name="T0" fmla="*/ 20 w 75"/>
                <a:gd name="T1" fmla="*/ 0 h 73"/>
                <a:gd name="T2" fmla="*/ 41 w 75"/>
                <a:gd name="T3" fmla="*/ 14 h 73"/>
                <a:gd name="T4" fmla="*/ 65 w 75"/>
                <a:gd name="T5" fmla="*/ 4 h 73"/>
                <a:gd name="T6" fmla="*/ 59 w 75"/>
                <a:gd name="T7" fmla="*/ 30 h 73"/>
                <a:gd name="T8" fmla="*/ 75 w 75"/>
                <a:gd name="T9" fmla="*/ 49 h 73"/>
                <a:gd name="T10" fmla="*/ 49 w 75"/>
                <a:gd name="T11" fmla="*/ 51 h 73"/>
                <a:gd name="T12" fmla="*/ 36 w 75"/>
                <a:gd name="T13" fmla="*/ 73 h 73"/>
                <a:gd name="T14" fmla="*/ 26 w 75"/>
                <a:gd name="T15" fmla="*/ 49 h 73"/>
                <a:gd name="T16" fmla="*/ 0 w 75"/>
                <a:gd name="T17" fmla="*/ 41 h 73"/>
                <a:gd name="T18" fmla="*/ 22 w 75"/>
                <a:gd name="T19" fmla="*/ 26 h 73"/>
                <a:gd name="T20" fmla="*/ 20 w 7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3">
                  <a:moveTo>
                    <a:pt x="20" y="0"/>
                  </a:moveTo>
                  <a:lnTo>
                    <a:pt x="41" y="14"/>
                  </a:lnTo>
                  <a:lnTo>
                    <a:pt x="65" y="4"/>
                  </a:lnTo>
                  <a:lnTo>
                    <a:pt x="59" y="30"/>
                  </a:lnTo>
                  <a:lnTo>
                    <a:pt x="75" y="49"/>
                  </a:lnTo>
                  <a:lnTo>
                    <a:pt x="49" y="51"/>
                  </a:lnTo>
                  <a:lnTo>
                    <a:pt x="36" y="73"/>
                  </a:lnTo>
                  <a:lnTo>
                    <a:pt x="26" y="49"/>
                  </a:lnTo>
                  <a:lnTo>
                    <a:pt x="0" y="41"/>
                  </a:lnTo>
                  <a:lnTo>
                    <a:pt x="22" y="26"/>
                  </a:lnTo>
                  <a:lnTo>
                    <a:pt x="2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8" name="Freeform 777"/>
            <p:cNvSpPr>
              <a:spLocks/>
            </p:cNvSpPr>
            <p:nvPr/>
          </p:nvSpPr>
          <p:spPr bwMode="auto">
            <a:xfrm>
              <a:off x="4587876" y="3317876"/>
              <a:ext cx="120650" cy="142875"/>
            </a:xfrm>
            <a:custGeom>
              <a:avLst/>
              <a:gdLst>
                <a:gd name="T0" fmla="*/ 143 w 151"/>
                <a:gd name="T1" fmla="*/ 0 h 181"/>
                <a:gd name="T2" fmla="*/ 151 w 151"/>
                <a:gd name="T3" fmla="*/ 49 h 181"/>
                <a:gd name="T4" fmla="*/ 110 w 151"/>
                <a:gd name="T5" fmla="*/ 55 h 181"/>
                <a:gd name="T6" fmla="*/ 106 w 151"/>
                <a:gd name="T7" fmla="*/ 37 h 181"/>
                <a:gd name="T8" fmla="*/ 70 w 151"/>
                <a:gd name="T9" fmla="*/ 43 h 181"/>
                <a:gd name="T10" fmla="*/ 78 w 151"/>
                <a:gd name="T11" fmla="*/ 83 h 181"/>
                <a:gd name="T12" fmla="*/ 122 w 151"/>
                <a:gd name="T13" fmla="*/ 73 h 181"/>
                <a:gd name="T14" fmla="*/ 127 w 151"/>
                <a:gd name="T15" fmla="*/ 102 h 181"/>
                <a:gd name="T16" fmla="*/ 84 w 151"/>
                <a:gd name="T17" fmla="*/ 110 h 181"/>
                <a:gd name="T18" fmla="*/ 90 w 151"/>
                <a:gd name="T19" fmla="*/ 139 h 181"/>
                <a:gd name="T20" fmla="*/ 114 w 151"/>
                <a:gd name="T21" fmla="*/ 134 h 181"/>
                <a:gd name="T22" fmla="*/ 120 w 151"/>
                <a:gd name="T23" fmla="*/ 163 h 181"/>
                <a:gd name="T24" fmla="*/ 37 w 151"/>
                <a:gd name="T25" fmla="*/ 181 h 181"/>
                <a:gd name="T26" fmla="*/ 29 w 151"/>
                <a:gd name="T27" fmla="*/ 153 h 181"/>
                <a:gd name="T28" fmla="*/ 43 w 151"/>
                <a:gd name="T29" fmla="*/ 149 h 181"/>
                <a:gd name="T30" fmla="*/ 21 w 151"/>
                <a:gd name="T31" fmla="*/ 55 h 181"/>
                <a:gd name="T32" fmla="*/ 8 w 151"/>
                <a:gd name="T33" fmla="*/ 57 h 181"/>
                <a:gd name="T34" fmla="*/ 0 w 151"/>
                <a:gd name="T35" fmla="*/ 30 h 181"/>
                <a:gd name="T36" fmla="*/ 143 w 151"/>
                <a:gd name="T3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181">
                  <a:moveTo>
                    <a:pt x="143" y="0"/>
                  </a:moveTo>
                  <a:lnTo>
                    <a:pt x="151" y="49"/>
                  </a:lnTo>
                  <a:lnTo>
                    <a:pt x="110" y="55"/>
                  </a:lnTo>
                  <a:lnTo>
                    <a:pt x="106" y="37"/>
                  </a:lnTo>
                  <a:lnTo>
                    <a:pt x="70" y="43"/>
                  </a:lnTo>
                  <a:lnTo>
                    <a:pt x="78" y="83"/>
                  </a:lnTo>
                  <a:lnTo>
                    <a:pt x="122" y="73"/>
                  </a:lnTo>
                  <a:lnTo>
                    <a:pt x="127" y="102"/>
                  </a:lnTo>
                  <a:lnTo>
                    <a:pt x="84" y="110"/>
                  </a:lnTo>
                  <a:lnTo>
                    <a:pt x="90" y="139"/>
                  </a:lnTo>
                  <a:lnTo>
                    <a:pt x="114" y="134"/>
                  </a:lnTo>
                  <a:lnTo>
                    <a:pt x="120" y="163"/>
                  </a:lnTo>
                  <a:lnTo>
                    <a:pt x="37" y="181"/>
                  </a:lnTo>
                  <a:lnTo>
                    <a:pt x="29" y="153"/>
                  </a:lnTo>
                  <a:lnTo>
                    <a:pt x="43" y="149"/>
                  </a:lnTo>
                  <a:lnTo>
                    <a:pt x="21" y="55"/>
                  </a:lnTo>
                  <a:lnTo>
                    <a:pt x="8" y="57"/>
                  </a:lnTo>
                  <a:lnTo>
                    <a:pt x="0" y="30"/>
                  </a:lnTo>
                  <a:lnTo>
                    <a:pt x="1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9" name="Freeform 778"/>
            <p:cNvSpPr>
              <a:spLocks/>
            </p:cNvSpPr>
            <p:nvPr/>
          </p:nvSpPr>
          <p:spPr bwMode="auto">
            <a:xfrm>
              <a:off x="4708526" y="3306763"/>
              <a:ext cx="80963" cy="130175"/>
            </a:xfrm>
            <a:custGeom>
              <a:avLst/>
              <a:gdLst>
                <a:gd name="T0" fmla="*/ 80 w 102"/>
                <a:gd name="T1" fmla="*/ 0 h 165"/>
                <a:gd name="T2" fmla="*/ 84 w 102"/>
                <a:gd name="T3" fmla="*/ 30 h 165"/>
                <a:gd name="T4" fmla="*/ 71 w 102"/>
                <a:gd name="T5" fmla="*/ 32 h 165"/>
                <a:gd name="T6" fmla="*/ 84 w 102"/>
                <a:gd name="T7" fmla="*/ 128 h 165"/>
                <a:gd name="T8" fmla="*/ 98 w 102"/>
                <a:gd name="T9" fmla="*/ 126 h 165"/>
                <a:gd name="T10" fmla="*/ 102 w 102"/>
                <a:gd name="T11" fmla="*/ 155 h 165"/>
                <a:gd name="T12" fmla="*/ 27 w 102"/>
                <a:gd name="T13" fmla="*/ 165 h 165"/>
                <a:gd name="T14" fmla="*/ 22 w 102"/>
                <a:gd name="T15" fmla="*/ 138 h 165"/>
                <a:gd name="T16" fmla="*/ 37 w 102"/>
                <a:gd name="T17" fmla="*/ 134 h 165"/>
                <a:gd name="T18" fmla="*/ 22 w 102"/>
                <a:gd name="T19" fmla="*/ 38 h 165"/>
                <a:gd name="T20" fmla="*/ 6 w 102"/>
                <a:gd name="T21" fmla="*/ 42 h 165"/>
                <a:gd name="T22" fmla="*/ 0 w 102"/>
                <a:gd name="T23" fmla="*/ 12 h 165"/>
                <a:gd name="T24" fmla="*/ 80 w 102"/>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5">
                  <a:moveTo>
                    <a:pt x="80" y="0"/>
                  </a:moveTo>
                  <a:lnTo>
                    <a:pt x="84" y="30"/>
                  </a:lnTo>
                  <a:lnTo>
                    <a:pt x="71" y="32"/>
                  </a:lnTo>
                  <a:lnTo>
                    <a:pt x="84" y="128"/>
                  </a:lnTo>
                  <a:lnTo>
                    <a:pt x="98" y="126"/>
                  </a:lnTo>
                  <a:lnTo>
                    <a:pt x="102" y="155"/>
                  </a:lnTo>
                  <a:lnTo>
                    <a:pt x="27" y="165"/>
                  </a:lnTo>
                  <a:lnTo>
                    <a:pt x="22" y="138"/>
                  </a:lnTo>
                  <a:lnTo>
                    <a:pt x="37" y="134"/>
                  </a:lnTo>
                  <a:lnTo>
                    <a:pt x="22" y="38"/>
                  </a:lnTo>
                  <a:lnTo>
                    <a:pt x="6" y="42"/>
                  </a:lnTo>
                  <a:lnTo>
                    <a:pt x="0" y="12"/>
                  </a:lnTo>
                  <a:lnTo>
                    <a:pt x="8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0" name="Freeform 779"/>
            <p:cNvSpPr>
              <a:spLocks/>
            </p:cNvSpPr>
            <p:nvPr/>
          </p:nvSpPr>
          <p:spPr bwMode="auto">
            <a:xfrm>
              <a:off x="4779963" y="3292476"/>
              <a:ext cx="131763" cy="131763"/>
            </a:xfrm>
            <a:custGeom>
              <a:avLst/>
              <a:gdLst>
                <a:gd name="T0" fmla="*/ 161 w 165"/>
                <a:gd name="T1" fmla="*/ 0 h 167"/>
                <a:gd name="T2" fmla="*/ 165 w 165"/>
                <a:gd name="T3" fmla="*/ 59 h 167"/>
                <a:gd name="T4" fmla="*/ 130 w 165"/>
                <a:gd name="T5" fmla="*/ 61 h 167"/>
                <a:gd name="T6" fmla="*/ 128 w 165"/>
                <a:gd name="T7" fmla="*/ 31 h 167"/>
                <a:gd name="T8" fmla="*/ 108 w 165"/>
                <a:gd name="T9" fmla="*/ 33 h 167"/>
                <a:gd name="T10" fmla="*/ 116 w 165"/>
                <a:gd name="T11" fmla="*/ 129 h 167"/>
                <a:gd name="T12" fmla="*/ 136 w 165"/>
                <a:gd name="T13" fmla="*/ 129 h 167"/>
                <a:gd name="T14" fmla="*/ 138 w 165"/>
                <a:gd name="T15" fmla="*/ 159 h 167"/>
                <a:gd name="T16" fmla="*/ 55 w 165"/>
                <a:gd name="T17" fmla="*/ 167 h 167"/>
                <a:gd name="T18" fmla="*/ 51 w 165"/>
                <a:gd name="T19" fmla="*/ 137 h 167"/>
                <a:gd name="T20" fmla="*/ 69 w 165"/>
                <a:gd name="T21" fmla="*/ 135 h 167"/>
                <a:gd name="T22" fmla="*/ 59 w 165"/>
                <a:gd name="T23" fmla="*/ 39 h 167"/>
                <a:gd name="T24" fmla="*/ 40 w 165"/>
                <a:gd name="T25" fmla="*/ 41 h 167"/>
                <a:gd name="T26" fmla="*/ 42 w 165"/>
                <a:gd name="T27" fmla="*/ 68 h 167"/>
                <a:gd name="T28" fmla="*/ 8 w 165"/>
                <a:gd name="T29" fmla="*/ 72 h 167"/>
                <a:gd name="T30" fmla="*/ 0 w 165"/>
                <a:gd name="T31" fmla="*/ 15 h 167"/>
                <a:gd name="T32" fmla="*/ 161 w 16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67">
                  <a:moveTo>
                    <a:pt x="161" y="0"/>
                  </a:moveTo>
                  <a:lnTo>
                    <a:pt x="165" y="59"/>
                  </a:lnTo>
                  <a:lnTo>
                    <a:pt x="130" y="61"/>
                  </a:lnTo>
                  <a:lnTo>
                    <a:pt x="128" y="31"/>
                  </a:lnTo>
                  <a:lnTo>
                    <a:pt x="108" y="33"/>
                  </a:lnTo>
                  <a:lnTo>
                    <a:pt x="116" y="129"/>
                  </a:lnTo>
                  <a:lnTo>
                    <a:pt x="136" y="129"/>
                  </a:lnTo>
                  <a:lnTo>
                    <a:pt x="138" y="159"/>
                  </a:lnTo>
                  <a:lnTo>
                    <a:pt x="55" y="167"/>
                  </a:lnTo>
                  <a:lnTo>
                    <a:pt x="51" y="137"/>
                  </a:lnTo>
                  <a:lnTo>
                    <a:pt x="69" y="135"/>
                  </a:lnTo>
                  <a:lnTo>
                    <a:pt x="59" y="39"/>
                  </a:lnTo>
                  <a:lnTo>
                    <a:pt x="40" y="41"/>
                  </a:lnTo>
                  <a:lnTo>
                    <a:pt x="42" y="68"/>
                  </a:lnTo>
                  <a:lnTo>
                    <a:pt x="8" y="72"/>
                  </a:lnTo>
                  <a:lnTo>
                    <a:pt x="0" y="15"/>
                  </a:lnTo>
                  <a:lnTo>
                    <a:pt x="16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1" name="Freeform 780"/>
            <p:cNvSpPr>
              <a:spLocks/>
            </p:cNvSpPr>
            <p:nvPr/>
          </p:nvSpPr>
          <p:spPr bwMode="auto">
            <a:xfrm>
              <a:off x="4916488" y="3289301"/>
              <a:ext cx="147638" cy="125413"/>
            </a:xfrm>
            <a:custGeom>
              <a:avLst/>
              <a:gdLst>
                <a:gd name="T0" fmla="*/ 112 w 187"/>
                <a:gd name="T1" fmla="*/ 0 h 159"/>
                <a:gd name="T2" fmla="*/ 187 w 187"/>
                <a:gd name="T3" fmla="*/ 0 h 159"/>
                <a:gd name="T4" fmla="*/ 185 w 187"/>
                <a:gd name="T5" fmla="*/ 29 h 159"/>
                <a:gd name="T6" fmla="*/ 169 w 187"/>
                <a:gd name="T7" fmla="*/ 29 h 159"/>
                <a:gd name="T8" fmla="*/ 167 w 187"/>
                <a:gd name="T9" fmla="*/ 157 h 159"/>
                <a:gd name="T10" fmla="*/ 120 w 187"/>
                <a:gd name="T11" fmla="*/ 157 h 159"/>
                <a:gd name="T12" fmla="*/ 59 w 187"/>
                <a:gd name="T13" fmla="*/ 72 h 159"/>
                <a:gd name="T14" fmla="*/ 61 w 187"/>
                <a:gd name="T15" fmla="*/ 127 h 159"/>
                <a:gd name="T16" fmla="*/ 79 w 187"/>
                <a:gd name="T17" fmla="*/ 127 h 159"/>
                <a:gd name="T18" fmla="*/ 79 w 187"/>
                <a:gd name="T19" fmla="*/ 157 h 159"/>
                <a:gd name="T20" fmla="*/ 10 w 187"/>
                <a:gd name="T21" fmla="*/ 159 h 159"/>
                <a:gd name="T22" fmla="*/ 8 w 187"/>
                <a:gd name="T23" fmla="*/ 131 h 159"/>
                <a:gd name="T24" fmla="*/ 22 w 187"/>
                <a:gd name="T25" fmla="*/ 129 h 159"/>
                <a:gd name="T26" fmla="*/ 16 w 187"/>
                <a:gd name="T27" fmla="*/ 31 h 159"/>
                <a:gd name="T28" fmla="*/ 2 w 187"/>
                <a:gd name="T29" fmla="*/ 31 h 159"/>
                <a:gd name="T30" fmla="*/ 0 w 187"/>
                <a:gd name="T31" fmla="*/ 4 h 159"/>
                <a:gd name="T32" fmla="*/ 71 w 187"/>
                <a:gd name="T33" fmla="*/ 0 h 159"/>
                <a:gd name="T34" fmla="*/ 130 w 187"/>
                <a:gd name="T35" fmla="*/ 82 h 159"/>
                <a:gd name="T36" fmla="*/ 130 w 187"/>
                <a:gd name="T37" fmla="*/ 29 h 159"/>
                <a:gd name="T38" fmla="*/ 114 w 187"/>
                <a:gd name="T39" fmla="*/ 29 h 159"/>
                <a:gd name="T40" fmla="*/ 112 w 187"/>
                <a:gd name="T4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59">
                  <a:moveTo>
                    <a:pt x="112" y="0"/>
                  </a:moveTo>
                  <a:lnTo>
                    <a:pt x="187" y="0"/>
                  </a:lnTo>
                  <a:lnTo>
                    <a:pt x="185" y="29"/>
                  </a:lnTo>
                  <a:lnTo>
                    <a:pt x="169" y="29"/>
                  </a:lnTo>
                  <a:lnTo>
                    <a:pt x="167" y="157"/>
                  </a:lnTo>
                  <a:lnTo>
                    <a:pt x="120" y="157"/>
                  </a:lnTo>
                  <a:lnTo>
                    <a:pt x="59" y="72"/>
                  </a:lnTo>
                  <a:lnTo>
                    <a:pt x="61" y="127"/>
                  </a:lnTo>
                  <a:lnTo>
                    <a:pt x="79" y="127"/>
                  </a:lnTo>
                  <a:lnTo>
                    <a:pt x="79" y="157"/>
                  </a:lnTo>
                  <a:lnTo>
                    <a:pt x="10" y="159"/>
                  </a:lnTo>
                  <a:lnTo>
                    <a:pt x="8" y="131"/>
                  </a:lnTo>
                  <a:lnTo>
                    <a:pt x="22" y="129"/>
                  </a:lnTo>
                  <a:lnTo>
                    <a:pt x="16" y="31"/>
                  </a:lnTo>
                  <a:lnTo>
                    <a:pt x="2" y="31"/>
                  </a:lnTo>
                  <a:lnTo>
                    <a:pt x="0" y="4"/>
                  </a:lnTo>
                  <a:lnTo>
                    <a:pt x="71" y="0"/>
                  </a:lnTo>
                  <a:lnTo>
                    <a:pt x="130" y="82"/>
                  </a:lnTo>
                  <a:lnTo>
                    <a:pt x="130" y="29"/>
                  </a:lnTo>
                  <a:lnTo>
                    <a:pt x="114" y="29"/>
                  </a:lnTo>
                  <a:lnTo>
                    <a:pt x="1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2" name="Freeform 781"/>
            <p:cNvSpPr>
              <a:spLocks/>
            </p:cNvSpPr>
            <p:nvPr/>
          </p:nvSpPr>
          <p:spPr bwMode="auto">
            <a:xfrm>
              <a:off x="5070476" y="3289301"/>
              <a:ext cx="117475" cy="130175"/>
            </a:xfrm>
            <a:custGeom>
              <a:avLst/>
              <a:gdLst>
                <a:gd name="T0" fmla="*/ 3 w 149"/>
                <a:gd name="T1" fmla="*/ 0 h 165"/>
                <a:gd name="T2" fmla="*/ 149 w 149"/>
                <a:gd name="T3" fmla="*/ 10 h 165"/>
                <a:gd name="T4" fmla="*/ 145 w 149"/>
                <a:gd name="T5" fmla="*/ 59 h 165"/>
                <a:gd name="T6" fmla="*/ 104 w 149"/>
                <a:gd name="T7" fmla="*/ 55 h 165"/>
                <a:gd name="T8" fmla="*/ 106 w 149"/>
                <a:gd name="T9" fmla="*/ 35 h 165"/>
                <a:gd name="T10" fmla="*/ 66 w 149"/>
                <a:gd name="T11" fmla="*/ 33 h 165"/>
                <a:gd name="T12" fmla="*/ 64 w 149"/>
                <a:gd name="T13" fmla="*/ 63 h 165"/>
                <a:gd name="T14" fmla="*/ 109 w 149"/>
                <a:gd name="T15" fmla="*/ 67 h 165"/>
                <a:gd name="T16" fmla="*/ 108 w 149"/>
                <a:gd name="T17" fmla="*/ 96 h 165"/>
                <a:gd name="T18" fmla="*/ 62 w 149"/>
                <a:gd name="T19" fmla="*/ 92 h 165"/>
                <a:gd name="T20" fmla="*/ 60 w 149"/>
                <a:gd name="T21" fmla="*/ 129 h 165"/>
                <a:gd name="T22" fmla="*/ 98 w 149"/>
                <a:gd name="T23" fmla="*/ 131 h 165"/>
                <a:gd name="T24" fmla="*/ 100 w 149"/>
                <a:gd name="T25" fmla="*/ 112 h 165"/>
                <a:gd name="T26" fmla="*/ 139 w 149"/>
                <a:gd name="T27" fmla="*/ 114 h 165"/>
                <a:gd name="T28" fmla="*/ 135 w 149"/>
                <a:gd name="T29" fmla="*/ 165 h 165"/>
                <a:gd name="T30" fmla="*/ 0 w 149"/>
                <a:gd name="T31" fmla="*/ 157 h 165"/>
                <a:gd name="T32" fmla="*/ 0 w 149"/>
                <a:gd name="T33" fmla="*/ 127 h 165"/>
                <a:gd name="T34" fmla="*/ 13 w 149"/>
                <a:gd name="T35" fmla="*/ 127 h 165"/>
                <a:gd name="T36" fmla="*/ 17 w 149"/>
                <a:gd name="T37" fmla="*/ 31 h 165"/>
                <a:gd name="T38" fmla="*/ 1 w 149"/>
                <a:gd name="T39" fmla="*/ 29 h 165"/>
                <a:gd name="T40" fmla="*/ 3 w 149"/>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65">
                  <a:moveTo>
                    <a:pt x="3" y="0"/>
                  </a:moveTo>
                  <a:lnTo>
                    <a:pt x="149" y="10"/>
                  </a:lnTo>
                  <a:lnTo>
                    <a:pt x="145" y="59"/>
                  </a:lnTo>
                  <a:lnTo>
                    <a:pt x="104" y="55"/>
                  </a:lnTo>
                  <a:lnTo>
                    <a:pt x="106" y="35"/>
                  </a:lnTo>
                  <a:lnTo>
                    <a:pt x="66" y="33"/>
                  </a:lnTo>
                  <a:lnTo>
                    <a:pt x="64" y="63"/>
                  </a:lnTo>
                  <a:lnTo>
                    <a:pt x="109" y="67"/>
                  </a:lnTo>
                  <a:lnTo>
                    <a:pt x="108" y="96"/>
                  </a:lnTo>
                  <a:lnTo>
                    <a:pt x="62" y="92"/>
                  </a:lnTo>
                  <a:lnTo>
                    <a:pt x="60" y="129"/>
                  </a:lnTo>
                  <a:lnTo>
                    <a:pt x="98" y="131"/>
                  </a:lnTo>
                  <a:lnTo>
                    <a:pt x="100" y="112"/>
                  </a:lnTo>
                  <a:lnTo>
                    <a:pt x="139" y="114"/>
                  </a:lnTo>
                  <a:lnTo>
                    <a:pt x="135" y="165"/>
                  </a:lnTo>
                  <a:lnTo>
                    <a:pt x="0" y="157"/>
                  </a:lnTo>
                  <a:lnTo>
                    <a:pt x="0" y="127"/>
                  </a:lnTo>
                  <a:lnTo>
                    <a:pt x="13" y="127"/>
                  </a:lnTo>
                  <a:lnTo>
                    <a:pt x="17" y="31"/>
                  </a:lnTo>
                  <a:lnTo>
                    <a:pt x="1" y="29"/>
                  </a:lnTo>
                  <a:lnTo>
                    <a:pt x="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 name="Freeform 782"/>
            <p:cNvSpPr>
              <a:spLocks/>
            </p:cNvSpPr>
            <p:nvPr/>
          </p:nvSpPr>
          <p:spPr bwMode="auto">
            <a:xfrm>
              <a:off x="5186363" y="3298826"/>
              <a:ext cx="134938" cy="133350"/>
            </a:xfrm>
            <a:custGeom>
              <a:avLst/>
              <a:gdLst>
                <a:gd name="T0" fmla="*/ 94 w 169"/>
                <a:gd name="T1" fmla="*/ 5 h 168"/>
                <a:gd name="T2" fmla="*/ 122 w 169"/>
                <a:gd name="T3" fmla="*/ 29 h 168"/>
                <a:gd name="T4" fmla="*/ 169 w 169"/>
                <a:gd name="T5" fmla="*/ 17 h 168"/>
                <a:gd name="T6" fmla="*/ 118 w 169"/>
                <a:gd name="T7" fmla="*/ 66 h 168"/>
                <a:gd name="T8" fmla="*/ 114 w 169"/>
                <a:gd name="T9" fmla="*/ 53 h 168"/>
                <a:gd name="T10" fmla="*/ 104 w 169"/>
                <a:gd name="T11" fmla="*/ 41 h 168"/>
                <a:gd name="T12" fmla="*/ 90 w 169"/>
                <a:gd name="T13" fmla="*/ 37 h 168"/>
                <a:gd name="T14" fmla="*/ 80 w 169"/>
                <a:gd name="T15" fmla="*/ 37 h 168"/>
                <a:gd name="T16" fmla="*/ 74 w 169"/>
                <a:gd name="T17" fmla="*/ 43 h 168"/>
                <a:gd name="T18" fmla="*/ 74 w 169"/>
                <a:gd name="T19" fmla="*/ 55 h 168"/>
                <a:gd name="T20" fmla="*/ 100 w 169"/>
                <a:gd name="T21" fmla="*/ 68 h 168"/>
                <a:gd name="T22" fmla="*/ 131 w 169"/>
                <a:gd name="T23" fmla="*/ 86 h 168"/>
                <a:gd name="T24" fmla="*/ 153 w 169"/>
                <a:gd name="T25" fmla="*/ 111 h 168"/>
                <a:gd name="T26" fmla="*/ 147 w 169"/>
                <a:gd name="T27" fmla="*/ 147 h 168"/>
                <a:gd name="T28" fmla="*/ 122 w 169"/>
                <a:gd name="T29" fmla="*/ 164 h 168"/>
                <a:gd name="T30" fmla="*/ 88 w 169"/>
                <a:gd name="T31" fmla="*/ 166 h 168"/>
                <a:gd name="T32" fmla="*/ 53 w 169"/>
                <a:gd name="T33" fmla="*/ 153 h 168"/>
                <a:gd name="T34" fmla="*/ 39 w 169"/>
                <a:gd name="T35" fmla="*/ 157 h 168"/>
                <a:gd name="T36" fmla="*/ 4 w 169"/>
                <a:gd name="T37" fmla="*/ 98 h 168"/>
                <a:gd name="T38" fmla="*/ 47 w 169"/>
                <a:gd name="T39" fmla="*/ 108 h 168"/>
                <a:gd name="T40" fmla="*/ 53 w 169"/>
                <a:gd name="T41" fmla="*/ 117 h 168"/>
                <a:gd name="T42" fmla="*/ 61 w 169"/>
                <a:gd name="T43" fmla="*/ 123 h 168"/>
                <a:gd name="T44" fmla="*/ 69 w 169"/>
                <a:gd name="T45" fmla="*/ 127 h 168"/>
                <a:gd name="T46" fmla="*/ 78 w 169"/>
                <a:gd name="T47" fmla="*/ 127 h 168"/>
                <a:gd name="T48" fmla="*/ 86 w 169"/>
                <a:gd name="T49" fmla="*/ 127 h 168"/>
                <a:gd name="T50" fmla="*/ 92 w 169"/>
                <a:gd name="T51" fmla="*/ 123 h 168"/>
                <a:gd name="T52" fmla="*/ 92 w 169"/>
                <a:gd name="T53" fmla="*/ 113 h 168"/>
                <a:gd name="T54" fmla="*/ 69 w 169"/>
                <a:gd name="T55" fmla="*/ 102 h 168"/>
                <a:gd name="T56" fmla="*/ 37 w 169"/>
                <a:gd name="T57" fmla="*/ 86 h 168"/>
                <a:gd name="T58" fmla="*/ 16 w 169"/>
                <a:gd name="T59" fmla="*/ 60 h 168"/>
                <a:gd name="T60" fmla="*/ 17 w 169"/>
                <a:gd name="T61" fmla="*/ 25 h 168"/>
                <a:gd name="T62" fmla="*/ 43 w 169"/>
                <a:gd name="T63" fmla="*/ 3 h 168"/>
                <a:gd name="T64" fmla="*/ 74 w 169"/>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74" y="0"/>
                  </a:moveTo>
                  <a:lnTo>
                    <a:pt x="94" y="5"/>
                  </a:lnTo>
                  <a:lnTo>
                    <a:pt x="112" y="15"/>
                  </a:lnTo>
                  <a:lnTo>
                    <a:pt x="122" y="29"/>
                  </a:lnTo>
                  <a:lnTo>
                    <a:pt x="127" y="11"/>
                  </a:lnTo>
                  <a:lnTo>
                    <a:pt x="169" y="17"/>
                  </a:lnTo>
                  <a:lnTo>
                    <a:pt x="159" y="72"/>
                  </a:lnTo>
                  <a:lnTo>
                    <a:pt x="118" y="66"/>
                  </a:lnTo>
                  <a:lnTo>
                    <a:pt x="118" y="58"/>
                  </a:lnTo>
                  <a:lnTo>
                    <a:pt x="114" y="53"/>
                  </a:lnTo>
                  <a:lnTo>
                    <a:pt x="110" y="47"/>
                  </a:lnTo>
                  <a:lnTo>
                    <a:pt x="104" y="41"/>
                  </a:lnTo>
                  <a:lnTo>
                    <a:pt x="98" y="39"/>
                  </a:lnTo>
                  <a:lnTo>
                    <a:pt x="90" y="37"/>
                  </a:lnTo>
                  <a:lnTo>
                    <a:pt x="86" y="37"/>
                  </a:lnTo>
                  <a:lnTo>
                    <a:pt x="80" y="37"/>
                  </a:lnTo>
                  <a:lnTo>
                    <a:pt x="76" y="39"/>
                  </a:lnTo>
                  <a:lnTo>
                    <a:pt x="74" y="43"/>
                  </a:lnTo>
                  <a:lnTo>
                    <a:pt x="72" y="47"/>
                  </a:lnTo>
                  <a:lnTo>
                    <a:pt x="74" y="55"/>
                  </a:lnTo>
                  <a:lnTo>
                    <a:pt x="84" y="60"/>
                  </a:lnTo>
                  <a:lnTo>
                    <a:pt x="100" y="68"/>
                  </a:lnTo>
                  <a:lnTo>
                    <a:pt x="116" y="76"/>
                  </a:lnTo>
                  <a:lnTo>
                    <a:pt x="131" y="86"/>
                  </a:lnTo>
                  <a:lnTo>
                    <a:pt x="145" y="98"/>
                  </a:lnTo>
                  <a:lnTo>
                    <a:pt x="153" y="111"/>
                  </a:lnTo>
                  <a:lnTo>
                    <a:pt x="155" y="129"/>
                  </a:lnTo>
                  <a:lnTo>
                    <a:pt x="147" y="147"/>
                  </a:lnTo>
                  <a:lnTo>
                    <a:pt x="135" y="159"/>
                  </a:lnTo>
                  <a:lnTo>
                    <a:pt x="122" y="164"/>
                  </a:lnTo>
                  <a:lnTo>
                    <a:pt x="104" y="168"/>
                  </a:lnTo>
                  <a:lnTo>
                    <a:pt x="88" y="166"/>
                  </a:lnTo>
                  <a:lnTo>
                    <a:pt x="67" y="161"/>
                  </a:lnTo>
                  <a:lnTo>
                    <a:pt x="53" y="153"/>
                  </a:lnTo>
                  <a:lnTo>
                    <a:pt x="43" y="141"/>
                  </a:lnTo>
                  <a:lnTo>
                    <a:pt x="39" y="157"/>
                  </a:lnTo>
                  <a:lnTo>
                    <a:pt x="0" y="153"/>
                  </a:lnTo>
                  <a:lnTo>
                    <a:pt x="4" y="98"/>
                  </a:lnTo>
                  <a:lnTo>
                    <a:pt x="47" y="102"/>
                  </a:lnTo>
                  <a:lnTo>
                    <a:pt x="47" y="108"/>
                  </a:lnTo>
                  <a:lnTo>
                    <a:pt x="49" y="113"/>
                  </a:lnTo>
                  <a:lnTo>
                    <a:pt x="53" y="117"/>
                  </a:lnTo>
                  <a:lnTo>
                    <a:pt x="57" y="121"/>
                  </a:lnTo>
                  <a:lnTo>
                    <a:pt x="61" y="123"/>
                  </a:lnTo>
                  <a:lnTo>
                    <a:pt x="65" y="125"/>
                  </a:lnTo>
                  <a:lnTo>
                    <a:pt x="69" y="127"/>
                  </a:lnTo>
                  <a:lnTo>
                    <a:pt x="72" y="127"/>
                  </a:lnTo>
                  <a:lnTo>
                    <a:pt x="78" y="127"/>
                  </a:lnTo>
                  <a:lnTo>
                    <a:pt x="82" y="127"/>
                  </a:lnTo>
                  <a:lnTo>
                    <a:pt x="86" y="127"/>
                  </a:lnTo>
                  <a:lnTo>
                    <a:pt x="90" y="125"/>
                  </a:lnTo>
                  <a:lnTo>
                    <a:pt x="92" y="123"/>
                  </a:lnTo>
                  <a:lnTo>
                    <a:pt x="94" y="119"/>
                  </a:lnTo>
                  <a:lnTo>
                    <a:pt x="92" y="113"/>
                  </a:lnTo>
                  <a:lnTo>
                    <a:pt x="82" y="108"/>
                  </a:lnTo>
                  <a:lnTo>
                    <a:pt x="69" y="102"/>
                  </a:lnTo>
                  <a:lnTo>
                    <a:pt x="53" y="96"/>
                  </a:lnTo>
                  <a:lnTo>
                    <a:pt x="37" y="86"/>
                  </a:lnTo>
                  <a:lnTo>
                    <a:pt x="23" y="76"/>
                  </a:lnTo>
                  <a:lnTo>
                    <a:pt x="16" y="60"/>
                  </a:lnTo>
                  <a:lnTo>
                    <a:pt x="14" y="43"/>
                  </a:lnTo>
                  <a:lnTo>
                    <a:pt x="17" y="25"/>
                  </a:lnTo>
                  <a:lnTo>
                    <a:pt x="29" y="11"/>
                  </a:lnTo>
                  <a:lnTo>
                    <a:pt x="43" y="3"/>
                  </a:lnTo>
                  <a:lnTo>
                    <a:pt x="59" y="0"/>
                  </a:lnTo>
                  <a:lnTo>
                    <a:pt x="7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4" name="Freeform 783"/>
            <p:cNvSpPr>
              <a:spLocks/>
            </p:cNvSpPr>
            <p:nvPr/>
          </p:nvSpPr>
          <p:spPr bwMode="auto">
            <a:xfrm>
              <a:off x="5313363" y="3319463"/>
              <a:ext cx="141288" cy="134938"/>
            </a:xfrm>
            <a:custGeom>
              <a:avLst/>
              <a:gdLst>
                <a:gd name="T0" fmla="*/ 71 w 179"/>
                <a:gd name="T1" fmla="*/ 0 h 171"/>
                <a:gd name="T2" fmla="*/ 86 w 179"/>
                <a:gd name="T3" fmla="*/ 2 h 171"/>
                <a:gd name="T4" fmla="*/ 106 w 179"/>
                <a:gd name="T5" fmla="*/ 8 h 171"/>
                <a:gd name="T6" fmla="*/ 122 w 179"/>
                <a:gd name="T7" fmla="*/ 20 h 171"/>
                <a:gd name="T8" fmla="*/ 131 w 179"/>
                <a:gd name="T9" fmla="*/ 35 h 171"/>
                <a:gd name="T10" fmla="*/ 137 w 179"/>
                <a:gd name="T11" fmla="*/ 18 h 171"/>
                <a:gd name="T12" fmla="*/ 179 w 179"/>
                <a:gd name="T13" fmla="*/ 26 h 171"/>
                <a:gd name="T14" fmla="*/ 165 w 179"/>
                <a:gd name="T15" fmla="*/ 81 h 171"/>
                <a:gd name="T16" fmla="*/ 124 w 179"/>
                <a:gd name="T17" fmla="*/ 71 h 171"/>
                <a:gd name="T18" fmla="*/ 122 w 179"/>
                <a:gd name="T19" fmla="*/ 57 h 171"/>
                <a:gd name="T20" fmla="*/ 114 w 179"/>
                <a:gd name="T21" fmla="*/ 45 h 171"/>
                <a:gd name="T22" fmla="*/ 98 w 179"/>
                <a:gd name="T23" fmla="*/ 39 h 171"/>
                <a:gd name="T24" fmla="*/ 94 w 179"/>
                <a:gd name="T25" fmla="*/ 39 h 171"/>
                <a:gd name="T26" fmla="*/ 90 w 179"/>
                <a:gd name="T27" fmla="*/ 39 h 171"/>
                <a:gd name="T28" fmla="*/ 86 w 179"/>
                <a:gd name="T29" fmla="*/ 41 h 171"/>
                <a:gd name="T30" fmla="*/ 82 w 179"/>
                <a:gd name="T31" fmla="*/ 43 h 171"/>
                <a:gd name="T32" fmla="*/ 80 w 179"/>
                <a:gd name="T33" fmla="*/ 47 h 171"/>
                <a:gd name="T34" fmla="*/ 82 w 179"/>
                <a:gd name="T35" fmla="*/ 55 h 171"/>
                <a:gd name="T36" fmla="*/ 92 w 179"/>
                <a:gd name="T37" fmla="*/ 63 h 171"/>
                <a:gd name="T38" fmla="*/ 106 w 179"/>
                <a:gd name="T39" fmla="*/ 73 h 171"/>
                <a:gd name="T40" fmla="*/ 122 w 179"/>
                <a:gd name="T41" fmla="*/ 81 h 171"/>
                <a:gd name="T42" fmla="*/ 137 w 179"/>
                <a:gd name="T43" fmla="*/ 92 h 171"/>
                <a:gd name="T44" fmla="*/ 149 w 179"/>
                <a:gd name="T45" fmla="*/ 104 h 171"/>
                <a:gd name="T46" fmla="*/ 157 w 179"/>
                <a:gd name="T47" fmla="*/ 118 h 171"/>
                <a:gd name="T48" fmla="*/ 157 w 179"/>
                <a:gd name="T49" fmla="*/ 136 h 171"/>
                <a:gd name="T50" fmla="*/ 149 w 179"/>
                <a:gd name="T51" fmla="*/ 153 h 171"/>
                <a:gd name="T52" fmla="*/ 135 w 179"/>
                <a:gd name="T53" fmla="*/ 165 h 171"/>
                <a:gd name="T54" fmla="*/ 120 w 179"/>
                <a:gd name="T55" fmla="*/ 171 h 171"/>
                <a:gd name="T56" fmla="*/ 104 w 179"/>
                <a:gd name="T57" fmla="*/ 171 h 171"/>
                <a:gd name="T58" fmla="*/ 86 w 179"/>
                <a:gd name="T59" fmla="*/ 169 h 171"/>
                <a:gd name="T60" fmla="*/ 67 w 179"/>
                <a:gd name="T61" fmla="*/ 163 h 171"/>
                <a:gd name="T62" fmla="*/ 53 w 179"/>
                <a:gd name="T63" fmla="*/ 151 h 171"/>
                <a:gd name="T64" fmla="*/ 43 w 179"/>
                <a:gd name="T65" fmla="*/ 139 h 171"/>
                <a:gd name="T66" fmla="*/ 39 w 179"/>
                <a:gd name="T67" fmla="*/ 157 h 171"/>
                <a:gd name="T68" fmla="*/ 0 w 179"/>
                <a:gd name="T69" fmla="*/ 149 h 171"/>
                <a:gd name="T70" fmla="*/ 8 w 179"/>
                <a:gd name="T71" fmla="*/ 94 h 171"/>
                <a:gd name="T72" fmla="*/ 51 w 179"/>
                <a:gd name="T73" fmla="*/ 102 h 171"/>
                <a:gd name="T74" fmla="*/ 51 w 179"/>
                <a:gd name="T75" fmla="*/ 108 h 171"/>
                <a:gd name="T76" fmla="*/ 53 w 179"/>
                <a:gd name="T77" fmla="*/ 114 h 171"/>
                <a:gd name="T78" fmla="*/ 55 w 179"/>
                <a:gd name="T79" fmla="*/ 118 h 171"/>
                <a:gd name="T80" fmla="*/ 59 w 179"/>
                <a:gd name="T81" fmla="*/ 122 h 171"/>
                <a:gd name="T82" fmla="*/ 63 w 179"/>
                <a:gd name="T83" fmla="*/ 124 h 171"/>
                <a:gd name="T84" fmla="*/ 67 w 179"/>
                <a:gd name="T85" fmla="*/ 126 h 171"/>
                <a:gd name="T86" fmla="*/ 73 w 179"/>
                <a:gd name="T87" fmla="*/ 128 h 171"/>
                <a:gd name="T88" fmla="*/ 76 w 179"/>
                <a:gd name="T89" fmla="*/ 130 h 171"/>
                <a:gd name="T90" fmla="*/ 80 w 179"/>
                <a:gd name="T91" fmla="*/ 130 h 171"/>
                <a:gd name="T92" fmla="*/ 84 w 179"/>
                <a:gd name="T93" fmla="*/ 130 h 171"/>
                <a:gd name="T94" fmla="*/ 88 w 179"/>
                <a:gd name="T95" fmla="*/ 130 h 171"/>
                <a:gd name="T96" fmla="*/ 92 w 179"/>
                <a:gd name="T97" fmla="*/ 128 h 171"/>
                <a:gd name="T98" fmla="*/ 96 w 179"/>
                <a:gd name="T99" fmla="*/ 126 h 171"/>
                <a:gd name="T100" fmla="*/ 96 w 179"/>
                <a:gd name="T101" fmla="*/ 122 h 171"/>
                <a:gd name="T102" fmla="*/ 94 w 179"/>
                <a:gd name="T103" fmla="*/ 116 h 171"/>
                <a:gd name="T104" fmla="*/ 86 w 179"/>
                <a:gd name="T105" fmla="*/ 110 h 171"/>
                <a:gd name="T106" fmla="*/ 73 w 179"/>
                <a:gd name="T107" fmla="*/ 102 h 171"/>
                <a:gd name="T108" fmla="*/ 57 w 179"/>
                <a:gd name="T109" fmla="*/ 94 h 171"/>
                <a:gd name="T110" fmla="*/ 41 w 179"/>
                <a:gd name="T111" fmla="*/ 84 h 171"/>
                <a:gd name="T112" fmla="*/ 29 w 179"/>
                <a:gd name="T113" fmla="*/ 73 h 171"/>
                <a:gd name="T114" fmla="*/ 21 w 179"/>
                <a:gd name="T115" fmla="*/ 57 h 171"/>
                <a:gd name="T116" fmla="*/ 21 w 179"/>
                <a:gd name="T117" fmla="*/ 39 h 171"/>
                <a:gd name="T118" fmla="*/ 27 w 179"/>
                <a:gd name="T119" fmla="*/ 22 h 171"/>
                <a:gd name="T120" fmla="*/ 39 w 179"/>
                <a:gd name="T121" fmla="*/ 10 h 171"/>
                <a:gd name="T122" fmla="*/ 55 w 179"/>
                <a:gd name="T123" fmla="*/ 4 h 171"/>
                <a:gd name="T124" fmla="*/ 71 w 179"/>
                <a:gd name="T12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9" h="171">
                  <a:moveTo>
                    <a:pt x="71" y="0"/>
                  </a:moveTo>
                  <a:lnTo>
                    <a:pt x="86" y="2"/>
                  </a:lnTo>
                  <a:lnTo>
                    <a:pt x="106" y="8"/>
                  </a:lnTo>
                  <a:lnTo>
                    <a:pt x="122" y="20"/>
                  </a:lnTo>
                  <a:lnTo>
                    <a:pt x="131" y="35"/>
                  </a:lnTo>
                  <a:lnTo>
                    <a:pt x="137" y="18"/>
                  </a:lnTo>
                  <a:lnTo>
                    <a:pt x="179" y="26"/>
                  </a:lnTo>
                  <a:lnTo>
                    <a:pt x="165" y="81"/>
                  </a:lnTo>
                  <a:lnTo>
                    <a:pt x="124" y="71"/>
                  </a:lnTo>
                  <a:lnTo>
                    <a:pt x="122" y="57"/>
                  </a:lnTo>
                  <a:lnTo>
                    <a:pt x="114" y="45"/>
                  </a:lnTo>
                  <a:lnTo>
                    <a:pt x="98" y="39"/>
                  </a:lnTo>
                  <a:lnTo>
                    <a:pt x="94" y="39"/>
                  </a:lnTo>
                  <a:lnTo>
                    <a:pt x="90" y="39"/>
                  </a:lnTo>
                  <a:lnTo>
                    <a:pt x="86" y="41"/>
                  </a:lnTo>
                  <a:lnTo>
                    <a:pt x="82" y="43"/>
                  </a:lnTo>
                  <a:lnTo>
                    <a:pt x="80" y="47"/>
                  </a:lnTo>
                  <a:lnTo>
                    <a:pt x="82" y="55"/>
                  </a:lnTo>
                  <a:lnTo>
                    <a:pt x="92" y="63"/>
                  </a:lnTo>
                  <a:lnTo>
                    <a:pt x="106" y="73"/>
                  </a:lnTo>
                  <a:lnTo>
                    <a:pt x="122" y="81"/>
                  </a:lnTo>
                  <a:lnTo>
                    <a:pt x="137" y="92"/>
                  </a:lnTo>
                  <a:lnTo>
                    <a:pt x="149" y="104"/>
                  </a:lnTo>
                  <a:lnTo>
                    <a:pt x="157" y="118"/>
                  </a:lnTo>
                  <a:lnTo>
                    <a:pt x="157" y="136"/>
                  </a:lnTo>
                  <a:lnTo>
                    <a:pt x="149" y="153"/>
                  </a:lnTo>
                  <a:lnTo>
                    <a:pt x="135" y="165"/>
                  </a:lnTo>
                  <a:lnTo>
                    <a:pt x="120" y="171"/>
                  </a:lnTo>
                  <a:lnTo>
                    <a:pt x="104" y="171"/>
                  </a:lnTo>
                  <a:lnTo>
                    <a:pt x="86" y="169"/>
                  </a:lnTo>
                  <a:lnTo>
                    <a:pt x="67" y="163"/>
                  </a:lnTo>
                  <a:lnTo>
                    <a:pt x="53" y="151"/>
                  </a:lnTo>
                  <a:lnTo>
                    <a:pt x="43" y="139"/>
                  </a:lnTo>
                  <a:lnTo>
                    <a:pt x="39" y="157"/>
                  </a:lnTo>
                  <a:lnTo>
                    <a:pt x="0" y="149"/>
                  </a:lnTo>
                  <a:lnTo>
                    <a:pt x="8" y="94"/>
                  </a:lnTo>
                  <a:lnTo>
                    <a:pt x="51" y="102"/>
                  </a:lnTo>
                  <a:lnTo>
                    <a:pt x="51" y="108"/>
                  </a:lnTo>
                  <a:lnTo>
                    <a:pt x="53" y="114"/>
                  </a:lnTo>
                  <a:lnTo>
                    <a:pt x="55" y="118"/>
                  </a:lnTo>
                  <a:lnTo>
                    <a:pt x="59" y="122"/>
                  </a:lnTo>
                  <a:lnTo>
                    <a:pt x="63" y="124"/>
                  </a:lnTo>
                  <a:lnTo>
                    <a:pt x="67" y="126"/>
                  </a:lnTo>
                  <a:lnTo>
                    <a:pt x="73" y="128"/>
                  </a:lnTo>
                  <a:lnTo>
                    <a:pt x="76" y="130"/>
                  </a:lnTo>
                  <a:lnTo>
                    <a:pt x="80" y="130"/>
                  </a:lnTo>
                  <a:lnTo>
                    <a:pt x="84" y="130"/>
                  </a:lnTo>
                  <a:lnTo>
                    <a:pt x="88" y="130"/>
                  </a:lnTo>
                  <a:lnTo>
                    <a:pt x="92" y="128"/>
                  </a:lnTo>
                  <a:lnTo>
                    <a:pt x="96" y="126"/>
                  </a:lnTo>
                  <a:lnTo>
                    <a:pt x="96" y="122"/>
                  </a:lnTo>
                  <a:lnTo>
                    <a:pt x="94" y="116"/>
                  </a:lnTo>
                  <a:lnTo>
                    <a:pt x="86" y="110"/>
                  </a:lnTo>
                  <a:lnTo>
                    <a:pt x="73" y="102"/>
                  </a:lnTo>
                  <a:lnTo>
                    <a:pt x="57" y="94"/>
                  </a:lnTo>
                  <a:lnTo>
                    <a:pt x="41" y="84"/>
                  </a:lnTo>
                  <a:lnTo>
                    <a:pt x="29" y="73"/>
                  </a:lnTo>
                  <a:lnTo>
                    <a:pt x="21" y="57"/>
                  </a:lnTo>
                  <a:lnTo>
                    <a:pt x="21" y="39"/>
                  </a:lnTo>
                  <a:lnTo>
                    <a:pt x="27" y="22"/>
                  </a:lnTo>
                  <a:lnTo>
                    <a:pt x="39" y="10"/>
                  </a:lnTo>
                  <a:lnTo>
                    <a:pt x="55" y="4"/>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5" name="Freeform 784"/>
            <p:cNvSpPr>
              <a:spLocks noEditPoints="1"/>
            </p:cNvSpPr>
            <p:nvPr/>
          </p:nvSpPr>
          <p:spPr bwMode="auto">
            <a:xfrm>
              <a:off x="4613276" y="3582988"/>
              <a:ext cx="55563" cy="88900"/>
            </a:xfrm>
            <a:custGeom>
              <a:avLst/>
              <a:gdLst>
                <a:gd name="T0" fmla="*/ 18 w 71"/>
                <a:gd name="T1" fmla="*/ 61 h 112"/>
                <a:gd name="T2" fmla="*/ 18 w 71"/>
                <a:gd name="T3" fmla="*/ 94 h 112"/>
                <a:gd name="T4" fmla="*/ 37 w 71"/>
                <a:gd name="T5" fmla="*/ 94 h 112"/>
                <a:gd name="T6" fmla="*/ 43 w 71"/>
                <a:gd name="T7" fmla="*/ 92 h 112"/>
                <a:gd name="T8" fmla="*/ 49 w 71"/>
                <a:gd name="T9" fmla="*/ 90 h 112"/>
                <a:gd name="T10" fmla="*/ 51 w 71"/>
                <a:gd name="T11" fmla="*/ 84 h 112"/>
                <a:gd name="T12" fmla="*/ 53 w 71"/>
                <a:gd name="T13" fmla="*/ 78 h 112"/>
                <a:gd name="T14" fmla="*/ 51 w 71"/>
                <a:gd name="T15" fmla="*/ 70 h 112"/>
                <a:gd name="T16" fmla="*/ 49 w 71"/>
                <a:gd name="T17" fmla="*/ 66 h 112"/>
                <a:gd name="T18" fmla="*/ 43 w 71"/>
                <a:gd name="T19" fmla="*/ 63 h 112"/>
                <a:gd name="T20" fmla="*/ 37 w 71"/>
                <a:gd name="T21" fmla="*/ 61 h 112"/>
                <a:gd name="T22" fmla="*/ 18 w 71"/>
                <a:gd name="T23" fmla="*/ 61 h 112"/>
                <a:gd name="T24" fmla="*/ 18 w 71"/>
                <a:gd name="T25" fmla="*/ 17 h 112"/>
                <a:gd name="T26" fmla="*/ 18 w 71"/>
                <a:gd name="T27" fmla="*/ 43 h 112"/>
                <a:gd name="T28" fmla="*/ 32 w 71"/>
                <a:gd name="T29" fmla="*/ 43 h 112"/>
                <a:gd name="T30" fmla="*/ 36 w 71"/>
                <a:gd name="T31" fmla="*/ 43 h 112"/>
                <a:gd name="T32" fmla="*/ 39 w 71"/>
                <a:gd name="T33" fmla="*/ 39 h 112"/>
                <a:gd name="T34" fmla="*/ 41 w 71"/>
                <a:gd name="T35" fmla="*/ 35 h 112"/>
                <a:gd name="T36" fmla="*/ 43 w 71"/>
                <a:gd name="T37" fmla="*/ 31 h 112"/>
                <a:gd name="T38" fmla="*/ 41 w 71"/>
                <a:gd name="T39" fmla="*/ 25 h 112"/>
                <a:gd name="T40" fmla="*/ 39 w 71"/>
                <a:gd name="T41" fmla="*/ 21 h 112"/>
                <a:gd name="T42" fmla="*/ 36 w 71"/>
                <a:gd name="T43" fmla="*/ 19 h 112"/>
                <a:gd name="T44" fmla="*/ 32 w 71"/>
                <a:gd name="T45" fmla="*/ 17 h 112"/>
                <a:gd name="T46" fmla="*/ 18 w 71"/>
                <a:gd name="T47" fmla="*/ 17 h 112"/>
                <a:gd name="T48" fmla="*/ 8 w 71"/>
                <a:gd name="T49" fmla="*/ 0 h 112"/>
                <a:gd name="T50" fmla="*/ 32 w 71"/>
                <a:gd name="T51" fmla="*/ 0 h 112"/>
                <a:gd name="T52" fmla="*/ 39 w 71"/>
                <a:gd name="T53" fmla="*/ 2 h 112"/>
                <a:gd name="T54" fmla="*/ 45 w 71"/>
                <a:gd name="T55" fmla="*/ 4 h 112"/>
                <a:gd name="T56" fmla="*/ 51 w 71"/>
                <a:gd name="T57" fmla="*/ 10 h 112"/>
                <a:gd name="T58" fmla="*/ 57 w 71"/>
                <a:gd name="T59" fmla="*/ 15 h 112"/>
                <a:gd name="T60" fmla="*/ 59 w 71"/>
                <a:gd name="T61" fmla="*/ 21 h 112"/>
                <a:gd name="T62" fmla="*/ 61 w 71"/>
                <a:gd name="T63" fmla="*/ 31 h 112"/>
                <a:gd name="T64" fmla="*/ 61 w 71"/>
                <a:gd name="T65" fmla="*/ 37 h 112"/>
                <a:gd name="T66" fmla="*/ 59 w 71"/>
                <a:gd name="T67" fmla="*/ 43 h 112"/>
                <a:gd name="T68" fmla="*/ 55 w 71"/>
                <a:gd name="T69" fmla="*/ 49 h 112"/>
                <a:gd name="T70" fmla="*/ 61 w 71"/>
                <a:gd name="T71" fmla="*/ 55 h 112"/>
                <a:gd name="T72" fmla="*/ 67 w 71"/>
                <a:gd name="T73" fmla="*/ 61 h 112"/>
                <a:gd name="T74" fmla="*/ 71 w 71"/>
                <a:gd name="T75" fmla="*/ 68 h 112"/>
                <a:gd name="T76" fmla="*/ 71 w 71"/>
                <a:gd name="T77" fmla="*/ 78 h 112"/>
                <a:gd name="T78" fmla="*/ 67 w 71"/>
                <a:gd name="T79" fmla="*/ 94 h 112"/>
                <a:gd name="T80" fmla="*/ 55 w 71"/>
                <a:gd name="T81" fmla="*/ 108 h 112"/>
                <a:gd name="T82" fmla="*/ 37 w 71"/>
                <a:gd name="T83" fmla="*/ 112 h 112"/>
                <a:gd name="T84" fmla="*/ 8 w 71"/>
                <a:gd name="T85" fmla="*/ 112 h 112"/>
                <a:gd name="T86" fmla="*/ 8 w 71"/>
                <a:gd name="T87" fmla="*/ 112 h 112"/>
                <a:gd name="T88" fmla="*/ 8 w 71"/>
                <a:gd name="T89" fmla="*/ 112 h 112"/>
                <a:gd name="T90" fmla="*/ 4 w 71"/>
                <a:gd name="T91" fmla="*/ 112 h 112"/>
                <a:gd name="T92" fmla="*/ 0 w 71"/>
                <a:gd name="T93" fmla="*/ 108 h 112"/>
                <a:gd name="T94" fmla="*/ 0 w 71"/>
                <a:gd name="T95" fmla="*/ 104 h 112"/>
                <a:gd name="T96" fmla="*/ 0 w 71"/>
                <a:gd name="T97" fmla="*/ 10 h 112"/>
                <a:gd name="T98" fmla="*/ 0 w 71"/>
                <a:gd name="T99" fmla="*/ 4 h 112"/>
                <a:gd name="T100" fmla="*/ 4 w 71"/>
                <a:gd name="T101" fmla="*/ 2 h 112"/>
                <a:gd name="T102" fmla="*/ 8 w 71"/>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2">
                  <a:moveTo>
                    <a:pt x="18" y="61"/>
                  </a:moveTo>
                  <a:lnTo>
                    <a:pt x="18" y="94"/>
                  </a:lnTo>
                  <a:lnTo>
                    <a:pt x="37" y="94"/>
                  </a:lnTo>
                  <a:lnTo>
                    <a:pt x="43" y="92"/>
                  </a:lnTo>
                  <a:lnTo>
                    <a:pt x="49" y="90"/>
                  </a:lnTo>
                  <a:lnTo>
                    <a:pt x="51" y="84"/>
                  </a:lnTo>
                  <a:lnTo>
                    <a:pt x="53" y="78"/>
                  </a:lnTo>
                  <a:lnTo>
                    <a:pt x="51" y="70"/>
                  </a:lnTo>
                  <a:lnTo>
                    <a:pt x="49" y="66"/>
                  </a:lnTo>
                  <a:lnTo>
                    <a:pt x="43" y="63"/>
                  </a:lnTo>
                  <a:lnTo>
                    <a:pt x="37" y="61"/>
                  </a:lnTo>
                  <a:lnTo>
                    <a:pt x="18" y="61"/>
                  </a:lnTo>
                  <a:close/>
                  <a:moveTo>
                    <a:pt x="18" y="17"/>
                  </a:moveTo>
                  <a:lnTo>
                    <a:pt x="18" y="43"/>
                  </a:lnTo>
                  <a:lnTo>
                    <a:pt x="32" y="43"/>
                  </a:lnTo>
                  <a:lnTo>
                    <a:pt x="36" y="43"/>
                  </a:lnTo>
                  <a:lnTo>
                    <a:pt x="39" y="39"/>
                  </a:lnTo>
                  <a:lnTo>
                    <a:pt x="41" y="35"/>
                  </a:lnTo>
                  <a:lnTo>
                    <a:pt x="43" y="31"/>
                  </a:lnTo>
                  <a:lnTo>
                    <a:pt x="41" y="25"/>
                  </a:lnTo>
                  <a:lnTo>
                    <a:pt x="39" y="21"/>
                  </a:lnTo>
                  <a:lnTo>
                    <a:pt x="36" y="19"/>
                  </a:lnTo>
                  <a:lnTo>
                    <a:pt x="32" y="17"/>
                  </a:lnTo>
                  <a:lnTo>
                    <a:pt x="18" y="17"/>
                  </a:lnTo>
                  <a:close/>
                  <a:moveTo>
                    <a:pt x="8" y="0"/>
                  </a:moveTo>
                  <a:lnTo>
                    <a:pt x="32" y="0"/>
                  </a:lnTo>
                  <a:lnTo>
                    <a:pt x="39" y="2"/>
                  </a:lnTo>
                  <a:lnTo>
                    <a:pt x="45" y="4"/>
                  </a:lnTo>
                  <a:lnTo>
                    <a:pt x="51" y="10"/>
                  </a:lnTo>
                  <a:lnTo>
                    <a:pt x="57" y="15"/>
                  </a:lnTo>
                  <a:lnTo>
                    <a:pt x="59" y="21"/>
                  </a:lnTo>
                  <a:lnTo>
                    <a:pt x="61" y="31"/>
                  </a:lnTo>
                  <a:lnTo>
                    <a:pt x="61" y="37"/>
                  </a:lnTo>
                  <a:lnTo>
                    <a:pt x="59" y="43"/>
                  </a:lnTo>
                  <a:lnTo>
                    <a:pt x="55" y="49"/>
                  </a:lnTo>
                  <a:lnTo>
                    <a:pt x="61" y="55"/>
                  </a:lnTo>
                  <a:lnTo>
                    <a:pt x="67" y="61"/>
                  </a:lnTo>
                  <a:lnTo>
                    <a:pt x="71" y="68"/>
                  </a:lnTo>
                  <a:lnTo>
                    <a:pt x="71" y="78"/>
                  </a:lnTo>
                  <a:lnTo>
                    <a:pt x="67" y="94"/>
                  </a:lnTo>
                  <a:lnTo>
                    <a:pt x="55" y="108"/>
                  </a:lnTo>
                  <a:lnTo>
                    <a:pt x="37" y="112"/>
                  </a:lnTo>
                  <a:lnTo>
                    <a:pt x="8" y="112"/>
                  </a:lnTo>
                  <a:lnTo>
                    <a:pt x="8" y="112"/>
                  </a:lnTo>
                  <a:lnTo>
                    <a:pt x="8" y="112"/>
                  </a:lnTo>
                  <a:lnTo>
                    <a:pt x="4" y="112"/>
                  </a:lnTo>
                  <a:lnTo>
                    <a:pt x="0" y="108"/>
                  </a:lnTo>
                  <a:lnTo>
                    <a:pt x="0" y="104"/>
                  </a:lnTo>
                  <a:lnTo>
                    <a:pt x="0" y="10"/>
                  </a:lnTo>
                  <a:lnTo>
                    <a:pt x="0"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6" name="Freeform 785"/>
            <p:cNvSpPr>
              <a:spLocks/>
            </p:cNvSpPr>
            <p:nvPr/>
          </p:nvSpPr>
          <p:spPr bwMode="auto">
            <a:xfrm>
              <a:off x="4687888" y="3582988"/>
              <a:ext cx="57150" cy="88900"/>
            </a:xfrm>
            <a:custGeom>
              <a:avLst/>
              <a:gdLst>
                <a:gd name="T0" fmla="*/ 8 w 71"/>
                <a:gd name="T1" fmla="*/ 0 h 112"/>
                <a:gd name="T2" fmla="*/ 61 w 71"/>
                <a:gd name="T3" fmla="*/ 0 h 112"/>
                <a:gd name="T4" fmla="*/ 65 w 71"/>
                <a:gd name="T5" fmla="*/ 2 h 112"/>
                <a:gd name="T6" fmla="*/ 69 w 71"/>
                <a:gd name="T7" fmla="*/ 4 h 112"/>
                <a:gd name="T8" fmla="*/ 71 w 71"/>
                <a:gd name="T9" fmla="*/ 10 h 112"/>
                <a:gd name="T10" fmla="*/ 69 w 71"/>
                <a:gd name="T11" fmla="*/ 13 h 112"/>
                <a:gd name="T12" fmla="*/ 65 w 71"/>
                <a:gd name="T13" fmla="*/ 17 h 112"/>
                <a:gd name="T14" fmla="*/ 61 w 71"/>
                <a:gd name="T15" fmla="*/ 17 h 112"/>
                <a:gd name="T16" fmla="*/ 18 w 71"/>
                <a:gd name="T17" fmla="*/ 17 h 112"/>
                <a:gd name="T18" fmla="*/ 18 w 71"/>
                <a:gd name="T19" fmla="*/ 47 h 112"/>
                <a:gd name="T20" fmla="*/ 55 w 71"/>
                <a:gd name="T21" fmla="*/ 47 h 112"/>
                <a:gd name="T22" fmla="*/ 59 w 71"/>
                <a:gd name="T23" fmla="*/ 49 h 112"/>
                <a:gd name="T24" fmla="*/ 63 w 71"/>
                <a:gd name="T25" fmla="*/ 51 h 112"/>
                <a:gd name="T26" fmla="*/ 63 w 71"/>
                <a:gd name="T27" fmla="*/ 57 h 112"/>
                <a:gd name="T28" fmla="*/ 63 w 71"/>
                <a:gd name="T29" fmla="*/ 61 h 112"/>
                <a:gd name="T30" fmla="*/ 59 w 71"/>
                <a:gd name="T31" fmla="*/ 63 h 112"/>
                <a:gd name="T32" fmla="*/ 55 w 71"/>
                <a:gd name="T33" fmla="*/ 64 h 112"/>
                <a:gd name="T34" fmla="*/ 18 w 71"/>
                <a:gd name="T35" fmla="*/ 64 h 112"/>
                <a:gd name="T36" fmla="*/ 18 w 71"/>
                <a:gd name="T37" fmla="*/ 94 h 112"/>
                <a:gd name="T38" fmla="*/ 61 w 71"/>
                <a:gd name="T39" fmla="*/ 94 h 112"/>
                <a:gd name="T40" fmla="*/ 65 w 71"/>
                <a:gd name="T41" fmla="*/ 96 h 112"/>
                <a:gd name="T42" fmla="*/ 69 w 71"/>
                <a:gd name="T43" fmla="*/ 98 h 112"/>
                <a:gd name="T44" fmla="*/ 71 w 71"/>
                <a:gd name="T45" fmla="*/ 104 h 112"/>
                <a:gd name="T46" fmla="*/ 69 w 71"/>
                <a:gd name="T47" fmla="*/ 108 h 112"/>
                <a:gd name="T48" fmla="*/ 65 w 71"/>
                <a:gd name="T49" fmla="*/ 112 h 112"/>
                <a:gd name="T50" fmla="*/ 61 w 71"/>
                <a:gd name="T51" fmla="*/ 112 h 112"/>
                <a:gd name="T52" fmla="*/ 10 w 71"/>
                <a:gd name="T53" fmla="*/ 112 h 112"/>
                <a:gd name="T54" fmla="*/ 10 w 71"/>
                <a:gd name="T55" fmla="*/ 112 h 112"/>
                <a:gd name="T56" fmla="*/ 8 w 71"/>
                <a:gd name="T57" fmla="*/ 112 h 112"/>
                <a:gd name="T58" fmla="*/ 4 w 71"/>
                <a:gd name="T59" fmla="*/ 112 h 112"/>
                <a:gd name="T60" fmla="*/ 2 w 71"/>
                <a:gd name="T61" fmla="*/ 108 h 112"/>
                <a:gd name="T62" fmla="*/ 0 w 71"/>
                <a:gd name="T63" fmla="*/ 104 h 112"/>
                <a:gd name="T64" fmla="*/ 0 w 71"/>
                <a:gd name="T65" fmla="*/ 10 h 112"/>
                <a:gd name="T66" fmla="*/ 2 w 71"/>
                <a:gd name="T67" fmla="*/ 4 h 112"/>
                <a:gd name="T68" fmla="*/ 4 w 71"/>
                <a:gd name="T69" fmla="*/ 2 h 112"/>
                <a:gd name="T70" fmla="*/ 8 w 71"/>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112">
                  <a:moveTo>
                    <a:pt x="8" y="0"/>
                  </a:moveTo>
                  <a:lnTo>
                    <a:pt x="61" y="0"/>
                  </a:lnTo>
                  <a:lnTo>
                    <a:pt x="65" y="2"/>
                  </a:lnTo>
                  <a:lnTo>
                    <a:pt x="69" y="4"/>
                  </a:lnTo>
                  <a:lnTo>
                    <a:pt x="71" y="10"/>
                  </a:lnTo>
                  <a:lnTo>
                    <a:pt x="69" y="13"/>
                  </a:lnTo>
                  <a:lnTo>
                    <a:pt x="65" y="17"/>
                  </a:lnTo>
                  <a:lnTo>
                    <a:pt x="61" y="17"/>
                  </a:lnTo>
                  <a:lnTo>
                    <a:pt x="18" y="17"/>
                  </a:lnTo>
                  <a:lnTo>
                    <a:pt x="18" y="47"/>
                  </a:lnTo>
                  <a:lnTo>
                    <a:pt x="55" y="47"/>
                  </a:lnTo>
                  <a:lnTo>
                    <a:pt x="59" y="49"/>
                  </a:lnTo>
                  <a:lnTo>
                    <a:pt x="63" y="51"/>
                  </a:lnTo>
                  <a:lnTo>
                    <a:pt x="63" y="57"/>
                  </a:lnTo>
                  <a:lnTo>
                    <a:pt x="63" y="61"/>
                  </a:lnTo>
                  <a:lnTo>
                    <a:pt x="59" y="63"/>
                  </a:lnTo>
                  <a:lnTo>
                    <a:pt x="55" y="64"/>
                  </a:lnTo>
                  <a:lnTo>
                    <a:pt x="18" y="64"/>
                  </a:lnTo>
                  <a:lnTo>
                    <a:pt x="18" y="94"/>
                  </a:lnTo>
                  <a:lnTo>
                    <a:pt x="61" y="94"/>
                  </a:lnTo>
                  <a:lnTo>
                    <a:pt x="65" y="96"/>
                  </a:lnTo>
                  <a:lnTo>
                    <a:pt x="69" y="98"/>
                  </a:lnTo>
                  <a:lnTo>
                    <a:pt x="71" y="104"/>
                  </a:lnTo>
                  <a:lnTo>
                    <a:pt x="69" y="108"/>
                  </a:lnTo>
                  <a:lnTo>
                    <a:pt x="65" y="112"/>
                  </a:lnTo>
                  <a:lnTo>
                    <a:pt x="61" y="112"/>
                  </a:lnTo>
                  <a:lnTo>
                    <a:pt x="10" y="112"/>
                  </a:lnTo>
                  <a:lnTo>
                    <a:pt x="10" y="112"/>
                  </a:lnTo>
                  <a:lnTo>
                    <a:pt x="8" y="112"/>
                  </a:lnTo>
                  <a:lnTo>
                    <a:pt x="4" y="112"/>
                  </a:lnTo>
                  <a:lnTo>
                    <a:pt x="2" y="108"/>
                  </a:lnTo>
                  <a:lnTo>
                    <a:pt x="0" y="104"/>
                  </a:lnTo>
                  <a:lnTo>
                    <a:pt x="0" y="10"/>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7" name="Freeform 786"/>
            <p:cNvSpPr>
              <a:spLocks/>
            </p:cNvSpPr>
            <p:nvPr/>
          </p:nvSpPr>
          <p:spPr bwMode="auto">
            <a:xfrm>
              <a:off x="4759326" y="3579813"/>
              <a:ext cx="69850" cy="92075"/>
            </a:xfrm>
            <a:custGeom>
              <a:avLst/>
              <a:gdLst>
                <a:gd name="T0" fmla="*/ 57 w 86"/>
                <a:gd name="T1" fmla="*/ 4 h 116"/>
                <a:gd name="T2" fmla="*/ 78 w 86"/>
                <a:gd name="T3" fmla="*/ 14 h 116"/>
                <a:gd name="T4" fmla="*/ 80 w 86"/>
                <a:gd name="T5" fmla="*/ 21 h 116"/>
                <a:gd name="T6" fmla="*/ 76 w 86"/>
                <a:gd name="T7" fmla="*/ 27 h 116"/>
                <a:gd name="T8" fmla="*/ 68 w 86"/>
                <a:gd name="T9" fmla="*/ 27 h 116"/>
                <a:gd name="T10" fmla="*/ 57 w 86"/>
                <a:gd name="T11" fmla="*/ 19 h 116"/>
                <a:gd name="T12" fmla="*/ 43 w 86"/>
                <a:gd name="T13" fmla="*/ 17 h 116"/>
                <a:gd name="T14" fmla="*/ 29 w 86"/>
                <a:gd name="T15" fmla="*/ 19 h 116"/>
                <a:gd name="T16" fmla="*/ 21 w 86"/>
                <a:gd name="T17" fmla="*/ 25 h 116"/>
                <a:gd name="T18" fmla="*/ 19 w 86"/>
                <a:gd name="T19" fmla="*/ 33 h 116"/>
                <a:gd name="T20" fmla="*/ 19 w 86"/>
                <a:gd name="T21" fmla="*/ 37 h 116"/>
                <a:gd name="T22" fmla="*/ 23 w 86"/>
                <a:gd name="T23" fmla="*/ 41 h 116"/>
                <a:gd name="T24" fmla="*/ 35 w 86"/>
                <a:gd name="T25" fmla="*/ 47 h 116"/>
                <a:gd name="T26" fmla="*/ 45 w 86"/>
                <a:gd name="T27" fmla="*/ 49 h 116"/>
                <a:gd name="T28" fmla="*/ 67 w 86"/>
                <a:gd name="T29" fmla="*/ 55 h 116"/>
                <a:gd name="T30" fmla="*/ 78 w 86"/>
                <a:gd name="T31" fmla="*/ 63 h 116"/>
                <a:gd name="T32" fmla="*/ 86 w 86"/>
                <a:gd name="T33" fmla="*/ 74 h 116"/>
                <a:gd name="T34" fmla="*/ 86 w 86"/>
                <a:gd name="T35" fmla="*/ 90 h 116"/>
                <a:gd name="T36" fmla="*/ 78 w 86"/>
                <a:gd name="T37" fmla="*/ 102 h 116"/>
                <a:gd name="T38" fmla="*/ 65 w 86"/>
                <a:gd name="T39" fmla="*/ 112 h 116"/>
                <a:gd name="T40" fmla="*/ 43 w 86"/>
                <a:gd name="T41" fmla="*/ 116 h 116"/>
                <a:gd name="T42" fmla="*/ 14 w 86"/>
                <a:gd name="T43" fmla="*/ 108 h 116"/>
                <a:gd name="T44" fmla="*/ 0 w 86"/>
                <a:gd name="T45" fmla="*/ 96 h 116"/>
                <a:gd name="T46" fmla="*/ 0 w 86"/>
                <a:gd name="T47" fmla="*/ 88 h 116"/>
                <a:gd name="T48" fmla="*/ 8 w 86"/>
                <a:gd name="T49" fmla="*/ 86 h 116"/>
                <a:gd name="T50" fmla="*/ 19 w 86"/>
                <a:gd name="T51" fmla="*/ 92 h 116"/>
                <a:gd name="T52" fmla="*/ 35 w 86"/>
                <a:gd name="T53" fmla="*/ 98 h 116"/>
                <a:gd name="T54" fmla="*/ 51 w 86"/>
                <a:gd name="T55" fmla="*/ 98 h 116"/>
                <a:gd name="T56" fmla="*/ 63 w 86"/>
                <a:gd name="T57" fmla="*/ 94 h 116"/>
                <a:gd name="T58" fmla="*/ 68 w 86"/>
                <a:gd name="T59" fmla="*/ 86 h 116"/>
                <a:gd name="T60" fmla="*/ 68 w 86"/>
                <a:gd name="T61" fmla="*/ 78 h 116"/>
                <a:gd name="T62" fmla="*/ 67 w 86"/>
                <a:gd name="T63" fmla="*/ 74 h 116"/>
                <a:gd name="T64" fmla="*/ 59 w 86"/>
                <a:gd name="T65" fmla="*/ 68 h 116"/>
                <a:gd name="T66" fmla="*/ 41 w 86"/>
                <a:gd name="T67" fmla="*/ 65 h 116"/>
                <a:gd name="T68" fmla="*/ 31 w 86"/>
                <a:gd name="T69" fmla="*/ 63 h 116"/>
                <a:gd name="T70" fmla="*/ 15 w 86"/>
                <a:gd name="T71" fmla="*/ 55 h 116"/>
                <a:gd name="T72" fmla="*/ 6 w 86"/>
                <a:gd name="T73" fmla="*/ 45 h 116"/>
                <a:gd name="T74" fmla="*/ 2 w 86"/>
                <a:gd name="T75" fmla="*/ 33 h 116"/>
                <a:gd name="T76" fmla="*/ 6 w 86"/>
                <a:gd name="T77" fmla="*/ 19 h 116"/>
                <a:gd name="T78" fmla="*/ 15 w 86"/>
                <a:gd name="T79" fmla="*/ 10 h 116"/>
                <a:gd name="T80" fmla="*/ 33 w 86"/>
                <a:gd name="T8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16">
                  <a:moveTo>
                    <a:pt x="43" y="0"/>
                  </a:moveTo>
                  <a:lnTo>
                    <a:pt x="57" y="4"/>
                  </a:lnTo>
                  <a:lnTo>
                    <a:pt x="68" y="8"/>
                  </a:lnTo>
                  <a:lnTo>
                    <a:pt x="78" y="14"/>
                  </a:lnTo>
                  <a:lnTo>
                    <a:pt x="80" y="17"/>
                  </a:lnTo>
                  <a:lnTo>
                    <a:pt x="80" y="21"/>
                  </a:lnTo>
                  <a:lnTo>
                    <a:pt x="80" y="25"/>
                  </a:lnTo>
                  <a:lnTo>
                    <a:pt x="76" y="27"/>
                  </a:lnTo>
                  <a:lnTo>
                    <a:pt x="72" y="29"/>
                  </a:lnTo>
                  <a:lnTo>
                    <a:pt x="68" y="27"/>
                  </a:lnTo>
                  <a:lnTo>
                    <a:pt x="63" y="23"/>
                  </a:lnTo>
                  <a:lnTo>
                    <a:pt x="57" y="19"/>
                  </a:lnTo>
                  <a:lnTo>
                    <a:pt x="49" y="17"/>
                  </a:lnTo>
                  <a:lnTo>
                    <a:pt x="43" y="17"/>
                  </a:lnTo>
                  <a:lnTo>
                    <a:pt x="35" y="17"/>
                  </a:lnTo>
                  <a:lnTo>
                    <a:pt x="29" y="19"/>
                  </a:lnTo>
                  <a:lnTo>
                    <a:pt x="25" y="23"/>
                  </a:lnTo>
                  <a:lnTo>
                    <a:pt x="21" y="25"/>
                  </a:lnTo>
                  <a:lnTo>
                    <a:pt x="19" y="29"/>
                  </a:lnTo>
                  <a:lnTo>
                    <a:pt x="19" y="33"/>
                  </a:lnTo>
                  <a:lnTo>
                    <a:pt x="19" y="35"/>
                  </a:lnTo>
                  <a:lnTo>
                    <a:pt x="19" y="37"/>
                  </a:lnTo>
                  <a:lnTo>
                    <a:pt x="21" y="39"/>
                  </a:lnTo>
                  <a:lnTo>
                    <a:pt x="23" y="41"/>
                  </a:lnTo>
                  <a:lnTo>
                    <a:pt x="29" y="45"/>
                  </a:lnTo>
                  <a:lnTo>
                    <a:pt x="35" y="47"/>
                  </a:lnTo>
                  <a:lnTo>
                    <a:pt x="45" y="49"/>
                  </a:lnTo>
                  <a:lnTo>
                    <a:pt x="45" y="49"/>
                  </a:lnTo>
                  <a:lnTo>
                    <a:pt x="57" y="51"/>
                  </a:lnTo>
                  <a:lnTo>
                    <a:pt x="67" y="55"/>
                  </a:lnTo>
                  <a:lnTo>
                    <a:pt x="72" y="59"/>
                  </a:lnTo>
                  <a:lnTo>
                    <a:pt x="78" y="63"/>
                  </a:lnTo>
                  <a:lnTo>
                    <a:pt x="82" y="68"/>
                  </a:lnTo>
                  <a:lnTo>
                    <a:pt x="86" y="74"/>
                  </a:lnTo>
                  <a:lnTo>
                    <a:pt x="86" y="82"/>
                  </a:lnTo>
                  <a:lnTo>
                    <a:pt x="86" y="90"/>
                  </a:lnTo>
                  <a:lnTo>
                    <a:pt x="82" y="96"/>
                  </a:lnTo>
                  <a:lnTo>
                    <a:pt x="78" y="102"/>
                  </a:lnTo>
                  <a:lnTo>
                    <a:pt x="72" y="106"/>
                  </a:lnTo>
                  <a:lnTo>
                    <a:pt x="65" y="112"/>
                  </a:lnTo>
                  <a:lnTo>
                    <a:pt x="55" y="116"/>
                  </a:lnTo>
                  <a:lnTo>
                    <a:pt x="43" y="116"/>
                  </a:lnTo>
                  <a:lnTo>
                    <a:pt x="27" y="114"/>
                  </a:lnTo>
                  <a:lnTo>
                    <a:pt x="14" y="108"/>
                  </a:lnTo>
                  <a:lnTo>
                    <a:pt x="2" y="100"/>
                  </a:lnTo>
                  <a:lnTo>
                    <a:pt x="0" y="96"/>
                  </a:lnTo>
                  <a:lnTo>
                    <a:pt x="0" y="92"/>
                  </a:lnTo>
                  <a:lnTo>
                    <a:pt x="0" y="88"/>
                  </a:lnTo>
                  <a:lnTo>
                    <a:pt x="4" y="86"/>
                  </a:lnTo>
                  <a:lnTo>
                    <a:pt x="8" y="86"/>
                  </a:lnTo>
                  <a:lnTo>
                    <a:pt x="12" y="86"/>
                  </a:lnTo>
                  <a:lnTo>
                    <a:pt x="19" y="92"/>
                  </a:lnTo>
                  <a:lnTo>
                    <a:pt x="25" y="96"/>
                  </a:lnTo>
                  <a:lnTo>
                    <a:pt x="35" y="98"/>
                  </a:lnTo>
                  <a:lnTo>
                    <a:pt x="43" y="100"/>
                  </a:lnTo>
                  <a:lnTo>
                    <a:pt x="51" y="98"/>
                  </a:lnTo>
                  <a:lnTo>
                    <a:pt x="57" y="96"/>
                  </a:lnTo>
                  <a:lnTo>
                    <a:pt x="63" y="94"/>
                  </a:lnTo>
                  <a:lnTo>
                    <a:pt x="67" y="90"/>
                  </a:lnTo>
                  <a:lnTo>
                    <a:pt x="68" y="86"/>
                  </a:lnTo>
                  <a:lnTo>
                    <a:pt x="70" y="82"/>
                  </a:lnTo>
                  <a:lnTo>
                    <a:pt x="68" y="78"/>
                  </a:lnTo>
                  <a:lnTo>
                    <a:pt x="68" y="76"/>
                  </a:lnTo>
                  <a:lnTo>
                    <a:pt x="67" y="74"/>
                  </a:lnTo>
                  <a:lnTo>
                    <a:pt x="65" y="72"/>
                  </a:lnTo>
                  <a:lnTo>
                    <a:pt x="59" y="68"/>
                  </a:lnTo>
                  <a:lnTo>
                    <a:pt x="51" y="67"/>
                  </a:lnTo>
                  <a:lnTo>
                    <a:pt x="41" y="65"/>
                  </a:lnTo>
                  <a:lnTo>
                    <a:pt x="41" y="65"/>
                  </a:lnTo>
                  <a:lnTo>
                    <a:pt x="31" y="63"/>
                  </a:lnTo>
                  <a:lnTo>
                    <a:pt x="21" y="59"/>
                  </a:lnTo>
                  <a:lnTo>
                    <a:pt x="15" y="55"/>
                  </a:lnTo>
                  <a:lnTo>
                    <a:pt x="10" y="51"/>
                  </a:lnTo>
                  <a:lnTo>
                    <a:pt x="6" y="45"/>
                  </a:lnTo>
                  <a:lnTo>
                    <a:pt x="4" y="39"/>
                  </a:lnTo>
                  <a:lnTo>
                    <a:pt x="2" y="33"/>
                  </a:lnTo>
                  <a:lnTo>
                    <a:pt x="4" y="25"/>
                  </a:lnTo>
                  <a:lnTo>
                    <a:pt x="6" y="19"/>
                  </a:lnTo>
                  <a:lnTo>
                    <a:pt x="10" y="14"/>
                  </a:lnTo>
                  <a:lnTo>
                    <a:pt x="15" y="10"/>
                  </a:lnTo>
                  <a:lnTo>
                    <a:pt x="23" y="4"/>
                  </a:lnTo>
                  <a:lnTo>
                    <a:pt x="33" y="2"/>
                  </a:lnTo>
                  <a:lnTo>
                    <a:pt x="4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8" name="Freeform 787"/>
            <p:cNvSpPr>
              <a:spLocks/>
            </p:cNvSpPr>
            <p:nvPr/>
          </p:nvSpPr>
          <p:spPr bwMode="auto">
            <a:xfrm>
              <a:off x="4838701" y="3582988"/>
              <a:ext cx="69850" cy="88900"/>
            </a:xfrm>
            <a:custGeom>
              <a:avLst/>
              <a:gdLst>
                <a:gd name="T0" fmla="*/ 10 w 86"/>
                <a:gd name="T1" fmla="*/ 0 h 112"/>
                <a:gd name="T2" fmla="*/ 76 w 86"/>
                <a:gd name="T3" fmla="*/ 0 h 112"/>
                <a:gd name="T4" fmla="*/ 82 w 86"/>
                <a:gd name="T5" fmla="*/ 2 h 112"/>
                <a:gd name="T6" fmla="*/ 84 w 86"/>
                <a:gd name="T7" fmla="*/ 4 h 112"/>
                <a:gd name="T8" fmla="*/ 86 w 86"/>
                <a:gd name="T9" fmla="*/ 10 h 112"/>
                <a:gd name="T10" fmla="*/ 84 w 86"/>
                <a:gd name="T11" fmla="*/ 13 h 112"/>
                <a:gd name="T12" fmla="*/ 82 w 86"/>
                <a:gd name="T13" fmla="*/ 17 h 112"/>
                <a:gd name="T14" fmla="*/ 76 w 86"/>
                <a:gd name="T15" fmla="*/ 17 h 112"/>
                <a:gd name="T16" fmla="*/ 51 w 86"/>
                <a:gd name="T17" fmla="*/ 17 h 112"/>
                <a:gd name="T18" fmla="*/ 51 w 86"/>
                <a:gd name="T19" fmla="*/ 104 h 112"/>
                <a:gd name="T20" fmla="*/ 51 w 86"/>
                <a:gd name="T21" fmla="*/ 108 h 112"/>
                <a:gd name="T22" fmla="*/ 47 w 86"/>
                <a:gd name="T23" fmla="*/ 112 h 112"/>
                <a:gd name="T24" fmla="*/ 43 w 86"/>
                <a:gd name="T25" fmla="*/ 112 h 112"/>
                <a:gd name="T26" fmla="*/ 39 w 86"/>
                <a:gd name="T27" fmla="*/ 112 h 112"/>
                <a:gd name="T28" fmla="*/ 35 w 86"/>
                <a:gd name="T29" fmla="*/ 108 h 112"/>
                <a:gd name="T30" fmla="*/ 33 w 86"/>
                <a:gd name="T31" fmla="*/ 104 h 112"/>
                <a:gd name="T32" fmla="*/ 33 w 86"/>
                <a:gd name="T33" fmla="*/ 17 h 112"/>
                <a:gd name="T34" fmla="*/ 10 w 86"/>
                <a:gd name="T35" fmla="*/ 17 h 112"/>
                <a:gd name="T36" fmla="*/ 4 w 86"/>
                <a:gd name="T37" fmla="*/ 17 h 112"/>
                <a:gd name="T38" fmla="*/ 2 w 86"/>
                <a:gd name="T39" fmla="*/ 13 h 112"/>
                <a:gd name="T40" fmla="*/ 0 w 86"/>
                <a:gd name="T41" fmla="*/ 10 h 112"/>
                <a:gd name="T42" fmla="*/ 2 w 86"/>
                <a:gd name="T43" fmla="*/ 4 h 112"/>
                <a:gd name="T44" fmla="*/ 4 w 86"/>
                <a:gd name="T45" fmla="*/ 2 h 112"/>
                <a:gd name="T46" fmla="*/ 10 w 86"/>
                <a:gd name="T4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12">
                  <a:moveTo>
                    <a:pt x="10" y="0"/>
                  </a:moveTo>
                  <a:lnTo>
                    <a:pt x="76" y="0"/>
                  </a:lnTo>
                  <a:lnTo>
                    <a:pt x="82" y="2"/>
                  </a:lnTo>
                  <a:lnTo>
                    <a:pt x="84" y="4"/>
                  </a:lnTo>
                  <a:lnTo>
                    <a:pt x="86" y="10"/>
                  </a:lnTo>
                  <a:lnTo>
                    <a:pt x="84" y="13"/>
                  </a:lnTo>
                  <a:lnTo>
                    <a:pt x="82" y="17"/>
                  </a:lnTo>
                  <a:lnTo>
                    <a:pt x="76" y="17"/>
                  </a:lnTo>
                  <a:lnTo>
                    <a:pt x="51" y="17"/>
                  </a:lnTo>
                  <a:lnTo>
                    <a:pt x="51" y="104"/>
                  </a:lnTo>
                  <a:lnTo>
                    <a:pt x="51" y="108"/>
                  </a:lnTo>
                  <a:lnTo>
                    <a:pt x="47" y="112"/>
                  </a:lnTo>
                  <a:lnTo>
                    <a:pt x="43" y="112"/>
                  </a:lnTo>
                  <a:lnTo>
                    <a:pt x="39" y="112"/>
                  </a:lnTo>
                  <a:lnTo>
                    <a:pt x="35" y="108"/>
                  </a:lnTo>
                  <a:lnTo>
                    <a:pt x="33" y="104"/>
                  </a:lnTo>
                  <a:lnTo>
                    <a:pt x="33" y="17"/>
                  </a:lnTo>
                  <a:lnTo>
                    <a:pt x="10" y="17"/>
                  </a:lnTo>
                  <a:lnTo>
                    <a:pt x="4" y="17"/>
                  </a:lnTo>
                  <a:lnTo>
                    <a:pt x="2" y="13"/>
                  </a:lnTo>
                  <a:lnTo>
                    <a:pt x="0" y="10"/>
                  </a:lnTo>
                  <a:lnTo>
                    <a:pt x="2" y="4"/>
                  </a:lnTo>
                  <a:lnTo>
                    <a:pt x="4" y="2"/>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9" name="Freeform 788"/>
            <p:cNvSpPr>
              <a:spLocks/>
            </p:cNvSpPr>
            <p:nvPr/>
          </p:nvSpPr>
          <p:spPr bwMode="auto">
            <a:xfrm>
              <a:off x="5176838" y="3579813"/>
              <a:ext cx="79375" cy="92075"/>
            </a:xfrm>
            <a:custGeom>
              <a:avLst/>
              <a:gdLst>
                <a:gd name="T0" fmla="*/ 59 w 100"/>
                <a:gd name="T1" fmla="*/ 0 h 116"/>
                <a:gd name="T2" fmla="*/ 79 w 100"/>
                <a:gd name="T3" fmla="*/ 4 h 116"/>
                <a:gd name="T4" fmla="*/ 96 w 100"/>
                <a:gd name="T5" fmla="*/ 14 h 116"/>
                <a:gd name="T6" fmla="*/ 98 w 100"/>
                <a:gd name="T7" fmla="*/ 17 h 116"/>
                <a:gd name="T8" fmla="*/ 100 w 100"/>
                <a:gd name="T9" fmla="*/ 21 h 116"/>
                <a:gd name="T10" fmla="*/ 98 w 100"/>
                <a:gd name="T11" fmla="*/ 25 h 116"/>
                <a:gd name="T12" fmla="*/ 94 w 100"/>
                <a:gd name="T13" fmla="*/ 29 h 116"/>
                <a:gd name="T14" fmla="*/ 92 w 100"/>
                <a:gd name="T15" fmla="*/ 29 h 116"/>
                <a:gd name="T16" fmla="*/ 88 w 100"/>
                <a:gd name="T17" fmla="*/ 29 h 116"/>
                <a:gd name="T18" fmla="*/ 84 w 100"/>
                <a:gd name="T19" fmla="*/ 27 h 116"/>
                <a:gd name="T20" fmla="*/ 77 w 100"/>
                <a:gd name="T21" fmla="*/ 23 h 116"/>
                <a:gd name="T22" fmla="*/ 69 w 100"/>
                <a:gd name="T23" fmla="*/ 19 h 116"/>
                <a:gd name="T24" fmla="*/ 59 w 100"/>
                <a:gd name="T25" fmla="*/ 19 h 116"/>
                <a:gd name="T26" fmla="*/ 49 w 100"/>
                <a:gd name="T27" fmla="*/ 19 h 116"/>
                <a:gd name="T28" fmla="*/ 39 w 100"/>
                <a:gd name="T29" fmla="*/ 25 h 116"/>
                <a:gd name="T30" fmla="*/ 30 w 100"/>
                <a:gd name="T31" fmla="*/ 31 h 116"/>
                <a:gd name="T32" fmla="*/ 24 w 100"/>
                <a:gd name="T33" fmla="*/ 39 h 116"/>
                <a:gd name="T34" fmla="*/ 20 w 100"/>
                <a:gd name="T35" fmla="*/ 49 h 116"/>
                <a:gd name="T36" fmla="*/ 20 w 100"/>
                <a:gd name="T37" fmla="*/ 59 h 116"/>
                <a:gd name="T38" fmla="*/ 20 w 100"/>
                <a:gd name="T39" fmla="*/ 68 h 116"/>
                <a:gd name="T40" fmla="*/ 24 w 100"/>
                <a:gd name="T41" fmla="*/ 78 h 116"/>
                <a:gd name="T42" fmla="*/ 30 w 100"/>
                <a:gd name="T43" fmla="*/ 86 h 116"/>
                <a:gd name="T44" fmla="*/ 39 w 100"/>
                <a:gd name="T45" fmla="*/ 92 h 116"/>
                <a:gd name="T46" fmla="*/ 49 w 100"/>
                <a:gd name="T47" fmla="*/ 96 h 116"/>
                <a:gd name="T48" fmla="*/ 59 w 100"/>
                <a:gd name="T49" fmla="*/ 98 h 116"/>
                <a:gd name="T50" fmla="*/ 69 w 100"/>
                <a:gd name="T51" fmla="*/ 96 h 116"/>
                <a:gd name="T52" fmla="*/ 77 w 100"/>
                <a:gd name="T53" fmla="*/ 94 h 116"/>
                <a:gd name="T54" fmla="*/ 84 w 100"/>
                <a:gd name="T55" fmla="*/ 88 h 116"/>
                <a:gd name="T56" fmla="*/ 88 w 100"/>
                <a:gd name="T57" fmla="*/ 88 h 116"/>
                <a:gd name="T58" fmla="*/ 92 w 100"/>
                <a:gd name="T59" fmla="*/ 88 h 116"/>
                <a:gd name="T60" fmla="*/ 94 w 100"/>
                <a:gd name="T61" fmla="*/ 88 h 116"/>
                <a:gd name="T62" fmla="*/ 98 w 100"/>
                <a:gd name="T63" fmla="*/ 90 h 116"/>
                <a:gd name="T64" fmla="*/ 100 w 100"/>
                <a:gd name="T65" fmla="*/ 94 h 116"/>
                <a:gd name="T66" fmla="*/ 100 w 100"/>
                <a:gd name="T67" fmla="*/ 98 h 116"/>
                <a:gd name="T68" fmla="*/ 98 w 100"/>
                <a:gd name="T69" fmla="*/ 100 h 116"/>
                <a:gd name="T70" fmla="*/ 96 w 100"/>
                <a:gd name="T71" fmla="*/ 104 h 116"/>
                <a:gd name="T72" fmla="*/ 79 w 100"/>
                <a:gd name="T73" fmla="*/ 112 h 116"/>
                <a:gd name="T74" fmla="*/ 59 w 100"/>
                <a:gd name="T75" fmla="*/ 116 h 116"/>
                <a:gd name="T76" fmla="*/ 37 w 100"/>
                <a:gd name="T77" fmla="*/ 112 h 116"/>
                <a:gd name="T78" fmla="*/ 18 w 100"/>
                <a:gd name="T79" fmla="*/ 100 h 116"/>
                <a:gd name="T80" fmla="*/ 6 w 100"/>
                <a:gd name="T81" fmla="*/ 80 h 116"/>
                <a:gd name="T82" fmla="*/ 0 w 100"/>
                <a:gd name="T83" fmla="*/ 59 h 116"/>
                <a:gd name="T84" fmla="*/ 6 w 100"/>
                <a:gd name="T85" fmla="*/ 35 h 116"/>
                <a:gd name="T86" fmla="*/ 18 w 100"/>
                <a:gd name="T87" fmla="*/ 17 h 116"/>
                <a:gd name="T88" fmla="*/ 37 w 100"/>
                <a:gd name="T89" fmla="*/ 6 h 116"/>
                <a:gd name="T90" fmla="*/ 59 w 100"/>
                <a:gd name="T9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116">
                  <a:moveTo>
                    <a:pt x="59" y="0"/>
                  </a:moveTo>
                  <a:lnTo>
                    <a:pt x="79" y="4"/>
                  </a:lnTo>
                  <a:lnTo>
                    <a:pt x="96" y="14"/>
                  </a:lnTo>
                  <a:lnTo>
                    <a:pt x="98" y="17"/>
                  </a:lnTo>
                  <a:lnTo>
                    <a:pt x="100" y="21"/>
                  </a:lnTo>
                  <a:lnTo>
                    <a:pt x="98" y="25"/>
                  </a:lnTo>
                  <a:lnTo>
                    <a:pt x="94" y="29"/>
                  </a:lnTo>
                  <a:lnTo>
                    <a:pt x="92" y="29"/>
                  </a:lnTo>
                  <a:lnTo>
                    <a:pt x="88" y="29"/>
                  </a:lnTo>
                  <a:lnTo>
                    <a:pt x="84" y="27"/>
                  </a:lnTo>
                  <a:lnTo>
                    <a:pt x="77" y="23"/>
                  </a:lnTo>
                  <a:lnTo>
                    <a:pt x="69" y="19"/>
                  </a:lnTo>
                  <a:lnTo>
                    <a:pt x="59" y="19"/>
                  </a:lnTo>
                  <a:lnTo>
                    <a:pt x="49" y="19"/>
                  </a:lnTo>
                  <a:lnTo>
                    <a:pt x="39" y="25"/>
                  </a:lnTo>
                  <a:lnTo>
                    <a:pt x="30" y="31"/>
                  </a:lnTo>
                  <a:lnTo>
                    <a:pt x="24" y="39"/>
                  </a:lnTo>
                  <a:lnTo>
                    <a:pt x="20" y="49"/>
                  </a:lnTo>
                  <a:lnTo>
                    <a:pt x="20" y="59"/>
                  </a:lnTo>
                  <a:lnTo>
                    <a:pt x="20" y="68"/>
                  </a:lnTo>
                  <a:lnTo>
                    <a:pt x="24" y="78"/>
                  </a:lnTo>
                  <a:lnTo>
                    <a:pt x="30" y="86"/>
                  </a:lnTo>
                  <a:lnTo>
                    <a:pt x="39" y="92"/>
                  </a:lnTo>
                  <a:lnTo>
                    <a:pt x="49" y="96"/>
                  </a:lnTo>
                  <a:lnTo>
                    <a:pt x="59" y="98"/>
                  </a:lnTo>
                  <a:lnTo>
                    <a:pt x="69" y="96"/>
                  </a:lnTo>
                  <a:lnTo>
                    <a:pt x="77" y="94"/>
                  </a:lnTo>
                  <a:lnTo>
                    <a:pt x="84" y="88"/>
                  </a:lnTo>
                  <a:lnTo>
                    <a:pt x="88" y="88"/>
                  </a:lnTo>
                  <a:lnTo>
                    <a:pt x="92" y="88"/>
                  </a:lnTo>
                  <a:lnTo>
                    <a:pt x="94" y="88"/>
                  </a:lnTo>
                  <a:lnTo>
                    <a:pt x="98" y="90"/>
                  </a:lnTo>
                  <a:lnTo>
                    <a:pt x="100" y="94"/>
                  </a:lnTo>
                  <a:lnTo>
                    <a:pt x="100" y="98"/>
                  </a:lnTo>
                  <a:lnTo>
                    <a:pt x="98" y="100"/>
                  </a:lnTo>
                  <a:lnTo>
                    <a:pt x="96" y="104"/>
                  </a:lnTo>
                  <a:lnTo>
                    <a:pt x="79" y="112"/>
                  </a:lnTo>
                  <a:lnTo>
                    <a:pt x="59" y="116"/>
                  </a:lnTo>
                  <a:lnTo>
                    <a:pt x="37" y="112"/>
                  </a:lnTo>
                  <a:lnTo>
                    <a:pt x="18" y="100"/>
                  </a:lnTo>
                  <a:lnTo>
                    <a:pt x="6" y="80"/>
                  </a:lnTo>
                  <a:lnTo>
                    <a:pt x="0" y="59"/>
                  </a:lnTo>
                  <a:lnTo>
                    <a:pt x="6" y="35"/>
                  </a:lnTo>
                  <a:lnTo>
                    <a:pt x="18" y="17"/>
                  </a:lnTo>
                  <a:lnTo>
                    <a:pt x="37" y="6"/>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0" name="Freeform 789"/>
            <p:cNvSpPr>
              <a:spLocks/>
            </p:cNvSpPr>
            <p:nvPr/>
          </p:nvSpPr>
          <p:spPr bwMode="auto">
            <a:xfrm>
              <a:off x="5278438" y="3582988"/>
              <a:ext cx="55563" cy="88900"/>
            </a:xfrm>
            <a:custGeom>
              <a:avLst/>
              <a:gdLst>
                <a:gd name="T0" fmla="*/ 8 w 68"/>
                <a:gd name="T1" fmla="*/ 0 h 112"/>
                <a:gd name="T2" fmla="*/ 11 w 68"/>
                <a:gd name="T3" fmla="*/ 2 h 112"/>
                <a:gd name="T4" fmla="*/ 15 w 68"/>
                <a:gd name="T5" fmla="*/ 4 h 112"/>
                <a:gd name="T6" fmla="*/ 17 w 68"/>
                <a:gd name="T7" fmla="*/ 10 h 112"/>
                <a:gd name="T8" fmla="*/ 17 w 68"/>
                <a:gd name="T9" fmla="*/ 94 h 112"/>
                <a:gd name="T10" fmla="*/ 61 w 68"/>
                <a:gd name="T11" fmla="*/ 94 h 112"/>
                <a:gd name="T12" fmla="*/ 64 w 68"/>
                <a:gd name="T13" fmla="*/ 96 h 112"/>
                <a:gd name="T14" fmla="*/ 68 w 68"/>
                <a:gd name="T15" fmla="*/ 98 h 112"/>
                <a:gd name="T16" fmla="*/ 68 w 68"/>
                <a:gd name="T17" fmla="*/ 104 h 112"/>
                <a:gd name="T18" fmla="*/ 68 w 68"/>
                <a:gd name="T19" fmla="*/ 108 h 112"/>
                <a:gd name="T20" fmla="*/ 64 w 68"/>
                <a:gd name="T21" fmla="*/ 112 h 112"/>
                <a:gd name="T22" fmla="*/ 61 w 68"/>
                <a:gd name="T23" fmla="*/ 112 h 112"/>
                <a:gd name="T24" fmla="*/ 8 w 68"/>
                <a:gd name="T25" fmla="*/ 112 h 112"/>
                <a:gd name="T26" fmla="*/ 4 w 68"/>
                <a:gd name="T27" fmla="*/ 112 h 112"/>
                <a:gd name="T28" fmla="*/ 0 w 68"/>
                <a:gd name="T29" fmla="*/ 108 h 112"/>
                <a:gd name="T30" fmla="*/ 0 w 68"/>
                <a:gd name="T31" fmla="*/ 104 h 112"/>
                <a:gd name="T32" fmla="*/ 0 w 68"/>
                <a:gd name="T33" fmla="*/ 10 h 112"/>
                <a:gd name="T34" fmla="*/ 0 w 68"/>
                <a:gd name="T35" fmla="*/ 4 h 112"/>
                <a:gd name="T36" fmla="*/ 4 w 68"/>
                <a:gd name="T37" fmla="*/ 2 h 112"/>
                <a:gd name="T38" fmla="*/ 8 w 68"/>
                <a:gd name="T3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112">
                  <a:moveTo>
                    <a:pt x="8" y="0"/>
                  </a:moveTo>
                  <a:lnTo>
                    <a:pt x="11" y="2"/>
                  </a:lnTo>
                  <a:lnTo>
                    <a:pt x="15" y="4"/>
                  </a:lnTo>
                  <a:lnTo>
                    <a:pt x="17" y="10"/>
                  </a:lnTo>
                  <a:lnTo>
                    <a:pt x="17" y="94"/>
                  </a:lnTo>
                  <a:lnTo>
                    <a:pt x="61" y="94"/>
                  </a:lnTo>
                  <a:lnTo>
                    <a:pt x="64" y="96"/>
                  </a:lnTo>
                  <a:lnTo>
                    <a:pt x="68" y="98"/>
                  </a:lnTo>
                  <a:lnTo>
                    <a:pt x="68" y="104"/>
                  </a:lnTo>
                  <a:lnTo>
                    <a:pt x="68" y="108"/>
                  </a:lnTo>
                  <a:lnTo>
                    <a:pt x="64" y="112"/>
                  </a:lnTo>
                  <a:lnTo>
                    <a:pt x="61" y="112"/>
                  </a:lnTo>
                  <a:lnTo>
                    <a:pt x="8" y="112"/>
                  </a:lnTo>
                  <a:lnTo>
                    <a:pt x="4" y="112"/>
                  </a:lnTo>
                  <a:lnTo>
                    <a:pt x="0" y="108"/>
                  </a:lnTo>
                  <a:lnTo>
                    <a:pt x="0" y="104"/>
                  </a:lnTo>
                  <a:lnTo>
                    <a:pt x="0" y="10"/>
                  </a:lnTo>
                  <a:lnTo>
                    <a:pt x="0"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1" name="Freeform 790"/>
            <p:cNvSpPr>
              <a:spLocks/>
            </p:cNvSpPr>
            <p:nvPr/>
          </p:nvSpPr>
          <p:spPr bwMode="auto">
            <a:xfrm>
              <a:off x="5348288" y="3582988"/>
              <a:ext cx="73025" cy="88900"/>
            </a:xfrm>
            <a:custGeom>
              <a:avLst/>
              <a:gdLst>
                <a:gd name="T0" fmla="*/ 8 w 92"/>
                <a:gd name="T1" fmla="*/ 0 h 112"/>
                <a:gd name="T2" fmla="*/ 14 w 92"/>
                <a:gd name="T3" fmla="*/ 2 h 112"/>
                <a:gd name="T4" fmla="*/ 16 w 92"/>
                <a:gd name="T5" fmla="*/ 4 h 112"/>
                <a:gd name="T6" fmla="*/ 18 w 92"/>
                <a:gd name="T7" fmla="*/ 10 h 112"/>
                <a:gd name="T8" fmla="*/ 18 w 92"/>
                <a:gd name="T9" fmla="*/ 66 h 112"/>
                <a:gd name="T10" fmla="*/ 20 w 92"/>
                <a:gd name="T11" fmla="*/ 74 h 112"/>
                <a:gd name="T12" fmla="*/ 24 w 92"/>
                <a:gd name="T13" fmla="*/ 82 h 112"/>
                <a:gd name="T14" fmla="*/ 30 w 92"/>
                <a:gd name="T15" fmla="*/ 88 h 112"/>
                <a:gd name="T16" fmla="*/ 37 w 92"/>
                <a:gd name="T17" fmla="*/ 92 h 112"/>
                <a:gd name="T18" fmla="*/ 47 w 92"/>
                <a:gd name="T19" fmla="*/ 94 h 112"/>
                <a:gd name="T20" fmla="*/ 55 w 92"/>
                <a:gd name="T21" fmla="*/ 92 h 112"/>
                <a:gd name="T22" fmla="*/ 63 w 92"/>
                <a:gd name="T23" fmla="*/ 88 h 112"/>
                <a:gd name="T24" fmla="*/ 69 w 92"/>
                <a:gd name="T25" fmla="*/ 82 h 112"/>
                <a:gd name="T26" fmla="*/ 73 w 92"/>
                <a:gd name="T27" fmla="*/ 74 h 112"/>
                <a:gd name="T28" fmla="*/ 75 w 92"/>
                <a:gd name="T29" fmla="*/ 66 h 112"/>
                <a:gd name="T30" fmla="*/ 75 w 92"/>
                <a:gd name="T31" fmla="*/ 10 h 112"/>
                <a:gd name="T32" fmla="*/ 77 w 92"/>
                <a:gd name="T33" fmla="*/ 4 h 112"/>
                <a:gd name="T34" fmla="*/ 79 w 92"/>
                <a:gd name="T35" fmla="*/ 2 h 112"/>
                <a:gd name="T36" fmla="*/ 84 w 92"/>
                <a:gd name="T37" fmla="*/ 0 h 112"/>
                <a:gd name="T38" fmla="*/ 88 w 92"/>
                <a:gd name="T39" fmla="*/ 2 h 112"/>
                <a:gd name="T40" fmla="*/ 90 w 92"/>
                <a:gd name="T41" fmla="*/ 4 h 112"/>
                <a:gd name="T42" fmla="*/ 92 w 92"/>
                <a:gd name="T43" fmla="*/ 10 h 112"/>
                <a:gd name="T44" fmla="*/ 92 w 92"/>
                <a:gd name="T45" fmla="*/ 66 h 112"/>
                <a:gd name="T46" fmla="*/ 88 w 92"/>
                <a:gd name="T47" fmla="*/ 84 h 112"/>
                <a:gd name="T48" fmla="*/ 79 w 92"/>
                <a:gd name="T49" fmla="*/ 98 h 112"/>
                <a:gd name="T50" fmla="*/ 65 w 92"/>
                <a:gd name="T51" fmla="*/ 108 h 112"/>
                <a:gd name="T52" fmla="*/ 47 w 92"/>
                <a:gd name="T53" fmla="*/ 112 h 112"/>
                <a:gd name="T54" fmla="*/ 28 w 92"/>
                <a:gd name="T55" fmla="*/ 108 h 112"/>
                <a:gd name="T56" fmla="*/ 14 w 92"/>
                <a:gd name="T57" fmla="*/ 98 h 112"/>
                <a:gd name="T58" fmla="*/ 4 w 92"/>
                <a:gd name="T59" fmla="*/ 84 h 112"/>
                <a:gd name="T60" fmla="*/ 0 w 92"/>
                <a:gd name="T61" fmla="*/ 66 h 112"/>
                <a:gd name="T62" fmla="*/ 0 w 92"/>
                <a:gd name="T63" fmla="*/ 10 h 112"/>
                <a:gd name="T64" fmla="*/ 2 w 92"/>
                <a:gd name="T65" fmla="*/ 4 h 112"/>
                <a:gd name="T66" fmla="*/ 4 w 92"/>
                <a:gd name="T67" fmla="*/ 2 h 112"/>
                <a:gd name="T68" fmla="*/ 8 w 92"/>
                <a:gd name="T6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12">
                  <a:moveTo>
                    <a:pt x="8" y="0"/>
                  </a:moveTo>
                  <a:lnTo>
                    <a:pt x="14" y="2"/>
                  </a:lnTo>
                  <a:lnTo>
                    <a:pt x="16" y="4"/>
                  </a:lnTo>
                  <a:lnTo>
                    <a:pt x="18" y="10"/>
                  </a:lnTo>
                  <a:lnTo>
                    <a:pt x="18" y="66"/>
                  </a:lnTo>
                  <a:lnTo>
                    <a:pt x="20" y="74"/>
                  </a:lnTo>
                  <a:lnTo>
                    <a:pt x="24" y="82"/>
                  </a:lnTo>
                  <a:lnTo>
                    <a:pt x="30" y="88"/>
                  </a:lnTo>
                  <a:lnTo>
                    <a:pt x="37" y="92"/>
                  </a:lnTo>
                  <a:lnTo>
                    <a:pt x="47" y="94"/>
                  </a:lnTo>
                  <a:lnTo>
                    <a:pt x="55" y="92"/>
                  </a:lnTo>
                  <a:lnTo>
                    <a:pt x="63" y="88"/>
                  </a:lnTo>
                  <a:lnTo>
                    <a:pt x="69" y="82"/>
                  </a:lnTo>
                  <a:lnTo>
                    <a:pt x="73" y="74"/>
                  </a:lnTo>
                  <a:lnTo>
                    <a:pt x="75" y="66"/>
                  </a:lnTo>
                  <a:lnTo>
                    <a:pt x="75" y="10"/>
                  </a:lnTo>
                  <a:lnTo>
                    <a:pt x="77" y="4"/>
                  </a:lnTo>
                  <a:lnTo>
                    <a:pt x="79" y="2"/>
                  </a:lnTo>
                  <a:lnTo>
                    <a:pt x="84" y="0"/>
                  </a:lnTo>
                  <a:lnTo>
                    <a:pt x="88" y="2"/>
                  </a:lnTo>
                  <a:lnTo>
                    <a:pt x="90" y="4"/>
                  </a:lnTo>
                  <a:lnTo>
                    <a:pt x="92" y="10"/>
                  </a:lnTo>
                  <a:lnTo>
                    <a:pt x="92" y="66"/>
                  </a:lnTo>
                  <a:lnTo>
                    <a:pt x="88" y="84"/>
                  </a:lnTo>
                  <a:lnTo>
                    <a:pt x="79" y="98"/>
                  </a:lnTo>
                  <a:lnTo>
                    <a:pt x="65" y="108"/>
                  </a:lnTo>
                  <a:lnTo>
                    <a:pt x="47" y="112"/>
                  </a:lnTo>
                  <a:lnTo>
                    <a:pt x="28" y="108"/>
                  </a:lnTo>
                  <a:lnTo>
                    <a:pt x="14" y="98"/>
                  </a:lnTo>
                  <a:lnTo>
                    <a:pt x="4" y="84"/>
                  </a:lnTo>
                  <a:lnTo>
                    <a:pt x="0" y="66"/>
                  </a:lnTo>
                  <a:lnTo>
                    <a:pt x="0" y="10"/>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2" name="Freeform 791"/>
            <p:cNvSpPr>
              <a:spLocks noEditPoints="1"/>
            </p:cNvSpPr>
            <p:nvPr/>
          </p:nvSpPr>
          <p:spPr bwMode="auto">
            <a:xfrm>
              <a:off x="5449888" y="3582988"/>
              <a:ext cx="58738" cy="88900"/>
            </a:xfrm>
            <a:custGeom>
              <a:avLst/>
              <a:gdLst>
                <a:gd name="T0" fmla="*/ 17 w 72"/>
                <a:gd name="T1" fmla="*/ 61 h 112"/>
                <a:gd name="T2" fmla="*/ 17 w 72"/>
                <a:gd name="T3" fmla="*/ 94 h 112"/>
                <a:gd name="T4" fmla="*/ 37 w 72"/>
                <a:gd name="T5" fmla="*/ 94 h 112"/>
                <a:gd name="T6" fmla="*/ 45 w 72"/>
                <a:gd name="T7" fmla="*/ 92 h 112"/>
                <a:gd name="T8" fmla="*/ 49 w 72"/>
                <a:gd name="T9" fmla="*/ 90 h 112"/>
                <a:gd name="T10" fmla="*/ 53 w 72"/>
                <a:gd name="T11" fmla="*/ 84 h 112"/>
                <a:gd name="T12" fmla="*/ 55 w 72"/>
                <a:gd name="T13" fmla="*/ 78 h 112"/>
                <a:gd name="T14" fmla="*/ 53 w 72"/>
                <a:gd name="T15" fmla="*/ 70 h 112"/>
                <a:gd name="T16" fmla="*/ 49 w 72"/>
                <a:gd name="T17" fmla="*/ 66 h 112"/>
                <a:gd name="T18" fmla="*/ 45 w 72"/>
                <a:gd name="T19" fmla="*/ 63 h 112"/>
                <a:gd name="T20" fmla="*/ 37 w 72"/>
                <a:gd name="T21" fmla="*/ 61 h 112"/>
                <a:gd name="T22" fmla="*/ 17 w 72"/>
                <a:gd name="T23" fmla="*/ 61 h 112"/>
                <a:gd name="T24" fmla="*/ 17 w 72"/>
                <a:gd name="T25" fmla="*/ 17 h 112"/>
                <a:gd name="T26" fmla="*/ 17 w 72"/>
                <a:gd name="T27" fmla="*/ 43 h 112"/>
                <a:gd name="T28" fmla="*/ 31 w 72"/>
                <a:gd name="T29" fmla="*/ 43 h 112"/>
                <a:gd name="T30" fmla="*/ 37 w 72"/>
                <a:gd name="T31" fmla="*/ 43 h 112"/>
                <a:gd name="T32" fmla="*/ 41 w 72"/>
                <a:gd name="T33" fmla="*/ 39 h 112"/>
                <a:gd name="T34" fmla="*/ 43 w 72"/>
                <a:gd name="T35" fmla="*/ 35 h 112"/>
                <a:gd name="T36" fmla="*/ 45 w 72"/>
                <a:gd name="T37" fmla="*/ 31 h 112"/>
                <a:gd name="T38" fmla="*/ 43 w 72"/>
                <a:gd name="T39" fmla="*/ 25 h 112"/>
                <a:gd name="T40" fmla="*/ 41 w 72"/>
                <a:gd name="T41" fmla="*/ 21 h 112"/>
                <a:gd name="T42" fmla="*/ 37 w 72"/>
                <a:gd name="T43" fmla="*/ 19 h 112"/>
                <a:gd name="T44" fmla="*/ 31 w 72"/>
                <a:gd name="T45" fmla="*/ 17 h 112"/>
                <a:gd name="T46" fmla="*/ 17 w 72"/>
                <a:gd name="T47" fmla="*/ 17 h 112"/>
                <a:gd name="T48" fmla="*/ 9 w 72"/>
                <a:gd name="T49" fmla="*/ 0 h 112"/>
                <a:gd name="T50" fmla="*/ 31 w 72"/>
                <a:gd name="T51" fmla="*/ 0 h 112"/>
                <a:gd name="T52" fmla="*/ 39 w 72"/>
                <a:gd name="T53" fmla="*/ 2 h 112"/>
                <a:gd name="T54" fmla="*/ 47 w 72"/>
                <a:gd name="T55" fmla="*/ 4 h 112"/>
                <a:gd name="T56" fmla="*/ 53 w 72"/>
                <a:gd name="T57" fmla="*/ 10 h 112"/>
                <a:gd name="T58" fmla="*/ 59 w 72"/>
                <a:gd name="T59" fmla="*/ 15 h 112"/>
                <a:gd name="T60" fmla="*/ 61 w 72"/>
                <a:gd name="T61" fmla="*/ 21 h 112"/>
                <a:gd name="T62" fmla="*/ 62 w 72"/>
                <a:gd name="T63" fmla="*/ 31 h 112"/>
                <a:gd name="T64" fmla="*/ 61 w 72"/>
                <a:gd name="T65" fmla="*/ 37 h 112"/>
                <a:gd name="T66" fmla="*/ 59 w 72"/>
                <a:gd name="T67" fmla="*/ 43 h 112"/>
                <a:gd name="T68" fmla="*/ 57 w 72"/>
                <a:gd name="T69" fmla="*/ 49 h 112"/>
                <a:gd name="T70" fmla="*/ 62 w 72"/>
                <a:gd name="T71" fmla="*/ 55 h 112"/>
                <a:gd name="T72" fmla="*/ 68 w 72"/>
                <a:gd name="T73" fmla="*/ 61 h 112"/>
                <a:gd name="T74" fmla="*/ 70 w 72"/>
                <a:gd name="T75" fmla="*/ 68 h 112"/>
                <a:gd name="T76" fmla="*/ 72 w 72"/>
                <a:gd name="T77" fmla="*/ 78 h 112"/>
                <a:gd name="T78" fmla="*/ 68 w 72"/>
                <a:gd name="T79" fmla="*/ 94 h 112"/>
                <a:gd name="T80" fmla="*/ 55 w 72"/>
                <a:gd name="T81" fmla="*/ 108 h 112"/>
                <a:gd name="T82" fmla="*/ 37 w 72"/>
                <a:gd name="T83" fmla="*/ 112 h 112"/>
                <a:gd name="T84" fmla="*/ 9 w 72"/>
                <a:gd name="T85" fmla="*/ 112 h 112"/>
                <a:gd name="T86" fmla="*/ 9 w 72"/>
                <a:gd name="T87" fmla="*/ 112 h 112"/>
                <a:gd name="T88" fmla="*/ 9 w 72"/>
                <a:gd name="T89" fmla="*/ 112 h 112"/>
                <a:gd name="T90" fmla="*/ 4 w 72"/>
                <a:gd name="T91" fmla="*/ 112 h 112"/>
                <a:gd name="T92" fmla="*/ 2 w 72"/>
                <a:gd name="T93" fmla="*/ 108 h 112"/>
                <a:gd name="T94" fmla="*/ 0 w 72"/>
                <a:gd name="T95" fmla="*/ 104 h 112"/>
                <a:gd name="T96" fmla="*/ 0 w 72"/>
                <a:gd name="T97" fmla="*/ 10 h 112"/>
                <a:gd name="T98" fmla="*/ 2 w 72"/>
                <a:gd name="T99" fmla="*/ 4 h 112"/>
                <a:gd name="T100" fmla="*/ 4 w 72"/>
                <a:gd name="T101" fmla="*/ 2 h 112"/>
                <a:gd name="T102" fmla="*/ 9 w 72"/>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12">
                  <a:moveTo>
                    <a:pt x="17" y="61"/>
                  </a:moveTo>
                  <a:lnTo>
                    <a:pt x="17" y="94"/>
                  </a:lnTo>
                  <a:lnTo>
                    <a:pt x="37" y="94"/>
                  </a:lnTo>
                  <a:lnTo>
                    <a:pt x="45" y="92"/>
                  </a:lnTo>
                  <a:lnTo>
                    <a:pt x="49" y="90"/>
                  </a:lnTo>
                  <a:lnTo>
                    <a:pt x="53" y="84"/>
                  </a:lnTo>
                  <a:lnTo>
                    <a:pt x="55" y="78"/>
                  </a:lnTo>
                  <a:lnTo>
                    <a:pt x="53" y="70"/>
                  </a:lnTo>
                  <a:lnTo>
                    <a:pt x="49" y="66"/>
                  </a:lnTo>
                  <a:lnTo>
                    <a:pt x="45" y="63"/>
                  </a:lnTo>
                  <a:lnTo>
                    <a:pt x="37" y="61"/>
                  </a:lnTo>
                  <a:lnTo>
                    <a:pt x="17" y="61"/>
                  </a:lnTo>
                  <a:close/>
                  <a:moveTo>
                    <a:pt x="17" y="17"/>
                  </a:moveTo>
                  <a:lnTo>
                    <a:pt x="17" y="43"/>
                  </a:lnTo>
                  <a:lnTo>
                    <a:pt x="31" y="43"/>
                  </a:lnTo>
                  <a:lnTo>
                    <a:pt x="37" y="43"/>
                  </a:lnTo>
                  <a:lnTo>
                    <a:pt x="41" y="39"/>
                  </a:lnTo>
                  <a:lnTo>
                    <a:pt x="43" y="35"/>
                  </a:lnTo>
                  <a:lnTo>
                    <a:pt x="45" y="31"/>
                  </a:lnTo>
                  <a:lnTo>
                    <a:pt x="43" y="25"/>
                  </a:lnTo>
                  <a:lnTo>
                    <a:pt x="41" y="21"/>
                  </a:lnTo>
                  <a:lnTo>
                    <a:pt x="37" y="19"/>
                  </a:lnTo>
                  <a:lnTo>
                    <a:pt x="31" y="17"/>
                  </a:lnTo>
                  <a:lnTo>
                    <a:pt x="17" y="17"/>
                  </a:lnTo>
                  <a:close/>
                  <a:moveTo>
                    <a:pt x="9" y="0"/>
                  </a:moveTo>
                  <a:lnTo>
                    <a:pt x="31" y="0"/>
                  </a:lnTo>
                  <a:lnTo>
                    <a:pt x="39" y="2"/>
                  </a:lnTo>
                  <a:lnTo>
                    <a:pt x="47" y="4"/>
                  </a:lnTo>
                  <a:lnTo>
                    <a:pt x="53" y="10"/>
                  </a:lnTo>
                  <a:lnTo>
                    <a:pt x="59" y="15"/>
                  </a:lnTo>
                  <a:lnTo>
                    <a:pt x="61" y="21"/>
                  </a:lnTo>
                  <a:lnTo>
                    <a:pt x="62" y="31"/>
                  </a:lnTo>
                  <a:lnTo>
                    <a:pt x="61" y="37"/>
                  </a:lnTo>
                  <a:lnTo>
                    <a:pt x="59" y="43"/>
                  </a:lnTo>
                  <a:lnTo>
                    <a:pt x="57" y="49"/>
                  </a:lnTo>
                  <a:lnTo>
                    <a:pt x="62" y="55"/>
                  </a:lnTo>
                  <a:lnTo>
                    <a:pt x="68" y="61"/>
                  </a:lnTo>
                  <a:lnTo>
                    <a:pt x="70" y="68"/>
                  </a:lnTo>
                  <a:lnTo>
                    <a:pt x="72" y="78"/>
                  </a:lnTo>
                  <a:lnTo>
                    <a:pt x="68" y="94"/>
                  </a:lnTo>
                  <a:lnTo>
                    <a:pt x="55" y="108"/>
                  </a:lnTo>
                  <a:lnTo>
                    <a:pt x="37" y="112"/>
                  </a:lnTo>
                  <a:lnTo>
                    <a:pt x="9" y="112"/>
                  </a:lnTo>
                  <a:lnTo>
                    <a:pt x="9" y="112"/>
                  </a:lnTo>
                  <a:lnTo>
                    <a:pt x="9" y="112"/>
                  </a:lnTo>
                  <a:lnTo>
                    <a:pt x="4" y="112"/>
                  </a:lnTo>
                  <a:lnTo>
                    <a:pt x="2" y="108"/>
                  </a:lnTo>
                  <a:lnTo>
                    <a:pt x="0" y="104"/>
                  </a:lnTo>
                  <a:lnTo>
                    <a:pt x="0" y="10"/>
                  </a:lnTo>
                  <a:lnTo>
                    <a:pt x="2" y="4"/>
                  </a:lnTo>
                  <a:lnTo>
                    <a:pt x="4" y="2"/>
                  </a:lnTo>
                  <a:lnTo>
                    <a:pt x="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 name="Freeform 792"/>
            <p:cNvSpPr>
              <a:spLocks/>
            </p:cNvSpPr>
            <p:nvPr/>
          </p:nvSpPr>
          <p:spPr bwMode="auto">
            <a:xfrm>
              <a:off x="5057776" y="3778251"/>
              <a:ext cx="14288" cy="484188"/>
            </a:xfrm>
            <a:custGeom>
              <a:avLst/>
              <a:gdLst>
                <a:gd name="T0" fmla="*/ 10 w 17"/>
                <a:gd name="T1" fmla="*/ 0 h 610"/>
                <a:gd name="T2" fmla="*/ 16 w 17"/>
                <a:gd name="T3" fmla="*/ 153 h 610"/>
                <a:gd name="T4" fmla="*/ 17 w 17"/>
                <a:gd name="T5" fmla="*/ 306 h 610"/>
                <a:gd name="T6" fmla="*/ 16 w 17"/>
                <a:gd name="T7" fmla="*/ 457 h 610"/>
                <a:gd name="T8" fmla="*/ 14 w 17"/>
                <a:gd name="T9" fmla="*/ 534 h 610"/>
                <a:gd name="T10" fmla="*/ 10 w 17"/>
                <a:gd name="T11" fmla="*/ 610 h 610"/>
                <a:gd name="T12" fmla="*/ 6 w 17"/>
                <a:gd name="T13" fmla="*/ 534 h 610"/>
                <a:gd name="T14" fmla="*/ 2 w 17"/>
                <a:gd name="T15" fmla="*/ 457 h 610"/>
                <a:gd name="T16" fmla="*/ 0 w 17"/>
                <a:gd name="T17" fmla="*/ 306 h 610"/>
                <a:gd name="T18" fmla="*/ 2 w 17"/>
                <a:gd name="T19" fmla="*/ 153 h 610"/>
                <a:gd name="T20" fmla="*/ 10 w 17"/>
                <a:gd name="T21"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10">
                  <a:moveTo>
                    <a:pt x="10" y="0"/>
                  </a:moveTo>
                  <a:lnTo>
                    <a:pt x="16" y="153"/>
                  </a:lnTo>
                  <a:lnTo>
                    <a:pt x="17" y="306"/>
                  </a:lnTo>
                  <a:lnTo>
                    <a:pt x="16" y="457"/>
                  </a:lnTo>
                  <a:lnTo>
                    <a:pt x="14" y="534"/>
                  </a:lnTo>
                  <a:lnTo>
                    <a:pt x="10" y="610"/>
                  </a:lnTo>
                  <a:lnTo>
                    <a:pt x="6" y="534"/>
                  </a:lnTo>
                  <a:lnTo>
                    <a:pt x="2" y="457"/>
                  </a:lnTo>
                  <a:lnTo>
                    <a:pt x="0" y="306"/>
                  </a:lnTo>
                  <a:lnTo>
                    <a:pt x="2" y="153"/>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4" name="Freeform 793"/>
            <p:cNvSpPr>
              <a:spLocks/>
            </p:cNvSpPr>
            <p:nvPr/>
          </p:nvSpPr>
          <p:spPr bwMode="auto">
            <a:xfrm>
              <a:off x="4938713" y="3795713"/>
              <a:ext cx="127000" cy="466725"/>
            </a:xfrm>
            <a:custGeom>
              <a:avLst/>
              <a:gdLst>
                <a:gd name="T0" fmla="*/ 0 w 159"/>
                <a:gd name="T1" fmla="*/ 0 h 588"/>
                <a:gd name="T2" fmla="*/ 47 w 159"/>
                <a:gd name="T3" fmla="*/ 145 h 588"/>
                <a:gd name="T4" fmla="*/ 88 w 159"/>
                <a:gd name="T5" fmla="*/ 292 h 588"/>
                <a:gd name="T6" fmla="*/ 125 w 159"/>
                <a:gd name="T7" fmla="*/ 439 h 588"/>
                <a:gd name="T8" fmla="*/ 143 w 159"/>
                <a:gd name="T9" fmla="*/ 514 h 588"/>
                <a:gd name="T10" fmla="*/ 159 w 159"/>
                <a:gd name="T11" fmla="*/ 588 h 588"/>
                <a:gd name="T12" fmla="*/ 135 w 159"/>
                <a:gd name="T13" fmla="*/ 516 h 588"/>
                <a:gd name="T14" fmla="*/ 112 w 159"/>
                <a:gd name="T15" fmla="*/ 443 h 588"/>
                <a:gd name="T16" fmla="*/ 70 w 159"/>
                <a:gd name="T17" fmla="*/ 296 h 588"/>
                <a:gd name="T18" fmla="*/ 33 w 159"/>
                <a:gd name="T19" fmla="*/ 149 h 588"/>
                <a:gd name="T20" fmla="*/ 0 w 159"/>
                <a:gd name="T2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88">
                  <a:moveTo>
                    <a:pt x="0" y="0"/>
                  </a:moveTo>
                  <a:lnTo>
                    <a:pt x="47" y="145"/>
                  </a:lnTo>
                  <a:lnTo>
                    <a:pt x="88" y="292"/>
                  </a:lnTo>
                  <a:lnTo>
                    <a:pt x="125" y="439"/>
                  </a:lnTo>
                  <a:lnTo>
                    <a:pt x="143" y="514"/>
                  </a:lnTo>
                  <a:lnTo>
                    <a:pt x="159" y="588"/>
                  </a:lnTo>
                  <a:lnTo>
                    <a:pt x="135" y="516"/>
                  </a:lnTo>
                  <a:lnTo>
                    <a:pt x="112" y="443"/>
                  </a:lnTo>
                  <a:lnTo>
                    <a:pt x="70" y="296"/>
                  </a:lnTo>
                  <a:lnTo>
                    <a:pt x="33" y="14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5" name="Freeform 794"/>
            <p:cNvSpPr>
              <a:spLocks/>
            </p:cNvSpPr>
            <p:nvPr/>
          </p:nvSpPr>
          <p:spPr bwMode="auto">
            <a:xfrm>
              <a:off x="4822826" y="3843338"/>
              <a:ext cx="242888" cy="419100"/>
            </a:xfrm>
            <a:custGeom>
              <a:avLst/>
              <a:gdLst>
                <a:gd name="T0" fmla="*/ 0 w 307"/>
                <a:gd name="T1" fmla="*/ 0 h 528"/>
                <a:gd name="T2" fmla="*/ 44 w 307"/>
                <a:gd name="T3" fmla="*/ 65 h 528"/>
                <a:gd name="T4" fmla="*/ 83 w 307"/>
                <a:gd name="T5" fmla="*/ 128 h 528"/>
                <a:gd name="T6" fmla="*/ 161 w 307"/>
                <a:gd name="T7" fmla="*/ 260 h 528"/>
                <a:gd name="T8" fmla="*/ 236 w 307"/>
                <a:gd name="T9" fmla="*/ 393 h 528"/>
                <a:gd name="T10" fmla="*/ 271 w 307"/>
                <a:gd name="T11" fmla="*/ 460 h 528"/>
                <a:gd name="T12" fmla="*/ 307 w 307"/>
                <a:gd name="T13" fmla="*/ 528 h 528"/>
                <a:gd name="T14" fmla="*/ 263 w 307"/>
                <a:gd name="T15" fmla="*/ 466 h 528"/>
                <a:gd name="T16" fmla="*/ 224 w 307"/>
                <a:gd name="T17" fmla="*/ 401 h 528"/>
                <a:gd name="T18" fmla="*/ 146 w 307"/>
                <a:gd name="T19" fmla="*/ 269 h 528"/>
                <a:gd name="T20" fmla="*/ 71 w 307"/>
                <a:gd name="T21" fmla="*/ 136 h 528"/>
                <a:gd name="T22" fmla="*/ 36 w 307"/>
                <a:gd name="T23" fmla="*/ 69 h 528"/>
                <a:gd name="T24" fmla="*/ 0 w 307"/>
                <a:gd name="T2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528">
                  <a:moveTo>
                    <a:pt x="0" y="0"/>
                  </a:moveTo>
                  <a:lnTo>
                    <a:pt x="44" y="65"/>
                  </a:lnTo>
                  <a:lnTo>
                    <a:pt x="83" y="128"/>
                  </a:lnTo>
                  <a:lnTo>
                    <a:pt x="161" y="260"/>
                  </a:lnTo>
                  <a:lnTo>
                    <a:pt x="236" y="393"/>
                  </a:lnTo>
                  <a:lnTo>
                    <a:pt x="271" y="460"/>
                  </a:lnTo>
                  <a:lnTo>
                    <a:pt x="307" y="528"/>
                  </a:lnTo>
                  <a:lnTo>
                    <a:pt x="263" y="466"/>
                  </a:lnTo>
                  <a:lnTo>
                    <a:pt x="224" y="401"/>
                  </a:lnTo>
                  <a:lnTo>
                    <a:pt x="146" y="269"/>
                  </a:lnTo>
                  <a:lnTo>
                    <a:pt x="71" y="136"/>
                  </a:lnTo>
                  <a:lnTo>
                    <a:pt x="36"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6" name="Freeform 795"/>
            <p:cNvSpPr>
              <a:spLocks/>
            </p:cNvSpPr>
            <p:nvPr/>
          </p:nvSpPr>
          <p:spPr bwMode="auto">
            <a:xfrm>
              <a:off x="4722813" y="3919538"/>
              <a:ext cx="342900" cy="342900"/>
            </a:xfrm>
            <a:custGeom>
              <a:avLst/>
              <a:gdLst>
                <a:gd name="T0" fmla="*/ 0 w 432"/>
                <a:gd name="T1" fmla="*/ 0 h 431"/>
                <a:gd name="T2" fmla="*/ 57 w 432"/>
                <a:gd name="T3" fmla="*/ 51 h 431"/>
                <a:gd name="T4" fmla="*/ 114 w 432"/>
                <a:gd name="T5" fmla="*/ 104 h 431"/>
                <a:gd name="T6" fmla="*/ 222 w 432"/>
                <a:gd name="T7" fmla="*/ 210 h 431"/>
                <a:gd name="T8" fmla="*/ 328 w 432"/>
                <a:gd name="T9" fmla="*/ 320 h 431"/>
                <a:gd name="T10" fmla="*/ 381 w 432"/>
                <a:gd name="T11" fmla="*/ 375 h 431"/>
                <a:gd name="T12" fmla="*/ 432 w 432"/>
                <a:gd name="T13" fmla="*/ 431 h 431"/>
                <a:gd name="T14" fmla="*/ 375 w 432"/>
                <a:gd name="T15" fmla="*/ 380 h 431"/>
                <a:gd name="T16" fmla="*/ 318 w 432"/>
                <a:gd name="T17" fmla="*/ 329 h 431"/>
                <a:gd name="T18" fmla="*/ 210 w 432"/>
                <a:gd name="T19" fmla="*/ 221 h 431"/>
                <a:gd name="T20" fmla="*/ 104 w 432"/>
                <a:gd name="T21" fmla="*/ 114 h 431"/>
                <a:gd name="T22" fmla="*/ 51 w 432"/>
                <a:gd name="T23" fmla="*/ 57 h 431"/>
                <a:gd name="T24" fmla="*/ 0 w 432"/>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31">
                  <a:moveTo>
                    <a:pt x="0" y="0"/>
                  </a:moveTo>
                  <a:lnTo>
                    <a:pt x="57" y="51"/>
                  </a:lnTo>
                  <a:lnTo>
                    <a:pt x="114" y="104"/>
                  </a:lnTo>
                  <a:lnTo>
                    <a:pt x="222" y="210"/>
                  </a:lnTo>
                  <a:lnTo>
                    <a:pt x="328" y="320"/>
                  </a:lnTo>
                  <a:lnTo>
                    <a:pt x="381" y="375"/>
                  </a:lnTo>
                  <a:lnTo>
                    <a:pt x="432" y="431"/>
                  </a:lnTo>
                  <a:lnTo>
                    <a:pt x="375" y="380"/>
                  </a:lnTo>
                  <a:lnTo>
                    <a:pt x="318" y="329"/>
                  </a:lnTo>
                  <a:lnTo>
                    <a:pt x="210" y="221"/>
                  </a:lnTo>
                  <a:lnTo>
                    <a:pt x="104" y="114"/>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7" name="Freeform 796"/>
            <p:cNvSpPr>
              <a:spLocks/>
            </p:cNvSpPr>
            <p:nvPr/>
          </p:nvSpPr>
          <p:spPr bwMode="auto">
            <a:xfrm>
              <a:off x="4648201" y="4021138"/>
              <a:ext cx="417513" cy="241300"/>
            </a:xfrm>
            <a:custGeom>
              <a:avLst/>
              <a:gdLst>
                <a:gd name="T0" fmla="*/ 0 w 527"/>
                <a:gd name="T1" fmla="*/ 0 h 304"/>
                <a:gd name="T2" fmla="*/ 134 w 527"/>
                <a:gd name="T3" fmla="*/ 69 h 304"/>
                <a:gd name="T4" fmla="*/ 267 w 527"/>
                <a:gd name="T5" fmla="*/ 144 h 304"/>
                <a:gd name="T6" fmla="*/ 397 w 527"/>
                <a:gd name="T7" fmla="*/ 222 h 304"/>
                <a:gd name="T8" fmla="*/ 462 w 527"/>
                <a:gd name="T9" fmla="*/ 263 h 304"/>
                <a:gd name="T10" fmla="*/ 527 w 527"/>
                <a:gd name="T11" fmla="*/ 304 h 304"/>
                <a:gd name="T12" fmla="*/ 458 w 527"/>
                <a:gd name="T13" fmla="*/ 271 h 304"/>
                <a:gd name="T14" fmla="*/ 391 w 527"/>
                <a:gd name="T15" fmla="*/ 234 h 304"/>
                <a:gd name="T16" fmla="*/ 258 w 527"/>
                <a:gd name="T17" fmla="*/ 159 h 304"/>
                <a:gd name="T18" fmla="*/ 126 w 527"/>
                <a:gd name="T19" fmla="*/ 83 h 304"/>
                <a:gd name="T20" fmla="*/ 61 w 527"/>
                <a:gd name="T21" fmla="*/ 41 h 304"/>
                <a:gd name="T22" fmla="*/ 0 w 527"/>
                <a:gd name="T23" fmla="*/ 0 h 304"/>
                <a:gd name="T24" fmla="*/ 0 w 527"/>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304">
                  <a:moveTo>
                    <a:pt x="0" y="0"/>
                  </a:moveTo>
                  <a:lnTo>
                    <a:pt x="134" y="69"/>
                  </a:lnTo>
                  <a:lnTo>
                    <a:pt x="267" y="144"/>
                  </a:lnTo>
                  <a:lnTo>
                    <a:pt x="397" y="222"/>
                  </a:lnTo>
                  <a:lnTo>
                    <a:pt x="462" y="263"/>
                  </a:lnTo>
                  <a:lnTo>
                    <a:pt x="527" y="304"/>
                  </a:lnTo>
                  <a:lnTo>
                    <a:pt x="458" y="271"/>
                  </a:lnTo>
                  <a:lnTo>
                    <a:pt x="391" y="234"/>
                  </a:lnTo>
                  <a:lnTo>
                    <a:pt x="258" y="159"/>
                  </a:lnTo>
                  <a:lnTo>
                    <a:pt x="126" y="83"/>
                  </a:lnTo>
                  <a:lnTo>
                    <a:pt x="61" y="41"/>
                  </a:lnTo>
                  <a:lnTo>
                    <a:pt x="0" y="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8" name="Freeform 797"/>
            <p:cNvSpPr>
              <a:spLocks/>
            </p:cNvSpPr>
            <p:nvPr/>
          </p:nvSpPr>
          <p:spPr bwMode="auto">
            <a:xfrm>
              <a:off x="4764088" y="4175126"/>
              <a:ext cx="301625" cy="87313"/>
            </a:xfrm>
            <a:custGeom>
              <a:avLst/>
              <a:gdLst>
                <a:gd name="T0" fmla="*/ 0 w 379"/>
                <a:gd name="T1" fmla="*/ 0 h 109"/>
                <a:gd name="T2" fmla="*/ 86 w 379"/>
                <a:gd name="T3" fmla="*/ 21 h 109"/>
                <a:gd name="T4" fmla="*/ 233 w 379"/>
                <a:gd name="T5" fmla="*/ 62 h 109"/>
                <a:gd name="T6" fmla="*/ 306 w 379"/>
                <a:gd name="T7" fmla="*/ 86 h 109"/>
                <a:gd name="T8" fmla="*/ 379 w 379"/>
                <a:gd name="T9" fmla="*/ 109 h 109"/>
                <a:gd name="T10" fmla="*/ 304 w 379"/>
                <a:gd name="T11" fmla="*/ 94 h 109"/>
                <a:gd name="T12" fmla="*/ 229 w 379"/>
                <a:gd name="T13" fmla="*/ 76 h 109"/>
                <a:gd name="T14" fmla="*/ 82 w 379"/>
                <a:gd name="T15" fmla="*/ 39 h 109"/>
                <a:gd name="T16" fmla="*/ 21 w 379"/>
                <a:gd name="T17" fmla="*/ 23 h 109"/>
                <a:gd name="T18" fmla="*/ 0 w 379"/>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109">
                  <a:moveTo>
                    <a:pt x="0" y="0"/>
                  </a:moveTo>
                  <a:lnTo>
                    <a:pt x="86" y="21"/>
                  </a:lnTo>
                  <a:lnTo>
                    <a:pt x="233" y="62"/>
                  </a:lnTo>
                  <a:lnTo>
                    <a:pt x="306" y="86"/>
                  </a:lnTo>
                  <a:lnTo>
                    <a:pt x="379" y="109"/>
                  </a:lnTo>
                  <a:lnTo>
                    <a:pt x="304" y="94"/>
                  </a:lnTo>
                  <a:lnTo>
                    <a:pt x="229" y="76"/>
                  </a:lnTo>
                  <a:lnTo>
                    <a:pt x="82" y="39"/>
                  </a:lnTo>
                  <a:lnTo>
                    <a:pt x="21" y="2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9" name="Freeform 798"/>
            <p:cNvSpPr>
              <a:spLocks/>
            </p:cNvSpPr>
            <p:nvPr/>
          </p:nvSpPr>
          <p:spPr bwMode="auto">
            <a:xfrm>
              <a:off x="4849813" y="4256088"/>
              <a:ext cx="215900" cy="12700"/>
            </a:xfrm>
            <a:custGeom>
              <a:avLst/>
              <a:gdLst>
                <a:gd name="T0" fmla="*/ 0 w 271"/>
                <a:gd name="T1" fmla="*/ 0 h 15"/>
                <a:gd name="T2" fmla="*/ 117 w 271"/>
                <a:gd name="T3" fmla="*/ 0 h 15"/>
                <a:gd name="T4" fmla="*/ 194 w 271"/>
                <a:gd name="T5" fmla="*/ 4 h 15"/>
                <a:gd name="T6" fmla="*/ 271 w 271"/>
                <a:gd name="T7" fmla="*/ 7 h 15"/>
                <a:gd name="T8" fmla="*/ 194 w 271"/>
                <a:gd name="T9" fmla="*/ 11 h 15"/>
                <a:gd name="T10" fmla="*/ 117 w 271"/>
                <a:gd name="T11" fmla="*/ 15 h 15"/>
                <a:gd name="T12" fmla="*/ 21 w 271"/>
                <a:gd name="T13" fmla="*/ 15 h 15"/>
                <a:gd name="T14" fmla="*/ 0 w 27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5">
                  <a:moveTo>
                    <a:pt x="0" y="0"/>
                  </a:moveTo>
                  <a:lnTo>
                    <a:pt x="117" y="0"/>
                  </a:lnTo>
                  <a:lnTo>
                    <a:pt x="194" y="4"/>
                  </a:lnTo>
                  <a:lnTo>
                    <a:pt x="271" y="7"/>
                  </a:lnTo>
                  <a:lnTo>
                    <a:pt x="194" y="11"/>
                  </a:lnTo>
                  <a:lnTo>
                    <a:pt x="117" y="15"/>
                  </a:lnTo>
                  <a:lnTo>
                    <a:pt x="21" y="1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0" name="Freeform 799"/>
            <p:cNvSpPr>
              <a:spLocks/>
            </p:cNvSpPr>
            <p:nvPr/>
          </p:nvSpPr>
          <p:spPr bwMode="auto">
            <a:xfrm>
              <a:off x="4906963" y="4262438"/>
              <a:ext cx="158750" cy="46038"/>
            </a:xfrm>
            <a:custGeom>
              <a:avLst/>
              <a:gdLst>
                <a:gd name="T0" fmla="*/ 201 w 201"/>
                <a:gd name="T1" fmla="*/ 0 h 57"/>
                <a:gd name="T2" fmla="*/ 128 w 201"/>
                <a:gd name="T3" fmla="*/ 24 h 57"/>
                <a:gd name="T4" fmla="*/ 55 w 201"/>
                <a:gd name="T5" fmla="*/ 48 h 57"/>
                <a:gd name="T6" fmla="*/ 18 w 201"/>
                <a:gd name="T7" fmla="*/ 57 h 57"/>
                <a:gd name="T8" fmla="*/ 10 w 201"/>
                <a:gd name="T9" fmla="*/ 51 h 57"/>
                <a:gd name="T10" fmla="*/ 0 w 201"/>
                <a:gd name="T11" fmla="*/ 46 h 57"/>
                <a:gd name="T12" fmla="*/ 51 w 201"/>
                <a:gd name="T13" fmla="*/ 34 h 57"/>
                <a:gd name="T14" fmla="*/ 126 w 201"/>
                <a:gd name="T15" fmla="*/ 16 h 57"/>
                <a:gd name="T16" fmla="*/ 201 w 201"/>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7">
                  <a:moveTo>
                    <a:pt x="201" y="0"/>
                  </a:moveTo>
                  <a:lnTo>
                    <a:pt x="128" y="24"/>
                  </a:lnTo>
                  <a:lnTo>
                    <a:pt x="55" y="48"/>
                  </a:lnTo>
                  <a:lnTo>
                    <a:pt x="18" y="57"/>
                  </a:lnTo>
                  <a:lnTo>
                    <a:pt x="10" y="51"/>
                  </a:lnTo>
                  <a:lnTo>
                    <a:pt x="0" y="46"/>
                  </a:lnTo>
                  <a:lnTo>
                    <a:pt x="51" y="34"/>
                  </a:lnTo>
                  <a:lnTo>
                    <a:pt x="126" y="16"/>
                  </a:lnTo>
                  <a:lnTo>
                    <a:pt x="20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1" name="Freeform 800"/>
            <p:cNvSpPr>
              <a:spLocks/>
            </p:cNvSpPr>
            <p:nvPr/>
          </p:nvSpPr>
          <p:spPr bwMode="auto">
            <a:xfrm>
              <a:off x="4946651" y="4262438"/>
              <a:ext cx="119063" cy="68263"/>
            </a:xfrm>
            <a:custGeom>
              <a:avLst/>
              <a:gdLst>
                <a:gd name="T0" fmla="*/ 150 w 150"/>
                <a:gd name="T1" fmla="*/ 0 h 87"/>
                <a:gd name="T2" fmla="*/ 85 w 150"/>
                <a:gd name="T3" fmla="*/ 42 h 87"/>
                <a:gd name="T4" fmla="*/ 20 w 150"/>
                <a:gd name="T5" fmla="*/ 83 h 87"/>
                <a:gd name="T6" fmla="*/ 14 w 150"/>
                <a:gd name="T7" fmla="*/ 87 h 87"/>
                <a:gd name="T8" fmla="*/ 0 w 150"/>
                <a:gd name="T9" fmla="*/ 79 h 87"/>
                <a:gd name="T10" fmla="*/ 0 w 150"/>
                <a:gd name="T11" fmla="*/ 79 h 87"/>
                <a:gd name="T12" fmla="*/ 14 w 150"/>
                <a:gd name="T13" fmla="*/ 71 h 87"/>
                <a:gd name="T14" fmla="*/ 81 w 150"/>
                <a:gd name="T15" fmla="*/ 34 h 87"/>
                <a:gd name="T16" fmla="*/ 150 w 150"/>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87">
                  <a:moveTo>
                    <a:pt x="150" y="0"/>
                  </a:moveTo>
                  <a:lnTo>
                    <a:pt x="85" y="42"/>
                  </a:lnTo>
                  <a:lnTo>
                    <a:pt x="20" y="83"/>
                  </a:lnTo>
                  <a:lnTo>
                    <a:pt x="14" y="87"/>
                  </a:lnTo>
                  <a:lnTo>
                    <a:pt x="0" y="79"/>
                  </a:lnTo>
                  <a:lnTo>
                    <a:pt x="0" y="79"/>
                  </a:lnTo>
                  <a:lnTo>
                    <a:pt x="14" y="71"/>
                  </a:lnTo>
                  <a:lnTo>
                    <a:pt x="81" y="34"/>
                  </a:lnTo>
                  <a:lnTo>
                    <a:pt x="15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2" name="Freeform 801"/>
            <p:cNvSpPr>
              <a:spLocks/>
            </p:cNvSpPr>
            <p:nvPr/>
          </p:nvSpPr>
          <p:spPr bwMode="auto">
            <a:xfrm>
              <a:off x="4978401" y="4262438"/>
              <a:ext cx="87313" cy="84138"/>
            </a:xfrm>
            <a:custGeom>
              <a:avLst/>
              <a:gdLst>
                <a:gd name="T0" fmla="*/ 110 w 110"/>
                <a:gd name="T1" fmla="*/ 0 h 106"/>
                <a:gd name="T2" fmla="*/ 59 w 110"/>
                <a:gd name="T3" fmla="*/ 57 h 106"/>
                <a:gd name="T4" fmla="*/ 11 w 110"/>
                <a:gd name="T5" fmla="*/ 106 h 106"/>
                <a:gd name="T6" fmla="*/ 0 w 110"/>
                <a:gd name="T7" fmla="*/ 101 h 106"/>
                <a:gd name="T8" fmla="*/ 53 w 110"/>
                <a:gd name="T9" fmla="*/ 51 h 106"/>
                <a:gd name="T10" fmla="*/ 110 w 110"/>
                <a:gd name="T11" fmla="*/ 0 h 106"/>
              </a:gdLst>
              <a:ahLst/>
              <a:cxnLst>
                <a:cxn ang="0">
                  <a:pos x="T0" y="T1"/>
                </a:cxn>
                <a:cxn ang="0">
                  <a:pos x="T2" y="T3"/>
                </a:cxn>
                <a:cxn ang="0">
                  <a:pos x="T4" y="T5"/>
                </a:cxn>
                <a:cxn ang="0">
                  <a:pos x="T6" y="T7"/>
                </a:cxn>
                <a:cxn ang="0">
                  <a:pos x="T8" y="T9"/>
                </a:cxn>
                <a:cxn ang="0">
                  <a:pos x="T10" y="T11"/>
                </a:cxn>
              </a:cxnLst>
              <a:rect l="0" t="0" r="r" b="b"/>
              <a:pathLst>
                <a:path w="110" h="106">
                  <a:moveTo>
                    <a:pt x="110" y="0"/>
                  </a:moveTo>
                  <a:lnTo>
                    <a:pt x="59" y="57"/>
                  </a:lnTo>
                  <a:lnTo>
                    <a:pt x="11" y="106"/>
                  </a:lnTo>
                  <a:lnTo>
                    <a:pt x="0" y="101"/>
                  </a:lnTo>
                  <a:lnTo>
                    <a:pt x="53" y="51"/>
                  </a:lnTo>
                  <a:lnTo>
                    <a:pt x="1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3" name="Freeform 802"/>
            <p:cNvSpPr>
              <a:spLocks/>
            </p:cNvSpPr>
            <p:nvPr/>
          </p:nvSpPr>
          <p:spPr bwMode="auto">
            <a:xfrm>
              <a:off x="5005388" y="4262438"/>
              <a:ext cx="60325" cy="98425"/>
            </a:xfrm>
            <a:custGeom>
              <a:avLst/>
              <a:gdLst>
                <a:gd name="T0" fmla="*/ 77 w 77"/>
                <a:gd name="T1" fmla="*/ 0 h 124"/>
                <a:gd name="T2" fmla="*/ 41 w 77"/>
                <a:gd name="T3" fmla="*/ 69 h 124"/>
                <a:gd name="T4" fmla="*/ 14 w 77"/>
                <a:gd name="T5" fmla="*/ 124 h 124"/>
                <a:gd name="T6" fmla="*/ 0 w 77"/>
                <a:gd name="T7" fmla="*/ 118 h 124"/>
                <a:gd name="T8" fmla="*/ 33 w 77"/>
                <a:gd name="T9" fmla="*/ 65 h 124"/>
                <a:gd name="T10" fmla="*/ 77 w 77"/>
                <a:gd name="T11" fmla="*/ 0 h 124"/>
              </a:gdLst>
              <a:ahLst/>
              <a:cxnLst>
                <a:cxn ang="0">
                  <a:pos x="T0" y="T1"/>
                </a:cxn>
                <a:cxn ang="0">
                  <a:pos x="T2" y="T3"/>
                </a:cxn>
                <a:cxn ang="0">
                  <a:pos x="T4" y="T5"/>
                </a:cxn>
                <a:cxn ang="0">
                  <a:pos x="T6" y="T7"/>
                </a:cxn>
                <a:cxn ang="0">
                  <a:pos x="T8" y="T9"/>
                </a:cxn>
                <a:cxn ang="0">
                  <a:pos x="T10" y="T11"/>
                </a:cxn>
              </a:cxnLst>
              <a:rect l="0" t="0" r="r" b="b"/>
              <a:pathLst>
                <a:path w="77" h="124">
                  <a:moveTo>
                    <a:pt x="77" y="0"/>
                  </a:moveTo>
                  <a:lnTo>
                    <a:pt x="41" y="69"/>
                  </a:lnTo>
                  <a:lnTo>
                    <a:pt x="14" y="124"/>
                  </a:lnTo>
                  <a:lnTo>
                    <a:pt x="0" y="118"/>
                  </a:lnTo>
                  <a:lnTo>
                    <a:pt x="33" y="65"/>
                  </a:lnTo>
                  <a:lnTo>
                    <a:pt x="7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4" name="Freeform 803"/>
            <p:cNvSpPr>
              <a:spLocks/>
            </p:cNvSpPr>
            <p:nvPr/>
          </p:nvSpPr>
          <p:spPr bwMode="auto">
            <a:xfrm>
              <a:off x="5032376" y="4262438"/>
              <a:ext cx="33338" cy="104775"/>
            </a:xfrm>
            <a:custGeom>
              <a:avLst/>
              <a:gdLst>
                <a:gd name="T0" fmla="*/ 42 w 42"/>
                <a:gd name="T1" fmla="*/ 0 h 132"/>
                <a:gd name="T2" fmla="*/ 26 w 42"/>
                <a:gd name="T3" fmla="*/ 75 h 132"/>
                <a:gd name="T4" fmla="*/ 14 w 42"/>
                <a:gd name="T5" fmla="*/ 124 h 132"/>
                <a:gd name="T6" fmla="*/ 12 w 42"/>
                <a:gd name="T7" fmla="*/ 126 h 132"/>
                <a:gd name="T8" fmla="*/ 0 w 42"/>
                <a:gd name="T9" fmla="*/ 132 h 132"/>
                <a:gd name="T10" fmla="*/ 18 w 42"/>
                <a:gd name="T11" fmla="*/ 73 h 132"/>
                <a:gd name="T12" fmla="*/ 42 w 4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42" h="132">
                  <a:moveTo>
                    <a:pt x="42" y="0"/>
                  </a:moveTo>
                  <a:lnTo>
                    <a:pt x="26" y="75"/>
                  </a:lnTo>
                  <a:lnTo>
                    <a:pt x="14" y="124"/>
                  </a:lnTo>
                  <a:lnTo>
                    <a:pt x="12" y="126"/>
                  </a:lnTo>
                  <a:lnTo>
                    <a:pt x="0" y="132"/>
                  </a:lnTo>
                  <a:lnTo>
                    <a:pt x="18" y="73"/>
                  </a:lnTo>
                  <a:lnTo>
                    <a:pt x="4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5" name="Freeform 804"/>
            <p:cNvSpPr>
              <a:spLocks/>
            </p:cNvSpPr>
            <p:nvPr/>
          </p:nvSpPr>
          <p:spPr bwMode="auto">
            <a:xfrm>
              <a:off x="5060951" y="4262438"/>
              <a:ext cx="9525" cy="90488"/>
            </a:xfrm>
            <a:custGeom>
              <a:avLst/>
              <a:gdLst>
                <a:gd name="T0" fmla="*/ 6 w 12"/>
                <a:gd name="T1" fmla="*/ 0 h 114"/>
                <a:gd name="T2" fmla="*/ 10 w 12"/>
                <a:gd name="T3" fmla="*/ 77 h 114"/>
                <a:gd name="T4" fmla="*/ 12 w 12"/>
                <a:gd name="T5" fmla="*/ 108 h 114"/>
                <a:gd name="T6" fmla="*/ 0 w 12"/>
                <a:gd name="T7" fmla="*/ 114 h 114"/>
                <a:gd name="T8" fmla="*/ 0 w 12"/>
                <a:gd name="T9" fmla="*/ 114 h 114"/>
                <a:gd name="T10" fmla="*/ 2 w 12"/>
                <a:gd name="T11" fmla="*/ 77 h 114"/>
                <a:gd name="T12" fmla="*/ 6 w 12"/>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2" h="114">
                  <a:moveTo>
                    <a:pt x="6" y="0"/>
                  </a:moveTo>
                  <a:lnTo>
                    <a:pt x="10" y="77"/>
                  </a:lnTo>
                  <a:lnTo>
                    <a:pt x="12" y="108"/>
                  </a:lnTo>
                  <a:lnTo>
                    <a:pt x="0" y="114"/>
                  </a:lnTo>
                  <a:lnTo>
                    <a:pt x="0" y="114"/>
                  </a:lnTo>
                  <a:lnTo>
                    <a:pt x="2" y="77"/>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6" name="Freeform 805"/>
            <p:cNvSpPr>
              <a:spLocks/>
            </p:cNvSpPr>
            <p:nvPr/>
          </p:nvSpPr>
          <p:spPr bwMode="auto">
            <a:xfrm>
              <a:off x="5065713" y="4262438"/>
              <a:ext cx="25400" cy="79375"/>
            </a:xfrm>
            <a:custGeom>
              <a:avLst/>
              <a:gdLst>
                <a:gd name="T0" fmla="*/ 0 w 31"/>
                <a:gd name="T1" fmla="*/ 0 h 101"/>
                <a:gd name="T2" fmla="*/ 23 w 31"/>
                <a:gd name="T3" fmla="*/ 73 h 101"/>
                <a:gd name="T4" fmla="*/ 31 w 31"/>
                <a:gd name="T5" fmla="*/ 97 h 101"/>
                <a:gd name="T6" fmla="*/ 23 w 31"/>
                <a:gd name="T7" fmla="*/ 99 h 101"/>
                <a:gd name="T8" fmla="*/ 21 w 31"/>
                <a:gd name="T9" fmla="*/ 101 h 101"/>
                <a:gd name="T10" fmla="*/ 15 w 31"/>
                <a:gd name="T11" fmla="*/ 75 h 101"/>
                <a:gd name="T12" fmla="*/ 0 w 31"/>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1" h="101">
                  <a:moveTo>
                    <a:pt x="0" y="0"/>
                  </a:moveTo>
                  <a:lnTo>
                    <a:pt x="23" y="73"/>
                  </a:lnTo>
                  <a:lnTo>
                    <a:pt x="31" y="97"/>
                  </a:lnTo>
                  <a:lnTo>
                    <a:pt x="23" y="99"/>
                  </a:lnTo>
                  <a:lnTo>
                    <a:pt x="21" y="101"/>
                  </a:lnTo>
                  <a:lnTo>
                    <a:pt x="15" y="7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7" name="Freeform 806"/>
            <p:cNvSpPr>
              <a:spLocks/>
            </p:cNvSpPr>
            <p:nvPr/>
          </p:nvSpPr>
          <p:spPr bwMode="auto">
            <a:xfrm>
              <a:off x="5065713" y="4262438"/>
              <a:ext cx="41275" cy="69850"/>
            </a:xfrm>
            <a:custGeom>
              <a:avLst/>
              <a:gdLst>
                <a:gd name="T0" fmla="*/ 0 w 53"/>
                <a:gd name="T1" fmla="*/ 0 h 89"/>
                <a:gd name="T2" fmla="*/ 41 w 53"/>
                <a:gd name="T3" fmla="*/ 65 h 89"/>
                <a:gd name="T4" fmla="*/ 53 w 53"/>
                <a:gd name="T5" fmla="*/ 83 h 89"/>
                <a:gd name="T6" fmla="*/ 45 w 53"/>
                <a:gd name="T7" fmla="*/ 89 h 89"/>
                <a:gd name="T8" fmla="*/ 33 w 53"/>
                <a:gd name="T9" fmla="*/ 69 h 89"/>
                <a:gd name="T10" fmla="*/ 0 w 53"/>
                <a:gd name="T11" fmla="*/ 0 h 89"/>
              </a:gdLst>
              <a:ahLst/>
              <a:cxnLst>
                <a:cxn ang="0">
                  <a:pos x="T0" y="T1"/>
                </a:cxn>
                <a:cxn ang="0">
                  <a:pos x="T2" y="T3"/>
                </a:cxn>
                <a:cxn ang="0">
                  <a:pos x="T4" y="T5"/>
                </a:cxn>
                <a:cxn ang="0">
                  <a:pos x="T6" y="T7"/>
                </a:cxn>
                <a:cxn ang="0">
                  <a:pos x="T8" y="T9"/>
                </a:cxn>
                <a:cxn ang="0">
                  <a:pos x="T10" y="T11"/>
                </a:cxn>
              </a:cxnLst>
              <a:rect l="0" t="0" r="r" b="b"/>
              <a:pathLst>
                <a:path w="53" h="89">
                  <a:moveTo>
                    <a:pt x="0" y="0"/>
                  </a:moveTo>
                  <a:lnTo>
                    <a:pt x="41" y="65"/>
                  </a:lnTo>
                  <a:lnTo>
                    <a:pt x="53" y="83"/>
                  </a:lnTo>
                  <a:lnTo>
                    <a:pt x="45" y="89"/>
                  </a:lnTo>
                  <a:lnTo>
                    <a:pt x="33"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8" name="Freeform 807"/>
            <p:cNvSpPr>
              <a:spLocks/>
            </p:cNvSpPr>
            <p:nvPr/>
          </p:nvSpPr>
          <p:spPr bwMode="auto">
            <a:xfrm>
              <a:off x="5065713" y="4262438"/>
              <a:ext cx="60325" cy="60325"/>
            </a:xfrm>
            <a:custGeom>
              <a:avLst/>
              <a:gdLst>
                <a:gd name="T0" fmla="*/ 0 w 76"/>
                <a:gd name="T1" fmla="*/ 0 h 75"/>
                <a:gd name="T2" fmla="*/ 57 w 76"/>
                <a:gd name="T3" fmla="*/ 51 h 75"/>
                <a:gd name="T4" fmla="*/ 76 w 76"/>
                <a:gd name="T5" fmla="*/ 69 h 75"/>
                <a:gd name="T6" fmla="*/ 66 w 76"/>
                <a:gd name="T7" fmla="*/ 75 h 75"/>
                <a:gd name="T8" fmla="*/ 51 w 76"/>
                <a:gd name="T9" fmla="*/ 57 h 75"/>
                <a:gd name="T10" fmla="*/ 0 w 76"/>
                <a:gd name="T11" fmla="*/ 0 h 75"/>
              </a:gdLst>
              <a:ahLst/>
              <a:cxnLst>
                <a:cxn ang="0">
                  <a:pos x="T0" y="T1"/>
                </a:cxn>
                <a:cxn ang="0">
                  <a:pos x="T2" y="T3"/>
                </a:cxn>
                <a:cxn ang="0">
                  <a:pos x="T4" y="T5"/>
                </a:cxn>
                <a:cxn ang="0">
                  <a:pos x="T6" y="T7"/>
                </a:cxn>
                <a:cxn ang="0">
                  <a:pos x="T8" y="T9"/>
                </a:cxn>
                <a:cxn ang="0">
                  <a:pos x="T10" y="T11"/>
                </a:cxn>
              </a:cxnLst>
              <a:rect l="0" t="0" r="r" b="b"/>
              <a:pathLst>
                <a:path w="76" h="75">
                  <a:moveTo>
                    <a:pt x="0" y="0"/>
                  </a:moveTo>
                  <a:lnTo>
                    <a:pt x="57" y="51"/>
                  </a:lnTo>
                  <a:lnTo>
                    <a:pt x="76" y="69"/>
                  </a:lnTo>
                  <a:lnTo>
                    <a:pt x="66" y="75"/>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9" name="Freeform 808"/>
            <p:cNvSpPr>
              <a:spLocks/>
            </p:cNvSpPr>
            <p:nvPr/>
          </p:nvSpPr>
          <p:spPr bwMode="auto">
            <a:xfrm>
              <a:off x="5065713" y="4262438"/>
              <a:ext cx="80963" cy="47625"/>
            </a:xfrm>
            <a:custGeom>
              <a:avLst/>
              <a:gdLst>
                <a:gd name="T0" fmla="*/ 0 w 102"/>
                <a:gd name="T1" fmla="*/ 0 h 59"/>
                <a:gd name="T2" fmla="*/ 68 w 102"/>
                <a:gd name="T3" fmla="*/ 34 h 59"/>
                <a:gd name="T4" fmla="*/ 102 w 102"/>
                <a:gd name="T5" fmla="*/ 53 h 59"/>
                <a:gd name="T6" fmla="*/ 90 w 102"/>
                <a:gd name="T7" fmla="*/ 59 h 59"/>
                <a:gd name="T8" fmla="*/ 62 w 102"/>
                <a:gd name="T9" fmla="*/ 42 h 59"/>
                <a:gd name="T10" fmla="*/ 0 w 102"/>
                <a:gd name="T11" fmla="*/ 0 h 59"/>
              </a:gdLst>
              <a:ahLst/>
              <a:cxnLst>
                <a:cxn ang="0">
                  <a:pos x="T0" y="T1"/>
                </a:cxn>
                <a:cxn ang="0">
                  <a:pos x="T2" y="T3"/>
                </a:cxn>
                <a:cxn ang="0">
                  <a:pos x="T4" y="T5"/>
                </a:cxn>
                <a:cxn ang="0">
                  <a:pos x="T6" y="T7"/>
                </a:cxn>
                <a:cxn ang="0">
                  <a:pos x="T8" y="T9"/>
                </a:cxn>
                <a:cxn ang="0">
                  <a:pos x="T10" y="T11"/>
                </a:cxn>
              </a:cxnLst>
              <a:rect l="0" t="0" r="r" b="b"/>
              <a:pathLst>
                <a:path w="102" h="59">
                  <a:moveTo>
                    <a:pt x="0" y="0"/>
                  </a:moveTo>
                  <a:lnTo>
                    <a:pt x="68" y="34"/>
                  </a:lnTo>
                  <a:lnTo>
                    <a:pt x="102" y="53"/>
                  </a:lnTo>
                  <a:lnTo>
                    <a:pt x="90" y="59"/>
                  </a:lnTo>
                  <a:lnTo>
                    <a:pt x="62" y="4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0" name="Freeform 809"/>
            <p:cNvSpPr>
              <a:spLocks/>
            </p:cNvSpPr>
            <p:nvPr/>
          </p:nvSpPr>
          <p:spPr bwMode="auto">
            <a:xfrm>
              <a:off x="5065713" y="4262438"/>
              <a:ext cx="106363" cy="31750"/>
            </a:xfrm>
            <a:custGeom>
              <a:avLst/>
              <a:gdLst>
                <a:gd name="T0" fmla="*/ 0 w 133"/>
                <a:gd name="T1" fmla="*/ 0 h 40"/>
                <a:gd name="T2" fmla="*/ 74 w 133"/>
                <a:gd name="T3" fmla="*/ 16 h 40"/>
                <a:gd name="T4" fmla="*/ 133 w 133"/>
                <a:gd name="T5" fmla="*/ 30 h 40"/>
                <a:gd name="T6" fmla="*/ 121 w 133"/>
                <a:gd name="T7" fmla="*/ 40 h 40"/>
                <a:gd name="T8" fmla="*/ 72 w 133"/>
                <a:gd name="T9" fmla="*/ 24 h 40"/>
                <a:gd name="T10" fmla="*/ 0 w 133"/>
                <a:gd name="T11" fmla="*/ 0 h 40"/>
              </a:gdLst>
              <a:ahLst/>
              <a:cxnLst>
                <a:cxn ang="0">
                  <a:pos x="T0" y="T1"/>
                </a:cxn>
                <a:cxn ang="0">
                  <a:pos x="T2" y="T3"/>
                </a:cxn>
                <a:cxn ang="0">
                  <a:pos x="T4" y="T5"/>
                </a:cxn>
                <a:cxn ang="0">
                  <a:pos x="T6" y="T7"/>
                </a:cxn>
                <a:cxn ang="0">
                  <a:pos x="T8" y="T9"/>
                </a:cxn>
                <a:cxn ang="0">
                  <a:pos x="T10" y="T11"/>
                </a:cxn>
              </a:cxnLst>
              <a:rect l="0" t="0" r="r" b="b"/>
              <a:pathLst>
                <a:path w="133" h="40">
                  <a:moveTo>
                    <a:pt x="0" y="0"/>
                  </a:moveTo>
                  <a:lnTo>
                    <a:pt x="74" y="16"/>
                  </a:lnTo>
                  <a:lnTo>
                    <a:pt x="133" y="30"/>
                  </a:lnTo>
                  <a:lnTo>
                    <a:pt x="121" y="40"/>
                  </a:lnTo>
                  <a:lnTo>
                    <a:pt x="72"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1" name="Freeform 810"/>
            <p:cNvSpPr>
              <a:spLocks/>
            </p:cNvSpPr>
            <p:nvPr/>
          </p:nvSpPr>
          <p:spPr bwMode="auto">
            <a:xfrm>
              <a:off x="5065713" y="4256088"/>
              <a:ext cx="144463" cy="12700"/>
            </a:xfrm>
            <a:custGeom>
              <a:avLst/>
              <a:gdLst>
                <a:gd name="T0" fmla="*/ 182 w 182"/>
                <a:gd name="T1" fmla="*/ 0 h 15"/>
                <a:gd name="T2" fmla="*/ 163 w 182"/>
                <a:gd name="T3" fmla="*/ 15 h 15"/>
                <a:gd name="T4" fmla="*/ 151 w 182"/>
                <a:gd name="T5" fmla="*/ 15 h 15"/>
                <a:gd name="T6" fmla="*/ 76 w 182"/>
                <a:gd name="T7" fmla="*/ 11 h 15"/>
                <a:gd name="T8" fmla="*/ 0 w 182"/>
                <a:gd name="T9" fmla="*/ 7 h 15"/>
                <a:gd name="T10" fmla="*/ 76 w 182"/>
                <a:gd name="T11" fmla="*/ 4 h 15"/>
                <a:gd name="T12" fmla="*/ 151 w 182"/>
                <a:gd name="T13" fmla="*/ 0 h 15"/>
                <a:gd name="T14" fmla="*/ 182 w 18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
                  <a:moveTo>
                    <a:pt x="182" y="0"/>
                  </a:moveTo>
                  <a:lnTo>
                    <a:pt x="163" y="15"/>
                  </a:lnTo>
                  <a:lnTo>
                    <a:pt x="151" y="15"/>
                  </a:lnTo>
                  <a:lnTo>
                    <a:pt x="76" y="11"/>
                  </a:lnTo>
                  <a:lnTo>
                    <a:pt x="0" y="7"/>
                  </a:lnTo>
                  <a:lnTo>
                    <a:pt x="76" y="4"/>
                  </a:lnTo>
                  <a:lnTo>
                    <a:pt x="151" y="0"/>
                  </a:lnTo>
                  <a:lnTo>
                    <a:pt x="18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2" name="Freeform 811"/>
            <p:cNvSpPr>
              <a:spLocks/>
            </p:cNvSpPr>
            <p:nvPr/>
          </p:nvSpPr>
          <p:spPr bwMode="auto">
            <a:xfrm>
              <a:off x="5065713" y="4200526"/>
              <a:ext cx="207963" cy="61913"/>
            </a:xfrm>
            <a:custGeom>
              <a:avLst/>
              <a:gdLst>
                <a:gd name="T0" fmla="*/ 263 w 263"/>
                <a:gd name="T1" fmla="*/ 0 h 78"/>
                <a:gd name="T2" fmla="*/ 251 w 263"/>
                <a:gd name="T3" fmla="*/ 10 h 78"/>
                <a:gd name="T4" fmla="*/ 237 w 263"/>
                <a:gd name="T5" fmla="*/ 23 h 78"/>
                <a:gd name="T6" fmla="*/ 149 w 263"/>
                <a:gd name="T7" fmla="*/ 45 h 78"/>
                <a:gd name="T8" fmla="*/ 74 w 263"/>
                <a:gd name="T9" fmla="*/ 63 h 78"/>
                <a:gd name="T10" fmla="*/ 0 w 263"/>
                <a:gd name="T11" fmla="*/ 78 h 78"/>
                <a:gd name="T12" fmla="*/ 72 w 263"/>
                <a:gd name="T13" fmla="*/ 55 h 78"/>
                <a:gd name="T14" fmla="*/ 145 w 263"/>
                <a:gd name="T15" fmla="*/ 31 h 78"/>
                <a:gd name="T16" fmla="*/ 263 w 26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78">
                  <a:moveTo>
                    <a:pt x="263" y="0"/>
                  </a:moveTo>
                  <a:lnTo>
                    <a:pt x="251" y="10"/>
                  </a:lnTo>
                  <a:lnTo>
                    <a:pt x="237" y="23"/>
                  </a:lnTo>
                  <a:lnTo>
                    <a:pt x="149" y="45"/>
                  </a:lnTo>
                  <a:lnTo>
                    <a:pt x="74" y="63"/>
                  </a:lnTo>
                  <a:lnTo>
                    <a:pt x="0" y="78"/>
                  </a:lnTo>
                  <a:lnTo>
                    <a:pt x="72" y="55"/>
                  </a:lnTo>
                  <a:lnTo>
                    <a:pt x="145" y="31"/>
                  </a:lnTo>
                  <a:lnTo>
                    <a:pt x="2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 name="Freeform 812"/>
            <p:cNvSpPr>
              <a:spLocks/>
            </p:cNvSpPr>
            <p:nvPr/>
          </p:nvSpPr>
          <p:spPr bwMode="auto">
            <a:xfrm>
              <a:off x="5065713" y="4075113"/>
              <a:ext cx="312738" cy="187325"/>
            </a:xfrm>
            <a:custGeom>
              <a:avLst/>
              <a:gdLst>
                <a:gd name="T0" fmla="*/ 394 w 394"/>
                <a:gd name="T1" fmla="*/ 0 h 235"/>
                <a:gd name="T2" fmla="*/ 379 w 394"/>
                <a:gd name="T3" fmla="*/ 22 h 235"/>
                <a:gd name="T4" fmla="*/ 375 w 394"/>
                <a:gd name="T5" fmla="*/ 27 h 235"/>
                <a:gd name="T6" fmla="*/ 269 w 394"/>
                <a:gd name="T7" fmla="*/ 90 h 235"/>
                <a:gd name="T8" fmla="*/ 135 w 394"/>
                <a:gd name="T9" fmla="*/ 165 h 235"/>
                <a:gd name="T10" fmla="*/ 68 w 394"/>
                <a:gd name="T11" fmla="*/ 202 h 235"/>
                <a:gd name="T12" fmla="*/ 0 w 394"/>
                <a:gd name="T13" fmla="*/ 235 h 235"/>
                <a:gd name="T14" fmla="*/ 62 w 394"/>
                <a:gd name="T15" fmla="*/ 194 h 235"/>
                <a:gd name="T16" fmla="*/ 127 w 394"/>
                <a:gd name="T17" fmla="*/ 153 h 235"/>
                <a:gd name="T18" fmla="*/ 259 w 394"/>
                <a:gd name="T19" fmla="*/ 75 h 235"/>
                <a:gd name="T20" fmla="*/ 392 w 394"/>
                <a:gd name="T21" fmla="*/ 0 h 235"/>
                <a:gd name="T22" fmla="*/ 394 w 394"/>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235">
                  <a:moveTo>
                    <a:pt x="394" y="0"/>
                  </a:moveTo>
                  <a:lnTo>
                    <a:pt x="379" y="22"/>
                  </a:lnTo>
                  <a:lnTo>
                    <a:pt x="375" y="27"/>
                  </a:lnTo>
                  <a:lnTo>
                    <a:pt x="269" y="90"/>
                  </a:lnTo>
                  <a:lnTo>
                    <a:pt x="135" y="165"/>
                  </a:lnTo>
                  <a:lnTo>
                    <a:pt x="68" y="202"/>
                  </a:lnTo>
                  <a:lnTo>
                    <a:pt x="0" y="235"/>
                  </a:lnTo>
                  <a:lnTo>
                    <a:pt x="62" y="194"/>
                  </a:lnTo>
                  <a:lnTo>
                    <a:pt x="127" y="153"/>
                  </a:lnTo>
                  <a:lnTo>
                    <a:pt x="259" y="75"/>
                  </a:lnTo>
                  <a:lnTo>
                    <a:pt x="392" y="0"/>
                  </a:lnTo>
                  <a:lnTo>
                    <a:pt x="39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4" name="Freeform 813"/>
            <p:cNvSpPr>
              <a:spLocks/>
            </p:cNvSpPr>
            <p:nvPr/>
          </p:nvSpPr>
          <p:spPr bwMode="auto">
            <a:xfrm>
              <a:off x="5065713" y="3919538"/>
              <a:ext cx="341313" cy="342900"/>
            </a:xfrm>
            <a:custGeom>
              <a:avLst/>
              <a:gdLst>
                <a:gd name="T0" fmla="*/ 430 w 430"/>
                <a:gd name="T1" fmla="*/ 0 h 431"/>
                <a:gd name="T2" fmla="*/ 381 w 430"/>
                <a:gd name="T3" fmla="*/ 57 h 431"/>
                <a:gd name="T4" fmla="*/ 328 w 430"/>
                <a:gd name="T5" fmla="*/ 114 h 431"/>
                <a:gd name="T6" fmla="*/ 222 w 430"/>
                <a:gd name="T7" fmla="*/ 221 h 431"/>
                <a:gd name="T8" fmla="*/ 112 w 430"/>
                <a:gd name="T9" fmla="*/ 329 h 431"/>
                <a:gd name="T10" fmla="*/ 57 w 430"/>
                <a:gd name="T11" fmla="*/ 380 h 431"/>
                <a:gd name="T12" fmla="*/ 0 w 430"/>
                <a:gd name="T13" fmla="*/ 431 h 431"/>
                <a:gd name="T14" fmla="*/ 51 w 430"/>
                <a:gd name="T15" fmla="*/ 375 h 431"/>
                <a:gd name="T16" fmla="*/ 102 w 430"/>
                <a:gd name="T17" fmla="*/ 320 h 431"/>
                <a:gd name="T18" fmla="*/ 208 w 430"/>
                <a:gd name="T19" fmla="*/ 210 h 431"/>
                <a:gd name="T20" fmla="*/ 318 w 430"/>
                <a:gd name="T21" fmla="*/ 104 h 431"/>
                <a:gd name="T22" fmla="*/ 373 w 430"/>
                <a:gd name="T23" fmla="*/ 51 h 431"/>
                <a:gd name="T24" fmla="*/ 430 w 430"/>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31">
                  <a:moveTo>
                    <a:pt x="430" y="0"/>
                  </a:moveTo>
                  <a:lnTo>
                    <a:pt x="381" y="57"/>
                  </a:lnTo>
                  <a:lnTo>
                    <a:pt x="328" y="114"/>
                  </a:lnTo>
                  <a:lnTo>
                    <a:pt x="222" y="221"/>
                  </a:lnTo>
                  <a:lnTo>
                    <a:pt x="112" y="329"/>
                  </a:lnTo>
                  <a:lnTo>
                    <a:pt x="57" y="380"/>
                  </a:lnTo>
                  <a:lnTo>
                    <a:pt x="0" y="431"/>
                  </a:lnTo>
                  <a:lnTo>
                    <a:pt x="51" y="375"/>
                  </a:lnTo>
                  <a:lnTo>
                    <a:pt x="102" y="320"/>
                  </a:lnTo>
                  <a:lnTo>
                    <a:pt x="208" y="210"/>
                  </a:lnTo>
                  <a:lnTo>
                    <a:pt x="318" y="104"/>
                  </a:lnTo>
                  <a:lnTo>
                    <a:pt x="373" y="51"/>
                  </a:lnTo>
                  <a:lnTo>
                    <a:pt x="4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5" name="Freeform 814"/>
            <p:cNvSpPr>
              <a:spLocks/>
            </p:cNvSpPr>
            <p:nvPr/>
          </p:nvSpPr>
          <p:spPr bwMode="auto">
            <a:xfrm>
              <a:off x="5065713" y="3843338"/>
              <a:ext cx="241300" cy="419100"/>
            </a:xfrm>
            <a:custGeom>
              <a:avLst/>
              <a:gdLst>
                <a:gd name="T0" fmla="*/ 304 w 304"/>
                <a:gd name="T1" fmla="*/ 0 h 528"/>
                <a:gd name="T2" fmla="*/ 271 w 304"/>
                <a:gd name="T3" fmla="*/ 69 h 528"/>
                <a:gd name="T4" fmla="*/ 233 w 304"/>
                <a:gd name="T5" fmla="*/ 136 h 528"/>
                <a:gd name="T6" fmla="*/ 159 w 304"/>
                <a:gd name="T7" fmla="*/ 269 h 528"/>
                <a:gd name="T8" fmla="*/ 82 w 304"/>
                <a:gd name="T9" fmla="*/ 401 h 528"/>
                <a:gd name="T10" fmla="*/ 41 w 304"/>
                <a:gd name="T11" fmla="*/ 466 h 528"/>
                <a:gd name="T12" fmla="*/ 0 w 304"/>
                <a:gd name="T13" fmla="*/ 528 h 528"/>
                <a:gd name="T14" fmla="*/ 33 w 304"/>
                <a:gd name="T15" fmla="*/ 460 h 528"/>
                <a:gd name="T16" fmla="*/ 70 w 304"/>
                <a:gd name="T17" fmla="*/ 393 h 528"/>
                <a:gd name="T18" fmla="*/ 143 w 304"/>
                <a:gd name="T19" fmla="*/ 260 h 528"/>
                <a:gd name="T20" fmla="*/ 222 w 304"/>
                <a:gd name="T21" fmla="*/ 128 h 528"/>
                <a:gd name="T22" fmla="*/ 263 w 304"/>
                <a:gd name="T23" fmla="*/ 65 h 528"/>
                <a:gd name="T24" fmla="*/ 304 w 304"/>
                <a:gd name="T2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528">
                  <a:moveTo>
                    <a:pt x="304" y="0"/>
                  </a:moveTo>
                  <a:lnTo>
                    <a:pt x="271" y="69"/>
                  </a:lnTo>
                  <a:lnTo>
                    <a:pt x="233" y="136"/>
                  </a:lnTo>
                  <a:lnTo>
                    <a:pt x="159" y="269"/>
                  </a:lnTo>
                  <a:lnTo>
                    <a:pt x="82" y="401"/>
                  </a:lnTo>
                  <a:lnTo>
                    <a:pt x="41" y="466"/>
                  </a:lnTo>
                  <a:lnTo>
                    <a:pt x="0" y="528"/>
                  </a:lnTo>
                  <a:lnTo>
                    <a:pt x="33" y="460"/>
                  </a:lnTo>
                  <a:lnTo>
                    <a:pt x="70" y="393"/>
                  </a:lnTo>
                  <a:lnTo>
                    <a:pt x="143" y="260"/>
                  </a:lnTo>
                  <a:lnTo>
                    <a:pt x="222" y="128"/>
                  </a:lnTo>
                  <a:lnTo>
                    <a:pt x="263" y="65"/>
                  </a:lnTo>
                  <a:lnTo>
                    <a:pt x="3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 name="Freeform 815"/>
            <p:cNvSpPr>
              <a:spLocks/>
            </p:cNvSpPr>
            <p:nvPr/>
          </p:nvSpPr>
          <p:spPr bwMode="auto">
            <a:xfrm>
              <a:off x="5065713" y="3795713"/>
              <a:ext cx="123825" cy="466725"/>
            </a:xfrm>
            <a:custGeom>
              <a:avLst/>
              <a:gdLst>
                <a:gd name="T0" fmla="*/ 157 w 157"/>
                <a:gd name="T1" fmla="*/ 0 h 588"/>
                <a:gd name="T2" fmla="*/ 125 w 157"/>
                <a:gd name="T3" fmla="*/ 149 h 588"/>
                <a:gd name="T4" fmla="*/ 86 w 157"/>
                <a:gd name="T5" fmla="*/ 296 h 588"/>
                <a:gd name="T6" fmla="*/ 45 w 157"/>
                <a:gd name="T7" fmla="*/ 443 h 588"/>
                <a:gd name="T8" fmla="*/ 23 w 157"/>
                <a:gd name="T9" fmla="*/ 516 h 588"/>
                <a:gd name="T10" fmla="*/ 0 w 157"/>
                <a:gd name="T11" fmla="*/ 588 h 588"/>
                <a:gd name="T12" fmla="*/ 15 w 157"/>
                <a:gd name="T13" fmla="*/ 514 h 588"/>
                <a:gd name="T14" fmla="*/ 31 w 157"/>
                <a:gd name="T15" fmla="*/ 439 h 588"/>
                <a:gd name="T16" fmla="*/ 70 w 157"/>
                <a:gd name="T17" fmla="*/ 292 h 588"/>
                <a:gd name="T18" fmla="*/ 112 w 157"/>
                <a:gd name="T19" fmla="*/ 145 h 588"/>
                <a:gd name="T20" fmla="*/ 157 w 157"/>
                <a:gd name="T2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588">
                  <a:moveTo>
                    <a:pt x="157" y="0"/>
                  </a:moveTo>
                  <a:lnTo>
                    <a:pt x="125" y="149"/>
                  </a:lnTo>
                  <a:lnTo>
                    <a:pt x="86" y="296"/>
                  </a:lnTo>
                  <a:lnTo>
                    <a:pt x="45" y="443"/>
                  </a:lnTo>
                  <a:lnTo>
                    <a:pt x="23" y="516"/>
                  </a:lnTo>
                  <a:lnTo>
                    <a:pt x="0" y="588"/>
                  </a:lnTo>
                  <a:lnTo>
                    <a:pt x="15" y="514"/>
                  </a:lnTo>
                  <a:lnTo>
                    <a:pt x="31" y="439"/>
                  </a:lnTo>
                  <a:lnTo>
                    <a:pt x="70" y="292"/>
                  </a:lnTo>
                  <a:lnTo>
                    <a:pt x="112" y="145"/>
                  </a:lnTo>
                  <a:lnTo>
                    <a:pt x="1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 name="Freeform 816"/>
            <p:cNvSpPr>
              <a:spLocks/>
            </p:cNvSpPr>
            <p:nvPr/>
          </p:nvSpPr>
          <p:spPr bwMode="auto">
            <a:xfrm>
              <a:off x="5010151" y="3848101"/>
              <a:ext cx="55563" cy="414338"/>
            </a:xfrm>
            <a:custGeom>
              <a:avLst/>
              <a:gdLst>
                <a:gd name="T0" fmla="*/ 0 w 69"/>
                <a:gd name="T1" fmla="*/ 0 h 522"/>
                <a:gd name="T2" fmla="*/ 23 w 69"/>
                <a:gd name="T3" fmla="*/ 130 h 522"/>
                <a:gd name="T4" fmla="*/ 43 w 69"/>
                <a:gd name="T5" fmla="*/ 259 h 522"/>
                <a:gd name="T6" fmla="*/ 59 w 69"/>
                <a:gd name="T7" fmla="*/ 391 h 522"/>
                <a:gd name="T8" fmla="*/ 65 w 69"/>
                <a:gd name="T9" fmla="*/ 456 h 522"/>
                <a:gd name="T10" fmla="*/ 69 w 69"/>
                <a:gd name="T11" fmla="*/ 522 h 522"/>
                <a:gd name="T12" fmla="*/ 55 w 69"/>
                <a:gd name="T13" fmla="*/ 458 h 522"/>
                <a:gd name="T14" fmla="*/ 43 w 69"/>
                <a:gd name="T15" fmla="*/ 393 h 522"/>
                <a:gd name="T16" fmla="*/ 25 w 69"/>
                <a:gd name="T17" fmla="*/ 261 h 522"/>
                <a:gd name="T18" fmla="*/ 10 w 69"/>
                <a:gd name="T19" fmla="*/ 132 h 522"/>
                <a:gd name="T20" fmla="*/ 0 w 69"/>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22">
                  <a:moveTo>
                    <a:pt x="0" y="0"/>
                  </a:moveTo>
                  <a:lnTo>
                    <a:pt x="23" y="130"/>
                  </a:lnTo>
                  <a:lnTo>
                    <a:pt x="43" y="259"/>
                  </a:lnTo>
                  <a:lnTo>
                    <a:pt x="59" y="391"/>
                  </a:lnTo>
                  <a:lnTo>
                    <a:pt x="65" y="456"/>
                  </a:lnTo>
                  <a:lnTo>
                    <a:pt x="69" y="522"/>
                  </a:lnTo>
                  <a:lnTo>
                    <a:pt x="55" y="458"/>
                  </a:lnTo>
                  <a:lnTo>
                    <a:pt x="43" y="393"/>
                  </a:lnTo>
                  <a:lnTo>
                    <a:pt x="25" y="261"/>
                  </a:lnTo>
                  <a:lnTo>
                    <a:pt x="10" y="13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 name="Freeform 817"/>
            <p:cNvSpPr>
              <a:spLocks/>
            </p:cNvSpPr>
            <p:nvPr/>
          </p:nvSpPr>
          <p:spPr bwMode="auto">
            <a:xfrm>
              <a:off x="4905376" y="3876676"/>
              <a:ext cx="160338" cy="385763"/>
            </a:xfrm>
            <a:custGeom>
              <a:avLst/>
              <a:gdLst>
                <a:gd name="T0" fmla="*/ 0 w 203"/>
                <a:gd name="T1" fmla="*/ 0 h 486"/>
                <a:gd name="T2" fmla="*/ 57 w 203"/>
                <a:gd name="T3" fmla="*/ 119 h 486"/>
                <a:gd name="T4" fmla="*/ 110 w 203"/>
                <a:gd name="T5" fmla="*/ 239 h 486"/>
                <a:gd name="T6" fmla="*/ 157 w 203"/>
                <a:gd name="T7" fmla="*/ 363 h 486"/>
                <a:gd name="T8" fmla="*/ 181 w 203"/>
                <a:gd name="T9" fmla="*/ 424 h 486"/>
                <a:gd name="T10" fmla="*/ 203 w 203"/>
                <a:gd name="T11" fmla="*/ 486 h 486"/>
                <a:gd name="T12" fmla="*/ 173 w 203"/>
                <a:gd name="T13" fmla="*/ 428 h 486"/>
                <a:gd name="T14" fmla="*/ 146 w 203"/>
                <a:gd name="T15" fmla="*/ 367 h 486"/>
                <a:gd name="T16" fmla="*/ 93 w 203"/>
                <a:gd name="T17" fmla="*/ 247 h 486"/>
                <a:gd name="T18" fmla="*/ 44 w 203"/>
                <a:gd name="T19" fmla="*/ 123 h 486"/>
                <a:gd name="T20" fmla="*/ 0 w 203"/>
                <a:gd name="T21"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86">
                  <a:moveTo>
                    <a:pt x="0" y="0"/>
                  </a:moveTo>
                  <a:lnTo>
                    <a:pt x="57" y="119"/>
                  </a:lnTo>
                  <a:lnTo>
                    <a:pt x="110" y="239"/>
                  </a:lnTo>
                  <a:lnTo>
                    <a:pt x="157" y="363"/>
                  </a:lnTo>
                  <a:lnTo>
                    <a:pt x="181" y="424"/>
                  </a:lnTo>
                  <a:lnTo>
                    <a:pt x="203" y="486"/>
                  </a:lnTo>
                  <a:lnTo>
                    <a:pt x="173" y="428"/>
                  </a:lnTo>
                  <a:lnTo>
                    <a:pt x="146" y="367"/>
                  </a:lnTo>
                  <a:lnTo>
                    <a:pt x="93" y="247"/>
                  </a:lnTo>
                  <a:lnTo>
                    <a:pt x="44" y="12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9" name="Freeform 818"/>
            <p:cNvSpPr>
              <a:spLocks/>
            </p:cNvSpPr>
            <p:nvPr/>
          </p:nvSpPr>
          <p:spPr bwMode="auto">
            <a:xfrm>
              <a:off x="4810126" y="3930651"/>
              <a:ext cx="255588" cy="331788"/>
            </a:xfrm>
            <a:custGeom>
              <a:avLst/>
              <a:gdLst>
                <a:gd name="T0" fmla="*/ 0 w 322"/>
                <a:gd name="T1" fmla="*/ 0 h 418"/>
                <a:gd name="T2" fmla="*/ 43 w 322"/>
                <a:gd name="T3" fmla="*/ 49 h 418"/>
                <a:gd name="T4" fmla="*/ 86 w 322"/>
                <a:gd name="T5" fmla="*/ 101 h 418"/>
                <a:gd name="T6" fmla="*/ 168 w 322"/>
                <a:gd name="T7" fmla="*/ 205 h 418"/>
                <a:gd name="T8" fmla="*/ 247 w 322"/>
                <a:gd name="T9" fmla="*/ 311 h 418"/>
                <a:gd name="T10" fmla="*/ 284 w 322"/>
                <a:gd name="T11" fmla="*/ 363 h 418"/>
                <a:gd name="T12" fmla="*/ 322 w 322"/>
                <a:gd name="T13" fmla="*/ 418 h 418"/>
                <a:gd name="T14" fmla="*/ 278 w 322"/>
                <a:gd name="T15" fmla="*/ 369 h 418"/>
                <a:gd name="T16" fmla="*/ 235 w 322"/>
                <a:gd name="T17" fmla="*/ 318 h 418"/>
                <a:gd name="T18" fmla="*/ 153 w 322"/>
                <a:gd name="T19" fmla="*/ 214 h 418"/>
                <a:gd name="T20" fmla="*/ 74 w 322"/>
                <a:gd name="T21" fmla="*/ 108 h 418"/>
                <a:gd name="T22" fmla="*/ 37 w 322"/>
                <a:gd name="T23" fmla="*/ 55 h 418"/>
                <a:gd name="T24" fmla="*/ 0 w 322"/>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418">
                  <a:moveTo>
                    <a:pt x="0" y="0"/>
                  </a:moveTo>
                  <a:lnTo>
                    <a:pt x="43" y="49"/>
                  </a:lnTo>
                  <a:lnTo>
                    <a:pt x="86" y="101"/>
                  </a:lnTo>
                  <a:lnTo>
                    <a:pt x="168" y="205"/>
                  </a:lnTo>
                  <a:lnTo>
                    <a:pt x="247" y="311"/>
                  </a:lnTo>
                  <a:lnTo>
                    <a:pt x="284" y="363"/>
                  </a:lnTo>
                  <a:lnTo>
                    <a:pt x="322" y="418"/>
                  </a:lnTo>
                  <a:lnTo>
                    <a:pt x="278" y="369"/>
                  </a:lnTo>
                  <a:lnTo>
                    <a:pt x="235" y="318"/>
                  </a:lnTo>
                  <a:lnTo>
                    <a:pt x="153" y="214"/>
                  </a:lnTo>
                  <a:lnTo>
                    <a:pt x="74" y="108"/>
                  </a:lnTo>
                  <a:lnTo>
                    <a:pt x="37"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0" name="Freeform 819"/>
            <p:cNvSpPr>
              <a:spLocks/>
            </p:cNvSpPr>
            <p:nvPr/>
          </p:nvSpPr>
          <p:spPr bwMode="auto">
            <a:xfrm>
              <a:off x="4733926" y="4008438"/>
              <a:ext cx="331788" cy="254000"/>
            </a:xfrm>
            <a:custGeom>
              <a:avLst/>
              <a:gdLst>
                <a:gd name="T0" fmla="*/ 0 w 419"/>
                <a:gd name="T1" fmla="*/ 0 h 319"/>
                <a:gd name="T2" fmla="*/ 55 w 419"/>
                <a:gd name="T3" fmla="*/ 35 h 319"/>
                <a:gd name="T4" fmla="*/ 108 w 419"/>
                <a:gd name="T5" fmla="*/ 74 h 319"/>
                <a:gd name="T6" fmla="*/ 214 w 419"/>
                <a:gd name="T7" fmla="*/ 153 h 319"/>
                <a:gd name="T8" fmla="*/ 318 w 419"/>
                <a:gd name="T9" fmla="*/ 233 h 319"/>
                <a:gd name="T10" fmla="*/ 370 w 419"/>
                <a:gd name="T11" fmla="*/ 276 h 319"/>
                <a:gd name="T12" fmla="*/ 419 w 419"/>
                <a:gd name="T13" fmla="*/ 319 h 319"/>
                <a:gd name="T14" fmla="*/ 364 w 419"/>
                <a:gd name="T15" fmla="*/ 282 h 319"/>
                <a:gd name="T16" fmla="*/ 309 w 419"/>
                <a:gd name="T17" fmla="*/ 245 h 319"/>
                <a:gd name="T18" fmla="*/ 203 w 419"/>
                <a:gd name="T19" fmla="*/ 166 h 319"/>
                <a:gd name="T20" fmla="*/ 101 w 419"/>
                <a:gd name="T21" fmla="*/ 84 h 319"/>
                <a:gd name="T22" fmla="*/ 49 w 419"/>
                <a:gd name="T23" fmla="*/ 43 h 319"/>
                <a:gd name="T24" fmla="*/ 0 w 419"/>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319">
                  <a:moveTo>
                    <a:pt x="0" y="0"/>
                  </a:moveTo>
                  <a:lnTo>
                    <a:pt x="55" y="35"/>
                  </a:lnTo>
                  <a:lnTo>
                    <a:pt x="108" y="74"/>
                  </a:lnTo>
                  <a:lnTo>
                    <a:pt x="214" y="153"/>
                  </a:lnTo>
                  <a:lnTo>
                    <a:pt x="318" y="233"/>
                  </a:lnTo>
                  <a:lnTo>
                    <a:pt x="370" y="276"/>
                  </a:lnTo>
                  <a:lnTo>
                    <a:pt x="419" y="319"/>
                  </a:lnTo>
                  <a:lnTo>
                    <a:pt x="364" y="282"/>
                  </a:lnTo>
                  <a:lnTo>
                    <a:pt x="309" y="245"/>
                  </a:lnTo>
                  <a:lnTo>
                    <a:pt x="203" y="166"/>
                  </a:lnTo>
                  <a:lnTo>
                    <a:pt x="101" y="84"/>
                  </a:lnTo>
                  <a:lnTo>
                    <a:pt x="49" y="4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1" name="Freeform 820"/>
            <p:cNvSpPr>
              <a:spLocks/>
            </p:cNvSpPr>
            <p:nvPr/>
          </p:nvSpPr>
          <p:spPr bwMode="auto">
            <a:xfrm>
              <a:off x="4710113" y="4113213"/>
              <a:ext cx="355600" cy="149225"/>
            </a:xfrm>
            <a:custGeom>
              <a:avLst/>
              <a:gdLst>
                <a:gd name="T0" fmla="*/ 0 w 448"/>
                <a:gd name="T1" fmla="*/ 0 h 188"/>
                <a:gd name="T2" fmla="*/ 23 w 448"/>
                <a:gd name="T3" fmla="*/ 8 h 188"/>
                <a:gd name="T4" fmla="*/ 84 w 448"/>
                <a:gd name="T5" fmla="*/ 31 h 188"/>
                <a:gd name="T6" fmla="*/ 206 w 448"/>
                <a:gd name="T7" fmla="*/ 79 h 188"/>
                <a:gd name="T8" fmla="*/ 328 w 448"/>
                <a:gd name="T9" fmla="*/ 132 h 188"/>
                <a:gd name="T10" fmla="*/ 389 w 448"/>
                <a:gd name="T11" fmla="*/ 159 h 188"/>
                <a:gd name="T12" fmla="*/ 448 w 448"/>
                <a:gd name="T13" fmla="*/ 188 h 188"/>
                <a:gd name="T14" fmla="*/ 385 w 448"/>
                <a:gd name="T15" fmla="*/ 167 h 188"/>
                <a:gd name="T16" fmla="*/ 322 w 448"/>
                <a:gd name="T17" fmla="*/ 145 h 188"/>
                <a:gd name="T18" fmla="*/ 200 w 448"/>
                <a:gd name="T19" fmla="*/ 96 h 188"/>
                <a:gd name="T20" fmla="*/ 78 w 448"/>
                <a:gd name="T21" fmla="*/ 43 h 188"/>
                <a:gd name="T22" fmla="*/ 8 w 448"/>
                <a:gd name="T23" fmla="*/ 10 h 188"/>
                <a:gd name="T24" fmla="*/ 0 w 448"/>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188">
                  <a:moveTo>
                    <a:pt x="0" y="0"/>
                  </a:moveTo>
                  <a:lnTo>
                    <a:pt x="23" y="8"/>
                  </a:lnTo>
                  <a:lnTo>
                    <a:pt x="84" y="31"/>
                  </a:lnTo>
                  <a:lnTo>
                    <a:pt x="206" y="79"/>
                  </a:lnTo>
                  <a:lnTo>
                    <a:pt x="328" y="132"/>
                  </a:lnTo>
                  <a:lnTo>
                    <a:pt x="389" y="159"/>
                  </a:lnTo>
                  <a:lnTo>
                    <a:pt x="448" y="188"/>
                  </a:lnTo>
                  <a:lnTo>
                    <a:pt x="385" y="167"/>
                  </a:lnTo>
                  <a:lnTo>
                    <a:pt x="322" y="145"/>
                  </a:lnTo>
                  <a:lnTo>
                    <a:pt x="200" y="96"/>
                  </a:lnTo>
                  <a:lnTo>
                    <a:pt x="78" y="43"/>
                  </a:lnTo>
                  <a:lnTo>
                    <a:pt x="8" y="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2" name="Freeform 821"/>
            <p:cNvSpPr>
              <a:spLocks/>
            </p:cNvSpPr>
            <p:nvPr/>
          </p:nvSpPr>
          <p:spPr bwMode="auto">
            <a:xfrm>
              <a:off x="4811713" y="4222751"/>
              <a:ext cx="254000" cy="39688"/>
            </a:xfrm>
            <a:custGeom>
              <a:avLst/>
              <a:gdLst>
                <a:gd name="T0" fmla="*/ 0 w 320"/>
                <a:gd name="T1" fmla="*/ 0 h 51"/>
                <a:gd name="T2" fmla="*/ 58 w 320"/>
                <a:gd name="T3" fmla="*/ 8 h 51"/>
                <a:gd name="T4" fmla="*/ 190 w 320"/>
                <a:gd name="T5" fmla="*/ 28 h 51"/>
                <a:gd name="T6" fmla="*/ 255 w 320"/>
                <a:gd name="T7" fmla="*/ 38 h 51"/>
                <a:gd name="T8" fmla="*/ 320 w 320"/>
                <a:gd name="T9" fmla="*/ 51 h 51"/>
                <a:gd name="T10" fmla="*/ 253 w 320"/>
                <a:gd name="T11" fmla="*/ 48 h 51"/>
                <a:gd name="T12" fmla="*/ 188 w 320"/>
                <a:gd name="T13" fmla="*/ 42 h 51"/>
                <a:gd name="T14" fmla="*/ 57 w 320"/>
                <a:gd name="T15" fmla="*/ 26 h 51"/>
                <a:gd name="T16" fmla="*/ 21 w 320"/>
                <a:gd name="T17" fmla="*/ 20 h 51"/>
                <a:gd name="T18" fmla="*/ 0 w 320"/>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51">
                  <a:moveTo>
                    <a:pt x="0" y="0"/>
                  </a:moveTo>
                  <a:lnTo>
                    <a:pt x="58" y="8"/>
                  </a:lnTo>
                  <a:lnTo>
                    <a:pt x="190" y="28"/>
                  </a:lnTo>
                  <a:lnTo>
                    <a:pt x="255" y="38"/>
                  </a:lnTo>
                  <a:lnTo>
                    <a:pt x="320" y="51"/>
                  </a:lnTo>
                  <a:lnTo>
                    <a:pt x="253" y="48"/>
                  </a:lnTo>
                  <a:lnTo>
                    <a:pt x="188" y="42"/>
                  </a:lnTo>
                  <a:lnTo>
                    <a:pt x="57" y="26"/>
                  </a:lnTo>
                  <a:lnTo>
                    <a:pt x="21" y="2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3" name="Freeform 822"/>
            <p:cNvSpPr>
              <a:spLocks/>
            </p:cNvSpPr>
            <p:nvPr/>
          </p:nvSpPr>
          <p:spPr bwMode="auto">
            <a:xfrm>
              <a:off x="4879976" y="4262438"/>
              <a:ext cx="185738" cy="30163"/>
            </a:xfrm>
            <a:custGeom>
              <a:avLst/>
              <a:gdLst>
                <a:gd name="T0" fmla="*/ 234 w 234"/>
                <a:gd name="T1" fmla="*/ 0 h 38"/>
                <a:gd name="T2" fmla="*/ 169 w 234"/>
                <a:gd name="T3" fmla="*/ 14 h 38"/>
                <a:gd name="T4" fmla="*/ 104 w 234"/>
                <a:gd name="T5" fmla="*/ 24 h 38"/>
                <a:gd name="T6" fmla="*/ 22 w 234"/>
                <a:gd name="T7" fmla="*/ 38 h 38"/>
                <a:gd name="T8" fmla="*/ 0 w 234"/>
                <a:gd name="T9" fmla="*/ 22 h 38"/>
                <a:gd name="T10" fmla="*/ 102 w 234"/>
                <a:gd name="T11" fmla="*/ 10 h 38"/>
                <a:gd name="T12" fmla="*/ 167 w 234"/>
                <a:gd name="T13" fmla="*/ 4 h 38"/>
                <a:gd name="T14" fmla="*/ 234 w 23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38">
                  <a:moveTo>
                    <a:pt x="234" y="0"/>
                  </a:moveTo>
                  <a:lnTo>
                    <a:pt x="169" y="14"/>
                  </a:lnTo>
                  <a:lnTo>
                    <a:pt x="104" y="24"/>
                  </a:lnTo>
                  <a:lnTo>
                    <a:pt x="22" y="38"/>
                  </a:lnTo>
                  <a:lnTo>
                    <a:pt x="0" y="22"/>
                  </a:lnTo>
                  <a:lnTo>
                    <a:pt x="102" y="10"/>
                  </a:lnTo>
                  <a:lnTo>
                    <a:pt x="167" y="4"/>
                  </a:lnTo>
                  <a:lnTo>
                    <a:pt x="2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4" name="Freeform 823"/>
            <p:cNvSpPr>
              <a:spLocks/>
            </p:cNvSpPr>
            <p:nvPr/>
          </p:nvSpPr>
          <p:spPr bwMode="auto">
            <a:xfrm>
              <a:off x="4927601" y="4262438"/>
              <a:ext cx="138113" cy="58738"/>
            </a:xfrm>
            <a:custGeom>
              <a:avLst/>
              <a:gdLst>
                <a:gd name="T0" fmla="*/ 173 w 173"/>
                <a:gd name="T1" fmla="*/ 0 h 73"/>
                <a:gd name="T2" fmla="*/ 114 w 173"/>
                <a:gd name="T3" fmla="*/ 30 h 73"/>
                <a:gd name="T4" fmla="*/ 53 w 173"/>
                <a:gd name="T5" fmla="*/ 57 h 73"/>
                <a:gd name="T6" fmla="*/ 16 w 173"/>
                <a:gd name="T7" fmla="*/ 73 h 73"/>
                <a:gd name="T8" fmla="*/ 0 w 173"/>
                <a:gd name="T9" fmla="*/ 63 h 73"/>
                <a:gd name="T10" fmla="*/ 47 w 173"/>
                <a:gd name="T11" fmla="*/ 44 h 73"/>
                <a:gd name="T12" fmla="*/ 110 w 173"/>
                <a:gd name="T13" fmla="*/ 22 h 73"/>
                <a:gd name="T14" fmla="*/ 173 w 173"/>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73">
                  <a:moveTo>
                    <a:pt x="173" y="0"/>
                  </a:moveTo>
                  <a:lnTo>
                    <a:pt x="114" y="30"/>
                  </a:lnTo>
                  <a:lnTo>
                    <a:pt x="53" y="57"/>
                  </a:lnTo>
                  <a:lnTo>
                    <a:pt x="16" y="73"/>
                  </a:lnTo>
                  <a:lnTo>
                    <a:pt x="0" y="63"/>
                  </a:lnTo>
                  <a:lnTo>
                    <a:pt x="47" y="44"/>
                  </a:lnTo>
                  <a:lnTo>
                    <a:pt x="110" y="22"/>
                  </a:lnTo>
                  <a:lnTo>
                    <a:pt x="1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5" name="Freeform 824"/>
            <p:cNvSpPr>
              <a:spLocks/>
            </p:cNvSpPr>
            <p:nvPr/>
          </p:nvSpPr>
          <p:spPr bwMode="auto">
            <a:xfrm>
              <a:off x="4962526" y="4262438"/>
              <a:ext cx="103188" cy="77788"/>
            </a:xfrm>
            <a:custGeom>
              <a:avLst/>
              <a:gdLst>
                <a:gd name="T0" fmla="*/ 130 w 130"/>
                <a:gd name="T1" fmla="*/ 0 h 99"/>
                <a:gd name="T2" fmla="*/ 81 w 130"/>
                <a:gd name="T3" fmla="*/ 44 h 99"/>
                <a:gd name="T4" fmla="*/ 29 w 130"/>
                <a:gd name="T5" fmla="*/ 87 h 99"/>
                <a:gd name="T6" fmla="*/ 14 w 130"/>
                <a:gd name="T7" fmla="*/ 99 h 99"/>
                <a:gd name="T8" fmla="*/ 0 w 130"/>
                <a:gd name="T9" fmla="*/ 91 h 99"/>
                <a:gd name="T10" fmla="*/ 20 w 130"/>
                <a:gd name="T11" fmla="*/ 75 h 99"/>
                <a:gd name="T12" fmla="*/ 75 w 130"/>
                <a:gd name="T13" fmla="*/ 38 h 99"/>
                <a:gd name="T14" fmla="*/ 130 w 130"/>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99">
                  <a:moveTo>
                    <a:pt x="130" y="0"/>
                  </a:moveTo>
                  <a:lnTo>
                    <a:pt x="81" y="44"/>
                  </a:lnTo>
                  <a:lnTo>
                    <a:pt x="29" y="87"/>
                  </a:lnTo>
                  <a:lnTo>
                    <a:pt x="14" y="99"/>
                  </a:lnTo>
                  <a:lnTo>
                    <a:pt x="0" y="91"/>
                  </a:lnTo>
                  <a:lnTo>
                    <a:pt x="20" y="75"/>
                  </a:lnTo>
                  <a:lnTo>
                    <a:pt x="75" y="38"/>
                  </a:lnTo>
                  <a:lnTo>
                    <a:pt x="1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6" name="Freeform 826"/>
            <p:cNvSpPr>
              <a:spLocks/>
            </p:cNvSpPr>
            <p:nvPr/>
          </p:nvSpPr>
          <p:spPr bwMode="auto">
            <a:xfrm>
              <a:off x="4992689" y="4262438"/>
              <a:ext cx="73025" cy="92075"/>
            </a:xfrm>
            <a:custGeom>
              <a:avLst/>
              <a:gdLst>
                <a:gd name="T0" fmla="*/ 93 w 93"/>
                <a:gd name="T1" fmla="*/ 0 h 116"/>
                <a:gd name="T2" fmla="*/ 55 w 93"/>
                <a:gd name="T3" fmla="*/ 55 h 116"/>
                <a:gd name="T4" fmla="*/ 18 w 93"/>
                <a:gd name="T5" fmla="*/ 108 h 116"/>
                <a:gd name="T6" fmla="*/ 12 w 93"/>
                <a:gd name="T7" fmla="*/ 116 h 116"/>
                <a:gd name="T8" fmla="*/ 12 w 93"/>
                <a:gd name="T9" fmla="*/ 114 h 116"/>
                <a:gd name="T10" fmla="*/ 0 w 93"/>
                <a:gd name="T11" fmla="*/ 108 h 116"/>
                <a:gd name="T12" fmla="*/ 6 w 93"/>
                <a:gd name="T13" fmla="*/ 101 h 116"/>
                <a:gd name="T14" fmla="*/ 49 w 93"/>
                <a:gd name="T15" fmla="*/ 50 h 116"/>
                <a:gd name="T16" fmla="*/ 93 w 93"/>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16">
                  <a:moveTo>
                    <a:pt x="93" y="0"/>
                  </a:moveTo>
                  <a:lnTo>
                    <a:pt x="55" y="55"/>
                  </a:lnTo>
                  <a:lnTo>
                    <a:pt x="18" y="108"/>
                  </a:lnTo>
                  <a:lnTo>
                    <a:pt x="12" y="116"/>
                  </a:lnTo>
                  <a:lnTo>
                    <a:pt x="12" y="114"/>
                  </a:lnTo>
                  <a:lnTo>
                    <a:pt x="0" y="108"/>
                  </a:lnTo>
                  <a:lnTo>
                    <a:pt x="6" y="101"/>
                  </a:lnTo>
                  <a:lnTo>
                    <a:pt x="49" y="50"/>
                  </a:lnTo>
                  <a:lnTo>
                    <a:pt x="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7" name="Freeform 827"/>
            <p:cNvSpPr>
              <a:spLocks/>
            </p:cNvSpPr>
            <p:nvPr/>
          </p:nvSpPr>
          <p:spPr bwMode="auto">
            <a:xfrm>
              <a:off x="5018089" y="4262438"/>
              <a:ext cx="47625" cy="103188"/>
            </a:xfrm>
            <a:custGeom>
              <a:avLst/>
              <a:gdLst>
                <a:gd name="T0" fmla="*/ 59 w 59"/>
                <a:gd name="T1" fmla="*/ 0 h 130"/>
                <a:gd name="T2" fmla="*/ 37 w 59"/>
                <a:gd name="T3" fmla="*/ 63 h 130"/>
                <a:gd name="T4" fmla="*/ 13 w 59"/>
                <a:gd name="T5" fmla="*/ 124 h 130"/>
                <a:gd name="T6" fmla="*/ 12 w 59"/>
                <a:gd name="T7" fmla="*/ 130 h 130"/>
                <a:gd name="T8" fmla="*/ 0 w 59"/>
                <a:gd name="T9" fmla="*/ 126 h 130"/>
                <a:gd name="T10" fmla="*/ 0 w 59"/>
                <a:gd name="T11" fmla="*/ 126 h 130"/>
                <a:gd name="T12" fmla="*/ 2 w 59"/>
                <a:gd name="T13" fmla="*/ 120 h 130"/>
                <a:gd name="T14" fmla="*/ 29 w 59"/>
                <a:gd name="T15" fmla="*/ 59 h 130"/>
                <a:gd name="T16" fmla="*/ 59 w 59"/>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0">
                  <a:moveTo>
                    <a:pt x="59" y="0"/>
                  </a:moveTo>
                  <a:lnTo>
                    <a:pt x="37" y="63"/>
                  </a:lnTo>
                  <a:lnTo>
                    <a:pt x="13" y="124"/>
                  </a:lnTo>
                  <a:lnTo>
                    <a:pt x="12" y="130"/>
                  </a:lnTo>
                  <a:lnTo>
                    <a:pt x="0" y="126"/>
                  </a:lnTo>
                  <a:lnTo>
                    <a:pt x="0" y="126"/>
                  </a:lnTo>
                  <a:lnTo>
                    <a:pt x="2" y="120"/>
                  </a:lnTo>
                  <a:lnTo>
                    <a:pt x="29" y="59"/>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8" name="Freeform 828"/>
            <p:cNvSpPr>
              <a:spLocks/>
            </p:cNvSpPr>
            <p:nvPr/>
          </p:nvSpPr>
          <p:spPr bwMode="auto">
            <a:xfrm>
              <a:off x="5046664" y="4262438"/>
              <a:ext cx="19050" cy="96838"/>
            </a:xfrm>
            <a:custGeom>
              <a:avLst/>
              <a:gdLst>
                <a:gd name="T0" fmla="*/ 24 w 24"/>
                <a:gd name="T1" fmla="*/ 0 h 122"/>
                <a:gd name="T2" fmla="*/ 20 w 24"/>
                <a:gd name="T3" fmla="*/ 67 h 122"/>
                <a:gd name="T4" fmla="*/ 14 w 24"/>
                <a:gd name="T5" fmla="*/ 116 h 122"/>
                <a:gd name="T6" fmla="*/ 0 w 24"/>
                <a:gd name="T7" fmla="*/ 122 h 122"/>
                <a:gd name="T8" fmla="*/ 10 w 24"/>
                <a:gd name="T9" fmla="*/ 65 h 122"/>
                <a:gd name="T10" fmla="*/ 24 w 24"/>
                <a:gd name="T11" fmla="*/ 0 h 122"/>
              </a:gdLst>
              <a:ahLst/>
              <a:cxnLst>
                <a:cxn ang="0">
                  <a:pos x="T0" y="T1"/>
                </a:cxn>
                <a:cxn ang="0">
                  <a:pos x="T2" y="T3"/>
                </a:cxn>
                <a:cxn ang="0">
                  <a:pos x="T4" y="T5"/>
                </a:cxn>
                <a:cxn ang="0">
                  <a:pos x="T6" y="T7"/>
                </a:cxn>
                <a:cxn ang="0">
                  <a:pos x="T8" y="T9"/>
                </a:cxn>
                <a:cxn ang="0">
                  <a:pos x="T10" y="T11"/>
                </a:cxn>
              </a:cxnLst>
              <a:rect l="0" t="0" r="r" b="b"/>
              <a:pathLst>
                <a:path w="24" h="122">
                  <a:moveTo>
                    <a:pt x="24" y="0"/>
                  </a:moveTo>
                  <a:lnTo>
                    <a:pt x="20" y="67"/>
                  </a:lnTo>
                  <a:lnTo>
                    <a:pt x="14" y="116"/>
                  </a:lnTo>
                  <a:lnTo>
                    <a:pt x="0" y="122"/>
                  </a:lnTo>
                  <a:lnTo>
                    <a:pt x="10" y="65"/>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9" name="Freeform 829"/>
            <p:cNvSpPr>
              <a:spLocks/>
            </p:cNvSpPr>
            <p:nvPr/>
          </p:nvSpPr>
          <p:spPr bwMode="auto">
            <a:xfrm>
              <a:off x="5065714" y="4262438"/>
              <a:ext cx="15875" cy="85725"/>
            </a:xfrm>
            <a:custGeom>
              <a:avLst/>
              <a:gdLst>
                <a:gd name="T0" fmla="*/ 0 w 19"/>
                <a:gd name="T1" fmla="*/ 0 h 108"/>
                <a:gd name="T2" fmla="*/ 11 w 19"/>
                <a:gd name="T3" fmla="*/ 65 h 108"/>
                <a:gd name="T4" fmla="*/ 19 w 19"/>
                <a:gd name="T5" fmla="*/ 103 h 108"/>
                <a:gd name="T6" fmla="*/ 7 w 19"/>
                <a:gd name="T7" fmla="*/ 108 h 108"/>
                <a:gd name="T8" fmla="*/ 4 w 19"/>
                <a:gd name="T9" fmla="*/ 67 h 108"/>
                <a:gd name="T10" fmla="*/ 0 w 19"/>
                <a:gd name="T11" fmla="*/ 0 h 108"/>
              </a:gdLst>
              <a:ahLst/>
              <a:cxnLst>
                <a:cxn ang="0">
                  <a:pos x="T0" y="T1"/>
                </a:cxn>
                <a:cxn ang="0">
                  <a:pos x="T2" y="T3"/>
                </a:cxn>
                <a:cxn ang="0">
                  <a:pos x="T4" y="T5"/>
                </a:cxn>
                <a:cxn ang="0">
                  <a:pos x="T6" y="T7"/>
                </a:cxn>
                <a:cxn ang="0">
                  <a:pos x="T8" y="T9"/>
                </a:cxn>
                <a:cxn ang="0">
                  <a:pos x="T10" y="T11"/>
                </a:cxn>
              </a:cxnLst>
              <a:rect l="0" t="0" r="r" b="b"/>
              <a:pathLst>
                <a:path w="19" h="108">
                  <a:moveTo>
                    <a:pt x="0" y="0"/>
                  </a:moveTo>
                  <a:lnTo>
                    <a:pt x="11" y="65"/>
                  </a:lnTo>
                  <a:lnTo>
                    <a:pt x="19" y="103"/>
                  </a:lnTo>
                  <a:lnTo>
                    <a:pt x="7" y="108"/>
                  </a:lnTo>
                  <a:lnTo>
                    <a:pt x="4" y="6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0" name="Freeform 830"/>
            <p:cNvSpPr>
              <a:spLocks/>
            </p:cNvSpPr>
            <p:nvPr/>
          </p:nvSpPr>
          <p:spPr bwMode="auto">
            <a:xfrm>
              <a:off x="5065714" y="4262438"/>
              <a:ext cx="33338" cy="74613"/>
            </a:xfrm>
            <a:custGeom>
              <a:avLst/>
              <a:gdLst>
                <a:gd name="T0" fmla="*/ 0 w 43"/>
                <a:gd name="T1" fmla="*/ 0 h 95"/>
                <a:gd name="T2" fmla="*/ 29 w 43"/>
                <a:gd name="T3" fmla="*/ 59 h 95"/>
                <a:gd name="T4" fmla="*/ 43 w 43"/>
                <a:gd name="T5" fmla="*/ 89 h 95"/>
                <a:gd name="T6" fmla="*/ 33 w 43"/>
                <a:gd name="T7" fmla="*/ 95 h 95"/>
                <a:gd name="T8" fmla="*/ 21 w 43"/>
                <a:gd name="T9" fmla="*/ 63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29" y="59"/>
                  </a:lnTo>
                  <a:lnTo>
                    <a:pt x="43" y="89"/>
                  </a:lnTo>
                  <a:lnTo>
                    <a:pt x="33" y="95"/>
                  </a:lnTo>
                  <a:lnTo>
                    <a:pt x="21" y="6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1" name="Freeform 831"/>
            <p:cNvSpPr>
              <a:spLocks/>
            </p:cNvSpPr>
            <p:nvPr/>
          </p:nvSpPr>
          <p:spPr bwMode="auto">
            <a:xfrm>
              <a:off x="5065714" y="4262438"/>
              <a:ext cx="50800" cy="65088"/>
            </a:xfrm>
            <a:custGeom>
              <a:avLst/>
              <a:gdLst>
                <a:gd name="T0" fmla="*/ 0 w 64"/>
                <a:gd name="T1" fmla="*/ 0 h 83"/>
                <a:gd name="T2" fmla="*/ 43 w 64"/>
                <a:gd name="T3" fmla="*/ 50 h 83"/>
                <a:gd name="T4" fmla="*/ 64 w 64"/>
                <a:gd name="T5" fmla="*/ 77 h 83"/>
                <a:gd name="T6" fmla="*/ 61 w 64"/>
                <a:gd name="T7" fmla="*/ 79 h 83"/>
                <a:gd name="T8" fmla="*/ 55 w 64"/>
                <a:gd name="T9" fmla="*/ 83 h 83"/>
                <a:gd name="T10" fmla="*/ 35 w 64"/>
                <a:gd name="T11" fmla="*/ 55 h 83"/>
                <a:gd name="T12" fmla="*/ 0 w 6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64" h="83">
                  <a:moveTo>
                    <a:pt x="0" y="0"/>
                  </a:moveTo>
                  <a:lnTo>
                    <a:pt x="43" y="50"/>
                  </a:lnTo>
                  <a:lnTo>
                    <a:pt x="64" y="77"/>
                  </a:lnTo>
                  <a:lnTo>
                    <a:pt x="61" y="79"/>
                  </a:lnTo>
                  <a:lnTo>
                    <a:pt x="55" y="83"/>
                  </a:lnTo>
                  <a:lnTo>
                    <a:pt x="35"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2" name="Freeform 832"/>
            <p:cNvSpPr>
              <a:spLocks/>
            </p:cNvSpPr>
            <p:nvPr/>
          </p:nvSpPr>
          <p:spPr bwMode="auto">
            <a:xfrm>
              <a:off x="5065714" y="4262438"/>
              <a:ext cx="69850" cy="53975"/>
            </a:xfrm>
            <a:custGeom>
              <a:avLst/>
              <a:gdLst>
                <a:gd name="T0" fmla="*/ 0 w 88"/>
                <a:gd name="T1" fmla="*/ 0 h 67"/>
                <a:gd name="T2" fmla="*/ 55 w 88"/>
                <a:gd name="T3" fmla="*/ 38 h 67"/>
                <a:gd name="T4" fmla="*/ 88 w 88"/>
                <a:gd name="T5" fmla="*/ 61 h 67"/>
                <a:gd name="T6" fmla="*/ 78 w 88"/>
                <a:gd name="T7" fmla="*/ 67 h 67"/>
                <a:gd name="T8" fmla="*/ 49 w 88"/>
                <a:gd name="T9" fmla="*/ 44 h 67"/>
                <a:gd name="T10" fmla="*/ 0 w 88"/>
                <a:gd name="T11" fmla="*/ 0 h 67"/>
              </a:gdLst>
              <a:ahLst/>
              <a:cxnLst>
                <a:cxn ang="0">
                  <a:pos x="T0" y="T1"/>
                </a:cxn>
                <a:cxn ang="0">
                  <a:pos x="T2" y="T3"/>
                </a:cxn>
                <a:cxn ang="0">
                  <a:pos x="T4" y="T5"/>
                </a:cxn>
                <a:cxn ang="0">
                  <a:pos x="T6" y="T7"/>
                </a:cxn>
                <a:cxn ang="0">
                  <a:pos x="T8" y="T9"/>
                </a:cxn>
                <a:cxn ang="0">
                  <a:pos x="T10" y="T11"/>
                </a:cxn>
              </a:cxnLst>
              <a:rect l="0" t="0" r="r" b="b"/>
              <a:pathLst>
                <a:path w="88" h="67">
                  <a:moveTo>
                    <a:pt x="0" y="0"/>
                  </a:moveTo>
                  <a:lnTo>
                    <a:pt x="55" y="38"/>
                  </a:lnTo>
                  <a:lnTo>
                    <a:pt x="88" y="61"/>
                  </a:lnTo>
                  <a:lnTo>
                    <a:pt x="78" y="67"/>
                  </a:lnTo>
                  <a:lnTo>
                    <a:pt x="49" y="4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3" name="Freeform 833"/>
            <p:cNvSpPr>
              <a:spLocks/>
            </p:cNvSpPr>
            <p:nvPr/>
          </p:nvSpPr>
          <p:spPr bwMode="auto">
            <a:xfrm>
              <a:off x="5065714" y="4262438"/>
              <a:ext cx="93663" cy="41275"/>
            </a:xfrm>
            <a:custGeom>
              <a:avLst/>
              <a:gdLst>
                <a:gd name="T0" fmla="*/ 0 w 117"/>
                <a:gd name="T1" fmla="*/ 0 h 51"/>
                <a:gd name="T2" fmla="*/ 62 w 117"/>
                <a:gd name="T3" fmla="*/ 22 h 51"/>
                <a:gd name="T4" fmla="*/ 117 w 117"/>
                <a:gd name="T5" fmla="*/ 42 h 51"/>
                <a:gd name="T6" fmla="*/ 104 w 117"/>
                <a:gd name="T7" fmla="*/ 51 h 51"/>
                <a:gd name="T8" fmla="*/ 59 w 117"/>
                <a:gd name="T9" fmla="*/ 30 h 51"/>
                <a:gd name="T10" fmla="*/ 0 w 117"/>
                <a:gd name="T11" fmla="*/ 0 h 51"/>
              </a:gdLst>
              <a:ahLst/>
              <a:cxnLst>
                <a:cxn ang="0">
                  <a:pos x="T0" y="T1"/>
                </a:cxn>
                <a:cxn ang="0">
                  <a:pos x="T2" y="T3"/>
                </a:cxn>
                <a:cxn ang="0">
                  <a:pos x="T4" y="T5"/>
                </a:cxn>
                <a:cxn ang="0">
                  <a:pos x="T6" y="T7"/>
                </a:cxn>
                <a:cxn ang="0">
                  <a:pos x="T8" y="T9"/>
                </a:cxn>
                <a:cxn ang="0">
                  <a:pos x="T10" y="T11"/>
                </a:cxn>
              </a:cxnLst>
              <a:rect l="0" t="0" r="r" b="b"/>
              <a:pathLst>
                <a:path w="117" h="51">
                  <a:moveTo>
                    <a:pt x="0" y="0"/>
                  </a:moveTo>
                  <a:lnTo>
                    <a:pt x="62" y="22"/>
                  </a:lnTo>
                  <a:lnTo>
                    <a:pt x="117" y="42"/>
                  </a:lnTo>
                  <a:lnTo>
                    <a:pt x="104" y="51"/>
                  </a:lnTo>
                  <a:lnTo>
                    <a:pt x="59" y="3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4" name="Freeform 834"/>
            <p:cNvSpPr>
              <a:spLocks/>
            </p:cNvSpPr>
            <p:nvPr/>
          </p:nvSpPr>
          <p:spPr bwMode="auto">
            <a:xfrm>
              <a:off x="5065714" y="4262438"/>
              <a:ext cx="123825" cy="20638"/>
            </a:xfrm>
            <a:custGeom>
              <a:avLst/>
              <a:gdLst>
                <a:gd name="T0" fmla="*/ 0 w 157"/>
                <a:gd name="T1" fmla="*/ 0 h 26"/>
                <a:gd name="T2" fmla="*/ 64 w 157"/>
                <a:gd name="T3" fmla="*/ 4 h 26"/>
                <a:gd name="T4" fmla="*/ 131 w 157"/>
                <a:gd name="T5" fmla="*/ 10 h 26"/>
                <a:gd name="T6" fmla="*/ 157 w 157"/>
                <a:gd name="T7" fmla="*/ 14 h 26"/>
                <a:gd name="T8" fmla="*/ 151 w 157"/>
                <a:gd name="T9" fmla="*/ 18 h 26"/>
                <a:gd name="T10" fmla="*/ 139 w 157"/>
                <a:gd name="T11" fmla="*/ 26 h 26"/>
                <a:gd name="T12" fmla="*/ 129 w 157"/>
                <a:gd name="T13" fmla="*/ 24 h 26"/>
                <a:gd name="T14" fmla="*/ 64 w 157"/>
                <a:gd name="T15" fmla="*/ 14 h 26"/>
                <a:gd name="T16" fmla="*/ 0 w 157"/>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6">
                  <a:moveTo>
                    <a:pt x="0" y="0"/>
                  </a:moveTo>
                  <a:lnTo>
                    <a:pt x="64" y="4"/>
                  </a:lnTo>
                  <a:lnTo>
                    <a:pt x="131" y="10"/>
                  </a:lnTo>
                  <a:lnTo>
                    <a:pt x="157" y="14"/>
                  </a:lnTo>
                  <a:lnTo>
                    <a:pt x="151" y="18"/>
                  </a:lnTo>
                  <a:lnTo>
                    <a:pt x="139" y="26"/>
                  </a:lnTo>
                  <a:lnTo>
                    <a:pt x="129" y="24"/>
                  </a:lnTo>
                  <a:lnTo>
                    <a:pt x="64" y="1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5" name="Freeform 835"/>
            <p:cNvSpPr>
              <a:spLocks/>
            </p:cNvSpPr>
            <p:nvPr/>
          </p:nvSpPr>
          <p:spPr bwMode="auto">
            <a:xfrm>
              <a:off x="5065714" y="4233863"/>
              <a:ext cx="173038" cy="28575"/>
            </a:xfrm>
            <a:custGeom>
              <a:avLst/>
              <a:gdLst>
                <a:gd name="T0" fmla="*/ 218 w 218"/>
                <a:gd name="T1" fmla="*/ 0 h 37"/>
                <a:gd name="T2" fmla="*/ 200 w 218"/>
                <a:gd name="T3" fmla="*/ 16 h 37"/>
                <a:gd name="T4" fmla="*/ 194 w 218"/>
                <a:gd name="T5" fmla="*/ 20 h 37"/>
                <a:gd name="T6" fmla="*/ 131 w 218"/>
                <a:gd name="T7" fmla="*/ 28 h 37"/>
                <a:gd name="T8" fmla="*/ 64 w 218"/>
                <a:gd name="T9" fmla="*/ 34 h 37"/>
                <a:gd name="T10" fmla="*/ 0 w 218"/>
                <a:gd name="T11" fmla="*/ 37 h 37"/>
                <a:gd name="T12" fmla="*/ 64 w 218"/>
                <a:gd name="T13" fmla="*/ 24 h 37"/>
                <a:gd name="T14" fmla="*/ 129 w 218"/>
                <a:gd name="T15" fmla="*/ 14 h 37"/>
                <a:gd name="T16" fmla="*/ 218 w 2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37">
                  <a:moveTo>
                    <a:pt x="218" y="0"/>
                  </a:moveTo>
                  <a:lnTo>
                    <a:pt x="200" y="16"/>
                  </a:lnTo>
                  <a:lnTo>
                    <a:pt x="194" y="20"/>
                  </a:lnTo>
                  <a:lnTo>
                    <a:pt x="131" y="28"/>
                  </a:lnTo>
                  <a:lnTo>
                    <a:pt x="64" y="34"/>
                  </a:lnTo>
                  <a:lnTo>
                    <a:pt x="0" y="37"/>
                  </a:lnTo>
                  <a:lnTo>
                    <a:pt x="64" y="24"/>
                  </a:lnTo>
                  <a:lnTo>
                    <a:pt x="129" y="14"/>
                  </a:lnTo>
                  <a:lnTo>
                    <a:pt x="2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6" name="Freeform 836"/>
            <p:cNvSpPr>
              <a:spLocks/>
            </p:cNvSpPr>
            <p:nvPr/>
          </p:nvSpPr>
          <p:spPr bwMode="auto">
            <a:xfrm>
              <a:off x="5065714" y="4151313"/>
              <a:ext cx="254000" cy="111125"/>
            </a:xfrm>
            <a:custGeom>
              <a:avLst/>
              <a:gdLst>
                <a:gd name="T0" fmla="*/ 320 w 320"/>
                <a:gd name="T1" fmla="*/ 0 h 141"/>
                <a:gd name="T2" fmla="*/ 304 w 320"/>
                <a:gd name="T3" fmla="*/ 20 h 141"/>
                <a:gd name="T4" fmla="*/ 296 w 320"/>
                <a:gd name="T5" fmla="*/ 28 h 141"/>
                <a:gd name="T6" fmla="*/ 247 w 320"/>
                <a:gd name="T7" fmla="*/ 49 h 141"/>
                <a:gd name="T8" fmla="*/ 123 w 320"/>
                <a:gd name="T9" fmla="*/ 98 h 141"/>
                <a:gd name="T10" fmla="*/ 62 w 320"/>
                <a:gd name="T11" fmla="*/ 120 h 141"/>
                <a:gd name="T12" fmla="*/ 0 w 320"/>
                <a:gd name="T13" fmla="*/ 141 h 141"/>
                <a:gd name="T14" fmla="*/ 59 w 320"/>
                <a:gd name="T15" fmla="*/ 112 h 141"/>
                <a:gd name="T16" fmla="*/ 117 w 320"/>
                <a:gd name="T17" fmla="*/ 85 h 141"/>
                <a:gd name="T18" fmla="*/ 239 w 320"/>
                <a:gd name="T19" fmla="*/ 32 h 141"/>
                <a:gd name="T20" fmla="*/ 320 w 320"/>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141">
                  <a:moveTo>
                    <a:pt x="320" y="0"/>
                  </a:moveTo>
                  <a:lnTo>
                    <a:pt x="304" y="20"/>
                  </a:lnTo>
                  <a:lnTo>
                    <a:pt x="296" y="28"/>
                  </a:lnTo>
                  <a:lnTo>
                    <a:pt x="247" y="49"/>
                  </a:lnTo>
                  <a:lnTo>
                    <a:pt x="123" y="98"/>
                  </a:lnTo>
                  <a:lnTo>
                    <a:pt x="62" y="120"/>
                  </a:lnTo>
                  <a:lnTo>
                    <a:pt x="0" y="141"/>
                  </a:lnTo>
                  <a:lnTo>
                    <a:pt x="59" y="112"/>
                  </a:lnTo>
                  <a:lnTo>
                    <a:pt x="117" y="85"/>
                  </a:lnTo>
                  <a:lnTo>
                    <a:pt x="239" y="32"/>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7" name="Freeform 837"/>
            <p:cNvSpPr>
              <a:spLocks/>
            </p:cNvSpPr>
            <p:nvPr/>
          </p:nvSpPr>
          <p:spPr bwMode="auto">
            <a:xfrm>
              <a:off x="5065714" y="4008438"/>
              <a:ext cx="331788" cy="254000"/>
            </a:xfrm>
            <a:custGeom>
              <a:avLst/>
              <a:gdLst>
                <a:gd name="T0" fmla="*/ 418 w 418"/>
                <a:gd name="T1" fmla="*/ 0 h 319"/>
                <a:gd name="T2" fmla="*/ 369 w 418"/>
                <a:gd name="T3" fmla="*/ 43 h 319"/>
                <a:gd name="T4" fmla="*/ 318 w 418"/>
                <a:gd name="T5" fmla="*/ 84 h 319"/>
                <a:gd name="T6" fmla="*/ 214 w 418"/>
                <a:gd name="T7" fmla="*/ 166 h 319"/>
                <a:gd name="T8" fmla="*/ 108 w 418"/>
                <a:gd name="T9" fmla="*/ 245 h 319"/>
                <a:gd name="T10" fmla="*/ 55 w 418"/>
                <a:gd name="T11" fmla="*/ 282 h 319"/>
                <a:gd name="T12" fmla="*/ 0 w 418"/>
                <a:gd name="T13" fmla="*/ 319 h 319"/>
                <a:gd name="T14" fmla="*/ 49 w 418"/>
                <a:gd name="T15" fmla="*/ 276 h 319"/>
                <a:gd name="T16" fmla="*/ 100 w 418"/>
                <a:gd name="T17" fmla="*/ 233 h 319"/>
                <a:gd name="T18" fmla="*/ 204 w 418"/>
                <a:gd name="T19" fmla="*/ 153 h 319"/>
                <a:gd name="T20" fmla="*/ 308 w 418"/>
                <a:gd name="T21" fmla="*/ 74 h 319"/>
                <a:gd name="T22" fmla="*/ 363 w 418"/>
                <a:gd name="T23" fmla="*/ 35 h 319"/>
                <a:gd name="T24" fmla="*/ 418 w 418"/>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319">
                  <a:moveTo>
                    <a:pt x="418" y="0"/>
                  </a:moveTo>
                  <a:lnTo>
                    <a:pt x="369" y="43"/>
                  </a:lnTo>
                  <a:lnTo>
                    <a:pt x="318" y="84"/>
                  </a:lnTo>
                  <a:lnTo>
                    <a:pt x="214" y="166"/>
                  </a:lnTo>
                  <a:lnTo>
                    <a:pt x="108" y="245"/>
                  </a:lnTo>
                  <a:lnTo>
                    <a:pt x="55" y="282"/>
                  </a:lnTo>
                  <a:lnTo>
                    <a:pt x="0" y="319"/>
                  </a:lnTo>
                  <a:lnTo>
                    <a:pt x="49" y="276"/>
                  </a:lnTo>
                  <a:lnTo>
                    <a:pt x="100" y="233"/>
                  </a:lnTo>
                  <a:lnTo>
                    <a:pt x="204" y="153"/>
                  </a:lnTo>
                  <a:lnTo>
                    <a:pt x="308" y="74"/>
                  </a:lnTo>
                  <a:lnTo>
                    <a:pt x="363" y="35"/>
                  </a:lnTo>
                  <a:lnTo>
                    <a:pt x="4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8" name="Freeform 838"/>
            <p:cNvSpPr>
              <a:spLocks/>
            </p:cNvSpPr>
            <p:nvPr/>
          </p:nvSpPr>
          <p:spPr bwMode="auto">
            <a:xfrm>
              <a:off x="5065714" y="3930651"/>
              <a:ext cx="254000" cy="331788"/>
            </a:xfrm>
            <a:custGeom>
              <a:avLst/>
              <a:gdLst>
                <a:gd name="T0" fmla="*/ 320 w 320"/>
                <a:gd name="T1" fmla="*/ 0 h 418"/>
                <a:gd name="T2" fmla="*/ 284 w 320"/>
                <a:gd name="T3" fmla="*/ 55 h 418"/>
                <a:gd name="T4" fmla="*/ 245 w 320"/>
                <a:gd name="T5" fmla="*/ 108 h 418"/>
                <a:gd name="T6" fmla="*/ 167 w 320"/>
                <a:gd name="T7" fmla="*/ 214 h 418"/>
                <a:gd name="T8" fmla="*/ 84 w 320"/>
                <a:gd name="T9" fmla="*/ 318 h 418"/>
                <a:gd name="T10" fmla="*/ 43 w 320"/>
                <a:gd name="T11" fmla="*/ 369 h 418"/>
                <a:gd name="T12" fmla="*/ 0 w 320"/>
                <a:gd name="T13" fmla="*/ 418 h 418"/>
                <a:gd name="T14" fmla="*/ 35 w 320"/>
                <a:gd name="T15" fmla="*/ 363 h 418"/>
                <a:gd name="T16" fmla="*/ 74 w 320"/>
                <a:gd name="T17" fmla="*/ 311 h 418"/>
                <a:gd name="T18" fmla="*/ 153 w 320"/>
                <a:gd name="T19" fmla="*/ 205 h 418"/>
                <a:gd name="T20" fmla="*/ 235 w 320"/>
                <a:gd name="T21" fmla="*/ 101 h 418"/>
                <a:gd name="T22" fmla="*/ 277 w 320"/>
                <a:gd name="T23" fmla="*/ 49 h 418"/>
                <a:gd name="T24" fmla="*/ 320 w 320"/>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418">
                  <a:moveTo>
                    <a:pt x="320" y="0"/>
                  </a:moveTo>
                  <a:lnTo>
                    <a:pt x="284" y="55"/>
                  </a:lnTo>
                  <a:lnTo>
                    <a:pt x="245" y="108"/>
                  </a:lnTo>
                  <a:lnTo>
                    <a:pt x="167" y="214"/>
                  </a:lnTo>
                  <a:lnTo>
                    <a:pt x="84" y="318"/>
                  </a:lnTo>
                  <a:lnTo>
                    <a:pt x="43" y="369"/>
                  </a:lnTo>
                  <a:lnTo>
                    <a:pt x="0" y="418"/>
                  </a:lnTo>
                  <a:lnTo>
                    <a:pt x="35" y="363"/>
                  </a:lnTo>
                  <a:lnTo>
                    <a:pt x="74" y="311"/>
                  </a:lnTo>
                  <a:lnTo>
                    <a:pt x="153" y="205"/>
                  </a:lnTo>
                  <a:lnTo>
                    <a:pt x="235" y="101"/>
                  </a:lnTo>
                  <a:lnTo>
                    <a:pt x="277" y="49"/>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9" name="Freeform 839"/>
            <p:cNvSpPr>
              <a:spLocks/>
            </p:cNvSpPr>
            <p:nvPr/>
          </p:nvSpPr>
          <p:spPr bwMode="auto">
            <a:xfrm>
              <a:off x="5065714" y="3876676"/>
              <a:ext cx="160338" cy="385763"/>
            </a:xfrm>
            <a:custGeom>
              <a:avLst/>
              <a:gdLst>
                <a:gd name="T0" fmla="*/ 202 w 202"/>
                <a:gd name="T1" fmla="*/ 0 h 486"/>
                <a:gd name="T2" fmla="*/ 180 w 202"/>
                <a:gd name="T3" fmla="*/ 63 h 486"/>
                <a:gd name="T4" fmla="*/ 157 w 202"/>
                <a:gd name="T5" fmla="*/ 123 h 486"/>
                <a:gd name="T6" fmla="*/ 108 w 202"/>
                <a:gd name="T7" fmla="*/ 247 h 486"/>
                <a:gd name="T8" fmla="*/ 57 w 202"/>
                <a:gd name="T9" fmla="*/ 367 h 486"/>
                <a:gd name="T10" fmla="*/ 29 w 202"/>
                <a:gd name="T11" fmla="*/ 428 h 486"/>
                <a:gd name="T12" fmla="*/ 0 w 202"/>
                <a:gd name="T13" fmla="*/ 486 h 486"/>
                <a:gd name="T14" fmla="*/ 21 w 202"/>
                <a:gd name="T15" fmla="*/ 424 h 486"/>
                <a:gd name="T16" fmla="*/ 43 w 202"/>
                <a:gd name="T17" fmla="*/ 363 h 486"/>
                <a:gd name="T18" fmla="*/ 92 w 202"/>
                <a:gd name="T19" fmla="*/ 239 h 486"/>
                <a:gd name="T20" fmla="*/ 145 w 202"/>
                <a:gd name="T21" fmla="*/ 119 h 486"/>
                <a:gd name="T22" fmla="*/ 172 w 202"/>
                <a:gd name="T23" fmla="*/ 59 h 486"/>
                <a:gd name="T24" fmla="*/ 202 w 202"/>
                <a:gd name="T2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486">
                  <a:moveTo>
                    <a:pt x="202" y="0"/>
                  </a:moveTo>
                  <a:lnTo>
                    <a:pt x="180" y="63"/>
                  </a:lnTo>
                  <a:lnTo>
                    <a:pt x="157" y="123"/>
                  </a:lnTo>
                  <a:lnTo>
                    <a:pt x="108" y="247"/>
                  </a:lnTo>
                  <a:lnTo>
                    <a:pt x="57" y="367"/>
                  </a:lnTo>
                  <a:lnTo>
                    <a:pt x="29" y="428"/>
                  </a:lnTo>
                  <a:lnTo>
                    <a:pt x="0" y="486"/>
                  </a:lnTo>
                  <a:lnTo>
                    <a:pt x="21" y="424"/>
                  </a:lnTo>
                  <a:lnTo>
                    <a:pt x="43" y="363"/>
                  </a:lnTo>
                  <a:lnTo>
                    <a:pt x="92" y="239"/>
                  </a:lnTo>
                  <a:lnTo>
                    <a:pt x="145" y="119"/>
                  </a:lnTo>
                  <a:lnTo>
                    <a:pt x="172" y="59"/>
                  </a:lnTo>
                  <a:lnTo>
                    <a:pt x="20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0" name="Freeform 840"/>
            <p:cNvSpPr>
              <a:spLocks/>
            </p:cNvSpPr>
            <p:nvPr/>
          </p:nvSpPr>
          <p:spPr bwMode="auto">
            <a:xfrm>
              <a:off x="5065714" y="3848101"/>
              <a:ext cx="53975" cy="414338"/>
            </a:xfrm>
            <a:custGeom>
              <a:avLst/>
              <a:gdLst>
                <a:gd name="T0" fmla="*/ 68 w 68"/>
                <a:gd name="T1" fmla="*/ 0 h 522"/>
                <a:gd name="T2" fmla="*/ 59 w 68"/>
                <a:gd name="T3" fmla="*/ 132 h 522"/>
                <a:gd name="T4" fmla="*/ 43 w 68"/>
                <a:gd name="T5" fmla="*/ 261 h 522"/>
                <a:gd name="T6" fmla="*/ 23 w 68"/>
                <a:gd name="T7" fmla="*/ 393 h 522"/>
                <a:gd name="T8" fmla="*/ 11 w 68"/>
                <a:gd name="T9" fmla="*/ 458 h 522"/>
                <a:gd name="T10" fmla="*/ 0 w 68"/>
                <a:gd name="T11" fmla="*/ 522 h 522"/>
                <a:gd name="T12" fmla="*/ 4 w 68"/>
                <a:gd name="T13" fmla="*/ 456 h 522"/>
                <a:gd name="T14" fmla="*/ 9 w 68"/>
                <a:gd name="T15" fmla="*/ 391 h 522"/>
                <a:gd name="T16" fmla="*/ 25 w 68"/>
                <a:gd name="T17" fmla="*/ 259 h 522"/>
                <a:gd name="T18" fmla="*/ 45 w 68"/>
                <a:gd name="T19" fmla="*/ 130 h 522"/>
                <a:gd name="T20" fmla="*/ 68 w 68"/>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22">
                  <a:moveTo>
                    <a:pt x="68" y="0"/>
                  </a:moveTo>
                  <a:lnTo>
                    <a:pt x="59" y="132"/>
                  </a:lnTo>
                  <a:lnTo>
                    <a:pt x="43" y="261"/>
                  </a:lnTo>
                  <a:lnTo>
                    <a:pt x="23" y="393"/>
                  </a:lnTo>
                  <a:lnTo>
                    <a:pt x="11" y="458"/>
                  </a:lnTo>
                  <a:lnTo>
                    <a:pt x="0" y="522"/>
                  </a:lnTo>
                  <a:lnTo>
                    <a:pt x="4" y="456"/>
                  </a:lnTo>
                  <a:lnTo>
                    <a:pt x="9" y="391"/>
                  </a:lnTo>
                  <a:lnTo>
                    <a:pt x="25" y="259"/>
                  </a:lnTo>
                  <a:lnTo>
                    <a:pt x="45" y="130"/>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1" name="Freeform 841"/>
            <p:cNvSpPr>
              <a:spLocks noEditPoints="1"/>
            </p:cNvSpPr>
            <p:nvPr/>
          </p:nvSpPr>
          <p:spPr bwMode="auto">
            <a:xfrm>
              <a:off x="4703764" y="3482976"/>
              <a:ext cx="679450" cy="884238"/>
            </a:xfrm>
            <a:custGeom>
              <a:avLst/>
              <a:gdLst>
                <a:gd name="T0" fmla="*/ 173 w 856"/>
                <a:gd name="T1" fmla="*/ 603 h 1115"/>
                <a:gd name="T2" fmla="*/ 226 w 856"/>
                <a:gd name="T3" fmla="*/ 713 h 1115"/>
                <a:gd name="T4" fmla="*/ 287 w 856"/>
                <a:gd name="T5" fmla="*/ 789 h 1115"/>
                <a:gd name="T6" fmla="*/ 318 w 856"/>
                <a:gd name="T7" fmla="*/ 758 h 1115"/>
                <a:gd name="T8" fmla="*/ 295 w 856"/>
                <a:gd name="T9" fmla="*/ 687 h 1115"/>
                <a:gd name="T10" fmla="*/ 214 w 856"/>
                <a:gd name="T11" fmla="*/ 556 h 1115"/>
                <a:gd name="T12" fmla="*/ 526 w 856"/>
                <a:gd name="T13" fmla="*/ 49 h 1115"/>
                <a:gd name="T14" fmla="*/ 534 w 856"/>
                <a:gd name="T15" fmla="*/ 118 h 1115"/>
                <a:gd name="T16" fmla="*/ 540 w 856"/>
                <a:gd name="T17" fmla="*/ 151 h 1115"/>
                <a:gd name="T18" fmla="*/ 536 w 856"/>
                <a:gd name="T19" fmla="*/ 177 h 1115"/>
                <a:gd name="T20" fmla="*/ 556 w 856"/>
                <a:gd name="T21" fmla="*/ 222 h 1115"/>
                <a:gd name="T22" fmla="*/ 542 w 856"/>
                <a:gd name="T23" fmla="*/ 242 h 1115"/>
                <a:gd name="T24" fmla="*/ 534 w 856"/>
                <a:gd name="T25" fmla="*/ 265 h 1115"/>
                <a:gd name="T26" fmla="*/ 532 w 856"/>
                <a:gd name="T27" fmla="*/ 298 h 1115"/>
                <a:gd name="T28" fmla="*/ 499 w 856"/>
                <a:gd name="T29" fmla="*/ 310 h 1115"/>
                <a:gd name="T30" fmla="*/ 479 w 856"/>
                <a:gd name="T31" fmla="*/ 310 h 1115"/>
                <a:gd name="T32" fmla="*/ 507 w 856"/>
                <a:gd name="T33" fmla="*/ 334 h 1115"/>
                <a:gd name="T34" fmla="*/ 540 w 856"/>
                <a:gd name="T35" fmla="*/ 353 h 1115"/>
                <a:gd name="T36" fmla="*/ 603 w 856"/>
                <a:gd name="T37" fmla="*/ 432 h 1115"/>
                <a:gd name="T38" fmla="*/ 654 w 856"/>
                <a:gd name="T39" fmla="*/ 485 h 1115"/>
                <a:gd name="T40" fmla="*/ 652 w 856"/>
                <a:gd name="T41" fmla="*/ 422 h 1115"/>
                <a:gd name="T42" fmla="*/ 689 w 856"/>
                <a:gd name="T43" fmla="*/ 314 h 1115"/>
                <a:gd name="T44" fmla="*/ 795 w 856"/>
                <a:gd name="T45" fmla="*/ 314 h 1115"/>
                <a:gd name="T46" fmla="*/ 854 w 856"/>
                <a:gd name="T47" fmla="*/ 422 h 1115"/>
                <a:gd name="T48" fmla="*/ 768 w 856"/>
                <a:gd name="T49" fmla="*/ 489 h 1115"/>
                <a:gd name="T50" fmla="*/ 715 w 856"/>
                <a:gd name="T51" fmla="*/ 569 h 1115"/>
                <a:gd name="T52" fmla="*/ 640 w 856"/>
                <a:gd name="T53" fmla="*/ 681 h 1115"/>
                <a:gd name="T54" fmla="*/ 611 w 856"/>
                <a:gd name="T55" fmla="*/ 695 h 1115"/>
                <a:gd name="T56" fmla="*/ 562 w 856"/>
                <a:gd name="T57" fmla="*/ 652 h 1115"/>
                <a:gd name="T58" fmla="*/ 554 w 856"/>
                <a:gd name="T59" fmla="*/ 681 h 1115"/>
                <a:gd name="T60" fmla="*/ 538 w 856"/>
                <a:gd name="T61" fmla="*/ 730 h 1115"/>
                <a:gd name="T62" fmla="*/ 534 w 856"/>
                <a:gd name="T63" fmla="*/ 846 h 1115"/>
                <a:gd name="T64" fmla="*/ 544 w 856"/>
                <a:gd name="T65" fmla="*/ 891 h 1115"/>
                <a:gd name="T66" fmla="*/ 560 w 856"/>
                <a:gd name="T67" fmla="*/ 1034 h 1115"/>
                <a:gd name="T68" fmla="*/ 412 w 856"/>
                <a:gd name="T69" fmla="*/ 1115 h 1115"/>
                <a:gd name="T70" fmla="*/ 291 w 856"/>
                <a:gd name="T71" fmla="*/ 1052 h 1115"/>
                <a:gd name="T72" fmla="*/ 275 w 856"/>
                <a:gd name="T73" fmla="*/ 946 h 1115"/>
                <a:gd name="T74" fmla="*/ 214 w 856"/>
                <a:gd name="T75" fmla="*/ 950 h 1115"/>
                <a:gd name="T76" fmla="*/ 118 w 856"/>
                <a:gd name="T77" fmla="*/ 862 h 1115"/>
                <a:gd name="T78" fmla="*/ 92 w 856"/>
                <a:gd name="T79" fmla="*/ 726 h 1115"/>
                <a:gd name="T80" fmla="*/ 0 w 856"/>
                <a:gd name="T81" fmla="*/ 603 h 1115"/>
                <a:gd name="T82" fmla="*/ 30 w 856"/>
                <a:gd name="T83" fmla="*/ 526 h 1115"/>
                <a:gd name="T84" fmla="*/ 41 w 856"/>
                <a:gd name="T85" fmla="*/ 507 h 1115"/>
                <a:gd name="T86" fmla="*/ 67 w 856"/>
                <a:gd name="T87" fmla="*/ 442 h 1115"/>
                <a:gd name="T88" fmla="*/ 138 w 856"/>
                <a:gd name="T89" fmla="*/ 355 h 1115"/>
                <a:gd name="T90" fmla="*/ 187 w 856"/>
                <a:gd name="T91" fmla="*/ 304 h 1115"/>
                <a:gd name="T92" fmla="*/ 234 w 856"/>
                <a:gd name="T93" fmla="*/ 283 h 1115"/>
                <a:gd name="T94" fmla="*/ 255 w 856"/>
                <a:gd name="T95" fmla="*/ 281 h 1115"/>
                <a:gd name="T96" fmla="*/ 293 w 856"/>
                <a:gd name="T97" fmla="*/ 279 h 1115"/>
                <a:gd name="T98" fmla="*/ 326 w 856"/>
                <a:gd name="T99" fmla="*/ 267 h 1115"/>
                <a:gd name="T100" fmla="*/ 326 w 856"/>
                <a:gd name="T101" fmla="*/ 216 h 1115"/>
                <a:gd name="T102" fmla="*/ 308 w 856"/>
                <a:gd name="T103" fmla="*/ 108 h 1115"/>
                <a:gd name="T104" fmla="*/ 405 w 856"/>
                <a:gd name="T105" fmla="*/ 41 h 1115"/>
                <a:gd name="T106" fmla="*/ 489 w 856"/>
                <a:gd name="T107" fmla="*/ 3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1115">
                  <a:moveTo>
                    <a:pt x="212" y="556"/>
                  </a:moveTo>
                  <a:lnTo>
                    <a:pt x="196" y="571"/>
                  </a:lnTo>
                  <a:lnTo>
                    <a:pt x="179" y="585"/>
                  </a:lnTo>
                  <a:lnTo>
                    <a:pt x="165" y="595"/>
                  </a:lnTo>
                  <a:lnTo>
                    <a:pt x="173" y="603"/>
                  </a:lnTo>
                  <a:lnTo>
                    <a:pt x="185" y="618"/>
                  </a:lnTo>
                  <a:lnTo>
                    <a:pt x="198" y="636"/>
                  </a:lnTo>
                  <a:lnTo>
                    <a:pt x="210" y="660"/>
                  </a:lnTo>
                  <a:lnTo>
                    <a:pt x="220" y="691"/>
                  </a:lnTo>
                  <a:lnTo>
                    <a:pt x="226" y="713"/>
                  </a:lnTo>
                  <a:lnTo>
                    <a:pt x="236" y="740"/>
                  </a:lnTo>
                  <a:lnTo>
                    <a:pt x="246" y="766"/>
                  </a:lnTo>
                  <a:lnTo>
                    <a:pt x="259" y="773"/>
                  </a:lnTo>
                  <a:lnTo>
                    <a:pt x="273" y="781"/>
                  </a:lnTo>
                  <a:lnTo>
                    <a:pt x="287" y="789"/>
                  </a:lnTo>
                  <a:lnTo>
                    <a:pt x="299" y="799"/>
                  </a:lnTo>
                  <a:lnTo>
                    <a:pt x="304" y="785"/>
                  </a:lnTo>
                  <a:lnTo>
                    <a:pt x="308" y="771"/>
                  </a:lnTo>
                  <a:lnTo>
                    <a:pt x="316" y="756"/>
                  </a:lnTo>
                  <a:lnTo>
                    <a:pt x="318" y="758"/>
                  </a:lnTo>
                  <a:lnTo>
                    <a:pt x="318" y="738"/>
                  </a:lnTo>
                  <a:lnTo>
                    <a:pt x="314" y="722"/>
                  </a:lnTo>
                  <a:lnTo>
                    <a:pt x="306" y="707"/>
                  </a:lnTo>
                  <a:lnTo>
                    <a:pt x="301" y="695"/>
                  </a:lnTo>
                  <a:lnTo>
                    <a:pt x="295" y="687"/>
                  </a:lnTo>
                  <a:lnTo>
                    <a:pt x="291" y="685"/>
                  </a:lnTo>
                  <a:lnTo>
                    <a:pt x="263" y="654"/>
                  </a:lnTo>
                  <a:lnTo>
                    <a:pt x="242" y="620"/>
                  </a:lnTo>
                  <a:lnTo>
                    <a:pt x="226" y="587"/>
                  </a:lnTo>
                  <a:lnTo>
                    <a:pt x="214" y="556"/>
                  </a:lnTo>
                  <a:lnTo>
                    <a:pt x="212" y="556"/>
                  </a:lnTo>
                  <a:close/>
                  <a:moveTo>
                    <a:pt x="501" y="0"/>
                  </a:moveTo>
                  <a:lnTo>
                    <a:pt x="518" y="32"/>
                  </a:lnTo>
                  <a:lnTo>
                    <a:pt x="520" y="37"/>
                  </a:lnTo>
                  <a:lnTo>
                    <a:pt x="526" y="49"/>
                  </a:lnTo>
                  <a:lnTo>
                    <a:pt x="528" y="65"/>
                  </a:lnTo>
                  <a:lnTo>
                    <a:pt x="530" y="83"/>
                  </a:lnTo>
                  <a:lnTo>
                    <a:pt x="526" y="98"/>
                  </a:lnTo>
                  <a:lnTo>
                    <a:pt x="530" y="108"/>
                  </a:lnTo>
                  <a:lnTo>
                    <a:pt x="534" y="118"/>
                  </a:lnTo>
                  <a:lnTo>
                    <a:pt x="534" y="130"/>
                  </a:lnTo>
                  <a:lnTo>
                    <a:pt x="536" y="136"/>
                  </a:lnTo>
                  <a:lnTo>
                    <a:pt x="538" y="140"/>
                  </a:lnTo>
                  <a:lnTo>
                    <a:pt x="540" y="145"/>
                  </a:lnTo>
                  <a:lnTo>
                    <a:pt x="540" y="151"/>
                  </a:lnTo>
                  <a:lnTo>
                    <a:pt x="540" y="157"/>
                  </a:lnTo>
                  <a:lnTo>
                    <a:pt x="540" y="163"/>
                  </a:lnTo>
                  <a:lnTo>
                    <a:pt x="536" y="169"/>
                  </a:lnTo>
                  <a:lnTo>
                    <a:pt x="536" y="173"/>
                  </a:lnTo>
                  <a:lnTo>
                    <a:pt x="536" y="177"/>
                  </a:lnTo>
                  <a:lnTo>
                    <a:pt x="538" y="183"/>
                  </a:lnTo>
                  <a:lnTo>
                    <a:pt x="544" y="191"/>
                  </a:lnTo>
                  <a:lnTo>
                    <a:pt x="552" y="200"/>
                  </a:lnTo>
                  <a:lnTo>
                    <a:pt x="556" y="210"/>
                  </a:lnTo>
                  <a:lnTo>
                    <a:pt x="556" y="222"/>
                  </a:lnTo>
                  <a:lnTo>
                    <a:pt x="554" y="226"/>
                  </a:lnTo>
                  <a:lnTo>
                    <a:pt x="552" y="230"/>
                  </a:lnTo>
                  <a:lnTo>
                    <a:pt x="548" y="234"/>
                  </a:lnTo>
                  <a:lnTo>
                    <a:pt x="542" y="236"/>
                  </a:lnTo>
                  <a:lnTo>
                    <a:pt x="542" y="242"/>
                  </a:lnTo>
                  <a:lnTo>
                    <a:pt x="540" y="245"/>
                  </a:lnTo>
                  <a:lnTo>
                    <a:pt x="540" y="253"/>
                  </a:lnTo>
                  <a:lnTo>
                    <a:pt x="538" y="259"/>
                  </a:lnTo>
                  <a:lnTo>
                    <a:pt x="534" y="265"/>
                  </a:lnTo>
                  <a:lnTo>
                    <a:pt x="534" y="265"/>
                  </a:lnTo>
                  <a:lnTo>
                    <a:pt x="536" y="269"/>
                  </a:lnTo>
                  <a:lnTo>
                    <a:pt x="536" y="277"/>
                  </a:lnTo>
                  <a:lnTo>
                    <a:pt x="538" y="283"/>
                  </a:lnTo>
                  <a:lnTo>
                    <a:pt x="536" y="291"/>
                  </a:lnTo>
                  <a:lnTo>
                    <a:pt x="532" y="298"/>
                  </a:lnTo>
                  <a:lnTo>
                    <a:pt x="526" y="304"/>
                  </a:lnTo>
                  <a:lnTo>
                    <a:pt x="518" y="308"/>
                  </a:lnTo>
                  <a:lnTo>
                    <a:pt x="513" y="308"/>
                  </a:lnTo>
                  <a:lnTo>
                    <a:pt x="507" y="310"/>
                  </a:lnTo>
                  <a:lnTo>
                    <a:pt x="499" y="310"/>
                  </a:lnTo>
                  <a:lnTo>
                    <a:pt x="493" y="310"/>
                  </a:lnTo>
                  <a:lnTo>
                    <a:pt x="493" y="310"/>
                  </a:lnTo>
                  <a:lnTo>
                    <a:pt x="485" y="310"/>
                  </a:lnTo>
                  <a:lnTo>
                    <a:pt x="481" y="310"/>
                  </a:lnTo>
                  <a:lnTo>
                    <a:pt x="479" y="310"/>
                  </a:lnTo>
                  <a:lnTo>
                    <a:pt x="475" y="310"/>
                  </a:lnTo>
                  <a:lnTo>
                    <a:pt x="473" y="314"/>
                  </a:lnTo>
                  <a:lnTo>
                    <a:pt x="473" y="320"/>
                  </a:lnTo>
                  <a:lnTo>
                    <a:pt x="485" y="324"/>
                  </a:lnTo>
                  <a:lnTo>
                    <a:pt x="507" y="334"/>
                  </a:lnTo>
                  <a:lnTo>
                    <a:pt x="526" y="346"/>
                  </a:lnTo>
                  <a:lnTo>
                    <a:pt x="534" y="350"/>
                  </a:lnTo>
                  <a:lnTo>
                    <a:pt x="536" y="351"/>
                  </a:lnTo>
                  <a:lnTo>
                    <a:pt x="540" y="351"/>
                  </a:lnTo>
                  <a:lnTo>
                    <a:pt x="540" y="353"/>
                  </a:lnTo>
                  <a:lnTo>
                    <a:pt x="558" y="367"/>
                  </a:lnTo>
                  <a:lnTo>
                    <a:pt x="571" y="387"/>
                  </a:lnTo>
                  <a:lnTo>
                    <a:pt x="579" y="408"/>
                  </a:lnTo>
                  <a:lnTo>
                    <a:pt x="589" y="418"/>
                  </a:lnTo>
                  <a:lnTo>
                    <a:pt x="603" y="432"/>
                  </a:lnTo>
                  <a:lnTo>
                    <a:pt x="617" y="452"/>
                  </a:lnTo>
                  <a:lnTo>
                    <a:pt x="628" y="473"/>
                  </a:lnTo>
                  <a:lnTo>
                    <a:pt x="634" y="497"/>
                  </a:lnTo>
                  <a:lnTo>
                    <a:pt x="642" y="491"/>
                  </a:lnTo>
                  <a:lnTo>
                    <a:pt x="654" y="485"/>
                  </a:lnTo>
                  <a:lnTo>
                    <a:pt x="662" y="479"/>
                  </a:lnTo>
                  <a:lnTo>
                    <a:pt x="670" y="471"/>
                  </a:lnTo>
                  <a:lnTo>
                    <a:pt x="678" y="461"/>
                  </a:lnTo>
                  <a:lnTo>
                    <a:pt x="664" y="444"/>
                  </a:lnTo>
                  <a:lnTo>
                    <a:pt x="652" y="422"/>
                  </a:lnTo>
                  <a:lnTo>
                    <a:pt x="648" y="399"/>
                  </a:lnTo>
                  <a:lnTo>
                    <a:pt x="650" y="375"/>
                  </a:lnTo>
                  <a:lnTo>
                    <a:pt x="658" y="351"/>
                  </a:lnTo>
                  <a:lnTo>
                    <a:pt x="672" y="330"/>
                  </a:lnTo>
                  <a:lnTo>
                    <a:pt x="689" y="314"/>
                  </a:lnTo>
                  <a:lnTo>
                    <a:pt x="713" y="302"/>
                  </a:lnTo>
                  <a:lnTo>
                    <a:pt x="736" y="298"/>
                  </a:lnTo>
                  <a:lnTo>
                    <a:pt x="742" y="298"/>
                  </a:lnTo>
                  <a:lnTo>
                    <a:pt x="770" y="302"/>
                  </a:lnTo>
                  <a:lnTo>
                    <a:pt x="795" y="314"/>
                  </a:lnTo>
                  <a:lnTo>
                    <a:pt x="819" y="326"/>
                  </a:lnTo>
                  <a:lnTo>
                    <a:pt x="839" y="344"/>
                  </a:lnTo>
                  <a:lnTo>
                    <a:pt x="850" y="367"/>
                  </a:lnTo>
                  <a:lnTo>
                    <a:pt x="856" y="393"/>
                  </a:lnTo>
                  <a:lnTo>
                    <a:pt x="854" y="422"/>
                  </a:lnTo>
                  <a:lnTo>
                    <a:pt x="842" y="448"/>
                  </a:lnTo>
                  <a:lnTo>
                    <a:pt x="825" y="467"/>
                  </a:lnTo>
                  <a:lnTo>
                    <a:pt x="801" y="481"/>
                  </a:lnTo>
                  <a:lnTo>
                    <a:pt x="774" y="489"/>
                  </a:lnTo>
                  <a:lnTo>
                    <a:pt x="768" y="489"/>
                  </a:lnTo>
                  <a:lnTo>
                    <a:pt x="766" y="489"/>
                  </a:lnTo>
                  <a:lnTo>
                    <a:pt x="756" y="503"/>
                  </a:lnTo>
                  <a:lnTo>
                    <a:pt x="744" y="522"/>
                  </a:lnTo>
                  <a:lnTo>
                    <a:pt x="729" y="546"/>
                  </a:lnTo>
                  <a:lnTo>
                    <a:pt x="715" y="569"/>
                  </a:lnTo>
                  <a:lnTo>
                    <a:pt x="701" y="591"/>
                  </a:lnTo>
                  <a:lnTo>
                    <a:pt x="679" y="622"/>
                  </a:lnTo>
                  <a:lnTo>
                    <a:pt x="660" y="652"/>
                  </a:lnTo>
                  <a:lnTo>
                    <a:pt x="648" y="667"/>
                  </a:lnTo>
                  <a:lnTo>
                    <a:pt x="640" y="681"/>
                  </a:lnTo>
                  <a:lnTo>
                    <a:pt x="634" y="689"/>
                  </a:lnTo>
                  <a:lnTo>
                    <a:pt x="630" y="695"/>
                  </a:lnTo>
                  <a:lnTo>
                    <a:pt x="626" y="697"/>
                  </a:lnTo>
                  <a:lnTo>
                    <a:pt x="621" y="697"/>
                  </a:lnTo>
                  <a:lnTo>
                    <a:pt x="611" y="695"/>
                  </a:lnTo>
                  <a:lnTo>
                    <a:pt x="597" y="687"/>
                  </a:lnTo>
                  <a:lnTo>
                    <a:pt x="583" y="673"/>
                  </a:lnTo>
                  <a:lnTo>
                    <a:pt x="568" y="658"/>
                  </a:lnTo>
                  <a:lnTo>
                    <a:pt x="568" y="658"/>
                  </a:lnTo>
                  <a:lnTo>
                    <a:pt x="562" y="652"/>
                  </a:lnTo>
                  <a:lnTo>
                    <a:pt x="560" y="662"/>
                  </a:lnTo>
                  <a:lnTo>
                    <a:pt x="558" y="667"/>
                  </a:lnTo>
                  <a:lnTo>
                    <a:pt x="556" y="673"/>
                  </a:lnTo>
                  <a:lnTo>
                    <a:pt x="554" y="679"/>
                  </a:lnTo>
                  <a:lnTo>
                    <a:pt x="554" y="681"/>
                  </a:lnTo>
                  <a:lnTo>
                    <a:pt x="552" y="683"/>
                  </a:lnTo>
                  <a:lnTo>
                    <a:pt x="548" y="701"/>
                  </a:lnTo>
                  <a:lnTo>
                    <a:pt x="550" y="703"/>
                  </a:lnTo>
                  <a:lnTo>
                    <a:pt x="542" y="717"/>
                  </a:lnTo>
                  <a:lnTo>
                    <a:pt x="538" y="730"/>
                  </a:lnTo>
                  <a:lnTo>
                    <a:pt x="536" y="742"/>
                  </a:lnTo>
                  <a:lnTo>
                    <a:pt x="536" y="742"/>
                  </a:lnTo>
                  <a:lnTo>
                    <a:pt x="532" y="756"/>
                  </a:lnTo>
                  <a:lnTo>
                    <a:pt x="534" y="828"/>
                  </a:lnTo>
                  <a:lnTo>
                    <a:pt x="534" y="846"/>
                  </a:lnTo>
                  <a:lnTo>
                    <a:pt x="538" y="864"/>
                  </a:lnTo>
                  <a:lnTo>
                    <a:pt x="542" y="879"/>
                  </a:lnTo>
                  <a:lnTo>
                    <a:pt x="544" y="889"/>
                  </a:lnTo>
                  <a:lnTo>
                    <a:pt x="544" y="891"/>
                  </a:lnTo>
                  <a:lnTo>
                    <a:pt x="544" y="891"/>
                  </a:lnTo>
                  <a:lnTo>
                    <a:pt x="560" y="946"/>
                  </a:lnTo>
                  <a:lnTo>
                    <a:pt x="558" y="946"/>
                  </a:lnTo>
                  <a:lnTo>
                    <a:pt x="571" y="1003"/>
                  </a:lnTo>
                  <a:lnTo>
                    <a:pt x="575" y="1023"/>
                  </a:lnTo>
                  <a:lnTo>
                    <a:pt x="560" y="1034"/>
                  </a:lnTo>
                  <a:lnTo>
                    <a:pt x="517" y="1062"/>
                  </a:lnTo>
                  <a:lnTo>
                    <a:pt x="479" y="1082"/>
                  </a:lnTo>
                  <a:lnTo>
                    <a:pt x="450" y="1097"/>
                  </a:lnTo>
                  <a:lnTo>
                    <a:pt x="426" y="1109"/>
                  </a:lnTo>
                  <a:lnTo>
                    <a:pt x="412" y="1115"/>
                  </a:lnTo>
                  <a:lnTo>
                    <a:pt x="397" y="1109"/>
                  </a:lnTo>
                  <a:lnTo>
                    <a:pt x="375" y="1097"/>
                  </a:lnTo>
                  <a:lnTo>
                    <a:pt x="344" y="1084"/>
                  </a:lnTo>
                  <a:lnTo>
                    <a:pt x="306" y="1062"/>
                  </a:lnTo>
                  <a:lnTo>
                    <a:pt x="291" y="1052"/>
                  </a:lnTo>
                  <a:lnTo>
                    <a:pt x="289" y="1029"/>
                  </a:lnTo>
                  <a:lnTo>
                    <a:pt x="293" y="976"/>
                  </a:lnTo>
                  <a:lnTo>
                    <a:pt x="301" y="930"/>
                  </a:lnTo>
                  <a:lnTo>
                    <a:pt x="299" y="930"/>
                  </a:lnTo>
                  <a:lnTo>
                    <a:pt x="275" y="946"/>
                  </a:lnTo>
                  <a:lnTo>
                    <a:pt x="244" y="954"/>
                  </a:lnTo>
                  <a:lnTo>
                    <a:pt x="238" y="954"/>
                  </a:lnTo>
                  <a:lnTo>
                    <a:pt x="226" y="954"/>
                  </a:lnTo>
                  <a:lnTo>
                    <a:pt x="214" y="950"/>
                  </a:lnTo>
                  <a:lnTo>
                    <a:pt x="214" y="950"/>
                  </a:lnTo>
                  <a:lnTo>
                    <a:pt x="185" y="946"/>
                  </a:lnTo>
                  <a:lnTo>
                    <a:pt x="159" y="934"/>
                  </a:lnTo>
                  <a:lnTo>
                    <a:pt x="139" y="915"/>
                  </a:lnTo>
                  <a:lnTo>
                    <a:pt x="124" y="889"/>
                  </a:lnTo>
                  <a:lnTo>
                    <a:pt x="118" y="862"/>
                  </a:lnTo>
                  <a:lnTo>
                    <a:pt x="120" y="834"/>
                  </a:lnTo>
                  <a:lnTo>
                    <a:pt x="130" y="809"/>
                  </a:lnTo>
                  <a:lnTo>
                    <a:pt x="147" y="787"/>
                  </a:lnTo>
                  <a:lnTo>
                    <a:pt x="120" y="758"/>
                  </a:lnTo>
                  <a:lnTo>
                    <a:pt x="92" y="726"/>
                  </a:lnTo>
                  <a:lnTo>
                    <a:pt x="65" y="697"/>
                  </a:lnTo>
                  <a:lnTo>
                    <a:pt x="41" y="669"/>
                  </a:lnTo>
                  <a:lnTo>
                    <a:pt x="22" y="646"/>
                  </a:lnTo>
                  <a:lnTo>
                    <a:pt x="10" y="624"/>
                  </a:lnTo>
                  <a:lnTo>
                    <a:pt x="0" y="603"/>
                  </a:lnTo>
                  <a:lnTo>
                    <a:pt x="0" y="581"/>
                  </a:lnTo>
                  <a:lnTo>
                    <a:pt x="6" y="563"/>
                  </a:lnTo>
                  <a:lnTo>
                    <a:pt x="14" y="548"/>
                  </a:lnTo>
                  <a:lnTo>
                    <a:pt x="22" y="536"/>
                  </a:lnTo>
                  <a:lnTo>
                    <a:pt x="30" y="526"/>
                  </a:lnTo>
                  <a:lnTo>
                    <a:pt x="33" y="524"/>
                  </a:lnTo>
                  <a:lnTo>
                    <a:pt x="35" y="522"/>
                  </a:lnTo>
                  <a:lnTo>
                    <a:pt x="37" y="518"/>
                  </a:lnTo>
                  <a:lnTo>
                    <a:pt x="39" y="512"/>
                  </a:lnTo>
                  <a:lnTo>
                    <a:pt x="41" y="507"/>
                  </a:lnTo>
                  <a:lnTo>
                    <a:pt x="43" y="501"/>
                  </a:lnTo>
                  <a:lnTo>
                    <a:pt x="45" y="495"/>
                  </a:lnTo>
                  <a:lnTo>
                    <a:pt x="51" y="475"/>
                  </a:lnTo>
                  <a:lnTo>
                    <a:pt x="59" y="455"/>
                  </a:lnTo>
                  <a:lnTo>
                    <a:pt x="67" y="442"/>
                  </a:lnTo>
                  <a:lnTo>
                    <a:pt x="83" y="426"/>
                  </a:lnTo>
                  <a:lnTo>
                    <a:pt x="100" y="414"/>
                  </a:lnTo>
                  <a:lnTo>
                    <a:pt x="112" y="408"/>
                  </a:lnTo>
                  <a:lnTo>
                    <a:pt x="126" y="379"/>
                  </a:lnTo>
                  <a:lnTo>
                    <a:pt x="138" y="355"/>
                  </a:lnTo>
                  <a:lnTo>
                    <a:pt x="149" y="338"/>
                  </a:lnTo>
                  <a:lnTo>
                    <a:pt x="147" y="336"/>
                  </a:lnTo>
                  <a:lnTo>
                    <a:pt x="161" y="324"/>
                  </a:lnTo>
                  <a:lnTo>
                    <a:pt x="171" y="314"/>
                  </a:lnTo>
                  <a:lnTo>
                    <a:pt x="187" y="304"/>
                  </a:lnTo>
                  <a:lnTo>
                    <a:pt x="206" y="293"/>
                  </a:lnTo>
                  <a:lnTo>
                    <a:pt x="232" y="285"/>
                  </a:lnTo>
                  <a:lnTo>
                    <a:pt x="234" y="283"/>
                  </a:lnTo>
                  <a:lnTo>
                    <a:pt x="234" y="283"/>
                  </a:lnTo>
                  <a:lnTo>
                    <a:pt x="234" y="283"/>
                  </a:lnTo>
                  <a:lnTo>
                    <a:pt x="238" y="281"/>
                  </a:lnTo>
                  <a:lnTo>
                    <a:pt x="238" y="283"/>
                  </a:lnTo>
                  <a:lnTo>
                    <a:pt x="242" y="283"/>
                  </a:lnTo>
                  <a:lnTo>
                    <a:pt x="247" y="281"/>
                  </a:lnTo>
                  <a:lnTo>
                    <a:pt x="255" y="281"/>
                  </a:lnTo>
                  <a:lnTo>
                    <a:pt x="259" y="281"/>
                  </a:lnTo>
                  <a:lnTo>
                    <a:pt x="275" y="279"/>
                  </a:lnTo>
                  <a:lnTo>
                    <a:pt x="275" y="279"/>
                  </a:lnTo>
                  <a:lnTo>
                    <a:pt x="291" y="279"/>
                  </a:lnTo>
                  <a:lnTo>
                    <a:pt x="293" y="279"/>
                  </a:lnTo>
                  <a:lnTo>
                    <a:pt x="301" y="277"/>
                  </a:lnTo>
                  <a:lnTo>
                    <a:pt x="306" y="275"/>
                  </a:lnTo>
                  <a:lnTo>
                    <a:pt x="308" y="275"/>
                  </a:lnTo>
                  <a:lnTo>
                    <a:pt x="318" y="271"/>
                  </a:lnTo>
                  <a:lnTo>
                    <a:pt x="326" y="267"/>
                  </a:lnTo>
                  <a:lnTo>
                    <a:pt x="332" y="259"/>
                  </a:lnTo>
                  <a:lnTo>
                    <a:pt x="332" y="259"/>
                  </a:lnTo>
                  <a:lnTo>
                    <a:pt x="326" y="238"/>
                  </a:lnTo>
                  <a:lnTo>
                    <a:pt x="332" y="240"/>
                  </a:lnTo>
                  <a:lnTo>
                    <a:pt x="326" y="216"/>
                  </a:lnTo>
                  <a:lnTo>
                    <a:pt x="316" y="191"/>
                  </a:lnTo>
                  <a:lnTo>
                    <a:pt x="310" y="173"/>
                  </a:lnTo>
                  <a:lnTo>
                    <a:pt x="306" y="155"/>
                  </a:lnTo>
                  <a:lnTo>
                    <a:pt x="304" y="132"/>
                  </a:lnTo>
                  <a:lnTo>
                    <a:pt x="308" y="108"/>
                  </a:lnTo>
                  <a:lnTo>
                    <a:pt x="318" y="85"/>
                  </a:lnTo>
                  <a:lnTo>
                    <a:pt x="334" y="65"/>
                  </a:lnTo>
                  <a:lnTo>
                    <a:pt x="352" y="53"/>
                  </a:lnTo>
                  <a:lnTo>
                    <a:pt x="373" y="45"/>
                  </a:lnTo>
                  <a:lnTo>
                    <a:pt x="405" y="41"/>
                  </a:lnTo>
                  <a:lnTo>
                    <a:pt x="430" y="41"/>
                  </a:lnTo>
                  <a:lnTo>
                    <a:pt x="456" y="41"/>
                  </a:lnTo>
                  <a:lnTo>
                    <a:pt x="465" y="41"/>
                  </a:lnTo>
                  <a:lnTo>
                    <a:pt x="477" y="39"/>
                  </a:lnTo>
                  <a:lnTo>
                    <a:pt x="489" y="37"/>
                  </a:lnTo>
                  <a:lnTo>
                    <a:pt x="495" y="34"/>
                  </a:lnTo>
                  <a:lnTo>
                    <a:pt x="50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2" name="Freeform 842"/>
            <p:cNvSpPr>
              <a:spLocks/>
            </p:cNvSpPr>
            <p:nvPr/>
          </p:nvSpPr>
          <p:spPr bwMode="auto">
            <a:xfrm>
              <a:off x="4943476" y="4168776"/>
              <a:ext cx="125413" cy="198438"/>
            </a:xfrm>
            <a:custGeom>
              <a:avLst/>
              <a:gdLst>
                <a:gd name="T0" fmla="*/ 28 w 158"/>
                <a:gd name="T1" fmla="*/ 0 h 249"/>
                <a:gd name="T2" fmla="*/ 122 w 158"/>
                <a:gd name="T3" fmla="*/ 70 h 249"/>
                <a:gd name="T4" fmla="*/ 150 w 158"/>
                <a:gd name="T5" fmla="*/ 141 h 249"/>
                <a:gd name="T6" fmla="*/ 152 w 158"/>
                <a:gd name="T7" fmla="*/ 147 h 249"/>
                <a:gd name="T8" fmla="*/ 156 w 158"/>
                <a:gd name="T9" fmla="*/ 163 h 249"/>
                <a:gd name="T10" fmla="*/ 158 w 158"/>
                <a:gd name="T11" fmla="*/ 186 h 249"/>
                <a:gd name="T12" fmla="*/ 158 w 158"/>
                <a:gd name="T13" fmla="*/ 220 h 249"/>
                <a:gd name="T14" fmla="*/ 158 w 158"/>
                <a:gd name="T15" fmla="*/ 227 h 249"/>
                <a:gd name="T16" fmla="*/ 148 w 158"/>
                <a:gd name="T17" fmla="*/ 231 h 249"/>
                <a:gd name="T18" fmla="*/ 124 w 158"/>
                <a:gd name="T19" fmla="*/ 243 h 249"/>
                <a:gd name="T20" fmla="*/ 110 w 158"/>
                <a:gd name="T21" fmla="*/ 249 h 249"/>
                <a:gd name="T22" fmla="*/ 95 w 158"/>
                <a:gd name="T23" fmla="*/ 243 h 249"/>
                <a:gd name="T24" fmla="*/ 73 w 158"/>
                <a:gd name="T25" fmla="*/ 231 h 249"/>
                <a:gd name="T26" fmla="*/ 42 w 158"/>
                <a:gd name="T27" fmla="*/ 218 h 249"/>
                <a:gd name="T28" fmla="*/ 4 w 158"/>
                <a:gd name="T29" fmla="*/ 196 h 249"/>
                <a:gd name="T30" fmla="*/ 2 w 158"/>
                <a:gd name="T31" fmla="*/ 194 h 249"/>
                <a:gd name="T32" fmla="*/ 0 w 158"/>
                <a:gd name="T33" fmla="*/ 176 h 249"/>
                <a:gd name="T34" fmla="*/ 0 w 158"/>
                <a:gd name="T35" fmla="*/ 135 h 249"/>
                <a:gd name="T36" fmla="*/ 4 w 158"/>
                <a:gd name="T37" fmla="*/ 98 h 249"/>
                <a:gd name="T38" fmla="*/ 10 w 158"/>
                <a:gd name="T39" fmla="*/ 66 h 249"/>
                <a:gd name="T40" fmla="*/ 16 w 158"/>
                <a:gd name="T41" fmla="*/ 39 h 249"/>
                <a:gd name="T42" fmla="*/ 22 w 158"/>
                <a:gd name="T43" fmla="*/ 17 h 249"/>
                <a:gd name="T44" fmla="*/ 28 w 158"/>
                <a:gd name="T45" fmla="*/ 6 h 249"/>
                <a:gd name="T46" fmla="*/ 28 w 158"/>
                <a:gd name="T4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249">
                  <a:moveTo>
                    <a:pt x="28" y="0"/>
                  </a:moveTo>
                  <a:lnTo>
                    <a:pt x="122" y="70"/>
                  </a:lnTo>
                  <a:lnTo>
                    <a:pt x="150" y="141"/>
                  </a:lnTo>
                  <a:lnTo>
                    <a:pt x="152" y="147"/>
                  </a:lnTo>
                  <a:lnTo>
                    <a:pt x="156" y="163"/>
                  </a:lnTo>
                  <a:lnTo>
                    <a:pt x="158" y="186"/>
                  </a:lnTo>
                  <a:lnTo>
                    <a:pt x="158" y="220"/>
                  </a:lnTo>
                  <a:lnTo>
                    <a:pt x="158" y="227"/>
                  </a:lnTo>
                  <a:lnTo>
                    <a:pt x="148" y="231"/>
                  </a:lnTo>
                  <a:lnTo>
                    <a:pt x="124" y="243"/>
                  </a:lnTo>
                  <a:lnTo>
                    <a:pt x="110" y="249"/>
                  </a:lnTo>
                  <a:lnTo>
                    <a:pt x="95" y="243"/>
                  </a:lnTo>
                  <a:lnTo>
                    <a:pt x="73" y="231"/>
                  </a:lnTo>
                  <a:lnTo>
                    <a:pt x="42" y="218"/>
                  </a:lnTo>
                  <a:lnTo>
                    <a:pt x="4" y="196"/>
                  </a:lnTo>
                  <a:lnTo>
                    <a:pt x="2" y="194"/>
                  </a:lnTo>
                  <a:lnTo>
                    <a:pt x="0" y="176"/>
                  </a:lnTo>
                  <a:lnTo>
                    <a:pt x="0" y="135"/>
                  </a:lnTo>
                  <a:lnTo>
                    <a:pt x="4" y="98"/>
                  </a:lnTo>
                  <a:lnTo>
                    <a:pt x="10" y="66"/>
                  </a:lnTo>
                  <a:lnTo>
                    <a:pt x="16" y="39"/>
                  </a:lnTo>
                  <a:lnTo>
                    <a:pt x="22" y="17"/>
                  </a:lnTo>
                  <a:lnTo>
                    <a:pt x="28" y="6"/>
                  </a:lnTo>
                  <a:lnTo>
                    <a:pt x="2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 name="Freeform 843"/>
            <p:cNvSpPr>
              <a:spLocks/>
            </p:cNvSpPr>
            <p:nvPr/>
          </p:nvSpPr>
          <p:spPr bwMode="auto">
            <a:xfrm>
              <a:off x="4946651" y="3557588"/>
              <a:ext cx="188913" cy="209550"/>
            </a:xfrm>
            <a:custGeom>
              <a:avLst/>
              <a:gdLst>
                <a:gd name="T0" fmla="*/ 211 w 238"/>
                <a:gd name="T1" fmla="*/ 16 h 265"/>
                <a:gd name="T2" fmla="*/ 218 w 238"/>
                <a:gd name="T3" fmla="*/ 49 h 265"/>
                <a:gd name="T4" fmla="*/ 220 w 238"/>
                <a:gd name="T5" fmla="*/ 69 h 265"/>
                <a:gd name="T6" fmla="*/ 220 w 238"/>
                <a:gd name="T7" fmla="*/ 91 h 265"/>
                <a:gd name="T8" fmla="*/ 232 w 238"/>
                <a:gd name="T9" fmla="*/ 110 h 265"/>
                <a:gd name="T10" fmla="*/ 238 w 238"/>
                <a:gd name="T11" fmla="*/ 120 h 265"/>
                <a:gd name="T12" fmla="*/ 236 w 238"/>
                <a:gd name="T13" fmla="*/ 128 h 265"/>
                <a:gd name="T14" fmla="*/ 226 w 238"/>
                <a:gd name="T15" fmla="*/ 132 h 265"/>
                <a:gd name="T16" fmla="*/ 220 w 238"/>
                <a:gd name="T17" fmla="*/ 134 h 265"/>
                <a:gd name="T18" fmla="*/ 220 w 238"/>
                <a:gd name="T19" fmla="*/ 136 h 265"/>
                <a:gd name="T20" fmla="*/ 222 w 238"/>
                <a:gd name="T21" fmla="*/ 138 h 265"/>
                <a:gd name="T22" fmla="*/ 222 w 238"/>
                <a:gd name="T23" fmla="*/ 144 h 265"/>
                <a:gd name="T24" fmla="*/ 220 w 238"/>
                <a:gd name="T25" fmla="*/ 150 h 265"/>
                <a:gd name="T26" fmla="*/ 220 w 238"/>
                <a:gd name="T27" fmla="*/ 153 h 265"/>
                <a:gd name="T28" fmla="*/ 222 w 238"/>
                <a:gd name="T29" fmla="*/ 157 h 265"/>
                <a:gd name="T30" fmla="*/ 216 w 238"/>
                <a:gd name="T31" fmla="*/ 165 h 265"/>
                <a:gd name="T32" fmla="*/ 214 w 238"/>
                <a:gd name="T33" fmla="*/ 169 h 265"/>
                <a:gd name="T34" fmla="*/ 216 w 238"/>
                <a:gd name="T35" fmla="*/ 177 h 265"/>
                <a:gd name="T36" fmla="*/ 218 w 238"/>
                <a:gd name="T37" fmla="*/ 185 h 265"/>
                <a:gd name="T38" fmla="*/ 216 w 238"/>
                <a:gd name="T39" fmla="*/ 195 h 265"/>
                <a:gd name="T40" fmla="*/ 209 w 238"/>
                <a:gd name="T41" fmla="*/ 201 h 265"/>
                <a:gd name="T42" fmla="*/ 179 w 238"/>
                <a:gd name="T43" fmla="*/ 203 h 265"/>
                <a:gd name="T44" fmla="*/ 159 w 238"/>
                <a:gd name="T45" fmla="*/ 204 h 265"/>
                <a:gd name="T46" fmla="*/ 156 w 238"/>
                <a:gd name="T47" fmla="*/ 216 h 265"/>
                <a:gd name="T48" fmla="*/ 144 w 238"/>
                <a:gd name="T49" fmla="*/ 240 h 265"/>
                <a:gd name="T50" fmla="*/ 134 w 238"/>
                <a:gd name="T51" fmla="*/ 252 h 265"/>
                <a:gd name="T52" fmla="*/ 130 w 238"/>
                <a:gd name="T53" fmla="*/ 259 h 265"/>
                <a:gd name="T54" fmla="*/ 128 w 238"/>
                <a:gd name="T55" fmla="*/ 263 h 265"/>
                <a:gd name="T56" fmla="*/ 122 w 238"/>
                <a:gd name="T57" fmla="*/ 265 h 265"/>
                <a:gd name="T58" fmla="*/ 89 w 238"/>
                <a:gd name="T59" fmla="*/ 261 h 265"/>
                <a:gd name="T60" fmla="*/ 42 w 238"/>
                <a:gd name="T61" fmla="*/ 250 h 265"/>
                <a:gd name="T62" fmla="*/ 0 w 238"/>
                <a:gd name="T63" fmla="*/ 218 h 265"/>
                <a:gd name="T64" fmla="*/ 12 w 238"/>
                <a:gd name="T65" fmla="*/ 206 h 265"/>
                <a:gd name="T66" fmla="*/ 30 w 238"/>
                <a:gd name="T67" fmla="*/ 183 h 265"/>
                <a:gd name="T68" fmla="*/ 40 w 238"/>
                <a:gd name="T69" fmla="*/ 163 h 265"/>
                <a:gd name="T70" fmla="*/ 42 w 238"/>
                <a:gd name="T71" fmla="*/ 165 h 265"/>
                <a:gd name="T72" fmla="*/ 48 w 238"/>
                <a:gd name="T73" fmla="*/ 165 h 265"/>
                <a:gd name="T74" fmla="*/ 53 w 238"/>
                <a:gd name="T75" fmla="*/ 165 h 265"/>
                <a:gd name="T76" fmla="*/ 55 w 238"/>
                <a:gd name="T77" fmla="*/ 161 h 265"/>
                <a:gd name="T78" fmla="*/ 57 w 238"/>
                <a:gd name="T79" fmla="*/ 157 h 265"/>
                <a:gd name="T80" fmla="*/ 61 w 238"/>
                <a:gd name="T81" fmla="*/ 151 h 265"/>
                <a:gd name="T82" fmla="*/ 61 w 238"/>
                <a:gd name="T83" fmla="*/ 144 h 265"/>
                <a:gd name="T84" fmla="*/ 63 w 238"/>
                <a:gd name="T85" fmla="*/ 140 h 265"/>
                <a:gd name="T86" fmla="*/ 65 w 238"/>
                <a:gd name="T87" fmla="*/ 130 h 265"/>
                <a:gd name="T88" fmla="*/ 61 w 238"/>
                <a:gd name="T89" fmla="*/ 122 h 265"/>
                <a:gd name="T90" fmla="*/ 63 w 238"/>
                <a:gd name="T91" fmla="*/ 118 h 265"/>
                <a:gd name="T92" fmla="*/ 61 w 238"/>
                <a:gd name="T93" fmla="*/ 110 h 265"/>
                <a:gd name="T94" fmla="*/ 55 w 238"/>
                <a:gd name="T95" fmla="*/ 102 h 265"/>
                <a:gd name="T96" fmla="*/ 53 w 238"/>
                <a:gd name="T97" fmla="*/ 91 h 265"/>
                <a:gd name="T98" fmla="*/ 67 w 238"/>
                <a:gd name="T99" fmla="*/ 73 h 265"/>
                <a:gd name="T100" fmla="*/ 91 w 238"/>
                <a:gd name="T101" fmla="*/ 55 h 265"/>
                <a:gd name="T102" fmla="*/ 99 w 238"/>
                <a:gd name="T103" fmla="*/ 47 h 265"/>
                <a:gd name="T104" fmla="*/ 103 w 238"/>
                <a:gd name="T105" fmla="*/ 42 h 265"/>
                <a:gd name="T106" fmla="*/ 104 w 238"/>
                <a:gd name="T107" fmla="*/ 34 h 265"/>
                <a:gd name="T108" fmla="*/ 103 w 238"/>
                <a:gd name="T109" fmla="*/ 26 h 265"/>
                <a:gd name="T110" fmla="*/ 112 w 238"/>
                <a:gd name="T111" fmla="*/ 22 h 265"/>
                <a:gd name="T112" fmla="*/ 146 w 238"/>
                <a:gd name="T113" fmla="*/ 14 h 265"/>
                <a:gd name="T114" fmla="*/ 183 w 238"/>
                <a:gd name="T115" fmla="*/ 4 h 265"/>
                <a:gd name="T116" fmla="*/ 203 w 238"/>
                <a:gd name="T11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265">
                  <a:moveTo>
                    <a:pt x="203" y="0"/>
                  </a:moveTo>
                  <a:lnTo>
                    <a:pt x="211" y="16"/>
                  </a:lnTo>
                  <a:lnTo>
                    <a:pt x="216" y="36"/>
                  </a:lnTo>
                  <a:lnTo>
                    <a:pt x="218" y="49"/>
                  </a:lnTo>
                  <a:lnTo>
                    <a:pt x="222" y="59"/>
                  </a:lnTo>
                  <a:lnTo>
                    <a:pt x="220" y="69"/>
                  </a:lnTo>
                  <a:lnTo>
                    <a:pt x="216" y="79"/>
                  </a:lnTo>
                  <a:lnTo>
                    <a:pt x="220" y="91"/>
                  </a:lnTo>
                  <a:lnTo>
                    <a:pt x="228" y="104"/>
                  </a:lnTo>
                  <a:lnTo>
                    <a:pt x="232" y="110"/>
                  </a:lnTo>
                  <a:lnTo>
                    <a:pt x="236" y="116"/>
                  </a:lnTo>
                  <a:lnTo>
                    <a:pt x="238" y="120"/>
                  </a:lnTo>
                  <a:lnTo>
                    <a:pt x="238" y="124"/>
                  </a:lnTo>
                  <a:lnTo>
                    <a:pt x="236" y="128"/>
                  </a:lnTo>
                  <a:lnTo>
                    <a:pt x="230" y="130"/>
                  </a:lnTo>
                  <a:lnTo>
                    <a:pt x="226" y="132"/>
                  </a:lnTo>
                  <a:lnTo>
                    <a:pt x="222" y="134"/>
                  </a:lnTo>
                  <a:lnTo>
                    <a:pt x="220" y="134"/>
                  </a:lnTo>
                  <a:lnTo>
                    <a:pt x="220" y="134"/>
                  </a:lnTo>
                  <a:lnTo>
                    <a:pt x="220" y="136"/>
                  </a:lnTo>
                  <a:lnTo>
                    <a:pt x="220" y="136"/>
                  </a:lnTo>
                  <a:lnTo>
                    <a:pt x="222" y="138"/>
                  </a:lnTo>
                  <a:lnTo>
                    <a:pt x="222" y="142"/>
                  </a:lnTo>
                  <a:lnTo>
                    <a:pt x="222" y="144"/>
                  </a:lnTo>
                  <a:lnTo>
                    <a:pt x="222" y="148"/>
                  </a:lnTo>
                  <a:lnTo>
                    <a:pt x="220" y="150"/>
                  </a:lnTo>
                  <a:lnTo>
                    <a:pt x="220" y="151"/>
                  </a:lnTo>
                  <a:lnTo>
                    <a:pt x="220" y="153"/>
                  </a:lnTo>
                  <a:lnTo>
                    <a:pt x="222" y="155"/>
                  </a:lnTo>
                  <a:lnTo>
                    <a:pt x="222" y="157"/>
                  </a:lnTo>
                  <a:lnTo>
                    <a:pt x="220" y="161"/>
                  </a:lnTo>
                  <a:lnTo>
                    <a:pt x="216" y="165"/>
                  </a:lnTo>
                  <a:lnTo>
                    <a:pt x="214" y="167"/>
                  </a:lnTo>
                  <a:lnTo>
                    <a:pt x="214" y="169"/>
                  </a:lnTo>
                  <a:lnTo>
                    <a:pt x="214" y="173"/>
                  </a:lnTo>
                  <a:lnTo>
                    <a:pt x="216" y="177"/>
                  </a:lnTo>
                  <a:lnTo>
                    <a:pt x="218" y="181"/>
                  </a:lnTo>
                  <a:lnTo>
                    <a:pt x="218" y="185"/>
                  </a:lnTo>
                  <a:lnTo>
                    <a:pt x="218" y="189"/>
                  </a:lnTo>
                  <a:lnTo>
                    <a:pt x="216" y="195"/>
                  </a:lnTo>
                  <a:lnTo>
                    <a:pt x="214" y="199"/>
                  </a:lnTo>
                  <a:lnTo>
                    <a:pt x="209" y="201"/>
                  </a:lnTo>
                  <a:lnTo>
                    <a:pt x="195" y="204"/>
                  </a:lnTo>
                  <a:lnTo>
                    <a:pt x="179" y="203"/>
                  </a:lnTo>
                  <a:lnTo>
                    <a:pt x="167" y="203"/>
                  </a:lnTo>
                  <a:lnTo>
                    <a:pt x="159" y="204"/>
                  </a:lnTo>
                  <a:lnTo>
                    <a:pt x="157" y="208"/>
                  </a:lnTo>
                  <a:lnTo>
                    <a:pt x="156" y="216"/>
                  </a:lnTo>
                  <a:lnTo>
                    <a:pt x="152" y="228"/>
                  </a:lnTo>
                  <a:lnTo>
                    <a:pt x="144" y="240"/>
                  </a:lnTo>
                  <a:lnTo>
                    <a:pt x="138" y="246"/>
                  </a:lnTo>
                  <a:lnTo>
                    <a:pt x="134" y="252"/>
                  </a:lnTo>
                  <a:lnTo>
                    <a:pt x="130" y="257"/>
                  </a:lnTo>
                  <a:lnTo>
                    <a:pt x="130" y="259"/>
                  </a:lnTo>
                  <a:lnTo>
                    <a:pt x="128" y="263"/>
                  </a:lnTo>
                  <a:lnTo>
                    <a:pt x="128" y="263"/>
                  </a:lnTo>
                  <a:lnTo>
                    <a:pt x="128" y="265"/>
                  </a:lnTo>
                  <a:lnTo>
                    <a:pt x="122" y="265"/>
                  </a:lnTo>
                  <a:lnTo>
                    <a:pt x="108" y="263"/>
                  </a:lnTo>
                  <a:lnTo>
                    <a:pt x="89" y="261"/>
                  </a:lnTo>
                  <a:lnTo>
                    <a:pt x="65" y="257"/>
                  </a:lnTo>
                  <a:lnTo>
                    <a:pt x="42" y="250"/>
                  </a:lnTo>
                  <a:lnTo>
                    <a:pt x="18" y="236"/>
                  </a:lnTo>
                  <a:lnTo>
                    <a:pt x="0" y="218"/>
                  </a:lnTo>
                  <a:lnTo>
                    <a:pt x="4" y="216"/>
                  </a:lnTo>
                  <a:lnTo>
                    <a:pt x="12" y="206"/>
                  </a:lnTo>
                  <a:lnTo>
                    <a:pt x="22" y="195"/>
                  </a:lnTo>
                  <a:lnTo>
                    <a:pt x="30" y="183"/>
                  </a:lnTo>
                  <a:lnTo>
                    <a:pt x="38" y="171"/>
                  </a:lnTo>
                  <a:lnTo>
                    <a:pt x="40" y="163"/>
                  </a:lnTo>
                  <a:lnTo>
                    <a:pt x="40" y="163"/>
                  </a:lnTo>
                  <a:lnTo>
                    <a:pt x="42" y="165"/>
                  </a:lnTo>
                  <a:lnTo>
                    <a:pt x="44" y="165"/>
                  </a:lnTo>
                  <a:lnTo>
                    <a:pt x="48" y="165"/>
                  </a:lnTo>
                  <a:lnTo>
                    <a:pt x="49" y="165"/>
                  </a:lnTo>
                  <a:lnTo>
                    <a:pt x="53" y="165"/>
                  </a:lnTo>
                  <a:lnTo>
                    <a:pt x="55" y="163"/>
                  </a:lnTo>
                  <a:lnTo>
                    <a:pt x="55" y="161"/>
                  </a:lnTo>
                  <a:lnTo>
                    <a:pt x="55" y="159"/>
                  </a:lnTo>
                  <a:lnTo>
                    <a:pt x="57" y="157"/>
                  </a:lnTo>
                  <a:lnTo>
                    <a:pt x="59" y="155"/>
                  </a:lnTo>
                  <a:lnTo>
                    <a:pt x="61" y="151"/>
                  </a:lnTo>
                  <a:lnTo>
                    <a:pt x="61" y="148"/>
                  </a:lnTo>
                  <a:lnTo>
                    <a:pt x="61" y="144"/>
                  </a:lnTo>
                  <a:lnTo>
                    <a:pt x="63" y="144"/>
                  </a:lnTo>
                  <a:lnTo>
                    <a:pt x="63" y="140"/>
                  </a:lnTo>
                  <a:lnTo>
                    <a:pt x="63" y="136"/>
                  </a:lnTo>
                  <a:lnTo>
                    <a:pt x="65" y="130"/>
                  </a:lnTo>
                  <a:lnTo>
                    <a:pt x="63" y="126"/>
                  </a:lnTo>
                  <a:lnTo>
                    <a:pt x="61" y="122"/>
                  </a:lnTo>
                  <a:lnTo>
                    <a:pt x="61" y="120"/>
                  </a:lnTo>
                  <a:lnTo>
                    <a:pt x="63" y="118"/>
                  </a:lnTo>
                  <a:lnTo>
                    <a:pt x="63" y="114"/>
                  </a:lnTo>
                  <a:lnTo>
                    <a:pt x="61" y="110"/>
                  </a:lnTo>
                  <a:lnTo>
                    <a:pt x="57" y="106"/>
                  </a:lnTo>
                  <a:lnTo>
                    <a:pt x="55" y="102"/>
                  </a:lnTo>
                  <a:lnTo>
                    <a:pt x="53" y="97"/>
                  </a:lnTo>
                  <a:lnTo>
                    <a:pt x="53" y="91"/>
                  </a:lnTo>
                  <a:lnTo>
                    <a:pt x="57" y="83"/>
                  </a:lnTo>
                  <a:lnTo>
                    <a:pt x="67" y="73"/>
                  </a:lnTo>
                  <a:lnTo>
                    <a:pt x="81" y="63"/>
                  </a:lnTo>
                  <a:lnTo>
                    <a:pt x="91" y="55"/>
                  </a:lnTo>
                  <a:lnTo>
                    <a:pt x="97" y="49"/>
                  </a:lnTo>
                  <a:lnTo>
                    <a:pt x="99" y="47"/>
                  </a:lnTo>
                  <a:lnTo>
                    <a:pt x="101" y="44"/>
                  </a:lnTo>
                  <a:lnTo>
                    <a:pt x="103" y="42"/>
                  </a:lnTo>
                  <a:lnTo>
                    <a:pt x="104" y="38"/>
                  </a:lnTo>
                  <a:lnTo>
                    <a:pt x="104" y="34"/>
                  </a:lnTo>
                  <a:lnTo>
                    <a:pt x="103" y="30"/>
                  </a:lnTo>
                  <a:lnTo>
                    <a:pt x="103" y="26"/>
                  </a:lnTo>
                  <a:lnTo>
                    <a:pt x="106" y="24"/>
                  </a:lnTo>
                  <a:lnTo>
                    <a:pt x="112" y="22"/>
                  </a:lnTo>
                  <a:lnTo>
                    <a:pt x="126" y="18"/>
                  </a:lnTo>
                  <a:lnTo>
                    <a:pt x="146" y="14"/>
                  </a:lnTo>
                  <a:lnTo>
                    <a:pt x="165" y="8"/>
                  </a:lnTo>
                  <a:lnTo>
                    <a:pt x="183" y="4"/>
                  </a:lnTo>
                  <a:lnTo>
                    <a:pt x="197" y="2"/>
                  </a:lnTo>
                  <a:lnTo>
                    <a:pt x="20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 name="Freeform 844"/>
            <p:cNvSpPr>
              <a:spLocks/>
            </p:cNvSpPr>
            <p:nvPr/>
          </p:nvSpPr>
          <p:spPr bwMode="auto">
            <a:xfrm>
              <a:off x="4956176" y="3511551"/>
              <a:ext cx="157163" cy="180975"/>
            </a:xfrm>
            <a:custGeom>
              <a:avLst/>
              <a:gdLst>
                <a:gd name="T0" fmla="*/ 191 w 199"/>
                <a:gd name="T1" fmla="*/ 4 h 228"/>
                <a:gd name="T2" fmla="*/ 199 w 199"/>
                <a:gd name="T3" fmla="*/ 32 h 228"/>
                <a:gd name="T4" fmla="*/ 193 w 199"/>
                <a:gd name="T5" fmla="*/ 63 h 228"/>
                <a:gd name="T6" fmla="*/ 177 w 199"/>
                <a:gd name="T7" fmla="*/ 69 h 228"/>
                <a:gd name="T8" fmla="*/ 145 w 199"/>
                <a:gd name="T9" fmla="*/ 91 h 228"/>
                <a:gd name="T10" fmla="*/ 120 w 199"/>
                <a:gd name="T11" fmla="*/ 132 h 228"/>
                <a:gd name="T12" fmla="*/ 98 w 199"/>
                <a:gd name="T13" fmla="*/ 161 h 228"/>
                <a:gd name="T14" fmla="*/ 98 w 199"/>
                <a:gd name="T15" fmla="*/ 150 h 228"/>
                <a:gd name="T16" fmla="*/ 92 w 199"/>
                <a:gd name="T17" fmla="*/ 132 h 228"/>
                <a:gd name="T18" fmla="*/ 77 w 199"/>
                <a:gd name="T19" fmla="*/ 128 h 228"/>
                <a:gd name="T20" fmla="*/ 73 w 199"/>
                <a:gd name="T21" fmla="*/ 134 h 228"/>
                <a:gd name="T22" fmla="*/ 71 w 199"/>
                <a:gd name="T23" fmla="*/ 142 h 228"/>
                <a:gd name="T24" fmla="*/ 73 w 199"/>
                <a:gd name="T25" fmla="*/ 152 h 228"/>
                <a:gd name="T26" fmla="*/ 73 w 199"/>
                <a:gd name="T27" fmla="*/ 159 h 228"/>
                <a:gd name="T28" fmla="*/ 71 w 199"/>
                <a:gd name="T29" fmla="*/ 165 h 228"/>
                <a:gd name="T30" fmla="*/ 67 w 199"/>
                <a:gd name="T31" fmla="*/ 173 h 228"/>
                <a:gd name="T32" fmla="*/ 67 w 199"/>
                <a:gd name="T33" fmla="*/ 179 h 228"/>
                <a:gd name="T34" fmla="*/ 73 w 199"/>
                <a:gd name="T35" fmla="*/ 185 h 228"/>
                <a:gd name="T36" fmla="*/ 79 w 199"/>
                <a:gd name="T37" fmla="*/ 187 h 228"/>
                <a:gd name="T38" fmla="*/ 67 w 199"/>
                <a:gd name="T39" fmla="*/ 205 h 228"/>
                <a:gd name="T40" fmla="*/ 41 w 199"/>
                <a:gd name="T41" fmla="*/ 222 h 228"/>
                <a:gd name="T42" fmla="*/ 30 w 199"/>
                <a:gd name="T43" fmla="*/ 228 h 228"/>
                <a:gd name="T44" fmla="*/ 26 w 199"/>
                <a:gd name="T45" fmla="*/ 228 h 228"/>
                <a:gd name="T46" fmla="*/ 22 w 199"/>
                <a:gd name="T47" fmla="*/ 179 h 228"/>
                <a:gd name="T48" fmla="*/ 4 w 199"/>
                <a:gd name="T49" fmla="*/ 132 h 228"/>
                <a:gd name="T50" fmla="*/ 0 w 199"/>
                <a:gd name="T51" fmla="*/ 99 h 228"/>
                <a:gd name="T52" fmla="*/ 8 w 199"/>
                <a:gd name="T53" fmla="*/ 59 h 228"/>
                <a:gd name="T54" fmla="*/ 36 w 199"/>
                <a:gd name="T55" fmla="*/ 28 h 228"/>
                <a:gd name="T56" fmla="*/ 85 w 199"/>
                <a:gd name="T57" fmla="*/ 18 h 228"/>
                <a:gd name="T58" fmla="*/ 132 w 199"/>
                <a:gd name="T59" fmla="*/ 16 h 228"/>
                <a:gd name="T60" fmla="*/ 171 w 199"/>
                <a:gd name="T61" fmla="*/ 14 h 228"/>
                <a:gd name="T62" fmla="*/ 189 w 199"/>
                <a:gd name="T6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8">
                  <a:moveTo>
                    <a:pt x="189" y="0"/>
                  </a:moveTo>
                  <a:lnTo>
                    <a:pt x="191" y="4"/>
                  </a:lnTo>
                  <a:lnTo>
                    <a:pt x="195" y="16"/>
                  </a:lnTo>
                  <a:lnTo>
                    <a:pt x="199" y="32"/>
                  </a:lnTo>
                  <a:lnTo>
                    <a:pt x="199" y="48"/>
                  </a:lnTo>
                  <a:lnTo>
                    <a:pt x="193" y="63"/>
                  </a:lnTo>
                  <a:lnTo>
                    <a:pt x="187" y="65"/>
                  </a:lnTo>
                  <a:lnTo>
                    <a:pt x="177" y="69"/>
                  </a:lnTo>
                  <a:lnTo>
                    <a:pt x="163" y="77"/>
                  </a:lnTo>
                  <a:lnTo>
                    <a:pt x="145" y="91"/>
                  </a:lnTo>
                  <a:lnTo>
                    <a:pt x="132" y="108"/>
                  </a:lnTo>
                  <a:lnTo>
                    <a:pt x="120" y="132"/>
                  </a:lnTo>
                  <a:lnTo>
                    <a:pt x="114" y="159"/>
                  </a:lnTo>
                  <a:lnTo>
                    <a:pt x="98" y="161"/>
                  </a:lnTo>
                  <a:lnTo>
                    <a:pt x="98" y="157"/>
                  </a:lnTo>
                  <a:lnTo>
                    <a:pt x="98" y="150"/>
                  </a:lnTo>
                  <a:lnTo>
                    <a:pt x="96" y="140"/>
                  </a:lnTo>
                  <a:lnTo>
                    <a:pt x="92" y="132"/>
                  </a:lnTo>
                  <a:lnTo>
                    <a:pt x="83" y="128"/>
                  </a:lnTo>
                  <a:lnTo>
                    <a:pt x="77" y="128"/>
                  </a:lnTo>
                  <a:lnTo>
                    <a:pt x="75" y="132"/>
                  </a:lnTo>
                  <a:lnTo>
                    <a:pt x="73" y="134"/>
                  </a:lnTo>
                  <a:lnTo>
                    <a:pt x="71" y="138"/>
                  </a:lnTo>
                  <a:lnTo>
                    <a:pt x="71" y="142"/>
                  </a:lnTo>
                  <a:lnTo>
                    <a:pt x="71" y="148"/>
                  </a:lnTo>
                  <a:lnTo>
                    <a:pt x="73" y="152"/>
                  </a:lnTo>
                  <a:lnTo>
                    <a:pt x="73" y="155"/>
                  </a:lnTo>
                  <a:lnTo>
                    <a:pt x="73" y="159"/>
                  </a:lnTo>
                  <a:lnTo>
                    <a:pt x="71" y="163"/>
                  </a:lnTo>
                  <a:lnTo>
                    <a:pt x="71" y="165"/>
                  </a:lnTo>
                  <a:lnTo>
                    <a:pt x="69" y="169"/>
                  </a:lnTo>
                  <a:lnTo>
                    <a:pt x="67" y="173"/>
                  </a:lnTo>
                  <a:lnTo>
                    <a:pt x="67" y="177"/>
                  </a:lnTo>
                  <a:lnTo>
                    <a:pt x="67" y="179"/>
                  </a:lnTo>
                  <a:lnTo>
                    <a:pt x="69" y="183"/>
                  </a:lnTo>
                  <a:lnTo>
                    <a:pt x="73" y="185"/>
                  </a:lnTo>
                  <a:lnTo>
                    <a:pt x="77" y="185"/>
                  </a:lnTo>
                  <a:lnTo>
                    <a:pt x="79" y="187"/>
                  </a:lnTo>
                  <a:lnTo>
                    <a:pt x="75" y="195"/>
                  </a:lnTo>
                  <a:lnTo>
                    <a:pt x="67" y="205"/>
                  </a:lnTo>
                  <a:lnTo>
                    <a:pt x="49" y="218"/>
                  </a:lnTo>
                  <a:lnTo>
                    <a:pt x="41" y="222"/>
                  </a:lnTo>
                  <a:lnTo>
                    <a:pt x="36" y="226"/>
                  </a:lnTo>
                  <a:lnTo>
                    <a:pt x="30" y="228"/>
                  </a:lnTo>
                  <a:lnTo>
                    <a:pt x="26" y="228"/>
                  </a:lnTo>
                  <a:lnTo>
                    <a:pt x="26" y="228"/>
                  </a:lnTo>
                  <a:lnTo>
                    <a:pt x="28" y="205"/>
                  </a:lnTo>
                  <a:lnTo>
                    <a:pt x="22" y="179"/>
                  </a:lnTo>
                  <a:lnTo>
                    <a:pt x="14" y="155"/>
                  </a:lnTo>
                  <a:lnTo>
                    <a:pt x="4" y="132"/>
                  </a:lnTo>
                  <a:lnTo>
                    <a:pt x="0" y="118"/>
                  </a:lnTo>
                  <a:lnTo>
                    <a:pt x="0" y="99"/>
                  </a:lnTo>
                  <a:lnTo>
                    <a:pt x="2" y="79"/>
                  </a:lnTo>
                  <a:lnTo>
                    <a:pt x="8" y="59"/>
                  </a:lnTo>
                  <a:lnTo>
                    <a:pt x="20" y="42"/>
                  </a:lnTo>
                  <a:lnTo>
                    <a:pt x="36" y="28"/>
                  </a:lnTo>
                  <a:lnTo>
                    <a:pt x="59" y="20"/>
                  </a:lnTo>
                  <a:lnTo>
                    <a:pt x="85" y="18"/>
                  </a:lnTo>
                  <a:lnTo>
                    <a:pt x="108" y="16"/>
                  </a:lnTo>
                  <a:lnTo>
                    <a:pt x="132" y="16"/>
                  </a:lnTo>
                  <a:lnTo>
                    <a:pt x="153" y="16"/>
                  </a:lnTo>
                  <a:lnTo>
                    <a:pt x="171" y="14"/>
                  </a:lnTo>
                  <a:lnTo>
                    <a:pt x="183" y="10"/>
                  </a:lnTo>
                  <a:lnTo>
                    <a:pt x="18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5" name="Freeform 845"/>
            <p:cNvSpPr>
              <a:spLocks/>
            </p:cNvSpPr>
            <p:nvPr/>
          </p:nvSpPr>
          <p:spPr bwMode="auto">
            <a:xfrm>
              <a:off x="5027614" y="3670301"/>
              <a:ext cx="66675" cy="49213"/>
            </a:xfrm>
            <a:custGeom>
              <a:avLst/>
              <a:gdLst>
                <a:gd name="T0" fmla="*/ 0 w 84"/>
                <a:gd name="T1" fmla="*/ 0 h 60"/>
                <a:gd name="T2" fmla="*/ 0 w 84"/>
                <a:gd name="T3" fmla="*/ 4 h 60"/>
                <a:gd name="T4" fmla="*/ 5 w 84"/>
                <a:gd name="T5" fmla="*/ 13 h 60"/>
                <a:gd name="T6" fmla="*/ 15 w 84"/>
                <a:gd name="T7" fmla="*/ 27 h 60"/>
                <a:gd name="T8" fmla="*/ 31 w 84"/>
                <a:gd name="T9" fmla="*/ 41 h 60"/>
                <a:gd name="T10" fmla="*/ 49 w 84"/>
                <a:gd name="T11" fmla="*/ 51 h 60"/>
                <a:gd name="T12" fmla="*/ 66 w 84"/>
                <a:gd name="T13" fmla="*/ 57 h 60"/>
                <a:gd name="T14" fmla="*/ 80 w 84"/>
                <a:gd name="T15" fmla="*/ 59 h 60"/>
                <a:gd name="T16" fmla="*/ 84 w 84"/>
                <a:gd name="T17" fmla="*/ 60 h 60"/>
                <a:gd name="T18" fmla="*/ 76 w 84"/>
                <a:gd name="T19" fmla="*/ 59 h 60"/>
                <a:gd name="T20" fmla="*/ 70 w 84"/>
                <a:gd name="T21" fmla="*/ 59 h 60"/>
                <a:gd name="T22" fmla="*/ 64 w 84"/>
                <a:gd name="T23" fmla="*/ 59 h 60"/>
                <a:gd name="T24" fmla="*/ 58 w 84"/>
                <a:gd name="T25" fmla="*/ 59 h 60"/>
                <a:gd name="T26" fmla="*/ 56 w 84"/>
                <a:gd name="T27" fmla="*/ 60 h 60"/>
                <a:gd name="T28" fmla="*/ 56 w 84"/>
                <a:gd name="T29" fmla="*/ 60 h 60"/>
                <a:gd name="T30" fmla="*/ 56 w 84"/>
                <a:gd name="T31" fmla="*/ 60 h 60"/>
                <a:gd name="T32" fmla="*/ 33 w 84"/>
                <a:gd name="T33" fmla="*/ 47 h 60"/>
                <a:gd name="T34" fmla="*/ 15 w 84"/>
                <a:gd name="T35" fmla="*/ 31 h 60"/>
                <a:gd name="T36" fmla="*/ 5 w 84"/>
                <a:gd name="T37" fmla="*/ 15 h 60"/>
                <a:gd name="T38" fmla="*/ 0 w 84"/>
                <a:gd name="T39" fmla="*/ 4 h 60"/>
                <a:gd name="T40" fmla="*/ 0 w 84"/>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60">
                  <a:moveTo>
                    <a:pt x="0" y="0"/>
                  </a:moveTo>
                  <a:lnTo>
                    <a:pt x="0" y="4"/>
                  </a:lnTo>
                  <a:lnTo>
                    <a:pt x="5" y="13"/>
                  </a:lnTo>
                  <a:lnTo>
                    <a:pt x="15" y="27"/>
                  </a:lnTo>
                  <a:lnTo>
                    <a:pt x="31" y="41"/>
                  </a:lnTo>
                  <a:lnTo>
                    <a:pt x="49" y="51"/>
                  </a:lnTo>
                  <a:lnTo>
                    <a:pt x="66" y="57"/>
                  </a:lnTo>
                  <a:lnTo>
                    <a:pt x="80" y="59"/>
                  </a:lnTo>
                  <a:lnTo>
                    <a:pt x="84" y="60"/>
                  </a:lnTo>
                  <a:lnTo>
                    <a:pt x="76" y="59"/>
                  </a:lnTo>
                  <a:lnTo>
                    <a:pt x="70" y="59"/>
                  </a:lnTo>
                  <a:lnTo>
                    <a:pt x="64" y="59"/>
                  </a:lnTo>
                  <a:lnTo>
                    <a:pt x="58" y="59"/>
                  </a:lnTo>
                  <a:lnTo>
                    <a:pt x="56" y="60"/>
                  </a:lnTo>
                  <a:lnTo>
                    <a:pt x="56" y="60"/>
                  </a:lnTo>
                  <a:lnTo>
                    <a:pt x="56" y="60"/>
                  </a:lnTo>
                  <a:lnTo>
                    <a:pt x="33" y="47"/>
                  </a:lnTo>
                  <a:lnTo>
                    <a:pt x="15" y="31"/>
                  </a:lnTo>
                  <a:lnTo>
                    <a:pt x="5" y="15"/>
                  </a:lnTo>
                  <a:lnTo>
                    <a:pt x="0" y="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6" name="Freeform 846"/>
            <p:cNvSpPr>
              <a:spLocks/>
            </p:cNvSpPr>
            <p:nvPr/>
          </p:nvSpPr>
          <p:spPr bwMode="auto">
            <a:xfrm>
              <a:off x="5073651" y="3757613"/>
              <a:ext cx="233363" cy="268288"/>
            </a:xfrm>
            <a:custGeom>
              <a:avLst/>
              <a:gdLst>
                <a:gd name="T0" fmla="*/ 0 w 295"/>
                <a:gd name="T1" fmla="*/ 0 h 337"/>
                <a:gd name="T2" fmla="*/ 22 w 295"/>
                <a:gd name="T3" fmla="*/ 2 h 337"/>
                <a:gd name="T4" fmla="*/ 44 w 295"/>
                <a:gd name="T5" fmla="*/ 5 h 337"/>
                <a:gd name="T6" fmla="*/ 65 w 295"/>
                <a:gd name="T7" fmla="*/ 13 h 337"/>
                <a:gd name="T8" fmla="*/ 83 w 295"/>
                <a:gd name="T9" fmla="*/ 25 h 337"/>
                <a:gd name="T10" fmla="*/ 95 w 295"/>
                <a:gd name="T11" fmla="*/ 43 h 337"/>
                <a:gd name="T12" fmla="*/ 103 w 295"/>
                <a:gd name="T13" fmla="*/ 68 h 337"/>
                <a:gd name="T14" fmla="*/ 106 w 295"/>
                <a:gd name="T15" fmla="*/ 70 h 337"/>
                <a:gd name="T16" fmla="*/ 114 w 295"/>
                <a:gd name="T17" fmla="*/ 78 h 337"/>
                <a:gd name="T18" fmla="*/ 126 w 295"/>
                <a:gd name="T19" fmla="*/ 90 h 337"/>
                <a:gd name="T20" fmla="*/ 138 w 295"/>
                <a:gd name="T21" fmla="*/ 104 h 337"/>
                <a:gd name="T22" fmla="*/ 148 w 295"/>
                <a:gd name="T23" fmla="*/ 121 h 337"/>
                <a:gd name="T24" fmla="*/ 154 w 295"/>
                <a:gd name="T25" fmla="*/ 141 h 337"/>
                <a:gd name="T26" fmla="*/ 156 w 295"/>
                <a:gd name="T27" fmla="*/ 162 h 337"/>
                <a:gd name="T28" fmla="*/ 148 w 295"/>
                <a:gd name="T29" fmla="*/ 184 h 337"/>
                <a:gd name="T30" fmla="*/ 152 w 295"/>
                <a:gd name="T31" fmla="*/ 180 h 337"/>
                <a:gd name="T32" fmla="*/ 161 w 295"/>
                <a:gd name="T33" fmla="*/ 172 h 337"/>
                <a:gd name="T34" fmla="*/ 175 w 295"/>
                <a:gd name="T35" fmla="*/ 160 h 337"/>
                <a:gd name="T36" fmla="*/ 195 w 295"/>
                <a:gd name="T37" fmla="*/ 149 h 337"/>
                <a:gd name="T38" fmla="*/ 211 w 295"/>
                <a:gd name="T39" fmla="*/ 137 h 337"/>
                <a:gd name="T40" fmla="*/ 224 w 295"/>
                <a:gd name="T41" fmla="*/ 121 h 337"/>
                <a:gd name="T42" fmla="*/ 234 w 295"/>
                <a:gd name="T43" fmla="*/ 107 h 337"/>
                <a:gd name="T44" fmla="*/ 240 w 295"/>
                <a:gd name="T45" fmla="*/ 96 h 337"/>
                <a:gd name="T46" fmla="*/ 244 w 295"/>
                <a:gd name="T47" fmla="*/ 92 h 337"/>
                <a:gd name="T48" fmla="*/ 295 w 295"/>
                <a:gd name="T49" fmla="*/ 125 h 337"/>
                <a:gd name="T50" fmla="*/ 293 w 295"/>
                <a:gd name="T51" fmla="*/ 129 h 337"/>
                <a:gd name="T52" fmla="*/ 287 w 295"/>
                <a:gd name="T53" fmla="*/ 139 h 337"/>
                <a:gd name="T54" fmla="*/ 277 w 295"/>
                <a:gd name="T55" fmla="*/ 155 h 337"/>
                <a:gd name="T56" fmla="*/ 264 w 295"/>
                <a:gd name="T57" fmla="*/ 174 h 337"/>
                <a:gd name="T58" fmla="*/ 252 w 295"/>
                <a:gd name="T59" fmla="*/ 196 h 337"/>
                <a:gd name="T60" fmla="*/ 238 w 295"/>
                <a:gd name="T61" fmla="*/ 215 h 337"/>
                <a:gd name="T62" fmla="*/ 224 w 295"/>
                <a:gd name="T63" fmla="*/ 235 h 337"/>
                <a:gd name="T64" fmla="*/ 209 w 295"/>
                <a:gd name="T65" fmla="*/ 261 h 337"/>
                <a:gd name="T66" fmla="*/ 193 w 295"/>
                <a:gd name="T67" fmla="*/ 284 h 337"/>
                <a:gd name="T68" fmla="*/ 177 w 295"/>
                <a:gd name="T69" fmla="*/ 306 h 337"/>
                <a:gd name="T70" fmla="*/ 165 w 295"/>
                <a:gd name="T71" fmla="*/ 323 h 337"/>
                <a:gd name="T72" fmla="*/ 158 w 295"/>
                <a:gd name="T73" fmla="*/ 335 h 337"/>
                <a:gd name="T74" fmla="*/ 154 w 295"/>
                <a:gd name="T75" fmla="*/ 337 h 337"/>
                <a:gd name="T76" fmla="*/ 144 w 295"/>
                <a:gd name="T77" fmla="*/ 331 h 337"/>
                <a:gd name="T78" fmla="*/ 130 w 295"/>
                <a:gd name="T79" fmla="*/ 319 h 337"/>
                <a:gd name="T80" fmla="*/ 116 w 295"/>
                <a:gd name="T81" fmla="*/ 306 h 337"/>
                <a:gd name="T82" fmla="*/ 99 w 295"/>
                <a:gd name="T83" fmla="*/ 286 h 337"/>
                <a:gd name="T84" fmla="*/ 83 w 295"/>
                <a:gd name="T85" fmla="*/ 266 h 337"/>
                <a:gd name="T86" fmla="*/ 67 w 295"/>
                <a:gd name="T87" fmla="*/ 247 h 337"/>
                <a:gd name="T88" fmla="*/ 53 w 295"/>
                <a:gd name="T89" fmla="*/ 225 h 337"/>
                <a:gd name="T90" fmla="*/ 42 w 295"/>
                <a:gd name="T91" fmla="*/ 208 h 337"/>
                <a:gd name="T92" fmla="*/ 36 w 295"/>
                <a:gd name="T93" fmla="*/ 190 h 337"/>
                <a:gd name="T94" fmla="*/ 30 w 295"/>
                <a:gd name="T95" fmla="*/ 168 h 337"/>
                <a:gd name="T96" fmla="*/ 24 w 295"/>
                <a:gd name="T97" fmla="*/ 141 h 337"/>
                <a:gd name="T98" fmla="*/ 18 w 295"/>
                <a:gd name="T99" fmla="*/ 109 h 337"/>
                <a:gd name="T100" fmla="*/ 12 w 295"/>
                <a:gd name="T101" fmla="*/ 76 h 337"/>
                <a:gd name="T102" fmla="*/ 8 w 295"/>
                <a:gd name="T103" fmla="*/ 47 h 337"/>
                <a:gd name="T104" fmla="*/ 4 w 295"/>
                <a:gd name="T105" fmla="*/ 23 h 337"/>
                <a:gd name="T106" fmla="*/ 0 w 295"/>
                <a:gd name="T107" fmla="*/ 5 h 337"/>
                <a:gd name="T108" fmla="*/ 0 w 295"/>
                <a:gd name="T10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 h="337">
                  <a:moveTo>
                    <a:pt x="0" y="0"/>
                  </a:moveTo>
                  <a:lnTo>
                    <a:pt x="22" y="2"/>
                  </a:lnTo>
                  <a:lnTo>
                    <a:pt x="44" y="5"/>
                  </a:lnTo>
                  <a:lnTo>
                    <a:pt x="65" y="13"/>
                  </a:lnTo>
                  <a:lnTo>
                    <a:pt x="83" y="25"/>
                  </a:lnTo>
                  <a:lnTo>
                    <a:pt x="95" y="43"/>
                  </a:lnTo>
                  <a:lnTo>
                    <a:pt x="103" y="68"/>
                  </a:lnTo>
                  <a:lnTo>
                    <a:pt x="106" y="70"/>
                  </a:lnTo>
                  <a:lnTo>
                    <a:pt x="114" y="78"/>
                  </a:lnTo>
                  <a:lnTo>
                    <a:pt x="126" y="90"/>
                  </a:lnTo>
                  <a:lnTo>
                    <a:pt x="138" y="104"/>
                  </a:lnTo>
                  <a:lnTo>
                    <a:pt x="148" y="121"/>
                  </a:lnTo>
                  <a:lnTo>
                    <a:pt x="154" y="141"/>
                  </a:lnTo>
                  <a:lnTo>
                    <a:pt x="156" y="162"/>
                  </a:lnTo>
                  <a:lnTo>
                    <a:pt x="148" y="184"/>
                  </a:lnTo>
                  <a:lnTo>
                    <a:pt x="152" y="180"/>
                  </a:lnTo>
                  <a:lnTo>
                    <a:pt x="161" y="172"/>
                  </a:lnTo>
                  <a:lnTo>
                    <a:pt x="175" y="160"/>
                  </a:lnTo>
                  <a:lnTo>
                    <a:pt x="195" y="149"/>
                  </a:lnTo>
                  <a:lnTo>
                    <a:pt x="211" y="137"/>
                  </a:lnTo>
                  <a:lnTo>
                    <a:pt x="224" y="121"/>
                  </a:lnTo>
                  <a:lnTo>
                    <a:pt x="234" y="107"/>
                  </a:lnTo>
                  <a:lnTo>
                    <a:pt x="240" y="96"/>
                  </a:lnTo>
                  <a:lnTo>
                    <a:pt x="244" y="92"/>
                  </a:lnTo>
                  <a:lnTo>
                    <a:pt x="295" y="125"/>
                  </a:lnTo>
                  <a:lnTo>
                    <a:pt x="293" y="129"/>
                  </a:lnTo>
                  <a:lnTo>
                    <a:pt x="287" y="139"/>
                  </a:lnTo>
                  <a:lnTo>
                    <a:pt x="277" y="155"/>
                  </a:lnTo>
                  <a:lnTo>
                    <a:pt x="264" y="174"/>
                  </a:lnTo>
                  <a:lnTo>
                    <a:pt x="252" y="196"/>
                  </a:lnTo>
                  <a:lnTo>
                    <a:pt x="238" y="215"/>
                  </a:lnTo>
                  <a:lnTo>
                    <a:pt x="224" y="235"/>
                  </a:lnTo>
                  <a:lnTo>
                    <a:pt x="209" y="261"/>
                  </a:lnTo>
                  <a:lnTo>
                    <a:pt x="193" y="284"/>
                  </a:lnTo>
                  <a:lnTo>
                    <a:pt x="177" y="306"/>
                  </a:lnTo>
                  <a:lnTo>
                    <a:pt x="165" y="323"/>
                  </a:lnTo>
                  <a:lnTo>
                    <a:pt x="158" y="335"/>
                  </a:lnTo>
                  <a:lnTo>
                    <a:pt x="154" y="337"/>
                  </a:lnTo>
                  <a:lnTo>
                    <a:pt x="144" y="331"/>
                  </a:lnTo>
                  <a:lnTo>
                    <a:pt x="130" y="319"/>
                  </a:lnTo>
                  <a:lnTo>
                    <a:pt x="116" y="306"/>
                  </a:lnTo>
                  <a:lnTo>
                    <a:pt x="99" y="286"/>
                  </a:lnTo>
                  <a:lnTo>
                    <a:pt x="83" y="266"/>
                  </a:lnTo>
                  <a:lnTo>
                    <a:pt x="67" y="247"/>
                  </a:lnTo>
                  <a:lnTo>
                    <a:pt x="53" y="225"/>
                  </a:lnTo>
                  <a:lnTo>
                    <a:pt x="42" y="208"/>
                  </a:lnTo>
                  <a:lnTo>
                    <a:pt x="36" y="190"/>
                  </a:lnTo>
                  <a:lnTo>
                    <a:pt x="30" y="168"/>
                  </a:lnTo>
                  <a:lnTo>
                    <a:pt x="24" y="141"/>
                  </a:lnTo>
                  <a:lnTo>
                    <a:pt x="18" y="109"/>
                  </a:lnTo>
                  <a:lnTo>
                    <a:pt x="12" y="76"/>
                  </a:lnTo>
                  <a:lnTo>
                    <a:pt x="8" y="47"/>
                  </a:lnTo>
                  <a:lnTo>
                    <a:pt x="4" y="23"/>
                  </a:lnTo>
                  <a:lnTo>
                    <a:pt x="0" y="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7" name="Freeform 847"/>
            <p:cNvSpPr>
              <a:spLocks/>
            </p:cNvSpPr>
            <p:nvPr/>
          </p:nvSpPr>
          <p:spPr bwMode="auto">
            <a:xfrm>
              <a:off x="5073651" y="3757613"/>
              <a:ext cx="80963" cy="225425"/>
            </a:xfrm>
            <a:custGeom>
              <a:avLst/>
              <a:gdLst>
                <a:gd name="T0" fmla="*/ 0 w 103"/>
                <a:gd name="T1" fmla="*/ 0 h 282"/>
                <a:gd name="T2" fmla="*/ 22 w 103"/>
                <a:gd name="T3" fmla="*/ 2 h 282"/>
                <a:gd name="T4" fmla="*/ 46 w 103"/>
                <a:gd name="T5" fmla="*/ 5 h 282"/>
                <a:gd name="T6" fmla="*/ 65 w 103"/>
                <a:gd name="T7" fmla="*/ 13 h 282"/>
                <a:gd name="T8" fmla="*/ 77 w 103"/>
                <a:gd name="T9" fmla="*/ 33 h 282"/>
                <a:gd name="T10" fmla="*/ 85 w 103"/>
                <a:gd name="T11" fmla="*/ 55 h 282"/>
                <a:gd name="T12" fmla="*/ 91 w 103"/>
                <a:gd name="T13" fmla="*/ 78 h 282"/>
                <a:gd name="T14" fmla="*/ 93 w 103"/>
                <a:gd name="T15" fmla="*/ 98 h 282"/>
                <a:gd name="T16" fmla="*/ 93 w 103"/>
                <a:gd name="T17" fmla="*/ 113 h 282"/>
                <a:gd name="T18" fmla="*/ 93 w 103"/>
                <a:gd name="T19" fmla="*/ 125 h 282"/>
                <a:gd name="T20" fmla="*/ 95 w 103"/>
                <a:gd name="T21" fmla="*/ 143 h 282"/>
                <a:gd name="T22" fmla="*/ 97 w 103"/>
                <a:gd name="T23" fmla="*/ 160 h 282"/>
                <a:gd name="T24" fmla="*/ 101 w 103"/>
                <a:gd name="T25" fmla="*/ 192 h 282"/>
                <a:gd name="T26" fmla="*/ 103 w 103"/>
                <a:gd name="T27" fmla="*/ 225 h 282"/>
                <a:gd name="T28" fmla="*/ 101 w 103"/>
                <a:gd name="T29" fmla="*/ 259 h 282"/>
                <a:gd name="T30" fmla="*/ 99 w 103"/>
                <a:gd name="T31" fmla="*/ 270 h 282"/>
                <a:gd name="T32" fmla="*/ 95 w 103"/>
                <a:gd name="T33" fmla="*/ 282 h 282"/>
                <a:gd name="T34" fmla="*/ 75 w 103"/>
                <a:gd name="T35" fmla="*/ 259 h 282"/>
                <a:gd name="T36" fmla="*/ 57 w 103"/>
                <a:gd name="T37" fmla="*/ 233 h 282"/>
                <a:gd name="T38" fmla="*/ 44 w 103"/>
                <a:gd name="T39" fmla="*/ 210 h 282"/>
                <a:gd name="T40" fmla="*/ 36 w 103"/>
                <a:gd name="T41" fmla="*/ 190 h 282"/>
                <a:gd name="T42" fmla="*/ 30 w 103"/>
                <a:gd name="T43" fmla="*/ 168 h 282"/>
                <a:gd name="T44" fmla="*/ 24 w 103"/>
                <a:gd name="T45" fmla="*/ 141 h 282"/>
                <a:gd name="T46" fmla="*/ 18 w 103"/>
                <a:gd name="T47" fmla="*/ 109 h 282"/>
                <a:gd name="T48" fmla="*/ 12 w 103"/>
                <a:gd name="T49" fmla="*/ 76 h 282"/>
                <a:gd name="T50" fmla="*/ 8 w 103"/>
                <a:gd name="T51" fmla="*/ 47 h 282"/>
                <a:gd name="T52" fmla="*/ 4 w 103"/>
                <a:gd name="T53" fmla="*/ 23 h 282"/>
                <a:gd name="T54" fmla="*/ 0 w 103"/>
                <a:gd name="T55" fmla="*/ 5 h 282"/>
                <a:gd name="T56" fmla="*/ 0 w 103"/>
                <a:gd name="T5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282">
                  <a:moveTo>
                    <a:pt x="0" y="0"/>
                  </a:moveTo>
                  <a:lnTo>
                    <a:pt x="22" y="2"/>
                  </a:lnTo>
                  <a:lnTo>
                    <a:pt x="46" y="5"/>
                  </a:lnTo>
                  <a:lnTo>
                    <a:pt x="65" y="13"/>
                  </a:lnTo>
                  <a:lnTo>
                    <a:pt x="77" y="33"/>
                  </a:lnTo>
                  <a:lnTo>
                    <a:pt x="85" y="55"/>
                  </a:lnTo>
                  <a:lnTo>
                    <a:pt x="91" y="78"/>
                  </a:lnTo>
                  <a:lnTo>
                    <a:pt x="93" y="98"/>
                  </a:lnTo>
                  <a:lnTo>
                    <a:pt x="93" y="113"/>
                  </a:lnTo>
                  <a:lnTo>
                    <a:pt x="93" y="125"/>
                  </a:lnTo>
                  <a:lnTo>
                    <a:pt x="95" y="143"/>
                  </a:lnTo>
                  <a:lnTo>
                    <a:pt x="97" y="160"/>
                  </a:lnTo>
                  <a:lnTo>
                    <a:pt x="101" y="192"/>
                  </a:lnTo>
                  <a:lnTo>
                    <a:pt x="103" y="225"/>
                  </a:lnTo>
                  <a:lnTo>
                    <a:pt x="101" y="259"/>
                  </a:lnTo>
                  <a:lnTo>
                    <a:pt x="99" y="270"/>
                  </a:lnTo>
                  <a:lnTo>
                    <a:pt x="95" y="282"/>
                  </a:lnTo>
                  <a:lnTo>
                    <a:pt x="75" y="259"/>
                  </a:lnTo>
                  <a:lnTo>
                    <a:pt x="57" y="233"/>
                  </a:lnTo>
                  <a:lnTo>
                    <a:pt x="44" y="210"/>
                  </a:lnTo>
                  <a:lnTo>
                    <a:pt x="36" y="190"/>
                  </a:lnTo>
                  <a:lnTo>
                    <a:pt x="30" y="168"/>
                  </a:lnTo>
                  <a:lnTo>
                    <a:pt x="24" y="141"/>
                  </a:lnTo>
                  <a:lnTo>
                    <a:pt x="18" y="109"/>
                  </a:lnTo>
                  <a:lnTo>
                    <a:pt x="12" y="76"/>
                  </a:lnTo>
                  <a:lnTo>
                    <a:pt x="8" y="47"/>
                  </a:lnTo>
                  <a:lnTo>
                    <a:pt x="4" y="23"/>
                  </a:lnTo>
                  <a:lnTo>
                    <a:pt x="0" y="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8" name="Freeform 848"/>
            <p:cNvSpPr>
              <a:spLocks/>
            </p:cNvSpPr>
            <p:nvPr/>
          </p:nvSpPr>
          <p:spPr bwMode="auto">
            <a:xfrm>
              <a:off x="4833939" y="3689351"/>
              <a:ext cx="315913" cy="417513"/>
            </a:xfrm>
            <a:custGeom>
              <a:avLst/>
              <a:gdLst>
                <a:gd name="T0" fmla="*/ 192 w 399"/>
                <a:gd name="T1" fmla="*/ 4 h 526"/>
                <a:gd name="T2" fmla="*/ 200 w 399"/>
                <a:gd name="T3" fmla="*/ 30 h 526"/>
                <a:gd name="T4" fmla="*/ 204 w 399"/>
                <a:gd name="T5" fmla="*/ 55 h 526"/>
                <a:gd name="T6" fmla="*/ 302 w 399"/>
                <a:gd name="T7" fmla="*/ 71 h 526"/>
                <a:gd name="T8" fmla="*/ 346 w 399"/>
                <a:gd name="T9" fmla="*/ 87 h 526"/>
                <a:gd name="T10" fmla="*/ 371 w 399"/>
                <a:gd name="T11" fmla="*/ 120 h 526"/>
                <a:gd name="T12" fmla="*/ 385 w 399"/>
                <a:gd name="T13" fmla="*/ 163 h 526"/>
                <a:gd name="T14" fmla="*/ 389 w 399"/>
                <a:gd name="T15" fmla="*/ 200 h 526"/>
                <a:gd name="T16" fmla="*/ 391 w 399"/>
                <a:gd name="T17" fmla="*/ 236 h 526"/>
                <a:gd name="T18" fmla="*/ 397 w 399"/>
                <a:gd name="T19" fmla="*/ 287 h 526"/>
                <a:gd name="T20" fmla="*/ 397 w 399"/>
                <a:gd name="T21" fmla="*/ 346 h 526"/>
                <a:gd name="T22" fmla="*/ 397 w 399"/>
                <a:gd name="T23" fmla="*/ 346 h 526"/>
                <a:gd name="T24" fmla="*/ 383 w 399"/>
                <a:gd name="T25" fmla="*/ 399 h 526"/>
                <a:gd name="T26" fmla="*/ 377 w 399"/>
                <a:gd name="T27" fmla="*/ 416 h 526"/>
                <a:gd name="T28" fmla="*/ 363 w 399"/>
                <a:gd name="T29" fmla="*/ 469 h 526"/>
                <a:gd name="T30" fmla="*/ 352 w 399"/>
                <a:gd name="T31" fmla="*/ 507 h 526"/>
                <a:gd name="T32" fmla="*/ 322 w 399"/>
                <a:gd name="T33" fmla="*/ 520 h 526"/>
                <a:gd name="T34" fmla="*/ 259 w 399"/>
                <a:gd name="T35" fmla="*/ 526 h 526"/>
                <a:gd name="T36" fmla="*/ 204 w 399"/>
                <a:gd name="T37" fmla="*/ 524 h 526"/>
                <a:gd name="T38" fmla="*/ 169 w 399"/>
                <a:gd name="T39" fmla="*/ 518 h 526"/>
                <a:gd name="T40" fmla="*/ 169 w 399"/>
                <a:gd name="T41" fmla="*/ 495 h 526"/>
                <a:gd name="T42" fmla="*/ 163 w 399"/>
                <a:gd name="T43" fmla="*/ 456 h 526"/>
                <a:gd name="T44" fmla="*/ 147 w 399"/>
                <a:gd name="T45" fmla="*/ 426 h 526"/>
                <a:gd name="T46" fmla="*/ 138 w 399"/>
                <a:gd name="T47" fmla="*/ 414 h 526"/>
                <a:gd name="T48" fmla="*/ 88 w 399"/>
                <a:gd name="T49" fmla="*/ 352 h 526"/>
                <a:gd name="T50" fmla="*/ 63 w 399"/>
                <a:gd name="T51" fmla="*/ 289 h 526"/>
                <a:gd name="T52" fmla="*/ 51 w 399"/>
                <a:gd name="T53" fmla="*/ 244 h 526"/>
                <a:gd name="T54" fmla="*/ 47 w 399"/>
                <a:gd name="T55" fmla="*/ 236 h 526"/>
                <a:gd name="T56" fmla="*/ 28 w 399"/>
                <a:gd name="T57" fmla="*/ 247 h 526"/>
                <a:gd name="T58" fmla="*/ 14 w 399"/>
                <a:gd name="T59" fmla="*/ 222 h 526"/>
                <a:gd name="T60" fmla="*/ 6 w 399"/>
                <a:gd name="T61" fmla="*/ 181 h 526"/>
                <a:gd name="T62" fmla="*/ 0 w 399"/>
                <a:gd name="T63" fmla="*/ 136 h 526"/>
                <a:gd name="T64" fmla="*/ 0 w 399"/>
                <a:gd name="T65" fmla="*/ 106 h 526"/>
                <a:gd name="T66" fmla="*/ 4 w 399"/>
                <a:gd name="T67" fmla="*/ 90 h 526"/>
                <a:gd name="T68" fmla="*/ 14 w 399"/>
                <a:gd name="T69" fmla="*/ 75 h 526"/>
                <a:gd name="T70" fmla="*/ 18 w 399"/>
                <a:gd name="T71" fmla="*/ 61 h 526"/>
                <a:gd name="T72" fmla="*/ 61 w 399"/>
                <a:gd name="T73" fmla="*/ 37 h 526"/>
                <a:gd name="T74" fmla="*/ 122 w 399"/>
                <a:gd name="T75" fmla="*/ 32 h 526"/>
                <a:gd name="T76" fmla="*/ 165 w 399"/>
                <a:gd name="T77" fmla="*/ 20 h 526"/>
                <a:gd name="T78" fmla="*/ 187 w 399"/>
                <a:gd name="T7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9" h="526">
                  <a:moveTo>
                    <a:pt x="187" y="0"/>
                  </a:moveTo>
                  <a:lnTo>
                    <a:pt x="192" y="4"/>
                  </a:lnTo>
                  <a:lnTo>
                    <a:pt x="196" y="16"/>
                  </a:lnTo>
                  <a:lnTo>
                    <a:pt x="200" y="30"/>
                  </a:lnTo>
                  <a:lnTo>
                    <a:pt x="202" y="43"/>
                  </a:lnTo>
                  <a:lnTo>
                    <a:pt x="204" y="55"/>
                  </a:lnTo>
                  <a:lnTo>
                    <a:pt x="283" y="59"/>
                  </a:lnTo>
                  <a:lnTo>
                    <a:pt x="302" y="71"/>
                  </a:lnTo>
                  <a:lnTo>
                    <a:pt x="324" y="79"/>
                  </a:lnTo>
                  <a:lnTo>
                    <a:pt x="346" y="87"/>
                  </a:lnTo>
                  <a:lnTo>
                    <a:pt x="361" y="102"/>
                  </a:lnTo>
                  <a:lnTo>
                    <a:pt x="371" y="120"/>
                  </a:lnTo>
                  <a:lnTo>
                    <a:pt x="379" y="142"/>
                  </a:lnTo>
                  <a:lnTo>
                    <a:pt x="385" y="163"/>
                  </a:lnTo>
                  <a:lnTo>
                    <a:pt x="389" y="185"/>
                  </a:lnTo>
                  <a:lnTo>
                    <a:pt x="389" y="200"/>
                  </a:lnTo>
                  <a:lnTo>
                    <a:pt x="389" y="216"/>
                  </a:lnTo>
                  <a:lnTo>
                    <a:pt x="391" y="236"/>
                  </a:lnTo>
                  <a:lnTo>
                    <a:pt x="395" y="261"/>
                  </a:lnTo>
                  <a:lnTo>
                    <a:pt x="397" y="287"/>
                  </a:lnTo>
                  <a:lnTo>
                    <a:pt x="399" y="312"/>
                  </a:lnTo>
                  <a:lnTo>
                    <a:pt x="397" y="346"/>
                  </a:lnTo>
                  <a:lnTo>
                    <a:pt x="397" y="346"/>
                  </a:lnTo>
                  <a:lnTo>
                    <a:pt x="397" y="346"/>
                  </a:lnTo>
                  <a:lnTo>
                    <a:pt x="389" y="375"/>
                  </a:lnTo>
                  <a:lnTo>
                    <a:pt x="383" y="399"/>
                  </a:lnTo>
                  <a:lnTo>
                    <a:pt x="379" y="414"/>
                  </a:lnTo>
                  <a:lnTo>
                    <a:pt x="377" y="416"/>
                  </a:lnTo>
                  <a:lnTo>
                    <a:pt x="369" y="444"/>
                  </a:lnTo>
                  <a:lnTo>
                    <a:pt x="363" y="469"/>
                  </a:lnTo>
                  <a:lnTo>
                    <a:pt x="355" y="491"/>
                  </a:lnTo>
                  <a:lnTo>
                    <a:pt x="352" y="507"/>
                  </a:lnTo>
                  <a:lnTo>
                    <a:pt x="350" y="510"/>
                  </a:lnTo>
                  <a:lnTo>
                    <a:pt x="322" y="520"/>
                  </a:lnTo>
                  <a:lnTo>
                    <a:pt x="291" y="526"/>
                  </a:lnTo>
                  <a:lnTo>
                    <a:pt x="259" y="526"/>
                  </a:lnTo>
                  <a:lnTo>
                    <a:pt x="230" y="526"/>
                  </a:lnTo>
                  <a:lnTo>
                    <a:pt x="204" y="524"/>
                  </a:lnTo>
                  <a:lnTo>
                    <a:pt x="183" y="520"/>
                  </a:lnTo>
                  <a:lnTo>
                    <a:pt x="169" y="518"/>
                  </a:lnTo>
                  <a:lnTo>
                    <a:pt x="163" y="516"/>
                  </a:lnTo>
                  <a:lnTo>
                    <a:pt x="169" y="495"/>
                  </a:lnTo>
                  <a:lnTo>
                    <a:pt x="167" y="475"/>
                  </a:lnTo>
                  <a:lnTo>
                    <a:pt x="163" y="456"/>
                  </a:lnTo>
                  <a:lnTo>
                    <a:pt x="155" y="440"/>
                  </a:lnTo>
                  <a:lnTo>
                    <a:pt x="147" y="426"/>
                  </a:lnTo>
                  <a:lnTo>
                    <a:pt x="141" y="418"/>
                  </a:lnTo>
                  <a:lnTo>
                    <a:pt x="138" y="414"/>
                  </a:lnTo>
                  <a:lnTo>
                    <a:pt x="110" y="385"/>
                  </a:lnTo>
                  <a:lnTo>
                    <a:pt x="88" y="352"/>
                  </a:lnTo>
                  <a:lnTo>
                    <a:pt x="73" y="320"/>
                  </a:lnTo>
                  <a:lnTo>
                    <a:pt x="63" y="289"/>
                  </a:lnTo>
                  <a:lnTo>
                    <a:pt x="55" y="263"/>
                  </a:lnTo>
                  <a:lnTo>
                    <a:pt x="51" y="244"/>
                  </a:lnTo>
                  <a:lnTo>
                    <a:pt x="49" y="234"/>
                  </a:lnTo>
                  <a:lnTo>
                    <a:pt x="47" y="236"/>
                  </a:lnTo>
                  <a:lnTo>
                    <a:pt x="35" y="247"/>
                  </a:lnTo>
                  <a:lnTo>
                    <a:pt x="28" y="247"/>
                  </a:lnTo>
                  <a:lnTo>
                    <a:pt x="20" y="238"/>
                  </a:lnTo>
                  <a:lnTo>
                    <a:pt x="14" y="222"/>
                  </a:lnTo>
                  <a:lnTo>
                    <a:pt x="8" y="202"/>
                  </a:lnTo>
                  <a:lnTo>
                    <a:pt x="6" y="181"/>
                  </a:lnTo>
                  <a:lnTo>
                    <a:pt x="2" y="157"/>
                  </a:lnTo>
                  <a:lnTo>
                    <a:pt x="0" y="136"/>
                  </a:lnTo>
                  <a:lnTo>
                    <a:pt x="0" y="118"/>
                  </a:lnTo>
                  <a:lnTo>
                    <a:pt x="0" y="106"/>
                  </a:lnTo>
                  <a:lnTo>
                    <a:pt x="0" y="102"/>
                  </a:lnTo>
                  <a:lnTo>
                    <a:pt x="4" y="90"/>
                  </a:lnTo>
                  <a:lnTo>
                    <a:pt x="8" y="83"/>
                  </a:lnTo>
                  <a:lnTo>
                    <a:pt x="14" y="75"/>
                  </a:lnTo>
                  <a:lnTo>
                    <a:pt x="8" y="73"/>
                  </a:lnTo>
                  <a:lnTo>
                    <a:pt x="18" y="61"/>
                  </a:lnTo>
                  <a:lnTo>
                    <a:pt x="37" y="49"/>
                  </a:lnTo>
                  <a:lnTo>
                    <a:pt x="61" y="37"/>
                  </a:lnTo>
                  <a:lnTo>
                    <a:pt x="92" y="32"/>
                  </a:lnTo>
                  <a:lnTo>
                    <a:pt x="122" y="32"/>
                  </a:lnTo>
                  <a:lnTo>
                    <a:pt x="147" y="28"/>
                  </a:lnTo>
                  <a:lnTo>
                    <a:pt x="165" y="20"/>
                  </a:lnTo>
                  <a:lnTo>
                    <a:pt x="181" y="4"/>
                  </a:lnTo>
                  <a:lnTo>
                    <a:pt x="18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9" name="Freeform 849"/>
            <p:cNvSpPr>
              <a:spLocks/>
            </p:cNvSpPr>
            <p:nvPr/>
          </p:nvSpPr>
          <p:spPr bwMode="auto">
            <a:xfrm>
              <a:off x="4922839" y="3711576"/>
              <a:ext cx="87313" cy="26988"/>
            </a:xfrm>
            <a:custGeom>
              <a:avLst/>
              <a:gdLst>
                <a:gd name="T0" fmla="*/ 33 w 110"/>
                <a:gd name="T1" fmla="*/ 0 h 35"/>
                <a:gd name="T2" fmla="*/ 37 w 110"/>
                <a:gd name="T3" fmla="*/ 4 h 35"/>
                <a:gd name="T4" fmla="*/ 43 w 110"/>
                <a:gd name="T5" fmla="*/ 6 h 35"/>
                <a:gd name="T6" fmla="*/ 77 w 110"/>
                <a:gd name="T7" fmla="*/ 21 h 35"/>
                <a:gd name="T8" fmla="*/ 110 w 110"/>
                <a:gd name="T9" fmla="*/ 35 h 35"/>
                <a:gd name="T10" fmla="*/ 73 w 110"/>
                <a:gd name="T11" fmla="*/ 29 h 35"/>
                <a:gd name="T12" fmla="*/ 37 w 110"/>
                <a:gd name="T13" fmla="*/ 19 h 35"/>
                <a:gd name="T14" fmla="*/ 4 w 110"/>
                <a:gd name="T15" fmla="*/ 6 h 35"/>
                <a:gd name="T16" fmla="*/ 0 w 110"/>
                <a:gd name="T17" fmla="*/ 4 h 35"/>
                <a:gd name="T18" fmla="*/ 18 w 110"/>
                <a:gd name="T19" fmla="*/ 2 h 35"/>
                <a:gd name="T20" fmla="*/ 33 w 110"/>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35">
                  <a:moveTo>
                    <a:pt x="33" y="0"/>
                  </a:moveTo>
                  <a:lnTo>
                    <a:pt x="37" y="4"/>
                  </a:lnTo>
                  <a:lnTo>
                    <a:pt x="43" y="6"/>
                  </a:lnTo>
                  <a:lnTo>
                    <a:pt x="77" y="21"/>
                  </a:lnTo>
                  <a:lnTo>
                    <a:pt x="110" y="35"/>
                  </a:lnTo>
                  <a:lnTo>
                    <a:pt x="73" y="29"/>
                  </a:lnTo>
                  <a:lnTo>
                    <a:pt x="37" y="19"/>
                  </a:lnTo>
                  <a:lnTo>
                    <a:pt x="4" y="6"/>
                  </a:lnTo>
                  <a:lnTo>
                    <a:pt x="0" y="4"/>
                  </a:lnTo>
                  <a:lnTo>
                    <a:pt x="18" y="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0" name="Freeform 850"/>
            <p:cNvSpPr>
              <a:spLocks/>
            </p:cNvSpPr>
            <p:nvPr/>
          </p:nvSpPr>
          <p:spPr bwMode="auto">
            <a:xfrm>
              <a:off x="5002214" y="3759201"/>
              <a:ext cx="142875" cy="344488"/>
            </a:xfrm>
            <a:custGeom>
              <a:avLst/>
              <a:gdLst>
                <a:gd name="T0" fmla="*/ 71 w 181"/>
                <a:gd name="T1" fmla="*/ 23 h 433"/>
                <a:gd name="T2" fmla="*/ 122 w 181"/>
                <a:gd name="T3" fmla="*/ 105 h 433"/>
                <a:gd name="T4" fmla="*/ 147 w 181"/>
                <a:gd name="T5" fmla="*/ 153 h 433"/>
                <a:gd name="T6" fmla="*/ 167 w 181"/>
                <a:gd name="T7" fmla="*/ 149 h 433"/>
                <a:gd name="T8" fmla="*/ 181 w 181"/>
                <a:gd name="T9" fmla="*/ 157 h 433"/>
                <a:gd name="T10" fmla="*/ 142 w 181"/>
                <a:gd name="T11" fmla="*/ 168 h 433"/>
                <a:gd name="T12" fmla="*/ 145 w 181"/>
                <a:gd name="T13" fmla="*/ 200 h 433"/>
                <a:gd name="T14" fmla="*/ 143 w 181"/>
                <a:gd name="T15" fmla="*/ 266 h 433"/>
                <a:gd name="T16" fmla="*/ 163 w 181"/>
                <a:gd name="T17" fmla="*/ 280 h 433"/>
                <a:gd name="T18" fmla="*/ 171 w 181"/>
                <a:gd name="T19" fmla="*/ 282 h 433"/>
                <a:gd name="T20" fmla="*/ 177 w 181"/>
                <a:gd name="T21" fmla="*/ 286 h 433"/>
                <a:gd name="T22" fmla="*/ 177 w 181"/>
                <a:gd name="T23" fmla="*/ 290 h 433"/>
                <a:gd name="T24" fmla="*/ 173 w 181"/>
                <a:gd name="T25" fmla="*/ 288 h 433"/>
                <a:gd name="T26" fmla="*/ 165 w 181"/>
                <a:gd name="T27" fmla="*/ 286 h 433"/>
                <a:gd name="T28" fmla="*/ 142 w 181"/>
                <a:gd name="T29" fmla="*/ 278 h 433"/>
                <a:gd name="T30" fmla="*/ 157 w 181"/>
                <a:gd name="T31" fmla="*/ 357 h 433"/>
                <a:gd name="T32" fmla="*/ 132 w 181"/>
                <a:gd name="T33" fmla="*/ 357 h 433"/>
                <a:gd name="T34" fmla="*/ 122 w 181"/>
                <a:gd name="T35" fmla="*/ 423 h 433"/>
                <a:gd name="T36" fmla="*/ 106 w 181"/>
                <a:gd name="T37" fmla="*/ 433 h 433"/>
                <a:gd name="T38" fmla="*/ 120 w 181"/>
                <a:gd name="T39" fmla="*/ 357 h 433"/>
                <a:gd name="T40" fmla="*/ 106 w 181"/>
                <a:gd name="T41" fmla="*/ 359 h 433"/>
                <a:gd name="T42" fmla="*/ 87 w 181"/>
                <a:gd name="T43" fmla="*/ 361 h 433"/>
                <a:gd name="T44" fmla="*/ 79 w 181"/>
                <a:gd name="T45" fmla="*/ 361 h 433"/>
                <a:gd name="T46" fmla="*/ 69 w 181"/>
                <a:gd name="T47" fmla="*/ 365 h 433"/>
                <a:gd name="T48" fmla="*/ 69 w 181"/>
                <a:gd name="T49" fmla="*/ 365 h 433"/>
                <a:gd name="T50" fmla="*/ 79 w 181"/>
                <a:gd name="T51" fmla="*/ 357 h 433"/>
                <a:gd name="T52" fmla="*/ 83 w 181"/>
                <a:gd name="T53" fmla="*/ 357 h 433"/>
                <a:gd name="T54" fmla="*/ 90 w 181"/>
                <a:gd name="T55" fmla="*/ 353 h 433"/>
                <a:gd name="T56" fmla="*/ 120 w 181"/>
                <a:gd name="T57" fmla="*/ 341 h 433"/>
                <a:gd name="T58" fmla="*/ 130 w 181"/>
                <a:gd name="T59" fmla="*/ 278 h 433"/>
                <a:gd name="T60" fmla="*/ 98 w 181"/>
                <a:gd name="T61" fmla="*/ 282 h 433"/>
                <a:gd name="T62" fmla="*/ 88 w 181"/>
                <a:gd name="T63" fmla="*/ 284 h 433"/>
                <a:gd name="T64" fmla="*/ 79 w 181"/>
                <a:gd name="T65" fmla="*/ 284 h 433"/>
                <a:gd name="T66" fmla="*/ 63 w 181"/>
                <a:gd name="T67" fmla="*/ 294 h 433"/>
                <a:gd name="T68" fmla="*/ 79 w 181"/>
                <a:gd name="T69" fmla="*/ 282 h 433"/>
                <a:gd name="T70" fmla="*/ 88 w 181"/>
                <a:gd name="T71" fmla="*/ 278 h 433"/>
                <a:gd name="T72" fmla="*/ 130 w 181"/>
                <a:gd name="T73" fmla="*/ 266 h 433"/>
                <a:gd name="T74" fmla="*/ 134 w 181"/>
                <a:gd name="T75" fmla="*/ 200 h 433"/>
                <a:gd name="T76" fmla="*/ 128 w 181"/>
                <a:gd name="T77" fmla="*/ 168 h 433"/>
                <a:gd name="T78" fmla="*/ 88 w 181"/>
                <a:gd name="T79" fmla="*/ 166 h 433"/>
                <a:gd name="T80" fmla="*/ 77 w 181"/>
                <a:gd name="T81" fmla="*/ 166 h 433"/>
                <a:gd name="T82" fmla="*/ 67 w 181"/>
                <a:gd name="T83" fmla="*/ 170 h 433"/>
                <a:gd name="T84" fmla="*/ 57 w 181"/>
                <a:gd name="T85" fmla="*/ 180 h 433"/>
                <a:gd name="T86" fmla="*/ 24 w 181"/>
                <a:gd name="T87" fmla="*/ 219 h 433"/>
                <a:gd name="T88" fmla="*/ 8 w 181"/>
                <a:gd name="T89" fmla="*/ 233 h 433"/>
                <a:gd name="T90" fmla="*/ 8 w 181"/>
                <a:gd name="T91" fmla="*/ 233 h 433"/>
                <a:gd name="T92" fmla="*/ 22 w 181"/>
                <a:gd name="T93" fmla="*/ 217 h 433"/>
                <a:gd name="T94" fmla="*/ 51 w 181"/>
                <a:gd name="T95" fmla="*/ 176 h 433"/>
                <a:gd name="T96" fmla="*/ 61 w 181"/>
                <a:gd name="T97" fmla="*/ 164 h 433"/>
                <a:gd name="T98" fmla="*/ 75 w 181"/>
                <a:gd name="T99" fmla="*/ 158 h 433"/>
                <a:gd name="T100" fmla="*/ 88 w 181"/>
                <a:gd name="T101" fmla="*/ 157 h 433"/>
                <a:gd name="T102" fmla="*/ 126 w 181"/>
                <a:gd name="T103" fmla="*/ 155 h 433"/>
                <a:gd name="T104" fmla="*/ 81 w 181"/>
                <a:gd name="T105" fmla="*/ 5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 h="433">
                  <a:moveTo>
                    <a:pt x="49" y="0"/>
                  </a:moveTo>
                  <a:lnTo>
                    <a:pt x="71" y="23"/>
                  </a:lnTo>
                  <a:lnTo>
                    <a:pt x="90" y="49"/>
                  </a:lnTo>
                  <a:lnTo>
                    <a:pt x="122" y="105"/>
                  </a:lnTo>
                  <a:lnTo>
                    <a:pt x="140" y="157"/>
                  </a:lnTo>
                  <a:lnTo>
                    <a:pt x="147" y="153"/>
                  </a:lnTo>
                  <a:lnTo>
                    <a:pt x="157" y="149"/>
                  </a:lnTo>
                  <a:lnTo>
                    <a:pt x="167" y="149"/>
                  </a:lnTo>
                  <a:lnTo>
                    <a:pt x="179" y="149"/>
                  </a:lnTo>
                  <a:lnTo>
                    <a:pt x="181" y="157"/>
                  </a:lnTo>
                  <a:lnTo>
                    <a:pt x="161" y="158"/>
                  </a:lnTo>
                  <a:lnTo>
                    <a:pt x="142" y="168"/>
                  </a:lnTo>
                  <a:lnTo>
                    <a:pt x="145" y="184"/>
                  </a:lnTo>
                  <a:lnTo>
                    <a:pt x="145" y="200"/>
                  </a:lnTo>
                  <a:lnTo>
                    <a:pt x="145" y="233"/>
                  </a:lnTo>
                  <a:lnTo>
                    <a:pt x="143" y="266"/>
                  </a:lnTo>
                  <a:lnTo>
                    <a:pt x="153" y="274"/>
                  </a:lnTo>
                  <a:lnTo>
                    <a:pt x="163" y="280"/>
                  </a:lnTo>
                  <a:lnTo>
                    <a:pt x="167" y="280"/>
                  </a:lnTo>
                  <a:lnTo>
                    <a:pt x="171" y="282"/>
                  </a:lnTo>
                  <a:lnTo>
                    <a:pt x="175" y="284"/>
                  </a:lnTo>
                  <a:lnTo>
                    <a:pt x="177" y="286"/>
                  </a:lnTo>
                  <a:lnTo>
                    <a:pt x="179" y="288"/>
                  </a:lnTo>
                  <a:lnTo>
                    <a:pt x="177" y="290"/>
                  </a:lnTo>
                  <a:lnTo>
                    <a:pt x="175" y="288"/>
                  </a:lnTo>
                  <a:lnTo>
                    <a:pt x="173" y="288"/>
                  </a:lnTo>
                  <a:lnTo>
                    <a:pt x="169" y="286"/>
                  </a:lnTo>
                  <a:lnTo>
                    <a:pt x="165" y="286"/>
                  </a:lnTo>
                  <a:lnTo>
                    <a:pt x="161" y="286"/>
                  </a:lnTo>
                  <a:lnTo>
                    <a:pt x="142" y="278"/>
                  </a:lnTo>
                  <a:lnTo>
                    <a:pt x="134" y="343"/>
                  </a:lnTo>
                  <a:lnTo>
                    <a:pt x="157" y="357"/>
                  </a:lnTo>
                  <a:lnTo>
                    <a:pt x="155" y="363"/>
                  </a:lnTo>
                  <a:lnTo>
                    <a:pt x="132" y="357"/>
                  </a:lnTo>
                  <a:lnTo>
                    <a:pt x="132" y="359"/>
                  </a:lnTo>
                  <a:lnTo>
                    <a:pt x="122" y="423"/>
                  </a:lnTo>
                  <a:lnTo>
                    <a:pt x="120" y="429"/>
                  </a:lnTo>
                  <a:lnTo>
                    <a:pt x="106" y="433"/>
                  </a:lnTo>
                  <a:lnTo>
                    <a:pt x="108" y="420"/>
                  </a:lnTo>
                  <a:lnTo>
                    <a:pt x="120" y="357"/>
                  </a:lnTo>
                  <a:lnTo>
                    <a:pt x="120" y="355"/>
                  </a:lnTo>
                  <a:lnTo>
                    <a:pt x="106" y="359"/>
                  </a:lnTo>
                  <a:lnTo>
                    <a:pt x="92" y="361"/>
                  </a:lnTo>
                  <a:lnTo>
                    <a:pt x="87" y="361"/>
                  </a:lnTo>
                  <a:lnTo>
                    <a:pt x="83" y="361"/>
                  </a:lnTo>
                  <a:lnTo>
                    <a:pt x="79" y="361"/>
                  </a:lnTo>
                  <a:lnTo>
                    <a:pt x="77" y="363"/>
                  </a:lnTo>
                  <a:lnTo>
                    <a:pt x="69" y="365"/>
                  </a:lnTo>
                  <a:lnTo>
                    <a:pt x="63" y="370"/>
                  </a:lnTo>
                  <a:lnTo>
                    <a:pt x="69" y="365"/>
                  </a:lnTo>
                  <a:lnTo>
                    <a:pt x="75" y="359"/>
                  </a:lnTo>
                  <a:lnTo>
                    <a:pt x="79" y="357"/>
                  </a:lnTo>
                  <a:lnTo>
                    <a:pt x="81" y="357"/>
                  </a:lnTo>
                  <a:lnTo>
                    <a:pt x="83" y="357"/>
                  </a:lnTo>
                  <a:lnTo>
                    <a:pt x="87" y="355"/>
                  </a:lnTo>
                  <a:lnTo>
                    <a:pt x="90" y="353"/>
                  </a:lnTo>
                  <a:lnTo>
                    <a:pt x="104" y="349"/>
                  </a:lnTo>
                  <a:lnTo>
                    <a:pt x="120" y="341"/>
                  </a:lnTo>
                  <a:lnTo>
                    <a:pt x="120" y="345"/>
                  </a:lnTo>
                  <a:lnTo>
                    <a:pt x="130" y="278"/>
                  </a:lnTo>
                  <a:lnTo>
                    <a:pt x="114" y="280"/>
                  </a:lnTo>
                  <a:lnTo>
                    <a:pt x="98" y="282"/>
                  </a:lnTo>
                  <a:lnTo>
                    <a:pt x="94" y="284"/>
                  </a:lnTo>
                  <a:lnTo>
                    <a:pt x="88" y="284"/>
                  </a:lnTo>
                  <a:lnTo>
                    <a:pt x="85" y="284"/>
                  </a:lnTo>
                  <a:lnTo>
                    <a:pt x="79" y="284"/>
                  </a:lnTo>
                  <a:lnTo>
                    <a:pt x="71" y="288"/>
                  </a:lnTo>
                  <a:lnTo>
                    <a:pt x="63" y="294"/>
                  </a:lnTo>
                  <a:lnTo>
                    <a:pt x="69" y="286"/>
                  </a:lnTo>
                  <a:lnTo>
                    <a:pt x="79" y="282"/>
                  </a:lnTo>
                  <a:lnTo>
                    <a:pt x="83" y="280"/>
                  </a:lnTo>
                  <a:lnTo>
                    <a:pt x="88" y="278"/>
                  </a:lnTo>
                  <a:lnTo>
                    <a:pt x="98" y="276"/>
                  </a:lnTo>
                  <a:lnTo>
                    <a:pt x="130" y="266"/>
                  </a:lnTo>
                  <a:lnTo>
                    <a:pt x="132" y="231"/>
                  </a:lnTo>
                  <a:lnTo>
                    <a:pt x="134" y="200"/>
                  </a:lnTo>
                  <a:lnTo>
                    <a:pt x="130" y="170"/>
                  </a:lnTo>
                  <a:lnTo>
                    <a:pt x="128" y="168"/>
                  </a:lnTo>
                  <a:lnTo>
                    <a:pt x="108" y="168"/>
                  </a:lnTo>
                  <a:lnTo>
                    <a:pt x="88" y="166"/>
                  </a:lnTo>
                  <a:lnTo>
                    <a:pt x="83" y="166"/>
                  </a:lnTo>
                  <a:lnTo>
                    <a:pt x="77" y="166"/>
                  </a:lnTo>
                  <a:lnTo>
                    <a:pt x="71" y="168"/>
                  </a:lnTo>
                  <a:lnTo>
                    <a:pt x="67" y="170"/>
                  </a:lnTo>
                  <a:lnTo>
                    <a:pt x="63" y="174"/>
                  </a:lnTo>
                  <a:lnTo>
                    <a:pt x="57" y="180"/>
                  </a:lnTo>
                  <a:lnTo>
                    <a:pt x="30" y="211"/>
                  </a:lnTo>
                  <a:lnTo>
                    <a:pt x="24" y="219"/>
                  </a:lnTo>
                  <a:lnTo>
                    <a:pt x="16" y="227"/>
                  </a:lnTo>
                  <a:lnTo>
                    <a:pt x="8" y="233"/>
                  </a:lnTo>
                  <a:lnTo>
                    <a:pt x="0" y="239"/>
                  </a:lnTo>
                  <a:lnTo>
                    <a:pt x="8" y="233"/>
                  </a:lnTo>
                  <a:lnTo>
                    <a:pt x="16" y="225"/>
                  </a:lnTo>
                  <a:lnTo>
                    <a:pt x="22" y="217"/>
                  </a:lnTo>
                  <a:lnTo>
                    <a:pt x="28" y="210"/>
                  </a:lnTo>
                  <a:lnTo>
                    <a:pt x="51" y="176"/>
                  </a:lnTo>
                  <a:lnTo>
                    <a:pt x="57" y="168"/>
                  </a:lnTo>
                  <a:lnTo>
                    <a:pt x="61" y="164"/>
                  </a:lnTo>
                  <a:lnTo>
                    <a:pt x="67" y="160"/>
                  </a:lnTo>
                  <a:lnTo>
                    <a:pt x="75" y="158"/>
                  </a:lnTo>
                  <a:lnTo>
                    <a:pt x="81" y="157"/>
                  </a:lnTo>
                  <a:lnTo>
                    <a:pt x="88" y="157"/>
                  </a:lnTo>
                  <a:lnTo>
                    <a:pt x="108" y="157"/>
                  </a:lnTo>
                  <a:lnTo>
                    <a:pt x="126" y="155"/>
                  </a:lnTo>
                  <a:lnTo>
                    <a:pt x="110" y="111"/>
                  </a:lnTo>
                  <a:lnTo>
                    <a:pt x="81" y="54"/>
                  </a:lnTo>
                  <a:lnTo>
                    <a:pt x="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1" name="Freeform 851"/>
            <p:cNvSpPr>
              <a:spLocks/>
            </p:cNvSpPr>
            <p:nvPr/>
          </p:nvSpPr>
          <p:spPr bwMode="auto">
            <a:xfrm>
              <a:off x="4929189" y="3986213"/>
              <a:ext cx="7938" cy="4763"/>
            </a:xfrm>
            <a:custGeom>
              <a:avLst/>
              <a:gdLst>
                <a:gd name="T0" fmla="*/ 0 w 10"/>
                <a:gd name="T1" fmla="*/ 0 h 8"/>
                <a:gd name="T2" fmla="*/ 0 w 10"/>
                <a:gd name="T3" fmla="*/ 0 h 8"/>
                <a:gd name="T4" fmla="*/ 6 w 10"/>
                <a:gd name="T5" fmla="*/ 4 h 8"/>
                <a:gd name="T6" fmla="*/ 10 w 10"/>
                <a:gd name="T7" fmla="*/ 8 h 8"/>
                <a:gd name="T8" fmla="*/ 0 w 10"/>
                <a:gd name="T9" fmla="*/ 0 h 8"/>
              </a:gdLst>
              <a:ahLst/>
              <a:cxnLst>
                <a:cxn ang="0">
                  <a:pos x="T0" y="T1"/>
                </a:cxn>
                <a:cxn ang="0">
                  <a:pos x="T2" y="T3"/>
                </a:cxn>
                <a:cxn ang="0">
                  <a:pos x="T4" y="T5"/>
                </a:cxn>
                <a:cxn ang="0">
                  <a:pos x="T6" y="T7"/>
                </a:cxn>
                <a:cxn ang="0">
                  <a:pos x="T8" y="T9"/>
                </a:cxn>
              </a:cxnLst>
              <a:rect l="0" t="0" r="r" b="b"/>
              <a:pathLst>
                <a:path w="10" h="8">
                  <a:moveTo>
                    <a:pt x="0" y="0"/>
                  </a:moveTo>
                  <a:lnTo>
                    <a:pt x="0" y="0"/>
                  </a:lnTo>
                  <a:lnTo>
                    <a:pt x="6" y="4"/>
                  </a:lnTo>
                  <a:lnTo>
                    <a:pt x="10" y="8"/>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2" name="Freeform 852"/>
            <p:cNvSpPr>
              <a:spLocks/>
            </p:cNvSpPr>
            <p:nvPr/>
          </p:nvSpPr>
          <p:spPr bwMode="auto">
            <a:xfrm>
              <a:off x="4714876" y="3722688"/>
              <a:ext cx="187325" cy="420688"/>
            </a:xfrm>
            <a:custGeom>
              <a:avLst/>
              <a:gdLst>
                <a:gd name="T0" fmla="*/ 212 w 235"/>
                <a:gd name="T1" fmla="*/ 0 h 530"/>
                <a:gd name="T2" fmla="*/ 212 w 235"/>
                <a:gd name="T3" fmla="*/ 4 h 530"/>
                <a:gd name="T4" fmla="*/ 214 w 235"/>
                <a:gd name="T5" fmla="*/ 20 h 530"/>
                <a:gd name="T6" fmla="*/ 216 w 235"/>
                <a:gd name="T7" fmla="*/ 42 h 530"/>
                <a:gd name="T8" fmla="*/ 218 w 235"/>
                <a:gd name="T9" fmla="*/ 67 h 530"/>
                <a:gd name="T10" fmla="*/ 220 w 235"/>
                <a:gd name="T11" fmla="*/ 97 h 530"/>
                <a:gd name="T12" fmla="*/ 220 w 235"/>
                <a:gd name="T13" fmla="*/ 128 h 530"/>
                <a:gd name="T14" fmla="*/ 220 w 235"/>
                <a:gd name="T15" fmla="*/ 157 h 530"/>
                <a:gd name="T16" fmla="*/ 218 w 235"/>
                <a:gd name="T17" fmla="*/ 183 h 530"/>
                <a:gd name="T18" fmla="*/ 216 w 235"/>
                <a:gd name="T19" fmla="*/ 203 h 530"/>
                <a:gd name="T20" fmla="*/ 206 w 235"/>
                <a:gd name="T21" fmla="*/ 222 h 530"/>
                <a:gd name="T22" fmla="*/ 194 w 235"/>
                <a:gd name="T23" fmla="*/ 240 h 530"/>
                <a:gd name="T24" fmla="*/ 177 w 235"/>
                <a:gd name="T25" fmla="*/ 256 h 530"/>
                <a:gd name="T26" fmla="*/ 161 w 235"/>
                <a:gd name="T27" fmla="*/ 269 h 530"/>
                <a:gd name="T28" fmla="*/ 147 w 235"/>
                <a:gd name="T29" fmla="*/ 281 h 530"/>
                <a:gd name="T30" fmla="*/ 137 w 235"/>
                <a:gd name="T31" fmla="*/ 287 h 530"/>
                <a:gd name="T32" fmla="*/ 133 w 235"/>
                <a:gd name="T33" fmla="*/ 289 h 530"/>
                <a:gd name="T34" fmla="*/ 145 w 235"/>
                <a:gd name="T35" fmla="*/ 305 h 530"/>
                <a:gd name="T36" fmla="*/ 159 w 235"/>
                <a:gd name="T37" fmla="*/ 320 h 530"/>
                <a:gd name="T38" fmla="*/ 171 w 235"/>
                <a:gd name="T39" fmla="*/ 338 h 530"/>
                <a:gd name="T40" fmla="*/ 184 w 235"/>
                <a:gd name="T41" fmla="*/ 362 h 530"/>
                <a:gd name="T42" fmla="*/ 194 w 235"/>
                <a:gd name="T43" fmla="*/ 393 h 530"/>
                <a:gd name="T44" fmla="*/ 198 w 235"/>
                <a:gd name="T45" fmla="*/ 411 h 530"/>
                <a:gd name="T46" fmla="*/ 206 w 235"/>
                <a:gd name="T47" fmla="*/ 430 h 530"/>
                <a:gd name="T48" fmla="*/ 214 w 235"/>
                <a:gd name="T49" fmla="*/ 454 h 530"/>
                <a:gd name="T50" fmla="*/ 222 w 235"/>
                <a:gd name="T51" fmla="*/ 473 h 530"/>
                <a:gd name="T52" fmla="*/ 228 w 235"/>
                <a:gd name="T53" fmla="*/ 493 h 530"/>
                <a:gd name="T54" fmla="*/ 233 w 235"/>
                <a:gd name="T55" fmla="*/ 505 h 530"/>
                <a:gd name="T56" fmla="*/ 235 w 235"/>
                <a:gd name="T57" fmla="*/ 509 h 530"/>
                <a:gd name="T58" fmla="*/ 179 w 235"/>
                <a:gd name="T59" fmla="*/ 530 h 530"/>
                <a:gd name="T60" fmla="*/ 169 w 235"/>
                <a:gd name="T61" fmla="*/ 515 h 530"/>
                <a:gd name="T62" fmla="*/ 153 w 235"/>
                <a:gd name="T63" fmla="*/ 491 h 530"/>
                <a:gd name="T64" fmla="*/ 133 w 235"/>
                <a:gd name="T65" fmla="*/ 468 h 530"/>
                <a:gd name="T66" fmla="*/ 110 w 235"/>
                <a:gd name="T67" fmla="*/ 440 h 530"/>
                <a:gd name="T68" fmla="*/ 84 w 235"/>
                <a:gd name="T69" fmla="*/ 413 h 530"/>
                <a:gd name="T70" fmla="*/ 59 w 235"/>
                <a:gd name="T71" fmla="*/ 385 h 530"/>
                <a:gd name="T72" fmla="*/ 37 w 235"/>
                <a:gd name="T73" fmla="*/ 360 h 530"/>
                <a:gd name="T74" fmla="*/ 17 w 235"/>
                <a:gd name="T75" fmla="*/ 336 h 530"/>
                <a:gd name="T76" fmla="*/ 6 w 235"/>
                <a:gd name="T77" fmla="*/ 318 h 530"/>
                <a:gd name="T78" fmla="*/ 0 w 235"/>
                <a:gd name="T79" fmla="*/ 295 h 530"/>
                <a:gd name="T80" fmla="*/ 0 w 235"/>
                <a:gd name="T81" fmla="*/ 275 h 530"/>
                <a:gd name="T82" fmla="*/ 6 w 235"/>
                <a:gd name="T83" fmla="*/ 258 h 530"/>
                <a:gd name="T84" fmla="*/ 16 w 235"/>
                <a:gd name="T85" fmla="*/ 246 h 530"/>
                <a:gd name="T86" fmla="*/ 25 w 235"/>
                <a:gd name="T87" fmla="*/ 234 h 530"/>
                <a:gd name="T88" fmla="*/ 31 w 235"/>
                <a:gd name="T89" fmla="*/ 228 h 530"/>
                <a:gd name="T90" fmla="*/ 37 w 235"/>
                <a:gd name="T91" fmla="*/ 212 h 530"/>
                <a:gd name="T92" fmla="*/ 45 w 235"/>
                <a:gd name="T93" fmla="*/ 189 h 530"/>
                <a:gd name="T94" fmla="*/ 53 w 235"/>
                <a:gd name="T95" fmla="*/ 165 h 530"/>
                <a:gd name="T96" fmla="*/ 63 w 235"/>
                <a:gd name="T97" fmla="*/ 148 h 530"/>
                <a:gd name="T98" fmla="*/ 74 w 235"/>
                <a:gd name="T99" fmla="*/ 136 h 530"/>
                <a:gd name="T100" fmla="*/ 86 w 235"/>
                <a:gd name="T101" fmla="*/ 128 h 530"/>
                <a:gd name="T102" fmla="*/ 98 w 235"/>
                <a:gd name="T103" fmla="*/ 120 h 530"/>
                <a:gd name="T104" fmla="*/ 106 w 235"/>
                <a:gd name="T105" fmla="*/ 116 h 530"/>
                <a:gd name="T106" fmla="*/ 110 w 235"/>
                <a:gd name="T107" fmla="*/ 114 h 530"/>
                <a:gd name="T108" fmla="*/ 125 w 235"/>
                <a:gd name="T109" fmla="*/ 79 h 530"/>
                <a:gd name="T110" fmla="*/ 139 w 235"/>
                <a:gd name="T111" fmla="*/ 51 h 530"/>
                <a:gd name="T112" fmla="*/ 155 w 235"/>
                <a:gd name="T113" fmla="*/ 34 h 530"/>
                <a:gd name="T114" fmla="*/ 169 w 235"/>
                <a:gd name="T115" fmla="*/ 22 h 530"/>
                <a:gd name="T116" fmla="*/ 184 w 235"/>
                <a:gd name="T117" fmla="*/ 14 h 530"/>
                <a:gd name="T118" fmla="*/ 198 w 235"/>
                <a:gd name="T119" fmla="*/ 6 h 530"/>
                <a:gd name="T120" fmla="*/ 212 w 235"/>
                <a:gd name="T1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5" h="530">
                  <a:moveTo>
                    <a:pt x="212" y="0"/>
                  </a:moveTo>
                  <a:lnTo>
                    <a:pt x="212" y="4"/>
                  </a:lnTo>
                  <a:lnTo>
                    <a:pt x="214" y="20"/>
                  </a:lnTo>
                  <a:lnTo>
                    <a:pt x="216" y="42"/>
                  </a:lnTo>
                  <a:lnTo>
                    <a:pt x="218" y="67"/>
                  </a:lnTo>
                  <a:lnTo>
                    <a:pt x="220" y="97"/>
                  </a:lnTo>
                  <a:lnTo>
                    <a:pt x="220" y="128"/>
                  </a:lnTo>
                  <a:lnTo>
                    <a:pt x="220" y="157"/>
                  </a:lnTo>
                  <a:lnTo>
                    <a:pt x="218" y="183"/>
                  </a:lnTo>
                  <a:lnTo>
                    <a:pt x="216" y="203"/>
                  </a:lnTo>
                  <a:lnTo>
                    <a:pt x="206" y="222"/>
                  </a:lnTo>
                  <a:lnTo>
                    <a:pt x="194" y="240"/>
                  </a:lnTo>
                  <a:lnTo>
                    <a:pt x="177" y="256"/>
                  </a:lnTo>
                  <a:lnTo>
                    <a:pt x="161" y="269"/>
                  </a:lnTo>
                  <a:lnTo>
                    <a:pt x="147" y="281"/>
                  </a:lnTo>
                  <a:lnTo>
                    <a:pt x="137" y="287"/>
                  </a:lnTo>
                  <a:lnTo>
                    <a:pt x="133" y="289"/>
                  </a:lnTo>
                  <a:lnTo>
                    <a:pt x="145" y="305"/>
                  </a:lnTo>
                  <a:lnTo>
                    <a:pt x="159" y="320"/>
                  </a:lnTo>
                  <a:lnTo>
                    <a:pt x="171" y="338"/>
                  </a:lnTo>
                  <a:lnTo>
                    <a:pt x="184" y="362"/>
                  </a:lnTo>
                  <a:lnTo>
                    <a:pt x="194" y="393"/>
                  </a:lnTo>
                  <a:lnTo>
                    <a:pt x="198" y="411"/>
                  </a:lnTo>
                  <a:lnTo>
                    <a:pt x="206" y="430"/>
                  </a:lnTo>
                  <a:lnTo>
                    <a:pt x="214" y="454"/>
                  </a:lnTo>
                  <a:lnTo>
                    <a:pt x="222" y="473"/>
                  </a:lnTo>
                  <a:lnTo>
                    <a:pt x="228" y="493"/>
                  </a:lnTo>
                  <a:lnTo>
                    <a:pt x="233" y="505"/>
                  </a:lnTo>
                  <a:lnTo>
                    <a:pt x="235" y="509"/>
                  </a:lnTo>
                  <a:lnTo>
                    <a:pt x="179" y="530"/>
                  </a:lnTo>
                  <a:lnTo>
                    <a:pt x="169" y="515"/>
                  </a:lnTo>
                  <a:lnTo>
                    <a:pt x="153" y="491"/>
                  </a:lnTo>
                  <a:lnTo>
                    <a:pt x="133" y="468"/>
                  </a:lnTo>
                  <a:lnTo>
                    <a:pt x="110" y="440"/>
                  </a:lnTo>
                  <a:lnTo>
                    <a:pt x="84" y="413"/>
                  </a:lnTo>
                  <a:lnTo>
                    <a:pt x="59" y="385"/>
                  </a:lnTo>
                  <a:lnTo>
                    <a:pt x="37" y="360"/>
                  </a:lnTo>
                  <a:lnTo>
                    <a:pt x="17" y="336"/>
                  </a:lnTo>
                  <a:lnTo>
                    <a:pt x="6" y="318"/>
                  </a:lnTo>
                  <a:lnTo>
                    <a:pt x="0" y="295"/>
                  </a:lnTo>
                  <a:lnTo>
                    <a:pt x="0" y="275"/>
                  </a:lnTo>
                  <a:lnTo>
                    <a:pt x="6" y="258"/>
                  </a:lnTo>
                  <a:lnTo>
                    <a:pt x="16" y="246"/>
                  </a:lnTo>
                  <a:lnTo>
                    <a:pt x="25" y="234"/>
                  </a:lnTo>
                  <a:lnTo>
                    <a:pt x="31" y="228"/>
                  </a:lnTo>
                  <a:lnTo>
                    <a:pt x="37" y="212"/>
                  </a:lnTo>
                  <a:lnTo>
                    <a:pt x="45" y="189"/>
                  </a:lnTo>
                  <a:lnTo>
                    <a:pt x="53" y="165"/>
                  </a:lnTo>
                  <a:lnTo>
                    <a:pt x="63" y="148"/>
                  </a:lnTo>
                  <a:lnTo>
                    <a:pt x="74" y="136"/>
                  </a:lnTo>
                  <a:lnTo>
                    <a:pt x="86" y="128"/>
                  </a:lnTo>
                  <a:lnTo>
                    <a:pt x="98" y="120"/>
                  </a:lnTo>
                  <a:lnTo>
                    <a:pt x="106" y="116"/>
                  </a:lnTo>
                  <a:lnTo>
                    <a:pt x="110" y="114"/>
                  </a:lnTo>
                  <a:lnTo>
                    <a:pt x="125" y="79"/>
                  </a:lnTo>
                  <a:lnTo>
                    <a:pt x="139" y="51"/>
                  </a:lnTo>
                  <a:lnTo>
                    <a:pt x="155" y="34"/>
                  </a:lnTo>
                  <a:lnTo>
                    <a:pt x="169" y="22"/>
                  </a:lnTo>
                  <a:lnTo>
                    <a:pt x="184" y="14"/>
                  </a:lnTo>
                  <a:lnTo>
                    <a:pt x="198" y="6"/>
                  </a:lnTo>
                  <a:lnTo>
                    <a:pt x="2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3" name="Freeform 853"/>
            <p:cNvSpPr>
              <a:spLocks/>
            </p:cNvSpPr>
            <p:nvPr/>
          </p:nvSpPr>
          <p:spPr bwMode="auto">
            <a:xfrm>
              <a:off x="5253039" y="3738563"/>
              <a:ext cx="120650" cy="120650"/>
            </a:xfrm>
            <a:custGeom>
              <a:avLst/>
              <a:gdLst>
                <a:gd name="T0" fmla="*/ 71 w 153"/>
                <a:gd name="T1" fmla="*/ 0 h 153"/>
                <a:gd name="T2" fmla="*/ 96 w 153"/>
                <a:gd name="T3" fmla="*/ 2 h 153"/>
                <a:gd name="T4" fmla="*/ 118 w 153"/>
                <a:gd name="T5" fmla="*/ 12 h 153"/>
                <a:gd name="T6" fmla="*/ 136 w 153"/>
                <a:gd name="T7" fmla="*/ 28 h 153"/>
                <a:gd name="T8" fmla="*/ 148 w 153"/>
                <a:gd name="T9" fmla="*/ 47 h 153"/>
                <a:gd name="T10" fmla="*/ 153 w 153"/>
                <a:gd name="T11" fmla="*/ 71 h 153"/>
                <a:gd name="T12" fmla="*/ 151 w 153"/>
                <a:gd name="T13" fmla="*/ 96 h 153"/>
                <a:gd name="T14" fmla="*/ 142 w 153"/>
                <a:gd name="T15" fmla="*/ 118 h 153"/>
                <a:gd name="T16" fmla="*/ 126 w 153"/>
                <a:gd name="T17" fmla="*/ 135 h 153"/>
                <a:gd name="T18" fmla="*/ 106 w 153"/>
                <a:gd name="T19" fmla="*/ 147 h 153"/>
                <a:gd name="T20" fmla="*/ 81 w 153"/>
                <a:gd name="T21" fmla="*/ 153 h 153"/>
                <a:gd name="T22" fmla="*/ 57 w 153"/>
                <a:gd name="T23" fmla="*/ 151 h 153"/>
                <a:gd name="T24" fmla="*/ 36 w 153"/>
                <a:gd name="T25" fmla="*/ 141 h 153"/>
                <a:gd name="T26" fmla="*/ 18 w 153"/>
                <a:gd name="T27" fmla="*/ 126 h 153"/>
                <a:gd name="T28" fmla="*/ 6 w 153"/>
                <a:gd name="T29" fmla="*/ 104 h 153"/>
                <a:gd name="T30" fmla="*/ 0 w 153"/>
                <a:gd name="T31" fmla="*/ 82 h 153"/>
                <a:gd name="T32" fmla="*/ 2 w 153"/>
                <a:gd name="T33" fmla="*/ 57 h 153"/>
                <a:gd name="T34" fmla="*/ 12 w 153"/>
                <a:gd name="T35" fmla="*/ 35 h 153"/>
                <a:gd name="T36" fmla="*/ 28 w 153"/>
                <a:gd name="T37" fmla="*/ 18 h 153"/>
                <a:gd name="T38" fmla="*/ 47 w 153"/>
                <a:gd name="T39" fmla="*/ 6 h 153"/>
                <a:gd name="T40" fmla="*/ 71 w 153"/>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3">
                  <a:moveTo>
                    <a:pt x="71" y="0"/>
                  </a:moveTo>
                  <a:lnTo>
                    <a:pt x="96" y="2"/>
                  </a:lnTo>
                  <a:lnTo>
                    <a:pt x="118" y="12"/>
                  </a:lnTo>
                  <a:lnTo>
                    <a:pt x="136" y="28"/>
                  </a:lnTo>
                  <a:lnTo>
                    <a:pt x="148" y="47"/>
                  </a:lnTo>
                  <a:lnTo>
                    <a:pt x="153" y="71"/>
                  </a:lnTo>
                  <a:lnTo>
                    <a:pt x="151" y="96"/>
                  </a:lnTo>
                  <a:lnTo>
                    <a:pt x="142" y="118"/>
                  </a:lnTo>
                  <a:lnTo>
                    <a:pt x="126" y="135"/>
                  </a:lnTo>
                  <a:lnTo>
                    <a:pt x="106" y="147"/>
                  </a:lnTo>
                  <a:lnTo>
                    <a:pt x="81" y="153"/>
                  </a:lnTo>
                  <a:lnTo>
                    <a:pt x="57" y="151"/>
                  </a:lnTo>
                  <a:lnTo>
                    <a:pt x="36" y="141"/>
                  </a:lnTo>
                  <a:lnTo>
                    <a:pt x="18" y="126"/>
                  </a:lnTo>
                  <a:lnTo>
                    <a:pt x="6" y="104"/>
                  </a:lnTo>
                  <a:lnTo>
                    <a:pt x="0" y="82"/>
                  </a:lnTo>
                  <a:lnTo>
                    <a:pt x="2" y="57"/>
                  </a:lnTo>
                  <a:lnTo>
                    <a:pt x="12" y="35"/>
                  </a:lnTo>
                  <a:lnTo>
                    <a:pt x="28" y="18"/>
                  </a:lnTo>
                  <a:lnTo>
                    <a:pt x="47" y="6"/>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4" name="Freeform 854"/>
            <p:cNvSpPr>
              <a:spLocks/>
            </p:cNvSpPr>
            <p:nvPr/>
          </p:nvSpPr>
          <p:spPr bwMode="auto">
            <a:xfrm>
              <a:off x="5256214" y="3740151"/>
              <a:ext cx="112713" cy="115888"/>
            </a:xfrm>
            <a:custGeom>
              <a:avLst/>
              <a:gdLst>
                <a:gd name="T0" fmla="*/ 67 w 144"/>
                <a:gd name="T1" fmla="*/ 0 h 145"/>
                <a:gd name="T2" fmla="*/ 96 w 144"/>
                <a:gd name="T3" fmla="*/ 4 h 145"/>
                <a:gd name="T4" fmla="*/ 120 w 144"/>
                <a:gd name="T5" fmla="*/ 18 h 145"/>
                <a:gd name="T6" fmla="*/ 138 w 144"/>
                <a:gd name="T7" fmla="*/ 41 h 145"/>
                <a:gd name="T8" fmla="*/ 144 w 144"/>
                <a:gd name="T9" fmla="*/ 69 h 145"/>
                <a:gd name="T10" fmla="*/ 142 w 144"/>
                <a:gd name="T11" fmla="*/ 96 h 145"/>
                <a:gd name="T12" fmla="*/ 126 w 144"/>
                <a:gd name="T13" fmla="*/ 120 h 145"/>
                <a:gd name="T14" fmla="*/ 104 w 144"/>
                <a:gd name="T15" fmla="*/ 137 h 145"/>
                <a:gd name="T16" fmla="*/ 77 w 144"/>
                <a:gd name="T17" fmla="*/ 145 h 145"/>
                <a:gd name="T18" fmla="*/ 49 w 144"/>
                <a:gd name="T19" fmla="*/ 141 h 145"/>
                <a:gd name="T20" fmla="*/ 26 w 144"/>
                <a:gd name="T21" fmla="*/ 128 h 145"/>
                <a:gd name="T22" fmla="*/ 8 w 144"/>
                <a:gd name="T23" fmla="*/ 106 h 145"/>
                <a:gd name="T24" fmla="*/ 0 w 144"/>
                <a:gd name="T25" fmla="*/ 77 h 145"/>
                <a:gd name="T26" fmla="*/ 4 w 144"/>
                <a:gd name="T27" fmla="*/ 49 h 145"/>
                <a:gd name="T28" fmla="*/ 18 w 144"/>
                <a:gd name="T29" fmla="*/ 25 h 145"/>
                <a:gd name="T30" fmla="*/ 39 w 144"/>
                <a:gd name="T31" fmla="*/ 8 h 145"/>
                <a:gd name="T32" fmla="*/ 67 w 144"/>
                <a:gd name="T3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45">
                  <a:moveTo>
                    <a:pt x="67" y="0"/>
                  </a:moveTo>
                  <a:lnTo>
                    <a:pt x="96" y="4"/>
                  </a:lnTo>
                  <a:lnTo>
                    <a:pt x="120" y="18"/>
                  </a:lnTo>
                  <a:lnTo>
                    <a:pt x="138" y="41"/>
                  </a:lnTo>
                  <a:lnTo>
                    <a:pt x="144" y="69"/>
                  </a:lnTo>
                  <a:lnTo>
                    <a:pt x="142" y="96"/>
                  </a:lnTo>
                  <a:lnTo>
                    <a:pt x="126" y="120"/>
                  </a:lnTo>
                  <a:lnTo>
                    <a:pt x="104" y="137"/>
                  </a:lnTo>
                  <a:lnTo>
                    <a:pt x="77" y="145"/>
                  </a:lnTo>
                  <a:lnTo>
                    <a:pt x="49" y="141"/>
                  </a:lnTo>
                  <a:lnTo>
                    <a:pt x="26" y="128"/>
                  </a:lnTo>
                  <a:lnTo>
                    <a:pt x="8" y="106"/>
                  </a:lnTo>
                  <a:lnTo>
                    <a:pt x="0" y="77"/>
                  </a:lnTo>
                  <a:lnTo>
                    <a:pt x="4" y="49"/>
                  </a:lnTo>
                  <a:lnTo>
                    <a:pt x="18" y="25"/>
                  </a:lnTo>
                  <a:lnTo>
                    <a:pt x="39" y="8"/>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5" name="Freeform 855"/>
            <p:cNvSpPr>
              <a:spLocks/>
            </p:cNvSpPr>
            <p:nvPr/>
          </p:nvSpPr>
          <p:spPr bwMode="auto">
            <a:xfrm>
              <a:off x="5227639" y="3729038"/>
              <a:ext cx="130175" cy="130175"/>
            </a:xfrm>
            <a:custGeom>
              <a:avLst/>
              <a:gdLst>
                <a:gd name="T0" fmla="*/ 78 w 165"/>
                <a:gd name="T1" fmla="*/ 0 h 165"/>
                <a:gd name="T2" fmla="*/ 104 w 165"/>
                <a:gd name="T3" fmla="*/ 4 h 165"/>
                <a:gd name="T4" fmla="*/ 127 w 165"/>
                <a:gd name="T5" fmla="*/ 14 h 165"/>
                <a:gd name="T6" fmla="*/ 145 w 165"/>
                <a:gd name="T7" fmla="*/ 30 h 165"/>
                <a:gd name="T8" fmla="*/ 159 w 165"/>
                <a:gd name="T9" fmla="*/ 51 h 165"/>
                <a:gd name="T10" fmla="*/ 165 w 165"/>
                <a:gd name="T11" fmla="*/ 77 h 165"/>
                <a:gd name="T12" fmla="*/ 163 w 165"/>
                <a:gd name="T13" fmla="*/ 104 h 165"/>
                <a:gd name="T14" fmla="*/ 153 w 165"/>
                <a:gd name="T15" fmla="*/ 128 h 165"/>
                <a:gd name="T16" fmla="*/ 135 w 165"/>
                <a:gd name="T17" fmla="*/ 145 h 165"/>
                <a:gd name="T18" fmla="*/ 114 w 165"/>
                <a:gd name="T19" fmla="*/ 159 h 165"/>
                <a:gd name="T20" fmla="*/ 88 w 165"/>
                <a:gd name="T21" fmla="*/ 165 h 165"/>
                <a:gd name="T22" fmla="*/ 63 w 165"/>
                <a:gd name="T23" fmla="*/ 163 h 165"/>
                <a:gd name="T24" fmla="*/ 39 w 165"/>
                <a:gd name="T25" fmla="*/ 153 h 165"/>
                <a:gd name="T26" fmla="*/ 19 w 165"/>
                <a:gd name="T27" fmla="*/ 136 h 165"/>
                <a:gd name="T28" fmla="*/ 6 w 165"/>
                <a:gd name="T29" fmla="*/ 114 h 165"/>
                <a:gd name="T30" fmla="*/ 0 w 165"/>
                <a:gd name="T31" fmla="*/ 89 h 165"/>
                <a:gd name="T32" fmla="*/ 4 w 165"/>
                <a:gd name="T33" fmla="*/ 63 h 165"/>
                <a:gd name="T34" fmla="*/ 14 w 165"/>
                <a:gd name="T35" fmla="*/ 40 h 165"/>
                <a:gd name="T36" fmla="*/ 29 w 165"/>
                <a:gd name="T37" fmla="*/ 20 h 165"/>
                <a:gd name="T38" fmla="*/ 53 w 165"/>
                <a:gd name="T39" fmla="*/ 6 h 165"/>
                <a:gd name="T40" fmla="*/ 78 w 165"/>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 h="165">
                  <a:moveTo>
                    <a:pt x="78" y="0"/>
                  </a:moveTo>
                  <a:lnTo>
                    <a:pt x="104" y="4"/>
                  </a:lnTo>
                  <a:lnTo>
                    <a:pt x="127" y="14"/>
                  </a:lnTo>
                  <a:lnTo>
                    <a:pt x="145" y="30"/>
                  </a:lnTo>
                  <a:lnTo>
                    <a:pt x="159" y="51"/>
                  </a:lnTo>
                  <a:lnTo>
                    <a:pt x="165" y="77"/>
                  </a:lnTo>
                  <a:lnTo>
                    <a:pt x="163" y="104"/>
                  </a:lnTo>
                  <a:lnTo>
                    <a:pt x="153" y="128"/>
                  </a:lnTo>
                  <a:lnTo>
                    <a:pt x="135" y="145"/>
                  </a:lnTo>
                  <a:lnTo>
                    <a:pt x="114" y="159"/>
                  </a:lnTo>
                  <a:lnTo>
                    <a:pt x="88" y="165"/>
                  </a:lnTo>
                  <a:lnTo>
                    <a:pt x="63" y="163"/>
                  </a:lnTo>
                  <a:lnTo>
                    <a:pt x="39" y="153"/>
                  </a:lnTo>
                  <a:lnTo>
                    <a:pt x="19" y="136"/>
                  </a:lnTo>
                  <a:lnTo>
                    <a:pt x="6" y="114"/>
                  </a:lnTo>
                  <a:lnTo>
                    <a:pt x="0" y="89"/>
                  </a:lnTo>
                  <a:lnTo>
                    <a:pt x="4" y="63"/>
                  </a:lnTo>
                  <a:lnTo>
                    <a:pt x="14" y="40"/>
                  </a:lnTo>
                  <a:lnTo>
                    <a:pt x="29" y="20"/>
                  </a:lnTo>
                  <a:lnTo>
                    <a:pt x="53" y="6"/>
                  </a:lnTo>
                  <a:lnTo>
                    <a:pt x="7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6" name="Freeform 856"/>
            <p:cNvSpPr>
              <a:spLocks/>
            </p:cNvSpPr>
            <p:nvPr/>
          </p:nvSpPr>
          <p:spPr bwMode="auto">
            <a:xfrm>
              <a:off x="5232401" y="3733801"/>
              <a:ext cx="122238" cy="122238"/>
            </a:xfrm>
            <a:custGeom>
              <a:avLst/>
              <a:gdLst>
                <a:gd name="T0" fmla="*/ 72 w 155"/>
                <a:gd name="T1" fmla="*/ 0 h 155"/>
                <a:gd name="T2" fmla="*/ 96 w 155"/>
                <a:gd name="T3" fmla="*/ 2 h 155"/>
                <a:gd name="T4" fmla="*/ 120 w 155"/>
                <a:gd name="T5" fmla="*/ 12 h 155"/>
                <a:gd name="T6" fmla="*/ 137 w 155"/>
                <a:gd name="T7" fmla="*/ 28 h 155"/>
                <a:gd name="T8" fmla="*/ 149 w 155"/>
                <a:gd name="T9" fmla="*/ 47 h 155"/>
                <a:gd name="T10" fmla="*/ 155 w 155"/>
                <a:gd name="T11" fmla="*/ 73 h 155"/>
                <a:gd name="T12" fmla="*/ 153 w 155"/>
                <a:gd name="T13" fmla="*/ 96 h 155"/>
                <a:gd name="T14" fmla="*/ 143 w 155"/>
                <a:gd name="T15" fmla="*/ 118 h 155"/>
                <a:gd name="T16" fmla="*/ 127 w 155"/>
                <a:gd name="T17" fmla="*/ 136 h 155"/>
                <a:gd name="T18" fmla="*/ 106 w 155"/>
                <a:gd name="T19" fmla="*/ 149 h 155"/>
                <a:gd name="T20" fmla="*/ 82 w 155"/>
                <a:gd name="T21" fmla="*/ 155 h 155"/>
                <a:gd name="T22" fmla="*/ 57 w 155"/>
                <a:gd name="T23" fmla="*/ 151 h 155"/>
                <a:gd name="T24" fmla="*/ 35 w 155"/>
                <a:gd name="T25" fmla="*/ 143 h 155"/>
                <a:gd name="T26" fmla="*/ 17 w 155"/>
                <a:gd name="T27" fmla="*/ 128 h 155"/>
                <a:gd name="T28" fmla="*/ 6 w 155"/>
                <a:gd name="T29" fmla="*/ 106 h 155"/>
                <a:gd name="T30" fmla="*/ 0 w 155"/>
                <a:gd name="T31" fmla="*/ 83 h 155"/>
                <a:gd name="T32" fmla="*/ 2 w 155"/>
                <a:gd name="T33" fmla="*/ 57 h 155"/>
                <a:gd name="T34" fmla="*/ 12 w 155"/>
                <a:gd name="T35" fmla="*/ 35 h 155"/>
                <a:gd name="T36" fmla="*/ 27 w 155"/>
                <a:gd name="T37" fmla="*/ 18 h 155"/>
                <a:gd name="T38" fmla="*/ 47 w 155"/>
                <a:gd name="T39" fmla="*/ 6 h 155"/>
                <a:gd name="T40" fmla="*/ 72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2" y="0"/>
                  </a:moveTo>
                  <a:lnTo>
                    <a:pt x="96" y="2"/>
                  </a:lnTo>
                  <a:lnTo>
                    <a:pt x="120" y="12"/>
                  </a:lnTo>
                  <a:lnTo>
                    <a:pt x="137" y="28"/>
                  </a:lnTo>
                  <a:lnTo>
                    <a:pt x="149" y="47"/>
                  </a:lnTo>
                  <a:lnTo>
                    <a:pt x="155" y="73"/>
                  </a:lnTo>
                  <a:lnTo>
                    <a:pt x="153" y="96"/>
                  </a:lnTo>
                  <a:lnTo>
                    <a:pt x="143" y="118"/>
                  </a:lnTo>
                  <a:lnTo>
                    <a:pt x="127" y="136"/>
                  </a:lnTo>
                  <a:lnTo>
                    <a:pt x="106" y="149"/>
                  </a:lnTo>
                  <a:lnTo>
                    <a:pt x="82" y="155"/>
                  </a:lnTo>
                  <a:lnTo>
                    <a:pt x="57" y="151"/>
                  </a:lnTo>
                  <a:lnTo>
                    <a:pt x="35" y="143"/>
                  </a:lnTo>
                  <a:lnTo>
                    <a:pt x="17" y="128"/>
                  </a:lnTo>
                  <a:lnTo>
                    <a:pt x="6" y="106"/>
                  </a:lnTo>
                  <a:lnTo>
                    <a:pt x="0" y="83"/>
                  </a:lnTo>
                  <a:lnTo>
                    <a:pt x="2" y="57"/>
                  </a:lnTo>
                  <a:lnTo>
                    <a:pt x="12" y="35"/>
                  </a:lnTo>
                  <a:lnTo>
                    <a:pt x="27" y="18"/>
                  </a:lnTo>
                  <a:lnTo>
                    <a:pt x="47" y="6"/>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7" name="Freeform 857"/>
            <p:cNvSpPr>
              <a:spLocks/>
            </p:cNvSpPr>
            <p:nvPr/>
          </p:nvSpPr>
          <p:spPr bwMode="auto">
            <a:xfrm>
              <a:off x="4937126" y="4159251"/>
              <a:ext cx="215900" cy="201613"/>
            </a:xfrm>
            <a:custGeom>
              <a:avLst/>
              <a:gdLst>
                <a:gd name="T0" fmla="*/ 206 w 271"/>
                <a:gd name="T1" fmla="*/ 0 h 253"/>
                <a:gd name="T2" fmla="*/ 210 w 271"/>
                <a:gd name="T3" fmla="*/ 0 h 253"/>
                <a:gd name="T4" fmla="*/ 225 w 271"/>
                <a:gd name="T5" fmla="*/ 0 h 253"/>
                <a:gd name="T6" fmla="*/ 225 w 271"/>
                <a:gd name="T7" fmla="*/ 4 h 253"/>
                <a:gd name="T8" fmla="*/ 227 w 271"/>
                <a:gd name="T9" fmla="*/ 8 h 253"/>
                <a:gd name="T10" fmla="*/ 247 w 271"/>
                <a:gd name="T11" fmla="*/ 80 h 253"/>
                <a:gd name="T12" fmla="*/ 263 w 271"/>
                <a:gd name="T13" fmla="*/ 143 h 253"/>
                <a:gd name="T14" fmla="*/ 271 w 271"/>
                <a:gd name="T15" fmla="*/ 177 h 253"/>
                <a:gd name="T16" fmla="*/ 265 w 271"/>
                <a:gd name="T17" fmla="*/ 180 h 253"/>
                <a:gd name="T18" fmla="*/ 222 w 271"/>
                <a:gd name="T19" fmla="*/ 208 h 253"/>
                <a:gd name="T20" fmla="*/ 184 w 271"/>
                <a:gd name="T21" fmla="*/ 228 h 253"/>
                <a:gd name="T22" fmla="*/ 155 w 271"/>
                <a:gd name="T23" fmla="*/ 243 h 253"/>
                <a:gd name="T24" fmla="*/ 137 w 271"/>
                <a:gd name="T25" fmla="*/ 253 h 253"/>
                <a:gd name="T26" fmla="*/ 131 w 271"/>
                <a:gd name="T27" fmla="*/ 243 h 253"/>
                <a:gd name="T28" fmla="*/ 119 w 271"/>
                <a:gd name="T29" fmla="*/ 220 h 253"/>
                <a:gd name="T30" fmla="*/ 110 w 271"/>
                <a:gd name="T31" fmla="*/ 194 h 253"/>
                <a:gd name="T32" fmla="*/ 100 w 271"/>
                <a:gd name="T33" fmla="*/ 171 h 253"/>
                <a:gd name="T34" fmla="*/ 88 w 271"/>
                <a:gd name="T35" fmla="*/ 149 h 253"/>
                <a:gd name="T36" fmla="*/ 72 w 271"/>
                <a:gd name="T37" fmla="*/ 129 h 253"/>
                <a:gd name="T38" fmla="*/ 41 w 271"/>
                <a:gd name="T39" fmla="*/ 102 h 253"/>
                <a:gd name="T40" fmla="*/ 19 w 271"/>
                <a:gd name="T41" fmla="*/ 76 h 253"/>
                <a:gd name="T42" fmla="*/ 6 w 271"/>
                <a:gd name="T43" fmla="*/ 51 h 253"/>
                <a:gd name="T44" fmla="*/ 0 w 271"/>
                <a:gd name="T45" fmla="*/ 27 h 253"/>
                <a:gd name="T46" fmla="*/ 4 w 271"/>
                <a:gd name="T47" fmla="*/ 6 h 253"/>
                <a:gd name="T48" fmla="*/ 6 w 271"/>
                <a:gd name="T49" fmla="*/ 2 h 253"/>
                <a:gd name="T50" fmla="*/ 11 w 271"/>
                <a:gd name="T51" fmla="*/ 2 h 253"/>
                <a:gd name="T52" fmla="*/ 29 w 271"/>
                <a:gd name="T53" fmla="*/ 2 h 253"/>
                <a:gd name="T54" fmla="*/ 57 w 271"/>
                <a:gd name="T55" fmla="*/ 2 h 253"/>
                <a:gd name="T56" fmla="*/ 86 w 271"/>
                <a:gd name="T57" fmla="*/ 2 h 253"/>
                <a:gd name="T58" fmla="*/ 119 w 271"/>
                <a:gd name="T59" fmla="*/ 2 h 253"/>
                <a:gd name="T60" fmla="*/ 149 w 271"/>
                <a:gd name="T61" fmla="*/ 2 h 253"/>
                <a:gd name="T62" fmla="*/ 174 w 271"/>
                <a:gd name="T63" fmla="*/ 2 h 253"/>
                <a:gd name="T64" fmla="*/ 192 w 271"/>
                <a:gd name="T65" fmla="*/ 0 h 253"/>
                <a:gd name="T66" fmla="*/ 200 w 271"/>
                <a:gd name="T67" fmla="*/ 0 h 253"/>
                <a:gd name="T68" fmla="*/ 206 w 271"/>
                <a:gd name="T6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253">
                  <a:moveTo>
                    <a:pt x="206" y="0"/>
                  </a:moveTo>
                  <a:lnTo>
                    <a:pt x="210" y="0"/>
                  </a:lnTo>
                  <a:lnTo>
                    <a:pt x="225" y="0"/>
                  </a:lnTo>
                  <a:lnTo>
                    <a:pt x="225" y="4"/>
                  </a:lnTo>
                  <a:lnTo>
                    <a:pt x="227" y="8"/>
                  </a:lnTo>
                  <a:lnTo>
                    <a:pt x="247" y="80"/>
                  </a:lnTo>
                  <a:lnTo>
                    <a:pt x="263" y="143"/>
                  </a:lnTo>
                  <a:lnTo>
                    <a:pt x="271" y="177"/>
                  </a:lnTo>
                  <a:lnTo>
                    <a:pt x="265" y="180"/>
                  </a:lnTo>
                  <a:lnTo>
                    <a:pt x="222" y="208"/>
                  </a:lnTo>
                  <a:lnTo>
                    <a:pt x="184" y="228"/>
                  </a:lnTo>
                  <a:lnTo>
                    <a:pt x="155" y="243"/>
                  </a:lnTo>
                  <a:lnTo>
                    <a:pt x="137" y="253"/>
                  </a:lnTo>
                  <a:lnTo>
                    <a:pt x="131" y="243"/>
                  </a:lnTo>
                  <a:lnTo>
                    <a:pt x="119" y="220"/>
                  </a:lnTo>
                  <a:lnTo>
                    <a:pt x="110" y="194"/>
                  </a:lnTo>
                  <a:lnTo>
                    <a:pt x="100" y="171"/>
                  </a:lnTo>
                  <a:lnTo>
                    <a:pt x="88" y="149"/>
                  </a:lnTo>
                  <a:lnTo>
                    <a:pt x="72" y="129"/>
                  </a:lnTo>
                  <a:lnTo>
                    <a:pt x="41" y="102"/>
                  </a:lnTo>
                  <a:lnTo>
                    <a:pt x="19" y="76"/>
                  </a:lnTo>
                  <a:lnTo>
                    <a:pt x="6" y="51"/>
                  </a:lnTo>
                  <a:lnTo>
                    <a:pt x="0" y="27"/>
                  </a:lnTo>
                  <a:lnTo>
                    <a:pt x="4" y="6"/>
                  </a:lnTo>
                  <a:lnTo>
                    <a:pt x="6" y="2"/>
                  </a:lnTo>
                  <a:lnTo>
                    <a:pt x="11" y="2"/>
                  </a:lnTo>
                  <a:lnTo>
                    <a:pt x="29" y="2"/>
                  </a:lnTo>
                  <a:lnTo>
                    <a:pt x="57" y="2"/>
                  </a:lnTo>
                  <a:lnTo>
                    <a:pt x="86" y="2"/>
                  </a:lnTo>
                  <a:lnTo>
                    <a:pt x="119" y="2"/>
                  </a:lnTo>
                  <a:lnTo>
                    <a:pt x="149" y="2"/>
                  </a:lnTo>
                  <a:lnTo>
                    <a:pt x="174" y="2"/>
                  </a:lnTo>
                  <a:lnTo>
                    <a:pt x="192" y="0"/>
                  </a:lnTo>
                  <a:lnTo>
                    <a:pt x="200" y="0"/>
                  </a:lnTo>
                  <a:lnTo>
                    <a:pt x="20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8" name="Freeform 858"/>
            <p:cNvSpPr>
              <a:spLocks/>
            </p:cNvSpPr>
            <p:nvPr/>
          </p:nvSpPr>
          <p:spPr bwMode="auto">
            <a:xfrm>
              <a:off x="4943476" y="4164013"/>
              <a:ext cx="204788" cy="193675"/>
            </a:xfrm>
            <a:custGeom>
              <a:avLst/>
              <a:gdLst>
                <a:gd name="T0" fmla="*/ 197 w 258"/>
                <a:gd name="T1" fmla="*/ 0 h 243"/>
                <a:gd name="T2" fmla="*/ 203 w 258"/>
                <a:gd name="T3" fmla="*/ 0 h 243"/>
                <a:gd name="T4" fmla="*/ 213 w 258"/>
                <a:gd name="T5" fmla="*/ 0 h 243"/>
                <a:gd name="T6" fmla="*/ 215 w 258"/>
                <a:gd name="T7" fmla="*/ 2 h 243"/>
                <a:gd name="T8" fmla="*/ 215 w 258"/>
                <a:gd name="T9" fmla="*/ 2 h 243"/>
                <a:gd name="T10" fmla="*/ 215 w 258"/>
                <a:gd name="T11" fmla="*/ 2 h 243"/>
                <a:gd name="T12" fmla="*/ 234 w 258"/>
                <a:gd name="T13" fmla="*/ 70 h 243"/>
                <a:gd name="T14" fmla="*/ 248 w 258"/>
                <a:gd name="T15" fmla="*/ 131 h 243"/>
                <a:gd name="T16" fmla="*/ 258 w 258"/>
                <a:gd name="T17" fmla="*/ 174 h 243"/>
                <a:gd name="T18" fmla="*/ 258 w 258"/>
                <a:gd name="T19" fmla="*/ 174 h 243"/>
                <a:gd name="T20" fmla="*/ 215 w 258"/>
                <a:gd name="T21" fmla="*/ 202 h 243"/>
                <a:gd name="T22" fmla="*/ 177 w 258"/>
                <a:gd name="T23" fmla="*/ 222 h 243"/>
                <a:gd name="T24" fmla="*/ 148 w 258"/>
                <a:gd name="T25" fmla="*/ 237 h 243"/>
                <a:gd name="T26" fmla="*/ 134 w 258"/>
                <a:gd name="T27" fmla="*/ 243 h 243"/>
                <a:gd name="T28" fmla="*/ 128 w 258"/>
                <a:gd name="T29" fmla="*/ 233 h 243"/>
                <a:gd name="T30" fmla="*/ 116 w 258"/>
                <a:gd name="T31" fmla="*/ 208 h 243"/>
                <a:gd name="T32" fmla="*/ 107 w 258"/>
                <a:gd name="T33" fmla="*/ 182 h 243"/>
                <a:gd name="T34" fmla="*/ 97 w 258"/>
                <a:gd name="T35" fmla="*/ 159 h 243"/>
                <a:gd name="T36" fmla="*/ 85 w 258"/>
                <a:gd name="T37" fmla="*/ 137 h 243"/>
                <a:gd name="T38" fmla="*/ 69 w 258"/>
                <a:gd name="T39" fmla="*/ 120 h 243"/>
                <a:gd name="T40" fmla="*/ 42 w 258"/>
                <a:gd name="T41" fmla="*/ 96 h 243"/>
                <a:gd name="T42" fmla="*/ 20 w 258"/>
                <a:gd name="T43" fmla="*/ 72 h 243"/>
                <a:gd name="T44" fmla="*/ 6 w 258"/>
                <a:gd name="T45" fmla="*/ 49 h 243"/>
                <a:gd name="T46" fmla="*/ 0 w 258"/>
                <a:gd name="T47" fmla="*/ 25 h 243"/>
                <a:gd name="T48" fmla="*/ 2 w 258"/>
                <a:gd name="T49" fmla="*/ 2 h 243"/>
                <a:gd name="T50" fmla="*/ 191 w 258"/>
                <a:gd name="T51" fmla="*/ 0 h 243"/>
                <a:gd name="T52" fmla="*/ 197 w 258"/>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8" h="243">
                  <a:moveTo>
                    <a:pt x="197" y="0"/>
                  </a:moveTo>
                  <a:lnTo>
                    <a:pt x="203" y="0"/>
                  </a:lnTo>
                  <a:lnTo>
                    <a:pt x="213" y="0"/>
                  </a:lnTo>
                  <a:lnTo>
                    <a:pt x="215" y="2"/>
                  </a:lnTo>
                  <a:lnTo>
                    <a:pt x="215" y="2"/>
                  </a:lnTo>
                  <a:lnTo>
                    <a:pt x="215" y="2"/>
                  </a:lnTo>
                  <a:lnTo>
                    <a:pt x="234" y="70"/>
                  </a:lnTo>
                  <a:lnTo>
                    <a:pt x="248" y="131"/>
                  </a:lnTo>
                  <a:lnTo>
                    <a:pt x="258" y="174"/>
                  </a:lnTo>
                  <a:lnTo>
                    <a:pt x="258" y="174"/>
                  </a:lnTo>
                  <a:lnTo>
                    <a:pt x="215" y="202"/>
                  </a:lnTo>
                  <a:lnTo>
                    <a:pt x="177" y="222"/>
                  </a:lnTo>
                  <a:lnTo>
                    <a:pt x="148" y="237"/>
                  </a:lnTo>
                  <a:lnTo>
                    <a:pt x="134" y="243"/>
                  </a:lnTo>
                  <a:lnTo>
                    <a:pt x="128" y="233"/>
                  </a:lnTo>
                  <a:lnTo>
                    <a:pt x="116" y="208"/>
                  </a:lnTo>
                  <a:lnTo>
                    <a:pt x="107" y="182"/>
                  </a:lnTo>
                  <a:lnTo>
                    <a:pt x="97" y="159"/>
                  </a:lnTo>
                  <a:lnTo>
                    <a:pt x="85" y="137"/>
                  </a:lnTo>
                  <a:lnTo>
                    <a:pt x="69" y="120"/>
                  </a:lnTo>
                  <a:lnTo>
                    <a:pt x="42" y="96"/>
                  </a:lnTo>
                  <a:lnTo>
                    <a:pt x="20" y="72"/>
                  </a:lnTo>
                  <a:lnTo>
                    <a:pt x="6" y="49"/>
                  </a:lnTo>
                  <a:lnTo>
                    <a:pt x="0" y="25"/>
                  </a:lnTo>
                  <a:lnTo>
                    <a:pt x="2" y="2"/>
                  </a:lnTo>
                  <a:lnTo>
                    <a:pt x="191" y="0"/>
                  </a:lnTo>
                  <a:lnTo>
                    <a:pt x="1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9" name="Freeform 859"/>
            <p:cNvSpPr>
              <a:spLocks/>
            </p:cNvSpPr>
            <p:nvPr/>
          </p:nvSpPr>
          <p:spPr bwMode="auto">
            <a:xfrm>
              <a:off x="4937126" y="4087813"/>
              <a:ext cx="192088" cy="119063"/>
            </a:xfrm>
            <a:custGeom>
              <a:avLst/>
              <a:gdLst>
                <a:gd name="T0" fmla="*/ 223 w 241"/>
                <a:gd name="T1" fmla="*/ 0 h 149"/>
                <a:gd name="T2" fmla="*/ 225 w 241"/>
                <a:gd name="T3" fmla="*/ 64 h 149"/>
                <a:gd name="T4" fmla="*/ 227 w 241"/>
                <a:gd name="T5" fmla="*/ 82 h 149"/>
                <a:gd name="T6" fmla="*/ 229 w 241"/>
                <a:gd name="T7" fmla="*/ 100 h 149"/>
                <a:gd name="T8" fmla="*/ 233 w 241"/>
                <a:gd name="T9" fmla="*/ 115 h 149"/>
                <a:gd name="T10" fmla="*/ 235 w 241"/>
                <a:gd name="T11" fmla="*/ 127 h 149"/>
                <a:gd name="T12" fmla="*/ 237 w 241"/>
                <a:gd name="T13" fmla="*/ 131 h 149"/>
                <a:gd name="T14" fmla="*/ 241 w 241"/>
                <a:gd name="T15" fmla="*/ 149 h 149"/>
                <a:gd name="T16" fmla="*/ 227 w 241"/>
                <a:gd name="T17" fmla="*/ 137 h 149"/>
                <a:gd name="T18" fmla="*/ 204 w 241"/>
                <a:gd name="T19" fmla="*/ 125 h 149"/>
                <a:gd name="T20" fmla="*/ 174 w 241"/>
                <a:gd name="T21" fmla="*/ 117 h 149"/>
                <a:gd name="T22" fmla="*/ 143 w 241"/>
                <a:gd name="T23" fmla="*/ 112 h 149"/>
                <a:gd name="T24" fmla="*/ 108 w 241"/>
                <a:gd name="T25" fmla="*/ 110 h 149"/>
                <a:gd name="T26" fmla="*/ 76 w 241"/>
                <a:gd name="T27" fmla="*/ 110 h 149"/>
                <a:gd name="T28" fmla="*/ 49 w 241"/>
                <a:gd name="T29" fmla="*/ 112 h 149"/>
                <a:gd name="T30" fmla="*/ 27 w 241"/>
                <a:gd name="T31" fmla="*/ 113 h 149"/>
                <a:gd name="T32" fmla="*/ 11 w 241"/>
                <a:gd name="T33" fmla="*/ 115 h 149"/>
                <a:gd name="T34" fmla="*/ 7 w 241"/>
                <a:gd name="T35" fmla="*/ 115 h 149"/>
                <a:gd name="T36" fmla="*/ 0 w 241"/>
                <a:gd name="T37" fmla="*/ 115 h 149"/>
                <a:gd name="T38" fmla="*/ 0 w 241"/>
                <a:gd name="T39" fmla="*/ 110 h 149"/>
                <a:gd name="T40" fmla="*/ 4 w 241"/>
                <a:gd name="T41" fmla="*/ 86 h 149"/>
                <a:gd name="T42" fmla="*/ 7 w 241"/>
                <a:gd name="T43" fmla="*/ 66 h 149"/>
                <a:gd name="T44" fmla="*/ 11 w 241"/>
                <a:gd name="T45" fmla="*/ 53 h 149"/>
                <a:gd name="T46" fmla="*/ 13 w 241"/>
                <a:gd name="T47" fmla="*/ 47 h 149"/>
                <a:gd name="T48" fmla="*/ 25 w 241"/>
                <a:gd name="T49" fmla="*/ 11 h 149"/>
                <a:gd name="T50" fmla="*/ 27 w 241"/>
                <a:gd name="T51" fmla="*/ 7 h 149"/>
                <a:gd name="T52" fmla="*/ 33 w 241"/>
                <a:gd name="T53" fmla="*/ 7 h 149"/>
                <a:gd name="T54" fmla="*/ 37 w 241"/>
                <a:gd name="T55" fmla="*/ 9 h 149"/>
                <a:gd name="T56" fmla="*/ 51 w 241"/>
                <a:gd name="T57" fmla="*/ 11 h 149"/>
                <a:gd name="T58" fmla="*/ 70 w 241"/>
                <a:gd name="T59" fmla="*/ 13 h 149"/>
                <a:gd name="T60" fmla="*/ 94 w 241"/>
                <a:gd name="T61" fmla="*/ 17 h 149"/>
                <a:gd name="T62" fmla="*/ 121 w 241"/>
                <a:gd name="T63" fmla="*/ 17 h 149"/>
                <a:gd name="T64" fmla="*/ 149 w 241"/>
                <a:gd name="T65" fmla="*/ 17 h 149"/>
                <a:gd name="T66" fmla="*/ 186 w 241"/>
                <a:gd name="T67" fmla="*/ 11 h 149"/>
                <a:gd name="T68" fmla="*/ 216 w 241"/>
                <a:gd name="T69" fmla="*/ 4 h 149"/>
                <a:gd name="T70" fmla="*/ 223 w 241"/>
                <a:gd name="T7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 h="149">
                  <a:moveTo>
                    <a:pt x="223" y="0"/>
                  </a:moveTo>
                  <a:lnTo>
                    <a:pt x="225" y="64"/>
                  </a:lnTo>
                  <a:lnTo>
                    <a:pt x="227" y="82"/>
                  </a:lnTo>
                  <a:lnTo>
                    <a:pt x="229" y="100"/>
                  </a:lnTo>
                  <a:lnTo>
                    <a:pt x="233" y="115"/>
                  </a:lnTo>
                  <a:lnTo>
                    <a:pt x="235" y="127"/>
                  </a:lnTo>
                  <a:lnTo>
                    <a:pt x="237" y="131"/>
                  </a:lnTo>
                  <a:lnTo>
                    <a:pt x="241" y="149"/>
                  </a:lnTo>
                  <a:lnTo>
                    <a:pt x="227" y="137"/>
                  </a:lnTo>
                  <a:lnTo>
                    <a:pt x="204" y="125"/>
                  </a:lnTo>
                  <a:lnTo>
                    <a:pt x="174" y="117"/>
                  </a:lnTo>
                  <a:lnTo>
                    <a:pt x="143" y="112"/>
                  </a:lnTo>
                  <a:lnTo>
                    <a:pt x="108" y="110"/>
                  </a:lnTo>
                  <a:lnTo>
                    <a:pt x="76" y="110"/>
                  </a:lnTo>
                  <a:lnTo>
                    <a:pt x="49" y="112"/>
                  </a:lnTo>
                  <a:lnTo>
                    <a:pt x="27" y="113"/>
                  </a:lnTo>
                  <a:lnTo>
                    <a:pt x="11" y="115"/>
                  </a:lnTo>
                  <a:lnTo>
                    <a:pt x="7" y="115"/>
                  </a:lnTo>
                  <a:lnTo>
                    <a:pt x="0" y="115"/>
                  </a:lnTo>
                  <a:lnTo>
                    <a:pt x="0" y="110"/>
                  </a:lnTo>
                  <a:lnTo>
                    <a:pt x="4" y="86"/>
                  </a:lnTo>
                  <a:lnTo>
                    <a:pt x="7" y="66"/>
                  </a:lnTo>
                  <a:lnTo>
                    <a:pt x="11" y="53"/>
                  </a:lnTo>
                  <a:lnTo>
                    <a:pt x="13" y="47"/>
                  </a:lnTo>
                  <a:lnTo>
                    <a:pt x="25" y="11"/>
                  </a:lnTo>
                  <a:lnTo>
                    <a:pt x="27" y="7"/>
                  </a:lnTo>
                  <a:lnTo>
                    <a:pt x="33" y="7"/>
                  </a:lnTo>
                  <a:lnTo>
                    <a:pt x="37" y="9"/>
                  </a:lnTo>
                  <a:lnTo>
                    <a:pt x="51" y="11"/>
                  </a:lnTo>
                  <a:lnTo>
                    <a:pt x="70" y="13"/>
                  </a:lnTo>
                  <a:lnTo>
                    <a:pt x="94" y="17"/>
                  </a:lnTo>
                  <a:lnTo>
                    <a:pt x="121" y="17"/>
                  </a:lnTo>
                  <a:lnTo>
                    <a:pt x="149" y="17"/>
                  </a:lnTo>
                  <a:lnTo>
                    <a:pt x="186" y="11"/>
                  </a:lnTo>
                  <a:lnTo>
                    <a:pt x="216" y="4"/>
                  </a:lnTo>
                  <a:lnTo>
                    <a:pt x="22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0" name="Freeform 860"/>
            <p:cNvSpPr>
              <a:spLocks/>
            </p:cNvSpPr>
            <p:nvPr/>
          </p:nvSpPr>
          <p:spPr bwMode="auto">
            <a:xfrm>
              <a:off x="4962526" y="4089401"/>
              <a:ext cx="149225" cy="17463"/>
            </a:xfrm>
            <a:custGeom>
              <a:avLst/>
              <a:gdLst>
                <a:gd name="T0" fmla="*/ 189 w 189"/>
                <a:gd name="T1" fmla="*/ 0 h 21"/>
                <a:gd name="T2" fmla="*/ 189 w 189"/>
                <a:gd name="T3" fmla="*/ 4 h 21"/>
                <a:gd name="T4" fmla="*/ 189 w 189"/>
                <a:gd name="T5" fmla="*/ 5 h 21"/>
                <a:gd name="T6" fmla="*/ 187 w 189"/>
                <a:gd name="T7" fmla="*/ 5 h 21"/>
                <a:gd name="T8" fmla="*/ 159 w 189"/>
                <a:gd name="T9" fmla="*/ 15 h 21"/>
                <a:gd name="T10" fmla="*/ 128 w 189"/>
                <a:gd name="T11" fmla="*/ 21 h 21"/>
                <a:gd name="T12" fmla="*/ 96 w 189"/>
                <a:gd name="T13" fmla="*/ 21 h 21"/>
                <a:gd name="T14" fmla="*/ 67 w 189"/>
                <a:gd name="T15" fmla="*/ 21 h 21"/>
                <a:gd name="T16" fmla="*/ 41 w 189"/>
                <a:gd name="T17" fmla="*/ 19 h 21"/>
                <a:gd name="T18" fmla="*/ 20 w 189"/>
                <a:gd name="T19" fmla="*/ 15 h 21"/>
                <a:gd name="T20" fmla="*/ 6 w 189"/>
                <a:gd name="T21" fmla="*/ 13 h 21"/>
                <a:gd name="T22" fmla="*/ 0 w 189"/>
                <a:gd name="T23" fmla="*/ 11 h 21"/>
                <a:gd name="T24" fmla="*/ 2 w 189"/>
                <a:gd name="T25" fmla="*/ 7 h 21"/>
                <a:gd name="T26" fmla="*/ 12 w 189"/>
                <a:gd name="T27" fmla="*/ 7 h 21"/>
                <a:gd name="T28" fmla="*/ 29 w 189"/>
                <a:gd name="T29" fmla="*/ 11 h 21"/>
                <a:gd name="T30" fmla="*/ 55 w 189"/>
                <a:gd name="T31" fmla="*/ 13 h 21"/>
                <a:gd name="T32" fmla="*/ 86 w 189"/>
                <a:gd name="T33" fmla="*/ 15 h 21"/>
                <a:gd name="T34" fmla="*/ 118 w 189"/>
                <a:gd name="T35" fmla="*/ 15 h 21"/>
                <a:gd name="T36" fmla="*/ 155 w 189"/>
                <a:gd name="T37" fmla="*/ 9 h 21"/>
                <a:gd name="T38" fmla="*/ 185 w 189"/>
                <a:gd name="T39" fmla="*/ 2 h 21"/>
                <a:gd name="T40" fmla="*/ 189 w 189"/>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21">
                  <a:moveTo>
                    <a:pt x="189" y="0"/>
                  </a:moveTo>
                  <a:lnTo>
                    <a:pt x="189" y="4"/>
                  </a:lnTo>
                  <a:lnTo>
                    <a:pt x="189" y="5"/>
                  </a:lnTo>
                  <a:lnTo>
                    <a:pt x="187" y="5"/>
                  </a:lnTo>
                  <a:lnTo>
                    <a:pt x="159" y="15"/>
                  </a:lnTo>
                  <a:lnTo>
                    <a:pt x="128" y="21"/>
                  </a:lnTo>
                  <a:lnTo>
                    <a:pt x="96" y="21"/>
                  </a:lnTo>
                  <a:lnTo>
                    <a:pt x="67" y="21"/>
                  </a:lnTo>
                  <a:lnTo>
                    <a:pt x="41" y="19"/>
                  </a:lnTo>
                  <a:lnTo>
                    <a:pt x="20" y="15"/>
                  </a:lnTo>
                  <a:lnTo>
                    <a:pt x="6" y="13"/>
                  </a:lnTo>
                  <a:lnTo>
                    <a:pt x="0" y="11"/>
                  </a:lnTo>
                  <a:lnTo>
                    <a:pt x="2" y="7"/>
                  </a:lnTo>
                  <a:lnTo>
                    <a:pt x="12" y="7"/>
                  </a:lnTo>
                  <a:lnTo>
                    <a:pt x="29" y="11"/>
                  </a:lnTo>
                  <a:lnTo>
                    <a:pt x="55" y="13"/>
                  </a:lnTo>
                  <a:lnTo>
                    <a:pt x="86" y="15"/>
                  </a:lnTo>
                  <a:lnTo>
                    <a:pt x="118" y="15"/>
                  </a:lnTo>
                  <a:lnTo>
                    <a:pt x="155" y="9"/>
                  </a:lnTo>
                  <a:lnTo>
                    <a:pt x="185" y="2"/>
                  </a:lnTo>
                  <a:lnTo>
                    <a:pt x="18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1" name="Freeform 861"/>
            <p:cNvSpPr>
              <a:spLocks/>
            </p:cNvSpPr>
            <p:nvPr/>
          </p:nvSpPr>
          <p:spPr bwMode="auto">
            <a:xfrm>
              <a:off x="4941889" y="4094163"/>
              <a:ext cx="179388" cy="100013"/>
            </a:xfrm>
            <a:custGeom>
              <a:avLst/>
              <a:gdLst>
                <a:gd name="T0" fmla="*/ 212 w 225"/>
                <a:gd name="T1" fmla="*/ 0 h 126"/>
                <a:gd name="T2" fmla="*/ 214 w 225"/>
                <a:gd name="T3" fmla="*/ 57 h 126"/>
                <a:gd name="T4" fmla="*/ 214 w 225"/>
                <a:gd name="T5" fmla="*/ 57 h 126"/>
                <a:gd name="T6" fmla="*/ 216 w 225"/>
                <a:gd name="T7" fmla="*/ 77 h 126"/>
                <a:gd name="T8" fmla="*/ 217 w 225"/>
                <a:gd name="T9" fmla="*/ 95 h 126"/>
                <a:gd name="T10" fmla="*/ 221 w 225"/>
                <a:gd name="T11" fmla="*/ 110 h 126"/>
                <a:gd name="T12" fmla="*/ 223 w 225"/>
                <a:gd name="T13" fmla="*/ 122 h 126"/>
                <a:gd name="T14" fmla="*/ 225 w 225"/>
                <a:gd name="T15" fmla="*/ 126 h 126"/>
                <a:gd name="T16" fmla="*/ 202 w 225"/>
                <a:gd name="T17" fmla="*/ 112 h 126"/>
                <a:gd name="T18" fmla="*/ 172 w 225"/>
                <a:gd name="T19" fmla="*/ 105 h 126"/>
                <a:gd name="T20" fmla="*/ 141 w 225"/>
                <a:gd name="T21" fmla="*/ 99 h 126"/>
                <a:gd name="T22" fmla="*/ 106 w 225"/>
                <a:gd name="T23" fmla="*/ 97 h 126"/>
                <a:gd name="T24" fmla="*/ 74 w 225"/>
                <a:gd name="T25" fmla="*/ 97 h 126"/>
                <a:gd name="T26" fmla="*/ 45 w 225"/>
                <a:gd name="T27" fmla="*/ 99 h 126"/>
                <a:gd name="T28" fmla="*/ 21 w 225"/>
                <a:gd name="T29" fmla="*/ 101 h 126"/>
                <a:gd name="T30" fmla="*/ 5 w 225"/>
                <a:gd name="T31" fmla="*/ 103 h 126"/>
                <a:gd name="T32" fmla="*/ 0 w 225"/>
                <a:gd name="T33" fmla="*/ 103 h 126"/>
                <a:gd name="T34" fmla="*/ 3 w 225"/>
                <a:gd name="T35" fmla="*/ 85 h 126"/>
                <a:gd name="T36" fmla="*/ 5 w 225"/>
                <a:gd name="T37" fmla="*/ 69 h 126"/>
                <a:gd name="T38" fmla="*/ 9 w 225"/>
                <a:gd name="T39" fmla="*/ 55 h 126"/>
                <a:gd name="T40" fmla="*/ 13 w 225"/>
                <a:gd name="T41" fmla="*/ 46 h 126"/>
                <a:gd name="T42" fmla="*/ 13 w 225"/>
                <a:gd name="T43" fmla="*/ 42 h 126"/>
                <a:gd name="T44" fmla="*/ 25 w 225"/>
                <a:gd name="T45" fmla="*/ 6 h 126"/>
                <a:gd name="T46" fmla="*/ 31 w 225"/>
                <a:gd name="T47" fmla="*/ 8 h 126"/>
                <a:gd name="T48" fmla="*/ 45 w 225"/>
                <a:gd name="T49" fmla="*/ 10 h 126"/>
                <a:gd name="T50" fmla="*/ 66 w 225"/>
                <a:gd name="T51" fmla="*/ 14 h 126"/>
                <a:gd name="T52" fmla="*/ 92 w 225"/>
                <a:gd name="T53" fmla="*/ 16 h 126"/>
                <a:gd name="T54" fmla="*/ 121 w 225"/>
                <a:gd name="T55" fmla="*/ 16 h 126"/>
                <a:gd name="T56" fmla="*/ 153 w 225"/>
                <a:gd name="T57" fmla="*/ 16 h 126"/>
                <a:gd name="T58" fmla="*/ 184 w 225"/>
                <a:gd name="T59" fmla="*/ 10 h 126"/>
                <a:gd name="T60" fmla="*/ 212 w 225"/>
                <a:gd name="T6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26">
                  <a:moveTo>
                    <a:pt x="212" y="0"/>
                  </a:moveTo>
                  <a:lnTo>
                    <a:pt x="214" y="57"/>
                  </a:lnTo>
                  <a:lnTo>
                    <a:pt x="214" y="57"/>
                  </a:lnTo>
                  <a:lnTo>
                    <a:pt x="216" y="77"/>
                  </a:lnTo>
                  <a:lnTo>
                    <a:pt x="217" y="95"/>
                  </a:lnTo>
                  <a:lnTo>
                    <a:pt x="221" y="110"/>
                  </a:lnTo>
                  <a:lnTo>
                    <a:pt x="223" y="122"/>
                  </a:lnTo>
                  <a:lnTo>
                    <a:pt x="225" y="126"/>
                  </a:lnTo>
                  <a:lnTo>
                    <a:pt x="202" y="112"/>
                  </a:lnTo>
                  <a:lnTo>
                    <a:pt x="172" y="105"/>
                  </a:lnTo>
                  <a:lnTo>
                    <a:pt x="141" y="99"/>
                  </a:lnTo>
                  <a:lnTo>
                    <a:pt x="106" y="97"/>
                  </a:lnTo>
                  <a:lnTo>
                    <a:pt x="74" y="97"/>
                  </a:lnTo>
                  <a:lnTo>
                    <a:pt x="45" y="99"/>
                  </a:lnTo>
                  <a:lnTo>
                    <a:pt x="21" y="101"/>
                  </a:lnTo>
                  <a:lnTo>
                    <a:pt x="5" y="103"/>
                  </a:lnTo>
                  <a:lnTo>
                    <a:pt x="0" y="103"/>
                  </a:lnTo>
                  <a:lnTo>
                    <a:pt x="3" y="85"/>
                  </a:lnTo>
                  <a:lnTo>
                    <a:pt x="5" y="69"/>
                  </a:lnTo>
                  <a:lnTo>
                    <a:pt x="9" y="55"/>
                  </a:lnTo>
                  <a:lnTo>
                    <a:pt x="13" y="46"/>
                  </a:lnTo>
                  <a:lnTo>
                    <a:pt x="13" y="42"/>
                  </a:lnTo>
                  <a:lnTo>
                    <a:pt x="25" y="6"/>
                  </a:lnTo>
                  <a:lnTo>
                    <a:pt x="31" y="8"/>
                  </a:lnTo>
                  <a:lnTo>
                    <a:pt x="45" y="10"/>
                  </a:lnTo>
                  <a:lnTo>
                    <a:pt x="66" y="14"/>
                  </a:lnTo>
                  <a:lnTo>
                    <a:pt x="92" y="16"/>
                  </a:lnTo>
                  <a:lnTo>
                    <a:pt x="121" y="16"/>
                  </a:lnTo>
                  <a:lnTo>
                    <a:pt x="153" y="16"/>
                  </a:lnTo>
                  <a:lnTo>
                    <a:pt x="184" y="10"/>
                  </a:lnTo>
                  <a:lnTo>
                    <a:pt x="2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2" name="Freeform 862"/>
            <p:cNvSpPr>
              <a:spLocks/>
            </p:cNvSpPr>
            <p:nvPr/>
          </p:nvSpPr>
          <p:spPr bwMode="auto">
            <a:xfrm>
              <a:off x="4876801" y="3824288"/>
              <a:ext cx="52388" cy="88900"/>
            </a:xfrm>
            <a:custGeom>
              <a:avLst/>
              <a:gdLst>
                <a:gd name="T0" fmla="*/ 63 w 67"/>
                <a:gd name="T1" fmla="*/ 0 h 112"/>
                <a:gd name="T2" fmla="*/ 65 w 67"/>
                <a:gd name="T3" fmla="*/ 4 h 112"/>
                <a:gd name="T4" fmla="*/ 67 w 67"/>
                <a:gd name="T5" fmla="*/ 12 h 112"/>
                <a:gd name="T6" fmla="*/ 67 w 67"/>
                <a:gd name="T7" fmla="*/ 25 h 112"/>
                <a:gd name="T8" fmla="*/ 63 w 67"/>
                <a:gd name="T9" fmla="*/ 43 h 112"/>
                <a:gd name="T10" fmla="*/ 53 w 67"/>
                <a:gd name="T11" fmla="*/ 63 h 112"/>
                <a:gd name="T12" fmla="*/ 35 w 67"/>
                <a:gd name="T13" fmla="*/ 86 h 112"/>
                <a:gd name="T14" fmla="*/ 6 w 67"/>
                <a:gd name="T15" fmla="*/ 112 h 112"/>
                <a:gd name="T16" fmla="*/ 4 w 67"/>
                <a:gd name="T17" fmla="*/ 112 h 112"/>
                <a:gd name="T18" fmla="*/ 2 w 67"/>
                <a:gd name="T19" fmla="*/ 112 h 112"/>
                <a:gd name="T20" fmla="*/ 0 w 67"/>
                <a:gd name="T21" fmla="*/ 110 h 112"/>
                <a:gd name="T22" fmla="*/ 0 w 67"/>
                <a:gd name="T23" fmla="*/ 108 h 112"/>
                <a:gd name="T24" fmla="*/ 0 w 67"/>
                <a:gd name="T25" fmla="*/ 104 h 112"/>
                <a:gd name="T26" fmla="*/ 0 w 67"/>
                <a:gd name="T27" fmla="*/ 102 h 112"/>
                <a:gd name="T28" fmla="*/ 0 w 67"/>
                <a:gd name="T29" fmla="*/ 100 h 112"/>
                <a:gd name="T30" fmla="*/ 0 w 67"/>
                <a:gd name="T31" fmla="*/ 98 h 112"/>
                <a:gd name="T32" fmla="*/ 4 w 67"/>
                <a:gd name="T33" fmla="*/ 96 h 112"/>
                <a:gd name="T34" fmla="*/ 14 w 67"/>
                <a:gd name="T35" fmla="*/ 88 h 112"/>
                <a:gd name="T36" fmla="*/ 28 w 67"/>
                <a:gd name="T37" fmla="*/ 78 h 112"/>
                <a:gd name="T38" fmla="*/ 41 w 67"/>
                <a:gd name="T39" fmla="*/ 63 h 112"/>
                <a:gd name="T40" fmla="*/ 55 w 67"/>
                <a:gd name="T41" fmla="*/ 45 h 112"/>
                <a:gd name="T42" fmla="*/ 63 w 67"/>
                <a:gd name="T43" fmla="*/ 23 h 112"/>
                <a:gd name="T44" fmla="*/ 63 w 67"/>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12">
                  <a:moveTo>
                    <a:pt x="63" y="0"/>
                  </a:moveTo>
                  <a:lnTo>
                    <a:pt x="65" y="4"/>
                  </a:lnTo>
                  <a:lnTo>
                    <a:pt x="67" y="12"/>
                  </a:lnTo>
                  <a:lnTo>
                    <a:pt x="67" y="25"/>
                  </a:lnTo>
                  <a:lnTo>
                    <a:pt x="63" y="43"/>
                  </a:lnTo>
                  <a:lnTo>
                    <a:pt x="53" y="63"/>
                  </a:lnTo>
                  <a:lnTo>
                    <a:pt x="35" y="86"/>
                  </a:lnTo>
                  <a:lnTo>
                    <a:pt x="6" y="112"/>
                  </a:lnTo>
                  <a:lnTo>
                    <a:pt x="4" y="112"/>
                  </a:lnTo>
                  <a:lnTo>
                    <a:pt x="2" y="112"/>
                  </a:lnTo>
                  <a:lnTo>
                    <a:pt x="0" y="110"/>
                  </a:lnTo>
                  <a:lnTo>
                    <a:pt x="0" y="108"/>
                  </a:lnTo>
                  <a:lnTo>
                    <a:pt x="0" y="104"/>
                  </a:lnTo>
                  <a:lnTo>
                    <a:pt x="0" y="102"/>
                  </a:lnTo>
                  <a:lnTo>
                    <a:pt x="0" y="100"/>
                  </a:lnTo>
                  <a:lnTo>
                    <a:pt x="0" y="98"/>
                  </a:lnTo>
                  <a:lnTo>
                    <a:pt x="4" y="96"/>
                  </a:lnTo>
                  <a:lnTo>
                    <a:pt x="14" y="88"/>
                  </a:lnTo>
                  <a:lnTo>
                    <a:pt x="28" y="78"/>
                  </a:lnTo>
                  <a:lnTo>
                    <a:pt x="41" y="63"/>
                  </a:lnTo>
                  <a:lnTo>
                    <a:pt x="55" y="45"/>
                  </a:lnTo>
                  <a:lnTo>
                    <a:pt x="63" y="23"/>
                  </a:lnTo>
                  <a:lnTo>
                    <a:pt x="6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3" name="Freeform 863"/>
            <p:cNvSpPr>
              <a:spLocks/>
            </p:cNvSpPr>
            <p:nvPr/>
          </p:nvSpPr>
          <p:spPr bwMode="auto">
            <a:xfrm>
              <a:off x="4832351" y="4106863"/>
              <a:ext cx="122238" cy="123825"/>
            </a:xfrm>
            <a:custGeom>
              <a:avLst/>
              <a:gdLst>
                <a:gd name="T0" fmla="*/ 73 w 155"/>
                <a:gd name="T1" fmla="*/ 0 h 155"/>
                <a:gd name="T2" fmla="*/ 96 w 155"/>
                <a:gd name="T3" fmla="*/ 4 h 155"/>
                <a:gd name="T4" fmla="*/ 118 w 155"/>
                <a:gd name="T5" fmla="*/ 12 h 155"/>
                <a:gd name="T6" fmla="*/ 136 w 155"/>
                <a:gd name="T7" fmla="*/ 28 h 155"/>
                <a:gd name="T8" fmla="*/ 149 w 155"/>
                <a:gd name="T9" fmla="*/ 49 h 155"/>
                <a:gd name="T10" fmla="*/ 155 w 155"/>
                <a:gd name="T11" fmla="*/ 73 h 155"/>
                <a:gd name="T12" fmla="*/ 151 w 155"/>
                <a:gd name="T13" fmla="*/ 96 h 155"/>
                <a:gd name="T14" fmla="*/ 141 w 155"/>
                <a:gd name="T15" fmla="*/ 120 h 155"/>
                <a:gd name="T16" fmla="*/ 128 w 155"/>
                <a:gd name="T17" fmla="*/ 138 h 155"/>
                <a:gd name="T18" fmla="*/ 106 w 155"/>
                <a:gd name="T19" fmla="*/ 149 h 155"/>
                <a:gd name="T20" fmla="*/ 83 w 155"/>
                <a:gd name="T21" fmla="*/ 155 h 155"/>
                <a:gd name="T22" fmla="*/ 59 w 155"/>
                <a:gd name="T23" fmla="*/ 151 h 155"/>
                <a:gd name="T24" fmla="*/ 35 w 155"/>
                <a:gd name="T25" fmla="*/ 143 h 155"/>
                <a:gd name="T26" fmla="*/ 18 w 155"/>
                <a:gd name="T27" fmla="*/ 128 h 155"/>
                <a:gd name="T28" fmla="*/ 6 w 155"/>
                <a:gd name="T29" fmla="*/ 106 h 155"/>
                <a:gd name="T30" fmla="*/ 0 w 155"/>
                <a:gd name="T31" fmla="*/ 83 h 155"/>
                <a:gd name="T32" fmla="*/ 2 w 155"/>
                <a:gd name="T33" fmla="*/ 59 h 155"/>
                <a:gd name="T34" fmla="*/ 12 w 155"/>
                <a:gd name="T35" fmla="*/ 37 h 155"/>
                <a:gd name="T36" fmla="*/ 28 w 155"/>
                <a:gd name="T37" fmla="*/ 18 h 155"/>
                <a:gd name="T38" fmla="*/ 49 w 155"/>
                <a:gd name="T39" fmla="*/ 6 h 155"/>
                <a:gd name="T40" fmla="*/ 73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3" y="0"/>
                  </a:moveTo>
                  <a:lnTo>
                    <a:pt x="96" y="4"/>
                  </a:lnTo>
                  <a:lnTo>
                    <a:pt x="118" y="12"/>
                  </a:lnTo>
                  <a:lnTo>
                    <a:pt x="136" y="28"/>
                  </a:lnTo>
                  <a:lnTo>
                    <a:pt x="149" y="49"/>
                  </a:lnTo>
                  <a:lnTo>
                    <a:pt x="155" y="73"/>
                  </a:lnTo>
                  <a:lnTo>
                    <a:pt x="151" y="96"/>
                  </a:lnTo>
                  <a:lnTo>
                    <a:pt x="141" y="120"/>
                  </a:lnTo>
                  <a:lnTo>
                    <a:pt x="128" y="138"/>
                  </a:lnTo>
                  <a:lnTo>
                    <a:pt x="106" y="149"/>
                  </a:lnTo>
                  <a:lnTo>
                    <a:pt x="83" y="155"/>
                  </a:lnTo>
                  <a:lnTo>
                    <a:pt x="59" y="151"/>
                  </a:lnTo>
                  <a:lnTo>
                    <a:pt x="35" y="143"/>
                  </a:lnTo>
                  <a:lnTo>
                    <a:pt x="18" y="128"/>
                  </a:lnTo>
                  <a:lnTo>
                    <a:pt x="6" y="106"/>
                  </a:lnTo>
                  <a:lnTo>
                    <a:pt x="0" y="83"/>
                  </a:lnTo>
                  <a:lnTo>
                    <a:pt x="2" y="59"/>
                  </a:lnTo>
                  <a:lnTo>
                    <a:pt x="12" y="37"/>
                  </a:lnTo>
                  <a:lnTo>
                    <a:pt x="28" y="18"/>
                  </a:lnTo>
                  <a:lnTo>
                    <a:pt x="49" y="6"/>
                  </a:lnTo>
                  <a:lnTo>
                    <a:pt x="7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4" name="Freeform 864"/>
            <p:cNvSpPr>
              <a:spLocks/>
            </p:cNvSpPr>
            <p:nvPr/>
          </p:nvSpPr>
          <p:spPr bwMode="auto">
            <a:xfrm>
              <a:off x="4835526" y="4111626"/>
              <a:ext cx="114300" cy="114300"/>
            </a:xfrm>
            <a:custGeom>
              <a:avLst/>
              <a:gdLst>
                <a:gd name="T0" fmla="*/ 67 w 143"/>
                <a:gd name="T1" fmla="*/ 0 h 143"/>
                <a:gd name="T2" fmla="*/ 94 w 143"/>
                <a:gd name="T3" fmla="*/ 4 h 143"/>
                <a:gd name="T4" fmla="*/ 120 w 143"/>
                <a:gd name="T5" fmla="*/ 18 h 143"/>
                <a:gd name="T6" fmla="*/ 135 w 143"/>
                <a:gd name="T7" fmla="*/ 39 h 143"/>
                <a:gd name="T8" fmla="*/ 143 w 143"/>
                <a:gd name="T9" fmla="*/ 67 h 143"/>
                <a:gd name="T10" fmla="*/ 139 w 143"/>
                <a:gd name="T11" fmla="*/ 96 h 143"/>
                <a:gd name="T12" fmla="*/ 126 w 143"/>
                <a:gd name="T13" fmla="*/ 120 h 143"/>
                <a:gd name="T14" fmla="*/ 104 w 143"/>
                <a:gd name="T15" fmla="*/ 135 h 143"/>
                <a:gd name="T16" fmla="*/ 77 w 143"/>
                <a:gd name="T17" fmla="*/ 143 h 143"/>
                <a:gd name="T18" fmla="*/ 47 w 143"/>
                <a:gd name="T19" fmla="*/ 139 h 143"/>
                <a:gd name="T20" fmla="*/ 24 w 143"/>
                <a:gd name="T21" fmla="*/ 126 h 143"/>
                <a:gd name="T22" fmla="*/ 8 w 143"/>
                <a:gd name="T23" fmla="*/ 104 h 143"/>
                <a:gd name="T24" fmla="*/ 0 w 143"/>
                <a:gd name="T25" fmla="*/ 77 h 143"/>
                <a:gd name="T26" fmla="*/ 4 w 143"/>
                <a:gd name="T27" fmla="*/ 47 h 143"/>
                <a:gd name="T28" fmla="*/ 18 w 143"/>
                <a:gd name="T29" fmla="*/ 24 h 143"/>
                <a:gd name="T30" fmla="*/ 39 w 143"/>
                <a:gd name="T31" fmla="*/ 8 h 143"/>
                <a:gd name="T32" fmla="*/ 67 w 143"/>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43">
                  <a:moveTo>
                    <a:pt x="67" y="0"/>
                  </a:moveTo>
                  <a:lnTo>
                    <a:pt x="94" y="4"/>
                  </a:lnTo>
                  <a:lnTo>
                    <a:pt x="120" y="18"/>
                  </a:lnTo>
                  <a:lnTo>
                    <a:pt x="135" y="39"/>
                  </a:lnTo>
                  <a:lnTo>
                    <a:pt x="143" y="67"/>
                  </a:lnTo>
                  <a:lnTo>
                    <a:pt x="139" y="96"/>
                  </a:lnTo>
                  <a:lnTo>
                    <a:pt x="126" y="120"/>
                  </a:lnTo>
                  <a:lnTo>
                    <a:pt x="104" y="135"/>
                  </a:lnTo>
                  <a:lnTo>
                    <a:pt x="77" y="143"/>
                  </a:lnTo>
                  <a:lnTo>
                    <a:pt x="47" y="139"/>
                  </a:lnTo>
                  <a:lnTo>
                    <a:pt x="24" y="126"/>
                  </a:lnTo>
                  <a:lnTo>
                    <a:pt x="8" y="104"/>
                  </a:lnTo>
                  <a:lnTo>
                    <a:pt x="0" y="77"/>
                  </a:lnTo>
                  <a:lnTo>
                    <a:pt x="4" y="47"/>
                  </a:lnTo>
                  <a:lnTo>
                    <a:pt x="18" y="24"/>
                  </a:lnTo>
                  <a:lnTo>
                    <a:pt x="39" y="8"/>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5" name="Freeform 865"/>
            <p:cNvSpPr>
              <a:spLocks/>
            </p:cNvSpPr>
            <p:nvPr/>
          </p:nvSpPr>
          <p:spPr bwMode="auto">
            <a:xfrm>
              <a:off x="4808539" y="4095751"/>
              <a:ext cx="128588" cy="131763"/>
            </a:xfrm>
            <a:custGeom>
              <a:avLst/>
              <a:gdLst>
                <a:gd name="T0" fmla="*/ 76 w 163"/>
                <a:gd name="T1" fmla="*/ 0 h 165"/>
                <a:gd name="T2" fmla="*/ 102 w 163"/>
                <a:gd name="T3" fmla="*/ 2 h 165"/>
                <a:gd name="T4" fmla="*/ 125 w 163"/>
                <a:gd name="T5" fmla="*/ 12 h 165"/>
                <a:gd name="T6" fmla="*/ 145 w 163"/>
                <a:gd name="T7" fmla="*/ 30 h 165"/>
                <a:gd name="T8" fmla="*/ 157 w 163"/>
                <a:gd name="T9" fmla="*/ 51 h 165"/>
                <a:gd name="T10" fmla="*/ 163 w 163"/>
                <a:gd name="T11" fmla="*/ 77 h 165"/>
                <a:gd name="T12" fmla="*/ 161 w 163"/>
                <a:gd name="T13" fmla="*/ 103 h 165"/>
                <a:gd name="T14" fmla="*/ 151 w 163"/>
                <a:gd name="T15" fmla="*/ 126 h 165"/>
                <a:gd name="T16" fmla="*/ 135 w 163"/>
                <a:gd name="T17" fmla="*/ 146 h 165"/>
                <a:gd name="T18" fmla="*/ 112 w 163"/>
                <a:gd name="T19" fmla="*/ 159 h 165"/>
                <a:gd name="T20" fmla="*/ 86 w 163"/>
                <a:gd name="T21" fmla="*/ 165 h 165"/>
                <a:gd name="T22" fmla="*/ 61 w 163"/>
                <a:gd name="T23" fmla="*/ 161 h 165"/>
                <a:gd name="T24" fmla="*/ 37 w 163"/>
                <a:gd name="T25" fmla="*/ 152 h 165"/>
                <a:gd name="T26" fmla="*/ 17 w 163"/>
                <a:gd name="T27" fmla="*/ 136 h 165"/>
                <a:gd name="T28" fmla="*/ 6 w 163"/>
                <a:gd name="T29" fmla="*/ 114 h 165"/>
                <a:gd name="T30" fmla="*/ 0 w 163"/>
                <a:gd name="T31" fmla="*/ 89 h 165"/>
                <a:gd name="T32" fmla="*/ 2 w 163"/>
                <a:gd name="T33" fmla="*/ 61 h 165"/>
                <a:gd name="T34" fmla="*/ 11 w 163"/>
                <a:gd name="T35" fmla="*/ 38 h 165"/>
                <a:gd name="T36" fmla="*/ 29 w 163"/>
                <a:gd name="T37" fmla="*/ 20 h 165"/>
                <a:gd name="T38" fmla="*/ 51 w 163"/>
                <a:gd name="T39" fmla="*/ 6 h 165"/>
                <a:gd name="T40" fmla="*/ 76 w 163"/>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5">
                  <a:moveTo>
                    <a:pt x="76" y="0"/>
                  </a:moveTo>
                  <a:lnTo>
                    <a:pt x="102" y="2"/>
                  </a:lnTo>
                  <a:lnTo>
                    <a:pt x="125" y="12"/>
                  </a:lnTo>
                  <a:lnTo>
                    <a:pt x="145" y="30"/>
                  </a:lnTo>
                  <a:lnTo>
                    <a:pt x="157" y="51"/>
                  </a:lnTo>
                  <a:lnTo>
                    <a:pt x="163" y="77"/>
                  </a:lnTo>
                  <a:lnTo>
                    <a:pt x="161" y="103"/>
                  </a:lnTo>
                  <a:lnTo>
                    <a:pt x="151" y="126"/>
                  </a:lnTo>
                  <a:lnTo>
                    <a:pt x="135" y="146"/>
                  </a:lnTo>
                  <a:lnTo>
                    <a:pt x="112" y="159"/>
                  </a:lnTo>
                  <a:lnTo>
                    <a:pt x="86" y="165"/>
                  </a:lnTo>
                  <a:lnTo>
                    <a:pt x="61" y="161"/>
                  </a:lnTo>
                  <a:lnTo>
                    <a:pt x="37" y="152"/>
                  </a:lnTo>
                  <a:lnTo>
                    <a:pt x="17" y="136"/>
                  </a:lnTo>
                  <a:lnTo>
                    <a:pt x="6" y="114"/>
                  </a:lnTo>
                  <a:lnTo>
                    <a:pt x="0" y="89"/>
                  </a:lnTo>
                  <a:lnTo>
                    <a:pt x="2" y="61"/>
                  </a:lnTo>
                  <a:lnTo>
                    <a:pt x="11" y="38"/>
                  </a:lnTo>
                  <a:lnTo>
                    <a:pt x="29" y="20"/>
                  </a:lnTo>
                  <a:lnTo>
                    <a:pt x="51" y="6"/>
                  </a:lnTo>
                  <a:lnTo>
                    <a:pt x="7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6" name="Freeform 866"/>
            <p:cNvSpPr>
              <a:spLocks/>
            </p:cNvSpPr>
            <p:nvPr/>
          </p:nvSpPr>
          <p:spPr bwMode="auto">
            <a:xfrm>
              <a:off x="4811714" y="4098926"/>
              <a:ext cx="122238" cy="123825"/>
            </a:xfrm>
            <a:custGeom>
              <a:avLst/>
              <a:gdLst>
                <a:gd name="T0" fmla="*/ 72 w 155"/>
                <a:gd name="T1" fmla="*/ 0 h 155"/>
                <a:gd name="T2" fmla="*/ 98 w 155"/>
                <a:gd name="T3" fmla="*/ 4 h 155"/>
                <a:gd name="T4" fmla="*/ 119 w 155"/>
                <a:gd name="T5" fmla="*/ 14 h 155"/>
                <a:gd name="T6" fmla="*/ 137 w 155"/>
                <a:gd name="T7" fmla="*/ 30 h 155"/>
                <a:gd name="T8" fmla="*/ 149 w 155"/>
                <a:gd name="T9" fmla="*/ 49 h 155"/>
                <a:gd name="T10" fmla="*/ 155 w 155"/>
                <a:gd name="T11" fmla="*/ 73 h 155"/>
                <a:gd name="T12" fmla="*/ 153 w 155"/>
                <a:gd name="T13" fmla="*/ 99 h 155"/>
                <a:gd name="T14" fmla="*/ 143 w 155"/>
                <a:gd name="T15" fmla="*/ 120 h 155"/>
                <a:gd name="T16" fmla="*/ 127 w 155"/>
                <a:gd name="T17" fmla="*/ 138 h 155"/>
                <a:gd name="T18" fmla="*/ 108 w 155"/>
                <a:gd name="T19" fmla="*/ 150 h 155"/>
                <a:gd name="T20" fmla="*/ 82 w 155"/>
                <a:gd name="T21" fmla="*/ 155 h 155"/>
                <a:gd name="T22" fmla="*/ 58 w 155"/>
                <a:gd name="T23" fmla="*/ 153 h 155"/>
                <a:gd name="T24" fmla="*/ 35 w 155"/>
                <a:gd name="T25" fmla="*/ 144 h 155"/>
                <a:gd name="T26" fmla="*/ 17 w 155"/>
                <a:gd name="T27" fmla="*/ 128 h 155"/>
                <a:gd name="T28" fmla="*/ 5 w 155"/>
                <a:gd name="T29" fmla="*/ 108 h 155"/>
                <a:gd name="T30" fmla="*/ 0 w 155"/>
                <a:gd name="T31" fmla="*/ 83 h 155"/>
                <a:gd name="T32" fmla="*/ 2 w 155"/>
                <a:gd name="T33" fmla="*/ 59 h 155"/>
                <a:gd name="T34" fmla="*/ 11 w 155"/>
                <a:gd name="T35" fmla="*/ 38 h 155"/>
                <a:gd name="T36" fmla="*/ 27 w 155"/>
                <a:gd name="T37" fmla="*/ 20 h 155"/>
                <a:gd name="T38" fmla="*/ 49 w 155"/>
                <a:gd name="T39" fmla="*/ 6 h 155"/>
                <a:gd name="T40" fmla="*/ 72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2" y="0"/>
                  </a:moveTo>
                  <a:lnTo>
                    <a:pt x="98" y="4"/>
                  </a:lnTo>
                  <a:lnTo>
                    <a:pt x="119" y="14"/>
                  </a:lnTo>
                  <a:lnTo>
                    <a:pt x="137" y="30"/>
                  </a:lnTo>
                  <a:lnTo>
                    <a:pt x="149" y="49"/>
                  </a:lnTo>
                  <a:lnTo>
                    <a:pt x="155" y="73"/>
                  </a:lnTo>
                  <a:lnTo>
                    <a:pt x="153" y="99"/>
                  </a:lnTo>
                  <a:lnTo>
                    <a:pt x="143" y="120"/>
                  </a:lnTo>
                  <a:lnTo>
                    <a:pt x="127" y="138"/>
                  </a:lnTo>
                  <a:lnTo>
                    <a:pt x="108" y="150"/>
                  </a:lnTo>
                  <a:lnTo>
                    <a:pt x="82" y="155"/>
                  </a:lnTo>
                  <a:lnTo>
                    <a:pt x="58" y="153"/>
                  </a:lnTo>
                  <a:lnTo>
                    <a:pt x="35" y="144"/>
                  </a:lnTo>
                  <a:lnTo>
                    <a:pt x="17" y="128"/>
                  </a:lnTo>
                  <a:lnTo>
                    <a:pt x="5" y="108"/>
                  </a:lnTo>
                  <a:lnTo>
                    <a:pt x="0" y="83"/>
                  </a:lnTo>
                  <a:lnTo>
                    <a:pt x="2" y="59"/>
                  </a:lnTo>
                  <a:lnTo>
                    <a:pt x="11" y="38"/>
                  </a:lnTo>
                  <a:lnTo>
                    <a:pt x="27" y="20"/>
                  </a:lnTo>
                  <a:lnTo>
                    <a:pt x="49" y="6"/>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7" name="Group 1486"/>
          <p:cNvGrpSpPr/>
          <p:nvPr/>
        </p:nvGrpSpPr>
        <p:grpSpPr>
          <a:xfrm>
            <a:off x="10129406" y="4755560"/>
            <a:ext cx="1386877" cy="1221005"/>
            <a:chOff x="4314826" y="5022851"/>
            <a:chExt cx="1433513" cy="1262063"/>
          </a:xfrm>
        </p:grpSpPr>
        <p:sp>
          <p:nvSpPr>
            <p:cNvPr id="1488" name="Freeform 917"/>
            <p:cNvSpPr>
              <a:spLocks/>
            </p:cNvSpPr>
            <p:nvPr/>
          </p:nvSpPr>
          <p:spPr bwMode="auto">
            <a:xfrm>
              <a:off x="4992689" y="5160963"/>
              <a:ext cx="77788" cy="76200"/>
            </a:xfrm>
            <a:custGeom>
              <a:avLst/>
              <a:gdLst>
                <a:gd name="T0" fmla="*/ 49 w 99"/>
                <a:gd name="T1" fmla="*/ 0 h 94"/>
                <a:gd name="T2" fmla="*/ 63 w 99"/>
                <a:gd name="T3" fmla="*/ 31 h 94"/>
                <a:gd name="T4" fmla="*/ 99 w 99"/>
                <a:gd name="T5" fmla="*/ 35 h 94"/>
                <a:gd name="T6" fmla="*/ 73 w 99"/>
                <a:gd name="T7" fmla="*/ 61 h 94"/>
                <a:gd name="T8" fmla="*/ 79 w 99"/>
                <a:gd name="T9" fmla="*/ 94 h 94"/>
                <a:gd name="T10" fmla="*/ 49 w 99"/>
                <a:gd name="T11" fmla="*/ 78 h 94"/>
                <a:gd name="T12" fmla="*/ 18 w 99"/>
                <a:gd name="T13" fmla="*/ 94 h 94"/>
                <a:gd name="T14" fmla="*/ 24 w 99"/>
                <a:gd name="T15" fmla="*/ 61 h 94"/>
                <a:gd name="T16" fmla="*/ 0 w 99"/>
                <a:gd name="T17" fmla="*/ 35 h 94"/>
                <a:gd name="T18" fmla="*/ 34 w 99"/>
                <a:gd name="T19" fmla="*/ 31 h 94"/>
                <a:gd name="T20" fmla="*/ 49 w 9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4">
                  <a:moveTo>
                    <a:pt x="49" y="0"/>
                  </a:moveTo>
                  <a:lnTo>
                    <a:pt x="63" y="31"/>
                  </a:lnTo>
                  <a:lnTo>
                    <a:pt x="99" y="35"/>
                  </a:lnTo>
                  <a:lnTo>
                    <a:pt x="73" y="61"/>
                  </a:lnTo>
                  <a:lnTo>
                    <a:pt x="79" y="94"/>
                  </a:lnTo>
                  <a:lnTo>
                    <a:pt x="49" y="78"/>
                  </a:lnTo>
                  <a:lnTo>
                    <a:pt x="18" y="94"/>
                  </a:lnTo>
                  <a:lnTo>
                    <a:pt x="24" y="61"/>
                  </a:lnTo>
                  <a:lnTo>
                    <a:pt x="0" y="35"/>
                  </a:lnTo>
                  <a:lnTo>
                    <a:pt x="34" y="31"/>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9" name="Freeform 918"/>
            <p:cNvSpPr>
              <a:spLocks/>
            </p:cNvSpPr>
            <p:nvPr/>
          </p:nvSpPr>
          <p:spPr bwMode="auto">
            <a:xfrm>
              <a:off x="5156201" y="5222876"/>
              <a:ext cx="55563" cy="53975"/>
            </a:xfrm>
            <a:custGeom>
              <a:avLst/>
              <a:gdLst>
                <a:gd name="T0" fmla="*/ 17 w 70"/>
                <a:gd name="T1" fmla="*/ 0 h 69"/>
                <a:gd name="T2" fmla="*/ 39 w 70"/>
                <a:gd name="T3" fmla="*/ 14 h 69"/>
                <a:gd name="T4" fmla="*/ 60 w 70"/>
                <a:gd name="T5" fmla="*/ 4 h 69"/>
                <a:gd name="T6" fmla="*/ 55 w 70"/>
                <a:gd name="T7" fmla="*/ 30 h 69"/>
                <a:gd name="T8" fmla="*/ 70 w 70"/>
                <a:gd name="T9" fmla="*/ 48 h 69"/>
                <a:gd name="T10" fmla="*/ 45 w 70"/>
                <a:gd name="T11" fmla="*/ 50 h 69"/>
                <a:gd name="T12" fmla="*/ 33 w 70"/>
                <a:gd name="T13" fmla="*/ 69 h 69"/>
                <a:gd name="T14" fmla="*/ 23 w 70"/>
                <a:gd name="T15" fmla="*/ 48 h 69"/>
                <a:gd name="T16" fmla="*/ 0 w 70"/>
                <a:gd name="T17" fmla="*/ 42 h 69"/>
                <a:gd name="T18" fmla="*/ 19 w 70"/>
                <a:gd name="T19" fmla="*/ 26 h 69"/>
                <a:gd name="T20" fmla="*/ 17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17" y="0"/>
                  </a:moveTo>
                  <a:lnTo>
                    <a:pt x="39" y="14"/>
                  </a:lnTo>
                  <a:lnTo>
                    <a:pt x="60" y="4"/>
                  </a:lnTo>
                  <a:lnTo>
                    <a:pt x="55" y="30"/>
                  </a:lnTo>
                  <a:lnTo>
                    <a:pt x="70" y="48"/>
                  </a:lnTo>
                  <a:lnTo>
                    <a:pt x="45" y="50"/>
                  </a:lnTo>
                  <a:lnTo>
                    <a:pt x="33" y="69"/>
                  </a:lnTo>
                  <a:lnTo>
                    <a:pt x="23" y="48"/>
                  </a:lnTo>
                  <a:lnTo>
                    <a:pt x="0" y="42"/>
                  </a:lnTo>
                  <a:lnTo>
                    <a:pt x="19" y="26"/>
                  </a:lnTo>
                  <a:lnTo>
                    <a:pt x="1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0" name="Freeform 919"/>
            <p:cNvSpPr>
              <a:spLocks/>
            </p:cNvSpPr>
            <p:nvPr/>
          </p:nvSpPr>
          <p:spPr bwMode="auto">
            <a:xfrm>
              <a:off x="4848226" y="5222876"/>
              <a:ext cx="57150" cy="53975"/>
            </a:xfrm>
            <a:custGeom>
              <a:avLst/>
              <a:gdLst>
                <a:gd name="T0" fmla="*/ 53 w 70"/>
                <a:gd name="T1" fmla="*/ 0 h 69"/>
                <a:gd name="T2" fmla="*/ 51 w 70"/>
                <a:gd name="T3" fmla="*/ 26 h 69"/>
                <a:gd name="T4" fmla="*/ 70 w 70"/>
                <a:gd name="T5" fmla="*/ 42 h 69"/>
                <a:gd name="T6" fmla="*/ 47 w 70"/>
                <a:gd name="T7" fmla="*/ 48 h 69"/>
                <a:gd name="T8" fmla="*/ 39 w 70"/>
                <a:gd name="T9" fmla="*/ 69 h 69"/>
                <a:gd name="T10" fmla="*/ 25 w 70"/>
                <a:gd name="T11" fmla="*/ 50 h 69"/>
                <a:gd name="T12" fmla="*/ 0 w 70"/>
                <a:gd name="T13" fmla="*/ 48 h 69"/>
                <a:gd name="T14" fmla="*/ 15 w 70"/>
                <a:gd name="T15" fmla="*/ 30 h 69"/>
                <a:gd name="T16" fmla="*/ 10 w 70"/>
                <a:gd name="T17" fmla="*/ 4 h 69"/>
                <a:gd name="T18" fmla="*/ 33 w 70"/>
                <a:gd name="T19" fmla="*/ 14 h 69"/>
                <a:gd name="T20" fmla="*/ 53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53" y="0"/>
                  </a:moveTo>
                  <a:lnTo>
                    <a:pt x="51" y="26"/>
                  </a:lnTo>
                  <a:lnTo>
                    <a:pt x="70" y="42"/>
                  </a:lnTo>
                  <a:lnTo>
                    <a:pt x="47" y="48"/>
                  </a:lnTo>
                  <a:lnTo>
                    <a:pt x="39" y="69"/>
                  </a:lnTo>
                  <a:lnTo>
                    <a:pt x="25" y="50"/>
                  </a:lnTo>
                  <a:lnTo>
                    <a:pt x="0" y="48"/>
                  </a:lnTo>
                  <a:lnTo>
                    <a:pt x="15" y="30"/>
                  </a:lnTo>
                  <a:lnTo>
                    <a:pt x="10" y="4"/>
                  </a:lnTo>
                  <a:lnTo>
                    <a:pt x="33" y="14"/>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1" name="Freeform 920"/>
            <p:cNvSpPr>
              <a:spLocks/>
            </p:cNvSpPr>
            <p:nvPr/>
          </p:nvSpPr>
          <p:spPr bwMode="auto">
            <a:xfrm>
              <a:off x="4992689" y="6072188"/>
              <a:ext cx="77788" cy="74613"/>
            </a:xfrm>
            <a:custGeom>
              <a:avLst/>
              <a:gdLst>
                <a:gd name="T0" fmla="*/ 18 w 99"/>
                <a:gd name="T1" fmla="*/ 0 h 94"/>
                <a:gd name="T2" fmla="*/ 49 w 99"/>
                <a:gd name="T3" fmla="*/ 16 h 94"/>
                <a:gd name="T4" fmla="*/ 79 w 99"/>
                <a:gd name="T5" fmla="*/ 0 h 94"/>
                <a:gd name="T6" fmla="*/ 73 w 99"/>
                <a:gd name="T7" fmla="*/ 33 h 94"/>
                <a:gd name="T8" fmla="*/ 99 w 99"/>
                <a:gd name="T9" fmla="*/ 59 h 94"/>
                <a:gd name="T10" fmla="*/ 63 w 99"/>
                <a:gd name="T11" fmla="*/ 63 h 94"/>
                <a:gd name="T12" fmla="*/ 49 w 99"/>
                <a:gd name="T13" fmla="*/ 94 h 94"/>
                <a:gd name="T14" fmla="*/ 34 w 99"/>
                <a:gd name="T15" fmla="*/ 63 h 94"/>
                <a:gd name="T16" fmla="*/ 0 w 99"/>
                <a:gd name="T17" fmla="*/ 59 h 94"/>
                <a:gd name="T18" fmla="*/ 24 w 99"/>
                <a:gd name="T19" fmla="*/ 33 h 94"/>
                <a:gd name="T20" fmla="*/ 18 w 9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4">
                  <a:moveTo>
                    <a:pt x="18" y="0"/>
                  </a:moveTo>
                  <a:lnTo>
                    <a:pt x="49" y="16"/>
                  </a:lnTo>
                  <a:lnTo>
                    <a:pt x="79" y="0"/>
                  </a:lnTo>
                  <a:lnTo>
                    <a:pt x="73" y="33"/>
                  </a:lnTo>
                  <a:lnTo>
                    <a:pt x="99" y="59"/>
                  </a:lnTo>
                  <a:lnTo>
                    <a:pt x="63" y="63"/>
                  </a:lnTo>
                  <a:lnTo>
                    <a:pt x="49" y="94"/>
                  </a:lnTo>
                  <a:lnTo>
                    <a:pt x="34" y="63"/>
                  </a:lnTo>
                  <a:lnTo>
                    <a:pt x="0" y="59"/>
                  </a:lnTo>
                  <a:lnTo>
                    <a:pt x="24" y="33"/>
                  </a:lnTo>
                  <a:lnTo>
                    <a:pt x="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2" name="Freeform 921"/>
            <p:cNvSpPr>
              <a:spLocks/>
            </p:cNvSpPr>
            <p:nvPr/>
          </p:nvSpPr>
          <p:spPr bwMode="auto">
            <a:xfrm>
              <a:off x="5156201" y="6030913"/>
              <a:ext cx="55563" cy="53975"/>
            </a:xfrm>
            <a:custGeom>
              <a:avLst/>
              <a:gdLst>
                <a:gd name="T0" fmla="*/ 33 w 70"/>
                <a:gd name="T1" fmla="*/ 0 h 69"/>
                <a:gd name="T2" fmla="*/ 45 w 70"/>
                <a:gd name="T3" fmla="*/ 20 h 69"/>
                <a:gd name="T4" fmla="*/ 70 w 70"/>
                <a:gd name="T5" fmla="*/ 22 h 69"/>
                <a:gd name="T6" fmla="*/ 55 w 70"/>
                <a:gd name="T7" fmla="*/ 39 h 69"/>
                <a:gd name="T8" fmla="*/ 60 w 70"/>
                <a:gd name="T9" fmla="*/ 63 h 69"/>
                <a:gd name="T10" fmla="*/ 39 w 70"/>
                <a:gd name="T11" fmla="*/ 55 h 69"/>
                <a:gd name="T12" fmla="*/ 17 w 70"/>
                <a:gd name="T13" fmla="*/ 69 h 69"/>
                <a:gd name="T14" fmla="*/ 19 w 70"/>
                <a:gd name="T15" fmla="*/ 43 h 69"/>
                <a:gd name="T16" fmla="*/ 0 w 70"/>
                <a:gd name="T17" fmla="*/ 28 h 69"/>
                <a:gd name="T18" fmla="*/ 23 w 70"/>
                <a:gd name="T19" fmla="*/ 22 h 69"/>
                <a:gd name="T20" fmla="*/ 33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3" y="0"/>
                  </a:moveTo>
                  <a:lnTo>
                    <a:pt x="45" y="20"/>
                  </a:lnTo>
                  <a:lnTo>
                    <a:pt x="70" y="22"/>
                  </a:lnTo>
                  <a:lnTo>
                    <a:pt x="55" y="39"/>
                  </a:lnTo>
                  <a:lnTo>
                    <a:pt x="60" y="63"/>
                  </a:lnTo>
                  <a:lnTo>
                    <a:pt x="39" y="55"/>
                  </a:lnTo>
                  <a:lnTo>
                    <a:pt x="17" y="69"/>
                  </a:lnTo>
                  <a:lnTo>
                    <a:pt x="19" y="43"/>
                  </a:lnTo>
                  <a:lnTo>
                    <a:pt x="0" y="28"/>
                  </a:lnTo>
                  <a:lnTo>
                    <a:pt x="23" y="2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3" name="Freeform 922"/>
            <p:cNvSpPr>
              <a:spLocks/>
            </p:cNvSpPr>
            <p:nvPr/>
          </p:nvSpPr>
          <p:spPr bwMode="auto">
            <a:xfrm>
              <a:off x="4848226" y="6030913"/>
              <a:ext cx="57150" cy="53975"/>
            </a:xfrm>
            <a:custGeom>
              <a:avLst/>
              <a:gdLst>
                <a:gd name="T0" fmla="*/ 39 w 70"/>
                <a:gd name="T1" fmla="*/ 0 h 69"/>
                <a:gd name="T2" fmla="*/ 47 w 70"/>
                <a:gd name="T3" fmla="*/ 22 h 69"/>
                <a:gd name="T4" fmla="*/ 70 w 70"/>
                <a:gd name="T5" fmla="*/ 28 h 69"/>
                <a:gd name="T6" fmla="*/ 51 w 70"/>
                <a:gd name="T7" fmla="*/ 43 h 69"/>
                <a:gd name="T8" fmla="*/ 53 w 70"/>
                <a:gd name="T9" fmla="*/ 69 h 69"/>
                <a:gd name="T10" fmla="*/ 33 w 70"/>
                <a:gd name="T11" fmla="*/ 55 h 69"/>
                <a:gd name="T12" fmla="*/ 10 w 70"/>
                <a:gd name="T13" fmla="*/ 63 h 69"/>
                <a:gd name="T14" fmla="*/ 15 w 70"/>
                <a:gd name="T15" fmla="*/ 39 h 69"/>
                <a:gd name="T16" fmla="*/ 0 w 70"/>
                <a:gd name="T17" fmla="*/ 22 h 69"/>
                <a:gd name="T18" fmla="*/ 25 w 70"/>
                <a:gd name="T19" fmla="*/ 20 h 69"/>
                <a:gd name="T20" fmla="*/ 39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9" y="0"/>
                  </a:moveTo>
                  <a:lnTo>
                    <a:pt x="47" y="22"/>
                  </a:lnTo>
                  <a:lnTo>
                    <a:pt x="70" y="28"/>
                  </a:lnTo>
                  <a:lnTo>
                    <a:pt x="51" y="43"/>
                  </a:lnTo>
                  <a:lnTo>
                    <a:pt x="53" y="69"/>
                  </a:lnTo>
                  <a:lnTo>
                    <a:pt x="33" y="55"/>
                  </a:lnTo>
                  <a:lnTo>
                    <a:pt x="10" y="63"/>
                  </a:lnTo>
                  <a:lnTo>
                    <a:pt x="15" y="39"/>
                  </a:lnTo>
                  <a:lnTo>
                    <a:pt x="0" y="22"/>
                  </a:lnTo>
                  <a:lnTo>
                    <a:pt x="25" y="20"/>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4" name="Freeform 923"/>
            <p:cNvSpPr>
              <a:spLocks/>
            </p:cNvSpPr>
            <p:nvPr/>
          </p:nvSpPr>
          <p:spPr bwMode="auto">
            <a:xfrm>
              <a:off x="4729164" y="5695951"/>
              <a:ext cx="258763" cy="260350"/>
            </a:xfrm>
            <a:custGeom>
              <a:avLst/>
              <a:gdLst>
                <a:gd name="T0" fmla="*/ 30 w 326"/>
                <a:gd name="T1" fmla="*/ 0 h 328"/>
                <a:gd name="T2" fmla="*/ 326 w 326"/>
                <a:gd name="T3" fmla="*/ 298 h 328"/>
                <a:gd name="T4" fmla="*/ 297 w 326"/>
                <a:gd name="T5" fmla="*/ 328 h 328"/>
                <a:gd name="T6" fmla="*/ 0 w 326"/>
                <a:gd name="T7" fmla="*/ 32 h 328"/>
                <a:gd name="T8" fmla="*/ 30 w 326"/>
                <a:gd name="T9" fmla="*/ 0 h 328"/>
              </a:gdLst>
              <a:ahLst/>
              <a:cxnLst>
                <a:cxn ang="0">
                  <a:pos x="T0" y="T1"/>
                </a:cxn>
                <a:cxn ang="0">
                  <a:pos x="T2" y="T3"/>
                </a:cxn>
                <a:cxn ang="0">
                  <a:pos x="T4" y="T5"/>
                </a:cxn>
                <a:cxn ang="0">
                  <a:pos x="T6" y="T7"/>
                </a:cxn>
                <a:cxn ang="0">
                  <a:pos x="T8" y="T9"/>
                </a:cxn>
              </a:cxnLst>
              <a:rect l="0" t="0" r="r" b="b"/>
              <a:pathLst>
                <a:path w="326" h="328">
                  <a:moveTo>
                    <a:pt x="30" y="0"/>
                  </a:moveTo>
                  <a:lnTo>
                    <a:pt x="326" y="298"/>
                  </a:lnTo>
                  <a:lnTo>
                    <a:pt x="297" y="328"/>
                  </a:lnTo>
                  <a:lnTo>
                    <a:pt x="0" y="32"/>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5" name="Freeform 924"/>
            <p:cNvSpPr>
              <a:spLocks/>
            </p:cNvSpPr>
            <p:nvPr/>
          </p:nvSpPr>
          <p:spPr bwMode="auto">
            <a:xfrm>
              <a:off x="4700589" y="5724526"/>
              <a:ext cx="260350" cy="258763"/>
            </a:xfrm>
            <a:custGeom>
              <a:avLst/>
              <a:gdLst>
                <a:gd name="T0" fmla="*/ 32 w 328"/>
                <a:gd name="T1" fmla="*/ 0 h 326"/>
                <a:gd name="T2" fmla="*/ 328 w 328"/>
                <a:gd name="T3" fmla="*/ 297 h 326"/>
                <a:gd name="T4" fmla="*/ 299 w 328"/>
                <a:gd name="T5" fmla="*/ 326 h 326"/>
                <a:gd name="T6" fmla="*/ 0 w 328"/>
                <a:gd name="T7" fmla="*/ 30 h 326"/>
                <a:gd name="T8" fmla="*/ 32 w 328"/>
                <a:gd name="T9" fmla="*/ 0 h 326"/>
              </a:gdLst>
              <a:ahLst/>
              <a:cxnLst>
                <a:cxn ang="0">
                  <a:pos x="T0" y="T1"/>
                </a:cxn>
                <a:cxn ang="0">
                  <a:pos x="T2" y="T3"/>
                </a:cxn>
                <a:cxn ang="0">
                  <a:pos x="T4" y="T5"/>
                </a:cxn>
                <a:cxn ang="0">
                  <a:pos x="T6" y="T7"/>
                </a:cxn>
                <a:cxn ang="0">
                  <a:pos x="T8" y="T9"/>
                </a:cxn>
              </a:cxnLst>
              <a:rect l="0" t="0" r="r" b="b"/>
              <a:pathLst>
                <a:path w="328" h="326">
                  <a:moveTo>
                    <a:pt x="32" y="0"/>
                  </a:moveTo>
                  <a:lnTo>
                    <a:pt x="328" y="297"/>
                  </a:lnTo>
                  <a:lnTo>
                    <a:pt x="299" y="326"/>
                  </a:lnTo>
                  <a:lnTo>
                    <a:pt x="0" y="30"/>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6" name="Freeform 925"/>
            <p:cNvSpPr>
              <a:spLocks/>
            </p:cNvSpPr>
            <p:nvPr/>
          </p:nvSpPr>
          <p:spPr bwMode="auto">
            <a:xfrm>
              <a:off x="4673601" y="5749926"/>
              <a:ext cx="258763" cy="260350"/>
            </a:xfrm>
            <a:custGeom>
              <a:avLst/>
              <a:gdLst>
                <a:gd name="T0" fmla="*/ 29 w 326"/>
                <a:gd name="T1" fmla="*/ 0 h 328"/>
                <a:gd name="T2" fmla="*/ 326 w 326"/>
                <a:gd name="T3" fmla="*/ 298 h 328"/>
                <a:gd name="T4" fmla="*/ 296 w 326"/>
                <a:gd name="T5" fmla="*/ 328 h 328"/>
                <a:gd name="T6" fmla="*/ 0 w 326"/>
                <a:gd name="T7" fmla="*/ 31 h 328"/>
                <a:gd name="T8" fmla="*/ 29 w 326"/>
                <a:gd name="T9" fmla="*/ 0 h 328"/>
              </a:gdLst>
              <a:ahLst/>
              <a:cxnLst>
                <a:cxn ang="0">
                  <a:pos x="T0" y="T1"/>
                </a:cxn>
                <a:cxn ang="0">
                  <a:pos x="T2" y="T3"/>
                </a:cxn>
                <a:cxn ang="0">
                  <a:pos x="T4" y="T5"/>
                </a:cxn>
                <a:cxn ang="0">
                  <a:pos x="T6" y="T7"/>
                </a:cxn>
                <a:cxn ang="0">
                  <a:pos x="T8" y="T9"/>
                </a:cxn>
              </a:cxnLst>
              <a:rect l="0" t="0" r="r" b="b"/>
              <a:pathLst>
                <a:path w="326" h="328">
                  <a:moveTo>
                    <a:pt x="29" y="0"/>
                  </a:moveTo>
                  <a:lnTo>
                    <a:pt x="326" y="298"/>
                  </a:lnTo>
                  <a:lnTo>
                    <a:pt x="296" y="328"/>
                  </a:lnTo>
                  <a:lnTo>
                    <a:pt x="0" y="31"/>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7" name="Freeform 926"/>
            <p:cNvSpPr>
              <a:spLocks/>
            </p:cNvSpPr>
            <p:nvPr/>
          </p:nvSpPr>
          <p:spPr bwMode="auto">
            <a:xfrm>
              <a:off x="4721226" y="5641976"/>
              <a:ext cx="322263" cy="322263"/>
            </a:xfrm>
            <a:custGeom>
              <a:avLst/>
              <a:gdLst>
                <a:gd name="T0" fmla="*/ 373 w 406"/>
                <a:gd name="T1" fmla="*/ 0 h 407"/>
                <a:gd name="T2" fmla="*/ 406 w 406"/>
                <a:gd name="T3" fmla="*/ 32 h 407"/>
                <a:gd name="T4" fmla="*/ 33 w 406"/>
                <a:gd name="T5" fmla="*/ 407 h 407"/>
                <a:gd name="T6" fmla="*/ 0 w 406"/>
                <a:gd name="T7" fmla="*/ 373 h 407"/>
                <a:gd name="T8" fmla="*/ 373 w 406"/>
                <a:gd name="T9" fmla="*/ 0 h 407"/>
              </a:gdLst>
              <a:ahLst/>
              <a:cxnLst>
                <a:cxn ang="0">
                  <a:pos x="T0" y="T1"/>
                </a:cxn>
                <a:cxn ang="0">
                  <a:pos x="T2" y="T3"/>
                </a:cxn>
                <a:cxn ang="0">
                  <a:pos x="T4" y="T5"/>
                </a:cxn>
                <a:cxn ang="0">
                  <a:pos x="T6" y="T7"/>
                </a:cxn>
                <a:cxn ang="0">
                  <a:pos x="T8" y="T9"/>
                </a:cxn>
              </a:cxnLst>
              <a:rect l="0" t="0" r="r" b="b"/>
              <a:pathLst>
                <a:path w="406" h="407">
                  <a:moveTo>
                    <a:pt x="373" y="0"/>
                  </a:moveTo>
                  <a:lnTo>
                    <a:pt x="406" y="32"/>
                  </a:lnTo>
                  <a:lnTo>
                    <a:pt x="33" y="407"/>
                  </a:lnTo>
                  <a:lnTo>
                    <a:pt x="0" y="373"/>
                  </a:lnTo>
                  <a:lnTo>
                    <a:pt x="3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8" name="Freeform 927"/>
            <p:cNvSpPr>
              <a:spLocks/>
            </p:cNvSpPr>
            <p:nvPr/>
          </p:nvSpPr>
          <p:spPr bwMode="auto">
            <a:xfrm>
              <a:off x="4705351" y="5837238"/>
              <a:ext cx="139700" cy="142875"/>
            </a:xfrm>
            <a:custGeom>
              <a:avLst/>
              <a:gdLst>
                <a:gd name="T0" fmla="*/ 29 w 177"/>
                <a:gd name="T1" fmla="*/ 0 h 178"/>
                <a:gd name="T2" fmla="*/ 177 w 177"/>
                <a:gd name="T3" fmla="*/ 149 h 178"/>
                <a:gd name="T4" fmla="*/ 147 w 177"/>
                <a:gd name="T5" fmla="*/ 178 h 178"/>
                <a:gd name="T6" fmla="*/ 0 w 177"/>
                <a:gd name="T7" fmla="*/ 29 h 178"/>
                <a:gd name="T8" fmla="*/ 29 w 177"/>
                <a:gd name="T9" fmla="*/ 0 h 178"/>
              </a:gdLst>
              <a:ahLst/>
              <a:cxnLst>
                <a:cxn ang="0">
                  <a:pos x="T0" y="T1"/>
                </a:cxn>
                <a:cxn ang="0">
                  <a:pos x="T2" y="T3"/>
                </a:cxn>
                <a:cxn ang="0">
                  <a:pos x="T4" y="T5"/>
                </a:cxn>
                <a:cxn ang="0">
                  <a:pos x="T6" y="T7"/>
                </a:cxn>
                <a:cxn ang="0">
                  <a:pos x="T8" y="T9"/>
                </a:cxn>
              </a:cxnLst>
              <a:rect l="0" t="0" r="r" b="b"/>
              <a:pathLst>
                <a:path w="177" h="178">
                  <a:moveTo>
                    <a:pt x="29" y="0"/>
                  </a:moveTo>
                  <a:lnTo>
                    <a:pt x="177" y="149"/>
                  </a:lnTo>
                  <a:lnTo>
                    <a:pt x="147" y="178"/>
                  </a:lnTo>
                  <a:lnTo>
                    <a:pt x="0" y="29"/>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9" name="Freeform 928"/>
            <p:cNvSpPr>
              <a:spLocks/>
            </p:cNvSpPr>
            <p:nvPr/>
          </p:nvSpPr>
          <p:spPr bwMode="auto">
            <a:xfrm>
              <a:off x="5073651" y="5351463"/>
              <a:ext cx="258763" cy="260350"/>
            </a:xfrm>
            <a:custGeom>
              <a:avLst/>
              <a:gdLst>
                <a:gd name="T0" fmla="*/ 30 w 326"/>
                <a:gd name="T1" fmla="*/ 0 h 328"/>
                <a:gd name="T2" fmla="*/ 326 w 326"/>
                <a:gd name="T3" fmla="*/ 297 h 328"/>
                <a:gd name="T4" fmla="*/ 297 w 326"/>
                <a:gd name="T5" fmla="*/ 328 h 328"/>
                <a:gd name="T6" fmla="*/ 0 w 326"/>
                <a:gd name="T7" fmla="*/ 30 h 328"/>
                <a:gd name="T8" fmla="*/ 30 w 326"/>
                <a:gd name="T9" fmla="*/ 0 h 328"/>
              </a:gdLst>
              <a:ahLst/>
              <a:cxnLst>
                <a:cxn ang="0">
                  <a:pos x="T0" y="T1"/>
                </a:cxn>
                <a:cxn ang="0">
                  <a:pos x="T2" y="T3"/>
                </a:cxn>
                <a:cxn ang="0">
                  <a:pos x="T4" y="T5"/>
                </a:cxn>
                <a:cxn ang="0">
                  <a:pos x="T6" y="T7"/>
                </a:cxn>
                <a:cxn ang="0">
                  <a:pos x="T8" y="T9"/>
                </a:cxn>
              </a:cxnLst>
              <a:rect l="0" t="0" r="r" b="b"/>
              <a:pathLst>
                <a:path w="326" h="328">
                  <a:moveTo>
                    <a:pt x="30" y="0"/>
                  </a:moveTo>
                  <a:lnTo>
                    <a:pt x="326" y="297"/>
                  </a:lnTo>
                  <a:lnTo>
                    <a:pt x="297" y="328"/>
                  </a:lnTo>
                  <a:lnTo>
                    <a:pt x="0" y="30"/>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0" name="Freeform 929"/>
            <p:cNvSpPr>
              <a:spLocks/>
            </p:cNvSpPr>
            <p:nvPr/>
          </p:nvSpPr>
          <p:spPr bwMode="auto">
            <a:xfrm>
              <a:off x="5100639" y="5324476"/>
              <a:ext cx="258763" cy="258763"/>
            </a:xfrm>
            <a:custGeom>
              <a:avLst/>
              <a:gdLst>
                <a:gd name="T0" fmla="*/ 29 w 326"/>
                <a:gd name="T1" fmla="*/ 0 h 326"/>
                <a:gd name="T2" fmla="*/ 326 w 326"/>
                <a:gd name="T3" fmla="*/ 296 h 326"/>
                <a:gd name="T4" fmla="*/ 296 w 326"/>
                <a:gd name="T5" fmla="*/ 326 h 326"/>
                <a:gd name="T6" fmla="*/ 0 w 326"/>
                <a:gd name="T7" fmla="*/ 29 h 326"/>
                <a:gd name="T8" fmla="*/ 29 w 326"/>
                <a:gd name="T9" fmla="*/ 0 h 326"/>
              </a:gdLst>
              <a:ahLst/>
              <a:cxnLst>
                <a:cxn ang="0">
                  <a:pos x="T0" y="T1"/>
                </a:cxn>
                <a:cxn ang="0">
                  <a:pos x="T2" y="T3"/>
                </a:cxn>
                <a:cxn ang="0">
                  <a:pos x="T4" y="T5"/>
                </a:cxn>
                <a:cxn ang="0">
                  <a:pos x="T6" y="T7"/>
                </a:cxn>
                <a:cxn ang="0">
                  <a:pos x="T8" y="T9"/>
                </a:cxn>
              </a:cxnLst>
              <a:rect l="0" t="0" r="r" b="b"/>
              <a:pathLst>
                <a:path w="326" h="326">
                  <a:moveTo>
                    <a:pt x="29" y="0"/>
                  </a:moveTo>
                  <a:lnTo>
                    <a:pt x="326" y="296"/>
                  </a:lnTo>
                  <a:lnTo>
                    <a:pt x="296" y="326"/>
                  </a:lnTo>
                  <a:lnTo>
                    <a:pt x="0" y="29"/>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1" name="Freeform 930"/>
            <p:cNvSpPr>
              <a:spLocks/>
            </p:cNvSpPr>
            <p:nvPr/>
          </p:nvSpPr>
          <p:spPr bwMode="auto">
            <a:xfrm>
              <a:off x="5127626" y="5297488"/>
              <a:ext cx="258763" cy="260350"/>
            </a:xfrm>
            <a:custGeom>
              <a:avLst/>
              <a:gdLst>
                <a:gd name="T0" fmla="*/ 30 w 326"/>
                <a:gd name="T1" fmla="*/ 0 h 327"/>
                <a:gd name="T2" fmla="*/ 326 w 326"/>
                <a:gd name="T3" fmla="*/ 296 h 327"/>
                <a:gd name="T4" fmla="*/ 297 w 326"/>
                <a:gd name="T5" fmla="*/ 327 h 327"/>
                <a:gd name="T6" fmla="*/ 0 w 326"/>
                <a:gd name="T7" fmla="*/ 29 h 327"/>
                <a:gd name="T8" fmla="*/ 30 w 326"/>
                <a:gd name="T9" fmla="*/ 0 h 327"/>
              </a:gdLst>
              <a:ahLst/>
              <a:cxnLst>
                <a:cxn ang="0">
                  <a:pos x="T0" y="T1"/>
                </a:cxn>
                <a:cxn ang="0">
                  <a:pos x="T2" y="T3"/>
                </a:cxn>
                <a:cxn ang="0">
                  <a:pos x="T4" y="T5"/>
                </a:cxn>
                <a:cxn ang="0">
                  <a:pos x="T6" y="T7"/>
                </a:cxn>
                <a:cxn ang="0">
                  <a:pos x="T8" y="T9"/>
                </a:cxn>
              </a:cxnLst>
              <a:rect l="0" t="0" r="r" b="b"/>
              <a:pathLst>
                <a:path w="326" h="327">
                  <a:moveTo>
                    <a:pt x="30" y="0"/>
                  </a:moveTo>
                  <a:lnTo>
                    <a:pt x="326" y="296"/>
                  </a:lnTo>
                  <a:lnTo>
                    <a:pt x="297" y="327"/>
                  </a:lnTo>
                  <a:lnTo>
                    <a:pt x="0" y="29"/>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2" name="Freeform 931"/>
            <p:cNvSpPr>
              <a:spLocks/>
            </p:cNvSpPr>
            <p:nvPr/>
          </p:nvSpPr>
          <p:spPr bwMode="auto">
            <a:xfrm>
              <a:off x="5016501" y="5343526"/>
              <a:ext cx="323850" cy="322263"/>
            </a:xfrm>
            <a:custGeom>
              <a:avLst/>
              <a:gdLst>
                <a:gd name="T0" fmla="*/ 375 w 406"/>
                <a:gd name="T1" fmla="*/ 0 h 406"/>
                <a:gd name="T2" fmla="*/ 406 w 406"/>
                <a:gd name="T3" fmla="*/ 33 h 406"/>
                <a:gd name="T4" fmla="*/ 33 w 406"/>
                <a:gd name="T5" fmla="*/ 406 h 406"/>
                <a:gd name="T6" fmla="*/ 0 w 406"/>
                <a:gd name="T7" fmla="*/ 374 h 406"/>
                <a:gd name="T8" fmla="*/ 375 w 406"/>
                <a:gd name="T9" fmla="*/ 0 h 406"/>
              </a:gdLst>
              <a:ahLst/>
              <a:cxnLst>
                <a:cxn ang="0">
                  <a:pos x="T0" y="T1"/>
                </a:cxn>
                <a:cxn ang="0">
                  <a:pos x="T2" y="T3"/>
                </a:cxn>
                <a:cxn ang="0">
                  <a:pos x="T4" y="T5"/>
                </a:cxn>
                <a:cxn ang="0">
                  <a:pos x="T6" y="T7"/>
                </a:cxn>
                <a:cxn ang="0">
                  <a:pos x="T8" y="T9"/>
                </a:cxn>
              </a:cxnLst>
              <a:rect l="0" t="0" r="r" b="b"/>
              <a:pathLst>
                <a:path w="406" h="406">
                  <a:moveTo>
                    <a:pt x="375" y="0"/>
                  </a:moveTo>
                  <a:lnTo>
                    <a:pt x="406" y="33"/>
                  </a:lnTo>
                  <a:lnTo>
                    <a:pt x="33" y="406"/>
                  </a:lnTo>
                  <a:lnTo>
                    <a:pt x="0" y="374"/>
                  </a:lnTo>
                  <a:lnTo>
                    <a:pt x="3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3" name="Freeform 932"/>
            <p:cNvSpPr>
              <a:spLocks/>
            </p:cNvSpPr>
            <p:nvPr/>
          </p:nvSpPr>
          <p:spPr bwMode="auto">
            <a:xfrm>
              <a:off x="5214939" y="5327651"/>
              <a:ext cx="141288" cy="142875"/>
            </a:xfrm>
            <a:custGeom>
              <a:avLst/>
              <a:gdLst>
                <a:gd name="T0" fmla="*/ 30 w 179"/>
                <a:gd name="T1" fmla="*/ 0 h 179"/>
                <a:gd name="T2" fmla="*/ 179 w 179"/>
                <a:gd name="T3" fmla="*/ 149 h 179"/>
                <a:gd name="T4" fmla="*/ 149 w 179"/>
                <a:gd name="T5" fmla="*/ 179 h 179"/>
                <a:gd name="T6" fmla="*/ 0 w 179"/>
                <a:gd name="T7" fmla="*/ 29 h 179"/>
                <a:gd name="T8" fmla="*/ 30 w 179"/>
                <a:gd name="T9" fmla="*/ 0 h 179"/>
              </a:gdLst>
              <a:ahLst/>
              <a:cxnLst>
                <a:cxn ang="0">
                  <a:pos x="T0" y="T1"/>
                </a:cxn>
                <a:cxn ang="0">
                  <a:pos x="T2" y="T3"/>
                </a:cxn>
                <a:cxn ang="0">
                  <a:pos x="T4" y="T5"/>
                </a:cxn>
                <a:cxn ang="0">
                  <a:pos x="T6" y="T7"/>
                </a:cxn>
                <a:cxn ang="0">
                  <a:pos x="T8" y="T9"/>
                </a:cxn>
              </a:cxnLst>
              <a:rect l="0" t="0" r="r" b="b"/>
              <a:pathLst>
                <a:path w="179" h="179">
                  <a:moveTo>
                    <a:pt x="30" y="0"/>
                  </a:moveTo>
                  <a:lnTo>
                    <a:pt x="179" y="149"/>
                  </a:lnTo>
                  <a:lnTo>
                    <a:pt x="149" y="179"/>
                  </a:lnTo>
                  <a:lnTo>
                    <a:pt x="0" y="29"/>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4" name="Freeform 933"/>
            <p:cNvSpPr>
              <a:spLocks/>
            </p:cNvSpPr>
            <p:nvPr/>
          </p:nvSpPr>
          <p:spPr bwMode="auto">
            <a:xfrm>
              <a:off x="4683126" y="5768976"/>
              <a:ext cx="176213" cy="177800"/>
            </a:xfrm>
            <a:custGeom>
              <a:avLst/>
              <a:gdLst>
                <a:gd name="T0" fmla="*/ 5 w 221"/>
                <a:gd name="T1" fmla="*/ 0 h 224"/>
                <a:gd name="T2" fmla="*/ 221 w 221"/>
                <a:gd name="T3" fmla="*/ 224 h 224"/>
                <a:gd name="T4" fmla="*/ 0 w 221"/>
                <a:gd name="T5" fmla="*/ 6 h 224"/>
                <a:gd name="T6" fmla="*/ 5 w 221"/>
                <a:gd name="T7" fmla="*/ 0 h 224"/>
              </a:gdLst>
              <a:ahLst/>
              <a:cxnLst>
                <a:cxn ang="0">
                  <a:pos x="T0" y="T1"/>
                </a:cxn>
                <a:cxn ang="0">
                  <a:pos x="T2" y="T3"/>
                </a:cxn>
                <a:cxn ang="0">
                  <a:pos x="T4" y="T5"/>
                </a:cxn>
                <a:cxn ang="0">
                  <a:pos x="T6" y="T7"/>
                </a:cxn>
              </a:cxnLst>
              <a:rect l="0" t="0" r="r" b="b"/>
              <a:pathLst>
                <a:path w="221" h="224">
                  <a:moveTo>
                    <a:pt x="5" y="0"/>
                  </a:moveTo>
                  <a:lnTo>
                    <a:pt x="221" y="224"/>
                  </a:lnTo>
                  <a:lnTo>
                    <a:pt x="0" y="6"/>
                  </a:lnTo>
                  <a:lnTo>
                    <a:pt x="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5" name="Freeform 934"/>
            <p:cNvSpPr>
              <a:spLocks/>
            </p:cNvSpPr>
            <p:nvPr/>
          </p:nvSpPr>
          <p:spPr bwMode="auto">
            <a:xfrm>
              <a:off x="4710114" y="5741988"/>
              <a:ext cx="177800" cy="176213"/>
            </a:xfrm>
            <a:custGeom>
              <a:avLst/>
              <a:gdLst>
                <a:gd name="T0" fmla="*/ 6 w 224"/>
                <a:gd name="T1" fmla="*/ 0 h 222"/>
                <a:gd name="T2" fmla="*/ 224 w 224"/>
                <a:gd name="T3" fmla="*/ 222 h 222"/>
                <a:gd name="T4" fmla="*/ 0 w 224"/>
                <a:gd name="T5" fmla="*/ 6 h 222"/>
                <a:gd name="T6" fmla="*/ 6 w 224"/>
                <a:gd name="T7" fmla="*/ 0 h 222"/>
              </a:gdLst>
              <a:ahLst/>
              <a:cxnLst>
                <a:cxn ang="0">
                  <a:pos x="T0" y="T1"/>
                </a:cxn>
                <a:cxn ang="0">
                  <a:pos x="T2" y="T3"/>
                </a:cxn>
                <a:cxn ang="0">
                  <a:pos x="T4" y="T5"/>
                </a:cxn>
                <a:cxn ang="0">
                  <a:pos x="T6" y="T7"/>
                </a:cxn>
              </a:cxnLst>
              <a:rect l="0" t="0" r="r" b="b"/>
              <a:pathLst>
                <a:path w="224" h="222">
                  <a:moveTo>
                    <a:pt x="6" y="0"/>
                  </a:moveTo>
                  <a:lnTo>
                    <a:pt x="224"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6" name="Freeform 935"/>
            <p:cNvSpPr>
              <a:spLocks/>
            </p:cNvSpPr>
            <p:nvPr/>
          </p:nvSpPr>
          <p:spPr bwMode="auto">
            <a:xfrm>
              <a:off x="4738689" y="5715001"/>
              <a:ext cx="176213" cy="177800"/>
            </a:xfrm>
            <a:custGeom>
              <a:avLst/>
              <a:gdLst>
                <a:gd name="T0" fmla="*/ 6 w 222"/>
                <a:gd name="T1" fmla="*/ 0 h 223"/>
                <a:gd name="T2" fmla="*/ 222 w 222"/>
                <a:gd name="T3" fmla="*/ 223 h 223"/>
                <a:gd name="T4" fmla="*/ 0 w 222"/>
                <a:gd name="T5" fmla="*/ 6 h 223"/>
                <a:gd name="T6" fmla="*/ 6 w 222"/>
                <a:gd name="T7" fmla="*/ 0 h 223"/>
              </a:gdLst>
              <a:ahLst/>
              <a:cxnLst>
                <a:cxn ang="0">
                  <a:pos x="T0" y="T1"/>
                </a:cxn>
                <a:cxn ang="0">
                  <a:pos x="T2" y="T3"/>
                </a:cxn>
                <a:cxn ang="0">
                  <a:pos x="T4" y="T5"/>
                </a:cxn>
                <a:cxn ang="0">
                  <a:pos x="T6" y="T7"/>
                </a:cxn>
              </a:cxnLst>
              <a:rect l="0" t="0" r="r" b="b"/>
              <a:pathLst>
                <a:path w="222" h="223">
                  <a:moveTo>
                    <a:pt x="6" y="0"/>
                  </a:moveTo>
                  <a:lnTo>
                    <a:pt x="222" y="223"/>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7" name="Freeform 936"/>
            <p:cNvSpPr>
              <a:spLocks/>
            </p:cNvSpPr>
            <p:nvPr/>
          </p:nvSpPr>
          <p:spPr bwMode="auto">
            <a:xfrm>
              <a:off x="5083176" y="5370513"/>
              <a:ext cx="176213" cy="176213"/>
            </a:xfrm>
            <a:custGeom>
              <a:avLst/>
              <a:gdLst>
                <a:gd name="T0" fmla="*/ 6 w 222"/>
                <a:gd name="T1" fmla="*/ 0 h 222"/>
                <a:gd name="T2" fmla="*/ 222 w 222"/>
                <a:gd name="T3" fmla="*/ 222 h 222"/>
                <a:gd name="T4" fmla="*/ 0 w 222"/>
                <a:gd name="T5" fmla="*/ 6 h 222"/>
                <a:gd name="T6" fmla="*/ 6 w 222"/>
                <a:gd name="T7" fmla="*/ 0 h 222"/>
              </a:gdLst>
              <a:ahLst/>
              <a:cxnLst>
                <a:cxn ang="0">
                  <a:pos x="T0" y="T1"/>
                </a:cxn>
                <a:cxn ang="0">
                  <a:pos x="T2" y="T3"/>
                </a:cxn>
                <a:cxn ang="0">
                  <a:pos x="T4" y="T5"/>
                </a:cxn>
                <a:cxn ang="0">
                  <a:pos x="T6" y="T7"/>
                </a:cxn>
              </a:cxnLst>
              <a:rect l="0" t="0" r="r" b="b"/>
              <a:pathLst>
                <a:path w="222" h="222">
                  <a:moveTo>
                    <a:pt x="6" y="0"/>
                  </a:moveTo>
                  <a:lnTo>
                    <a:pt x="222"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8" name="Freeform 937"/>
            <p:cNvSpPr>
              <a:spLocks/>
            </p:cNvSpPr>
            <p:nvPr/>
          </p:nvSpPr>
          <p:spPr bwMode="auto">
            <a:xfrm>
              <a:off x="5110164" y="5343526"/>
              <a:ext cx="176213" cy="176213"/>
            </a:xfrm>
            <a:custGeom>
              <a:avLst/>
              <a:gdLst>
                <a:gd name="T0" fmla="*/ 5 w 221"/>
                <a:gd name="T1" fmla="*/ 0 h 221"/>
                <a:gd name="T2" fmla="*/ 221 w 221"/>
                <a:gd name="T3" fmla="*/ 221 h 221"/>
                <a:gd name="T4" fmla="*/ 0 w 221"/>
                <a:gd name="T5" fmla="*/ 3 h 221"/>
                <a:gd name="T6" fmla="*/ 5 w 221"/>
                <a:gd name="T7" fmla="*/ 0 h 221"/>
              </a:gdLst>
              <a:ahLst/>
              <a:cxnLst>
                <a:cxn ang="0">
                  <a:pos x="T0" y="T1"/>
                </a:cxn>
                <a:cxn ang="0">
                  <a:pos x="T2" y="T3"/>
                </a:cxn>
                <a:cxn ang="0">
                  <a:pos x="T4" y="T5"/>
                </a:cxn>
                <a:cxn ang="0">
                  <a:pos x="T6" y="T7"/>
                </a:cxn>
              </a:cxnLst>
              <a:rect l="0" t="0" r="r" b="b"/>
              <a:pathLst>
                <a:path w="221" h="221">
                  <a:moveTo>
                    <a:pt x="5" y="0"/>
                  </a:moveTo>
                  <a:lnTo>
                    <a:pt x="221" y="221"/>
                  </a:lnTo>
                  <a:lnTo>
                    <a:pt x="0" y="3"/>
                  </a:lnTo>
                  <a:lnTo>
                    <a:pt x="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9" name="Freeform 938"/>
            <p:cNvSpPr>
              <a:spLocks/>
            </p:cNvSpPr>
            <p:nvPr/>
          </p:nvSpPr>
          <p:spPr bwMode="auto">
            <a:xfrm>
              <a:off x="5137151" y="5316538"/>
              <a:ext cx="177800" cy="176213"/>
            </a:xfrm>
            <a:custGeom>
              <a:avLst/>
              <a:gdLst>
                <a:gd name="T0" fmla="*/ 6 w 224"/>
                <a:gd name="T1" fmla="*/ 0 h 222"/>
                <a:gd name="T2" fmla="*/ 224 w 224"/>
                <a:gd name="T3" fmla="*/ 222 h 222"/>
                <a:gd name="T4" fmla="*/ 0 w 224"/>
                <a:gd name="T5" fmla="*/ 6 h 222"/>
                <a:gd name="T6" fmla="*/ 6 w 224"/>
                <a:gd name="T7" fmla="*/ 0 h 222"/>
              </a:gdLst>
              <a:ahLst/>
              <a:cxnLst>
                <a:cxn ang="0">
                  <a:pos x="T0" y="T1"/>
                </a:cxn>
                <a:cxn ang="0">
                  <a:pos x="T2" y="T3"/>
                </a:cxn>
                <a:cxn ang="0">
                  <a:pos x="T4" y="T5"/>
                </a:cxn>
                <a:cxn ang="0">
                  <a:pos x="T6" y="T7"/>
                </a:cxn>
              </a:cxnLst>
              <a:rect l="0" t="0" r="r" b="b"/>
              <a:pathLst>
                <a:path w="224" h="222">
                  <a:moveTo>
                    <a:pt x="6" y="0"/>
                  </a:moveTo>
                  <a:lnTo>
                    <a:pt x="224"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0" name="Freeform 939"/>
            <p:cNvSpPr>
              <a:spLocks/>
            </p:cNvSpPr>
            <p:nvPr/>
          </p:nvSpPr>
          <p:spPr bwMode="auto">
            <a:xfrm>
              <a:off x="5073651" y="5695951"/>
              <a:ext cx="258763" cy="260350"/>
            </a:xfrm>
            <a:custGeom>
              <a:avLst/>
              <a:gdLst>
                <a:gd name="T0" fmla="*/ 297 w 326"/>
                <a:gd name="T1" fmla="*/ 0 h 328"/>
                <a:gd name="T2" fmla="*/ 326 w 326"/>
                <a:gd name="T3" fmla="*/ 32 h 328"/>
                <a:gd name="T4" fmla="*/ 30 w 326"/>
                <a:gd name="T5" fmla="*/ 328 h 328"/>
                <a:gd name="T6" fmla="*/ 0 w 326"/>
                <a:gd name="T7" fmla="*/ 298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2"/>
                  </a:lnTo>
                  <a:lnTo>
                    <a:pt x="30" y="328"/>
                  </a:lnTo>
                  <a:lnTo>
                    <a:pt x="0" y="298"/>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1" name="Freeform 940"/>
            <p:cNvSpPr>
              <a:spLocks/>
            </p:cNvSpPr>
            <p:nvPr/>
          </p:nvSpPr>
          <p:spPr bwMode="auto">
            <a:xfrm>
              <a:off x="5100639" y="5724526"/>
              <a:ext cx="258763" cy="258763"/>
            </a:xfrm>
            <a:custGeom>
              <a:avLst/>
              <a:gdLst>
                <a:gd name="T0" fmla="*/ 296 w 326"/>
                <a:gd name="T1" fmla="*/ 0 h 326"/>
                <a:gd name="T2" fmla="*/ 326 w 326"/>
                <a:gd name="T3" fmla="*/ 30 h 326"/>
                <a:gd name="T4" fmla="*/ 29 w 326"/>
                <a:gd name="T5" fmla="*/ 326 h 326"/>
                <a:gd name="T6" fmla="*/ 0 w 326"/>
                <a:gd name="T7" fmla="*/ 297 h 326"/>
                <a:gd name="T8" fmla="*/ 296 w 326"/>
                <a:gd name="T9" fmla="*/ 0 h 326"/>
              </a:gdLst>
              <a:ahLst/>
              <a:cxnLst>
                <a:cxn ang="0">
                  <a:pos x="T0" y="T1"/>
                </a:cxn>
                <a:cxn ang="0">
                  <a:pos x="T2" y="T3"/>
                </a:cxn>
                <a:cxn ang="0">
                  <a:pos x="T4" y="T5"/>
                </a:cxn>
                <a:cxn ang="0">
                  <a:pos x="T6" y="T7"/>
                </a:cxn>
                <a:cxn ang="0">
                  <a:pos x="T8" y="T9"/>
                </a:cxn>
              </a:cxnLst>
              <a:rect l="0" t="0" r="r" b="b"/>
              <a:pathLst>
                <a:path w="326" h="326">
                  <a:moveTo>
                    <a:pt x="296" y="0"/>
                  </a:moveTo>
                  <a:lnTo>
                    <a:pt x="326" y="30"/>
                  </a:lnTo>
                  <a:lnTo>
                    <a:pt x="29" y="326"/>
                  </a:lnTo>
                  <a:lnTo>
                    <a:pt x="0" y="297"/>
                  </a:lnTo>
                  <a:lnTo>
                    <a:pt x="29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2" name="Freeform 941"/>
            <p:cNvSpPr>
              <a:spLocks/>
            </p:cNvSpPr>
            <p:nvPr/>
          </p:nvSpPr>
          <p:spPr bwMode="auto">
            <a:xfrm>
              <a:off x="5127626" y="5749926"/>
              <a:ext cx="258763" cy="260350"/>
            </a:xfrm>
            <a:custGeom>
              <a:avLst/>
              <a:gdLst>
                <a:gd name="T0" fmla="*/ 297 w 326"/>
                <a:gd name="T1" fmla="*/ 0 h 328"/>
                <a:gd name="T2" fmla="*/ 326 w 326"/>
                <a:gd name="T3" fmla="*/ 31 h 328"/>
                <a:gd name="T4" fmla="*/ 30 w 326"/>
                <a:gd name="T5" fmla="*/ 328 h 328"/>
                <a:gd name="T6" fmla="*/ 0 w 326"/>
                <a:gd name="T7" fmla="*/ 298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1"/>
                  </a:lnTo>
                  <a:lnTo>
                    <a:pt x="30" y="328"/>
                  </a:lnTo>
                  <a:lnTo>
                    <a:pt x="0" y="298"/>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3" name="Freeform 942"/>
            <p:cNvSpPr>
              <a:spLocks/>
            </p:cNvSpPr>
            <p:nvPr/>
          </p:nvSpPr>
          <p:spPr bwMode="auto">
            <a:xfrm>
              <a:off x="5016501" y="5641976"/>
              <a:ext cx="323850" cy="322263"/>
            </a:xfrm>
            <a:custGeom>
              <a:avLst/>
              <a:gdLst>
                <a:gd name="T0" fmla="*/ 33 w 406"/>
                <a:gd name="T1" fmla="*/ 0 h 407"/>
                <a:gd name="T2" fmla="*/ 406 w 406"/>
                <a:gd name="T3" fmla="*/ 373 h 407"/>
                <a:gd name="T4" fmla="*/ 375 w 406"/>
                <a:gd name="T5" fmla="*/ 407 h 407"/>
                <a:gd name="T6" fmla="*/ 0 w 406"/>
                <a:gd name="T7" fmla="*/ 32 h 407"/>
                <a:gd name="T8" fmla="*/ 33 w 406"/>
                <a:gd name="T9" fmla="*/ 0 h 407"/>
              </a:gdLst>
              <a:ahLst/>
              <a:cxnLst>
                <a:cxn ang="0">
                  <a:pos x="T0" y="T1"/>
                </a:cxn>
                <a:cxn ang="0">
                  <a:pos x="T2" y="T3"/>
                </a:cxn>
                <a:cxn ang="0">
                  <a:pos x="T4" y="T5"/>
                </a:cxn>
                <a:cxn ang="0">
                  <a:pos x="T6" y="T7"/>
                </a:cxn>
                <a:cxn ang="0">
                  <a:pos x="T8" y="T9"/>
                </a:cxn>
              </a:cxnLst>
              <a:rect l="0" t="0" r="r" b="b"/>
              <a:pathLst>
                <a:path w="406" h="407">
                  <a:moveTo>
                    <a:pt x="33" y="0"/>
                  </a:moveTo>
                  <a:lnTo>
                    <a:pt x="406" y="373"/>
                  </a:lnTo>
                  <a:lnTo>
                    <a:pt x="375" y="407"/>
                  </a:lnTo>
                  <a:lnTo>
                    <a:pt x="0" y="3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4" name="Freeform 943"/>
            <p:cNvSpPr>
              <a:spLocks/>
            </p:cNvSpPr>
            <p:nvPr/>
          </p:nvSpPr>
          <p:spPr bwMode="auto">
            <a:xfrm>
              <a:off x="5214939" y="5837238"/>
              <a:ext cx="141288" cy="142875"/>
            </a:xfrm>
            <a:custGeom>
              <a:avLst/>
              <a:gdLst>
                <a:gd name="T0" fmla="*/ 147 w 179"/>
                <a:gd name="T1" fmla="*/ 0 h 178"/>
                <a:gd name="T2" fmla="*/ 179 w 179"/>
                <a:gd name="T3" fmla="*/ 29 h 178"/>
                <a:gd name="T4" fmla="*/ 30 w 179"/>
                <a:gd name="T5" fmla="*/ 178 h 178"/>
                <a:gd name="T6" fmla="*/ 0 w 179"/>
                <a:gd name="T7" fmla="*/ 149 h 178"/>
                <a:gd name="T8" fmla="*/ 147 w 179"/>
                <a:gd name="T9" fmla="*/ 0 h 178"/>
              </a:gdLst>
              <a:ahLst/>
              <a:cxnLst>
                <a:cxn ang="0">
                  <a:pos x="T0" y="T1"/>
                </a:cxn>
                <a:cxn ang="0">
                  <a:pos x="T2" y="T3"/>
                </a:cxn>
                <a:cxn ang="0">
                  <a:pos x="T4" y="T5"/>
                </a:cxn>
                <a:cxn ang="0">
                  <a:pos x="T6" y="T7"/>
                </a:cxn>
                <a:cxn ang="0">
                  <a:pos x="T8" y="T9"/>
                </a:cxn>
              </a:cxnLst>
              <a:rect l="0" t="0" r="r" b="b"/>
              <a:pathLst>
                <a:path w="179" h="178">
                  <a:moveTo>
                    <a:pt x="147" y="0"/>
                  </a:moveTo>
                  <a:lnTo>
                    <a:pt x="179" y="29"/>
                  </a:lnTo>
                  <a:lnTo>
                    <a:pt x="30" y="178"/>
                  </a:lnTo>
                  <a:lnTo>
                    <a:pt x="0" y="149"/>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5" name="Freeform 944"/>
            <p:cNvSpPr>
              <a:spLocks/>
            </p:cNvSpPr>
            <p:nvPr/>
          </p:nvSpPr>
          <p:spPr bwMode="auto">
            <a:xfrm>
              <a:off x="4729164" y="5351463"/>
              <a:ext cx="258763" cy="260350"/>
            </a:xfrm>
            <a:custGeom>
              <a:avLst/>
              <a:gdLst>
                <a:gd name="T0" fmla="*/ 297 w 326"/>
                <a:gd name="T1" fmla="*/ 0 h 328"/>
                <a:gd name="T2" fmla="*/ 326 w 326"/>
                <a:gd name="T3" fmla="*/ 30 h 328"/>
                <a:gd name="T4" fmla="*/ 30 w 326"/>
                <a:gd name="T5" fmla="*/ 328 h 328"/>
                <a:gd name="T6" fmla="*/ 0 w 326"/>
                <a:gd name="T7" fmla="*/ 297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0"/>
                  </a:lnTo>
                  <a:lnTo>
                    <a:pt x="30" y="328"/>
                  </a:lnTo>
                  <a:lnTo>
                    <a:pt x="0" y="297"/>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6" name="Freeform 945"/>
            <p:cNvSpPr>
              <a:spLocks/>
            </p:cNvSpPr>
            <p:nvPr/>
          </p:nvSpPr>
          <p:spPr bwMode="auto">
            <a:xfrm>
              <a:off x="4700589" y="5324476"/>
              <a:ext cx="260350" cy="258763"/>
            </a:xfrm>
            <a:custGeom>
              <a:avLst/>
              <a:gdLst>
                <a:gd name="T0" fmla="*/ 299 w 328"/>
                <a:gd name="T1" fmla="*/ 0 h 326"/>
                <a:gd name="T2" fmla="*/ 328 w 328"/>
                <a:gd name="T3" fmla="*/ 29 h 326"/>
                <a:gd name="T4" fmla="*/ 32 w 328"/>
                <a:gd name="T5" fmla="*/ 326 h 326"/>
                <a:gd name="T6" fmla="*/ 0 w 328"/>
                <a:gd name="T7" fmla="*/ 296 h 326"/>
                <a:gd name="T8" fmla="*/ 299 w 328"/>
                <a:gd name="T9" fmla="*/ 0 h 326"/>
              </a:gdLst>
              <a:ahLst/>
              <a:cxnLst>
                <a:cxn ang="0">
                  <a:pos x="T0" y="T1"/>
                </a:cxn>
                <a:cxn ang="0">
                  <a:pos x="T2" y="T3"/>
                </a:cxn>
                <a:cxn ang="0">
                  <a:pos x="T4" y="T5"/>
                </a:cxn>
                <a:cxn ang="0">
                  <a:pos x="T6" y="T7"/>
                </a:cxn>
                <a:cxn ang="0">
                  <a:pos x="T8" y="T9"/>
                </a:cxn>
              </a:cxnLst>
              <a:rect l="0" t="0" r="r" b="b"/>
              <a:pathLst>
                <a:path w="328" h="326">
                  <a:moveTo>
                    <a:pt x="299" y="0"/>
                  </a:moveTo>
                  <a:lnTo>
                    <a:pt x="328" y="29"/>
                  </a:lnTo>
                  <a:lnTo>
                    <a:pt x="32" y="326"/>
                  </a:lnTo>
                  <a:lnTo>
                    <a:pt x="0" y="296"/>
                  </a:lnTo>
                  <a:lnTo>
                    <a:pt x="29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946"/>
            <p:cNvSpPr>
              <a:spLocks/>
            </p:cNvSpPr>
            <p:nvPr/>
          </p:nvSpPr>
          <p:spPr bwMode="auto">
            <a:xfrm>
              <a:off x="4673601" y="5297488"/>
              <a:ext cx="258763" cy="260350"/>
            </a:xfrm>
            <a:custGeom>
              <a:avLst/>
              <a:gdLst>
                <a:gd name="T0" fmla="*/ 296 w 326"/>
                <a:gd name="T1" fmla="*/ 0 h 327"/>
                <a:gd name="T2" fmla="*/ 326 w 326"/>
                <a:gd name="T3" fmla="*/ 29 h 327"/>
                <a:gd name="T4" fmla="*/ 29 w 326"/>
                <a:gd name="T5" fmla="*/ 327 h 327"/>
                <a:gd name="T6" fmla="*/ 0 w 326"/>
                <a:gd name="T7" fmla="*/ 296 h 327"/>
                <a:gd name="T8" fmla="*/ 296 w 326"/>
                <a:gd name="T9" fmla="*/ 0 h 327"/>
              </a:gdLst>
              <a:ahLst/>
              <a:cxnLst>
                <a:cxn ang="0">
                  <a:pos x="T0" y="T1"/>
                </a:cxn>
                <a:cxn ang="0">
                  <a:pos x="T2" y="T3"/>
                </a:cxn>
                <a:cxn ang="0">
                  <a:pos x="T4" y="T5"/>
                </a:cxn>
                <a:cxn ang="0">
                  <a:pos x="T6" y="T7"/>
                </a:cxn>
                <a:cxn ang="0">
                  <a:pos x="T8" y="T9"/>
                </a:cxn>
              </a:cxnLst>
              <a:rect l="0" t="0" r="r" b="b"/>
              <a:pathLst>
                <a:path w="326" h="327">
                  <a:moveTo>
                    <a:pt x="296" y="0"/>
                  </a:moveTo>
                  <a:lnTo>
                    <a:pt x="326" y="29"/>
                  </a:lnTo>
                  <a:lnTo>
                    <a:pt x="29" y="327"/>
                  </a:lnTo>
                  <a:lnTo>
                    <a:pt x="0" y="296"/>
                  </a:lnTo>
                  <a:lnTo>
                    <a:pt x="29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947"/>
            <p:cNvSpPr>
              <a:spLocks/>
            </p:cNvSpPr>
            <p:nvPr/>
          </p:nvSpPr>
          <p:spPr bwMode="auto">
            <a:xfrm>
              <a:off x="4721226" y="5343526"/>
              <a:ext cx="322263" cy="322263"/>
            </a:xfrm>
            <a:custGeom>
              <a:avLst/>
              <a:gdLst>
                <a:gd name="T0" fmla="*/ 33 w 406"/>
                <a:gd name="T1" fmla="*/ 0 h 406"/>
                <a:gd name="T2" fmla="*/ 406 w 406"/>
                <a:gd name="T3" fmla="*/ 374 h 406"/>
                <a:gd name="T4" fmla="*/ 373 w 406"/>
                <a:gd name="T5" fmla="*/ 406 h 406"/>
                <a:gd name="T6" fmla="*/ 0 w 406"/>
                <a:gd name="T7" fmla="*/ 33 h 406"/>
                <a:gd name="T8" fmla="*/ 33 w 406"/>
                <a:gd name="T9" fmla="*/ 0 h 406"/>
              </a:gdLst>
              <a:ahLst/>
              <a:cxnLst>
                <a:cxn ang="0">
                  <a:pos x="T0" y="T1"/>
                </a:cxn>
                <a:cxn ang="0">
                  <a:pos x="T2" y="T3"/>
                </a:cxn>
                <a:cxn ang="0">
                  <a:pos x="T4" y="T5"/>
                </a:cxn>
                <a:cxn ang="0">
                  <a:pos x="T6" y="T7"/>
                </a:cxn>
                <a:cxn ang="0">
                  <a:pos x="T8" y="T9"/>
                </a:cxn>
              </a:cxnLst>
              <a:rect l="0" t="0" r="r" b="b"/>
              <a:pathLst>
                <a:path w="406" h="406">
                  <a:moveTo>
                    <a:pt x="33" y="0"/>
                  </a:moveTo>
                  <a:lnTo>
                    <a:pt x="406" y="374"/>
                  </a:lnTo>
                  <a:lnTo>
                    <a:pt x="373" y="406"/>
                  </a:lnTo>
                  <a:lnTo>
                    <a:pt x="0" y="33"/>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948"/>
            <p:cNvSpPr>
              <a:spLocks/>
            </p:cNvSpPr>
            <p:nvPr/>
          </p:nvSpPr>
          <p:spPr bwMode="auto">
            <a:xfrm>
              <a:off x="4705351" y="5327651"/>
              <a:ext cx="139700" cy="142875"/>
            </a:xfrm>
            <a:custGeom>
              <a:avLst/>
              <a:gdLst>
                <a:gd name="T0" fmla="*/ 147 w 177"/>
                <a:gd name="T1" fmla="*/ 0 h 179"/>
                <a:gd name="T2" fmla="*/ 177 w 177"/>
                <a:gd name="T3" fmla="*/ 29 h 179"/>
                <a:gd name="T4" fmla="*/ 29 w 177"/>
                <a:gd name="T5" fmla="*/ 179 h 179"/>
                <a:gd name="T6" fmla="*/ 0 w 177"/>
                <a:gd name="T7" fmla="*/ 149 h 179"/>
                <a:gd name="T8" fmla="*/ 147 w 177"/>
                <a:gd name="T9" fmla="*/ 0 h 179"/>
              </a:gdLst>
              <a:ahLst/>
              <a:cxnLst>
                <a:cxn ang="0">
                  <a:pos x="T0" y="T1"/>
                </a:cxn>
                <a:cxn ang="0">
                  <a:pos x="T2" y="T3"/>
                </a:cxn>
                <a:cxn ang="0">
                  <a:pos x="T4" y="T5"/>
                </a:cxn>
                <a:cxn ang="0">
                  <a:pos x="T6" y="T7"/>
                </a:cxn>
                <a:cxn ang="0">
                  <a:pos x="T8" y="T9"/>
                </a:cxn>
              </a:cxnLst>
              <a:rect l="0" t="0" r="r" b="b"/>
              <a:pathLst>
                <a:path w="177" h="179">
                  <a:moveTo>
                    <a:pt x="147" y="0"/>
                  </a:moveTo>
                  <a:lnTo>
                    <a:pt x="177" y="29"/>
                  </a:lnTo>
                  <a:lnTo>
                    <a:pt x="29" y="179"/>
                  </a:lnTo>
                  <a:lnTo>
                    <a:pt x="0" y="149"/>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0" name="Freeform 949"/>
            <p:cNvSpPr>
              <a:spLocks/>
            </p:cNvSpPr>
            <p:nvPr/>
          </p:nvSpPr>
          <p:spPr bwMode="auto">
            <a:xfrm>
              <a:off x="5200651" y="5768976"/>
              <a:ext cx="176213" cy="177800"/>
            </a:xfrm>
            <a:custGeom>
              <a:avLst/>
              <a:gdLst>
                <a:gd name="T0" fmla="*/ 216 w 222"/>
                <a:gd name="T1" fmla="*/ 0 h 224"/>
                <a:gd name="T2" fmla="*/ 222 w 222"/>
                <a:gd name="T3" fmla="*/ 6 h 224"/>
                <a:gd name="T4" fmla="*/ 0 w 222"/>
                <a:gd name="T5" fmla="*/ 224 h 224"/>
                <a:gd name="T6" fmla="*/ 216 w 222"/>
                <a:gd name="T7" fmla="*/ 0 h 224"/>
              </a:gdLst>
              <a:ahLst/>
              <a:cxnLst>
                <a:cxn ang="0">
                  <a:pos x="T0" y="T1"/>
                </a:cxn>
                <a:cxn ang="0">
                  <a:pos x="T2" y="T3"/>
                </a:cxn>
                <a:cxn ang="0">
                  <a:pos x="T4" y="T5"/>
                </a:cxn>
                <a:cxn ang="0">
                  <a:pos x="T6" y="T7"/>
                </a:cxn>
              </a:cxnLst>
              <a:rect l="0" t="0" r="r" b="b"/>
              <a:pathLst>
                <a:path w="222" h="224">
                  <a:moveTo>
                    <a:pt x="216" y="0"/>
                  </a:moveTo>
                  <a:lnTo>
                    <a:pt x="222" y="6"/>
                  </a:lnTo>
                  <a:lnTo>
                    <a:pt x="0" y="224"/>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950"/>
            <p:cNvSpPr>
              <a:spLocks/>
            </p:cNvSpPr>
            <p:nvPr/>
          </p:nvSpPr>
          <p:spPr bwMode="auto">
            <a:xfrm>
              <a:off x="5175251" y="5741988"/>
              <a:ext cx="174625"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951"/>
            <p:cNvSpPr>
              <a:spLocks/>
            </p:cNvSpPr>
            <p:nvPr/>
          </p:nvSpPr>
          <p:spPr bwMode="auto">
            <a:xfrm>
              <a:off x="5146676" y="5715001"/>
              <a:ext cx="176213" cy="177800"/>
            </a:xfrm>
            <a:custGeom>
              <a:avLst/>
              <a:gdLst>
                <a:gd name="T0" fmla="*/ 216 w 222"/>
                <a:gd name="T1" fmla="*/ 0 h 223"/>
                <a:gd name="T2" fmla="*/ 222 w 222"/>
                <a:gd name="T3" fmla="*/ 6 h 223"/>
                <a:gd name="T4" fmla="*/ 0 w 222"/>
                <a:gd name="T5" fmla="*/ 223 h 223"/>
                <a:gd name="T6" fmla="*/ 216 w 222"/>
                <a:gd name="T7" fmla="*/ 0 h 223"/>
              </a:gdLst>
              <a:ahLst/>
              <a:cxnLst>
                <a:cxn ang="0">
                  <a:pos x="T0" y="T1"/>
                </a:cxn>
                <a:cxn ang="0">
                  <a:pos x="T2" y="T3"/>
                </a:cxn>
                <a:cxn ang="0">
                  <a:pos x="T4" y="T5"/>
                </a:cxn>
                <a:cxn ang="0">
                  <a:pos x="T6" y="T7"/>
                </a:cxn>
              </a:cxnLst>
              <a:rect l="0" t="0" r="r" b="b"/>
              <a:pathLst>
                <a:path w="222" h="223">
                  <a:moveTo>
                    <a:pt x="216" y="0"/>
                  </a:moveTo>
                  <a:lnTo>
                    <a:pt x="222" y="6"/>
                  </a:lnTo>
                  <a:lnTo>
                    <a:pt x="0" y="223"/>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952"/>
            <p:cNvSpPr>
              <a:spLocks/>
            </p:cNvSpPr>
            <p:nvPr/>
          </p:nvSpPr>
          <p:spPr bwMode="auto">
            <a:xfrm>
              <a:off x="4802189" y="5370513"/>
              <a:ext cx="176213"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953"/>
            <p:cNvSpPr>
              <a:spLocks/>
            </p:cNvSpPr>
            <p:nvPr/>
          </p:nvSpPr>
          <p:spPr bwMode="auto">
            <a:xfrm>
              <a:off x="4773614" y="5343526"/>
              <a:ext cx="176213" cy="176213"/>
            </a:xfrm>
            <a:custGeom>
              <a:avLst/>
              <a:gdLst>
                <a:gd name="T0" fmla="*/ 216 w 222"/>
                <a:gd name="T1" fmla="*/ 0 h 221"/>
                <a:gd name="T2" fmla="*/ 222 w 222"/>
                <a:gd name="T3" fmla="*/ 3 h 221"/>
                <a:gd name="T4" fmla="*/ 0 w 222"/>
                <a:gd name="T5" fmla="*/ 221 h 221"/>
                <a:gd name="T6" fmla="*/ 216 w 222"/>
                <a:gd name="T7" fmla="*/ 0 h 221"/>
              </a:gdLst>
              <a:ahLst/>
              <a:cxnLst>
                <a:cxn ang="0">
                  <a:pos x="T0" y="T1"/>
                </a:cxn>
                <a:cxn ang="0">
                  <a:pos x="T2" y="T3"/>
                </a:cxn>
                <a:cxn ang="0">
                  <a:pos x="T4" y="T5"/>
                </a:cxn>
                <a:cxn ang="0">
                  <a:pos x="T6" y="T7"/>
                </a:cxn>
              </a:cxnLst>
              <a:rect l="0" t="0" r="r" b="b"/>
              <a:pathLst>
                <a:path w="222" h="221">
                  <a:moveTo>
                    <a:pt x="216" y="0"/>
                  </a:moveTo>
                  <a:lnTo>
                    <a:pt x="222" y="3"/>
                  </a:lnTo>
                  <a:lnTo>
                    <a:pt x="0" y="221"/>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954"/>
            <p:cNvSpPr>
              <a:spLocks/>
            </p:cNvSpPr>
            <p:nvPr/>
          </p:nvSpPr>
          <p:spPr bwMode="auto">
            <a:xfrm>
              <a:off x="4748214" y="5316538"/>
              <a:ext cx="174625"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6" name="Freeform 955"/>
            <p:cNvSpPr>
              <a:spLocks noEditPoints="1"/>
            </p:cNvSpPr>
            <p:nvPr/>
          </p:nvSpPr>
          <p:spPr bwMode="auto">
            <a:xfrm>
              <a:off x="4476751" y="5319713"/>
              <a:ext cx="115888" cy="96838"/>
            </a:xfrm>
            <a:custGeom>
              <a:avLst/>
              <a:gdLst>
                <a:gd name="T0" fmla="*/ 104 w 148"/>
                <a:gd name="T1" fmla="*/ 41 h 124"/>
                <a:gd name="T2" fmla="*/ 99 w 148"/>
                <a:gd name="T3" fmla="*/ 43 h 124"/>
                <a:gd name="T4" fmla="*/ 93 w 148"/>
                <a:gd name="T5" fmla="*/ 47 h 124"/>
                <a:gd name="T6" fmla="*/ 87 w 148"/>
                <a:gd name="T7" fmla="*/ 53 h 124"/>
                <a:gd name="T8" fmla="*/ 73 w 148"/>
                <a:gd name="T9" fmla="*/ 77 h 124"/>
                <a:gd name="T10" fmla="*/ 110 w 148"/>
                <a:gd name="T11" fmla="*/ 96 h 124"/>
                <a:gd name="T12" fmla="*/ 122 w 148"/>
                <a:gd name="T13" fmla="*/ 75 h 124"/>
                <a:gd name="T14" fmla="*/ 124 w 148"/>
                <a:gd name="T15" fmla="*/ 67 h 124"/>
                <a:gd name="T16" fmla="*/ 126 w 148"/>
                <a:gd name="T17" fmla="*/ 61 h 124"/>
                <a:gd name="T18" fmla="*/ 124 w 148"/>
                <a:gd name="T19" fmla="*/ 55 h 124"/>
                <a:gd name="T20" fmla="*/ 122 w 148"/>
                <a:gd name="T21" fmla="*/ 49 h 124"/>
                <a:gd name="T22" fmla="*/ 116 w 148"/>
                <a:gd name="T23" fmla="*/ 45 h 124"/>
                <a:gd name="T24" fmla="*/ 110 w 148"/>
                <a:gd name="T25" fmla="*/ 41 h 124"/>
                <a:gd name="T26" fmla="*/ 104 w 148"/>
                <a:gd name="T27" fmla="*/ 41 h 124"/>
                <a:gd name="T28" fmla="*/ 55 w 148"/>
                <a:gd name="T29" fmla="*/ 24 h 124"/>
                <a:gd name="T30" fmla="*/ 51 w 148"/>
                <a:gd name="T31" fmla="*/ 24 h 124"/>
                <a:gd name="T32" fmla="*/ 46 w 148"/>
                <a:gd name="T33" fmla="*/ 26 h 124"/>
                <a:gd name="T34" fmla="*/ 42 w 148"/>
                <a:gd name="T35" fmla="*/ 30 h 124"/>
                <a:gd name="T36" fmla="*/ 38 w 148"/>
                <a:gd name="T37" fmla="*/ 34 h 124"/>
                <a:gd name="T38" fmla="*/ 28 w 148"/>
                <a:gd name="T39" fmla="*/ 51 h 124"/>
                <a:gd name="T40" fmla="*/ 55 w 148"/>
                <a:gd name="T41" fmla="*/ 67 h 124"/>
                <a:gd name="T42" fmla="*/ 65 w 148"/>
                <a:gd name="T43" fmla="*/ 49 h 124"/>
                <a:gd name="T44" fmla="*/ 67 w 148"/>
                <a:gd name="T45" fmla="*/ 45 h 124"/>
                <a:gd name="T46" fmla="*/ 67 w 148"/>
                <a:gd name="T47" fmla="*/ 39 h 124"/>
                <a:gd name="T48" fmla="*/ 67 w 148"/>
                <a:gd name="T49" fmla="*/ 34 h 124"/>
                <a:gd name="T50" fmla="*/ 63 w 148"/>
                <a:gd name="T51" fmla="*/ 30 h 124"/>
                <a:gd name="T52" fmla="*/ 59 w 148"/>
                <a:gd name="T53" fmla="*/ 26 h 124"/>
                <a:gd name="T54" fmla="*/ 55 w 148"/>
                <a:gd name="T55" fmla="*/ 24 h 124"/>
                <a:gd name="T56" fmla="*/ 59 w 148"/>
                <a:gd name="T57" fmla="*/ 0 h 124"/>
                <a:gd name="T58" fmla="*/ 73 w 148"/>
                <a:gd name="T59" fmla="*/ 4 h 124"/>
                <a:gd name="T60" fmla="*/ 81 w 148"/>
                <a:gd name="T61" fmla="*/ 10 h 124"/>
                <a:gd name="T62" fmla="*/ 85 w 148"/>
                <a:gd name="T63" fmla="*/ 16 h 124"/>
                <a:gd name="T64" fmla="*/ 89 w 148"/>
                <a:gd name="T65" fmla="*/ 24 h 124"/>
                <a:gd name="T66" fmla="*/ 102 w 148"/>
                <a:gd name="T67" fmla="*/ 20 h 124"/>
                <a:gd name="T68" fmla="*/ 116 w 148"/>
                <a:gd name="T69" fmla="*/ 20 h 124"/>
                <a:gd name="T70" fmla="*/ 130 w 148"/>
                <a:gd name="T71" fmla="*/ 26 h 124"/>
                <a:gd name="T72" fmla="*/ 142 w 148"/>
                <a:gd name="T73" fmla="*/ 37 h 124"/>
                <a:gd name="T74" fmla="*/ 148 w 148"/>
                <a:gd name="T75" fmla="*/ 53 h 124"/>
                <a:gd name="T76" fmla="*/ 148 w 148"/>
                <a:gd name="T77" fmla="*/ 69 h 124"/>
                <a:gd name="T78" fmla="*/ 142 w 148"/>
                <a:gd name="T79" fmla="*/ 85 h 124"/>
                <a:gd name="T80" fmla="*/ 124 w 148"/>
                <a:gd name="T81" fmla="*/ 116 h 124"/>
                <a:gd name="T82" fmla="*/ 124 w 148"/>
                <a:gd name="T83" fmla="*/ 116 h 124"/>
                <a:gd name="T84" fmla="*/ 122 w 148"/>
                <a:gd name="T85" fmla="*/ 116 h 124"/>
                <a:gd name="T86" fmla="*/ 120 w 148"/>
                <a:gd name="T87" fmla="*/ 120 h 124"/>
                <a:gd name="T88" fmla="*/ 116 w 148"/>
                <a:gd name="T89" fmla="*/ 122 h 124"/>
                <a:gd name="T90" fmla="*/ 112 w 148"/>
                <a:gd name="T91" fmla="*/ 124 h 124"/>
                <a:gd name="T92" fmla="*/ 108 w 148"/>
                <a:gd name="T93" fmla="*/ 122 h 124"/>
                <a:gd name="T94" fmla="*/ 6 w 148"/>
                <a:gd name="T95" fmla="*/ 71 h 124"/>
                <a:gd name="T96" fmla="*/ 2 w 148"/>
                <a:gd name="T97" fmla="*/ 67 h 124"/>
                <a:gd name="T98" fmla="*/ 0 w 148"/>
                <a:gd name="T99" fmla="*/ 63 h 124"/>
                <a:gd name="T100" fmla="*/ 0 w 148"/>
                <a:gd name="T101" fmla="*/ 59 h 124"/>
                <a:gd name="T102" fmla="*/ 2 w 148"/>
                <a:gd name="T103" fmla="*/ 53 h 124"/>
                <a:gd name="T104" fmla="*/ 2 w 148"/>
                <a:gd name="T105" fmla="*/ 53 h 124"/>
                <a:gd name="T106" fmla="*/ 2 w 148"/>
                <a:gd name="T107" fmla="*/ 53 h 124"/>
                <a:gd name="T108" fmla="*/ 18 w 148"/>
                <a:gd name="T109" fmla="*/ 24 h 124"/>
                <a:gd name="T110" fmla="*/ 30 w 148"/>
                <a:gd name="T111" fmla="*/ 10 h 124"/>
                <a:gd name="T112" fmla="*/ 46 w 148"/>
                <a:gd name="T113" fmla="*/ 2 h 124"/>
                <a:gd name="T114" fmla="*/ 59 w 148"/>
                <a:gd name="T11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24">
                  <a:moveTo>
                    <a:pt x="104" y="41"/>
                  </a:moveTo>
                  <a:lnTo>
                    <a:pt x="99" y="43"/>
                  </a:lnTo>
                  <a:lnTo>
                    <a:pt x="93" y="47"/>
                  </a:lnTo>
                  <a:lnTo>
                    <a:pt x="87" y="53"/>
                  </a:lnTo>
                  <a:lnTo>
                    <a:pt x="73" y="77"/>
                  </a:lnTo>
                  <a:lnTo>
                    <a:pt x="110" y="96"/>
                  </a:lnTo>
                  <a:lnTo>
                    <a:pt x="122" y="75"/>
                  </a:lnTo>
                  <a:lnTo>
                    <a:pt x="124" y="67"/>
                  </a:lnTo>
                  <a:lnTo>
                    <a:pt x="126" y="61"/>
                  </a:lnTo>
                  <a:lnTo>
                    <a:pt x="124" y="55"/>
                  </a:lnTo>
                  <a:lnTo>
                    <a:pt x="122" y="49"/>
                  </a:lnTo>
                  <a:lnTo>
                    <a:pt x="116" y="45"/>
                  </a:lnTo>
                  <a:lnTo>
                    <a:pt x="110" y="41"/>
                  </a:lnTo>
                  <a:lnTo>
                    <a:pt x="104" y="41"/>
                  </a:lnTo>
                  <a:close/>
                  <a:moveTo>
                    <a:pt x="55" y="24"/>
                  </a:moveTo>
                  <a:lnTo>
                    <a:pt x="51" y="24"/>
                  </a:lnTo>
                  <a:lnTo>
                    <a:pt x="46" y="26"/>
                  </a:lnTo>
                  <a:lnTo>
                    <a:pt x="42" y="30"/>
                  </a:lnTo>
                  <a:lnTo>
                    <a:pt x="38" y="34"/>
                  </a:lnTo>
                  <a:lnTo>
                    <a:pt x="28" y="51"/>
                  </a:lnTo>
                  <a:lnTo>
                    <a:pt x="55" y="67"/>
                  </a:lnTo>
                  <a:lnTo>
                    <a:pt x="65" y="49"/>
                  </a:lnTo>
                  <a:lnTo>
                    <a:pt x="67" y="45"/>
                  </a:lnTo>
                  <a:lnTo>
                    <a:pt x="67" y="39"/>
                  </a:lnTo>
                  <a:lnTo>
                    <a:pt x="67" y="34"/>
                  </a:lnTo>
                  <a:lnTo>
                    <a:pt x="63" y="30"/>
                  </a:lnTo>
                  <a:lnTo>
                    <a:pt x="59" y="26"/>
                  </a:lnTo>
                  <a:lnTo>
                    <a:pt x="55" y="24"/>
                  </a:lnTo>
                  <a:close/>
                  <a:moveTo>
                    <a:pt x="59" y="0"/>
                  </a:moveTo>
                  <a:lnTo>
                    <a:pt x="73" y="4"/>
                  </a:lnTo>
                  <a:lnTo>
                    <a:pt x="81" y="10"/>
                  </a:lnTo>
                  <a:lnTo>
                    <a:pt x="85" y="16"/>
                  </a:lnTo>
                  <a:lnTo>
                    <a:pt x="89" y="24"/>
                  </a:lnTo>
                  <a:lnTo>
                    <a:pt x="102" y="20"/>
                  </a:lnTo>
                  <a:lnTo>
                    <a:pt x="116" y="20"/>
                  </a:lnTo>
                  <a:lnTo>
                    <a:pt x="130" y="26"/>
                  </a:lnTo>
                  <a:lnTo>
                    <a:pt x="142" y="37"/>
                  </a:lnTo>
                  <a:lnTo>
                    <a:pt x="148" y="53"/>
                  </a:lnTo>
                  <a:lnTo>
                    <a:pt x="148" y="69"/>
                  </a:lnTo>
                  <a:lnTo>
                    <a:pt x="142" y="85"/>
                  </a:lnTo>
                  <a:lnTo>
                    <a:pt x="124" y="116"/>
                  </a:lnTo>
                  <a:lnTo>
                    <a:pt x="124" y="116"/>
                  </a:lnTo>
                  <a:lnTo>
                    <a:pt x="122" y="116"/>
                  </a:lnTo>
                  <a:lnTo>
                    <a:pt x="120" y="120"/>
                  </a:lnTo>
                  <a:lnTo>
                    <a:pt x="116" y="122"/>
                  </a:lnTo>
                  <a:lnTo>
                    <a:pt x="112" y="124"/>
                  </a:lnTo>
                  <a:lnTo>
                    <a:pt x="108" y="122"/>
                  </a:lnTo>
                  <a:lnTo>
                    <a:pt x="6" y="71"/>
                  </a:lnTo>
                  <a:lnTo>
                    <a:pt x="2" y="67"/>
                  </a:lnTo>
                  <a:lnTo>
                    <a:pt x="0" y="63"/>
                  </a:lnTo>
                  <a:lnTo>
                    <a:pt x="0" y="59"/>
                  </a:lnTo>
                  <a:lnTo>
                    <a:pt x="2" y="53"/>
                  </a:lnTo>
                  <a:lnTo>
                    <a:pt x="2" y="53"/>
                  </a:lnTo>
                  <a:lnTo>
                    <a:pt x="2" y="53"/>
                  </a:lnTo>
                  <a:lnTo>
                    <a:pt x="18" y="24"/>
                  </a:lnTo>
                  <a:lnTo>
                    <a:pt x="30" y="10"/>
                  </a:lnTo>
                  <a:lnTo>
                    <a:pt x="46" y="2"/>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7" name="Freeform 956"/>
            <p:cNvSpPr>
              <a:spLocks noEditPoints="1"/>
            </p:cNvSpPr>
            <p:nvPr/>
          </p:nvSpPr>
          <p:spPr bwMode="auto">
            <a:xfrm>
              <a:off x="4552951" y="5203826"/>
              <a:ext cx="114300" cy="117475"/>
            </a:xfrm>
            <a:custGeom>
              <a:avLst/>
              <a:gdLst>
                <a:gd name="T0" fmla="*/ 74 w 145"/>
                <a:gd name="T1" fmla="*/ 23 h 147"/>
                <a:gd name="T2" fmla="*/ 55 w 145"/>
                <a:gd name="T3" fmla="*/ 29 h 147"/>
                <a:gd name="T4" fmla="*/ 37 w 145"/>
                <a:gd name="T5" fmla="*/ 41 h 147"/>
                <a:gd name="T6" fmla="*/ 25 w 145"/>
                <a:gd name="T7" fmla="*/ 59 h 147"/>
                <a:gd name="T8" fmla="*/ 23 w 145"/>
                <a:gd name="T9" fmla="*/ 80 h 147"/>
                <a:gd name="T10" fmla="*/ 27 w 145"/>
                <a:gd name="T11" fmla="*/ 98 h 147"/>
                <a:gd name="T12" fmla="*/ 39 w 145"/>
                <a:gd name="T13" fmla="*/ 114 h 147"/>
                <a:gd name="T14" fmla="*/ 57 w 145"/>
                <a:gd name="T15" fmla="*/ 122 h 147"/>
                <a:gd name="T16" fmla="*/ 74 w 145"/>
                <a:gd name="T17" fmla="*/ 124 h 147"/>
                <a:gd name="T18" fmla="*/ 94 w 145"/>
                <a:gd name="T19" fmla="*/ 118 h 147"/>
                <a:gd name="T20" fmla="*/ 108 w 145"/>
                <a:gd name="T21" fmla="*/ 106 h 147"/>
                <a:gd name="T22" fmla="*/ 117 w 145"/>
                <a:gd name="T23" fmla="*/ 90 h 147"/>
                <a:gd name="T24" fmla="*/ 121 w 145"/>
                <a:gd name="T25" fmla="*/ 73 h 147"/>
                <a:gd name="T26" fmla="*/ 117 w 145"/>
                <a:gd name="T27" fmla="*/ 55 h 147"/>
                <a:gd name="T28" fmla="*/ 108 w 145"/>
                <a:gd name="T29" fmla="*/ 37 h 147"/>
                <a:gd name="T30" fmla="*/ 92 w 145"/>
                <a:gd name="T31" fmla="*/ 27 h 147"/>
                <a:gd name="T32" fmla="*/ 74 w 145"/>
                <a:gd name="T33" fmla="*/ 23 h 147"/>
                <a:gd name="T34" fmla="*/ 76 w 145"/>
                <a:gd name="T35" fmla="*/ 0 h 147"/>
                <a:gd name="T36" fmla="*/ 96 w 145"/>
                <a:gd name="T37" fmla="*/ 2 h 147"/>
                <a:gd name="T38" fmla="*/ 112 w 145"/>
                <a:gd name="T39" fmla="*/ 8 h 147"/>
                <a:gd name="T40" fmla="*/ 127 w 145"/>
                <a:gd name="T41" fmla="*/ 21 h 147"/>
                <a:gd name="T42" fmla="*/ 137 w 145"/>
                <a:gd name="T43" fmla="*/ 37 h 147"/>
                <a:gd name="T44" fmla="*/ 143 w 145"/>
                <a:gd name="T45" fmla="*/ 53 h 147"/>
                <a:gd name="T46" fmla="*/ 145 w 145"/>
                <a:gd name="T47" fmla="*/ 73 h 147"/>
                <a:gd name="T48" fmla="*/ 139 w 145"/>
                <a:gd name="T49" fmla="*/ 98 h 147"/>
                <a:gd name="T50" fmla="*/ 125 w 145"/>
                <a:gd name="T51" fmla="*/ 122 h 147"/>
                <a:gd name="T52" fmla="*/ 102 w 145"/>
                <a:gd name="T53" fmla="*/ 137 h 147"/>
                <a:gd name="T54" fmla="*/ 76 w 145"/>
                <a:gd name="T55" fmla="*/ 145 h 147"/>
                <a:gd name="T56" fmla="*/ 59 w 145"/>
                <a:gd name="T57" fmla="*/ 147 h 147"/>
                <a:gd name="T58" fmla="*/ 41 w 145"/>
                <a:gd name="T59" fmla="*/ 141 h 147"/>
                <a:gd name="T60" fmla="*/ 23 w 145"/>
                <a:gd name="T61" fmla="*/ 133 h 147"/>
                <a:gd name="T62" fmla="*/ 11 w 145"/>
                <a:gd name="T63" fmla="*/ 120 h 147"/>
                <a:gd name="T64" fmla="*/ 2 w 145"/>
                <a:gd name="T65" fmla="*/ 104 h 147"/>
                <a:gd name="T66" fmla="*/ 0 w 145"/>
                <a:gd name="T67" fmla="*/ 84 h 147"/>
                <a:gd name="T68" fmla="*/ 0 w 145"/>
                <a:gd name="T69" fmla="*/ 65 h 147"/>
                <a:gd name="T70" fmla="*/ 7 w 145"/>
                <a:gd name="T71" fmla="*/ 45 h 147"/>
                <a:gd name="T72" fmla="*/ 21 w 145"/>
                <a:gd name="T73" fmla="*/ 27 h 147"/>
                <a:gd name="T74" fmla="*/ 39 w 145"/>
                <a:gd name="T75" fmla="*/ 12 h 147"/>
                <a:gd name="T76" fmla="*/ 57 w 145"/>
                <a:gd name="T77" fmla="*/ 4 h 147"/>
                <a:gd name="T78" fmla="*/ 76 w 145"/>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47">
                  <a:moveTo>
                    <a:pt x="74" y="23"/>
                  </a:moveTo>
                  <a:lnTo>
                    <a:pt x="55" y="29"/>
                  </a:lnTo>
                  <a:lnTo>
                    <a:pt x="37" y="41"/>
                  </a:lnTo>
                  <a:lnTo>
                    <a:pt x="25" y="59"/>
                  </a:lnTo>
                  <a:lnTo>
                    <a:pt x="23" y="80"/>
                  </a:lnTo>
                  <a:lnTo>
                    <a:pt x="27" y="98"/>
                  </a:lnTo>
                  <a:lnTo>
                    <a:pt x="39" y="114"/>
                  </a:lnTo>
                  <a:lnTo>
                    <a:pt x="57" y="122"/>
                  </a:lnTo>
                  <a:lnTo>
                    <a:pt x="74" y="124"/>
                  </a:lnTo>
                  <a:lnTo>
                    <a:pt x="94" y="118"/>
                  </a:lnTo>
                  <a:lnTo>
                    <a:pt x="108" y="106"/>
                  </a:lnTo>
                  <a:lnTo>
                    <a:pt x="117" y="90"/>
                  </a:lnTo>
                  <a:lnTo>
                    <a:pt x="121" y="73"/>
                  </a:lnTo>
                  <a:lnTo>
                    <a:pt x="117" y="55"/>
                  </a:lnTo>
                  <a:lnTo>
                    <a:pt x="108" y="37"/>
                  </a:lnTo>
                  <a:lnTo>
                    <a:pt x="92" y="27"/>
                  </a:lnTo>
                  <a:lnTo>
                    <a:pt x="74" y="23"/>
                  </a:lnTo>
                  <a:close/>
                  <a:moveTo>
                    <a:pt x="76" y="0"/>
                  </a:moveTo>
                  <a:lnTo>
                    <a:pt x="96" y="2"/>
                  </a:lnTo>
                  <a:lnTo>
                    <a:pt x="112" y="8"/>
                  </a:lnTo>
                  <a:lnTo>
                    <a:pt x="127" y="21"/>
                  </a:lnTo>
                  <a:lnTo>
                    <a:pt x="137" y="37"/>
                  </a:lnTo>
                  <a:lnTo>
                    <a:pt x="143" y="53"/>
                  </a:lnTo>
                  <a:lnTo>
                    <a:pt x="145" y="73"/>
                  </a:lnTo>
                  <a:lnTo>
                    <a:pt x="139" y="98"/>
                  </a:lnTo>
                  <a:lnTo>
                    <a:pt x="125" y="122"/>
                  </a:lnTo>
                  <a:lnTo>
                    <a:pt x="102" y="137"/>
                  </a:lnTo>
                  <a:lnTo>
                    <a:pt x="76" y="145"/>
                  </a:lnTo>
                  <a:lnTo>
                    <a:pt x="59" y="147"/>
                  </a:lnTo>
                  <a:lnTo>
                    <a:pt x="41" y="141"/>
                  </a:lnTo>
                  <a:lnTo>
                    <a:pt x="23" y="133"/>
                  </a:lnTo>
                  <a:lnTo>
                    <a:pt x="11" y="120"/>
                  </a:lnTo>
                  <a:lnTo>
                    <a:pt x="2" y="104"/>
                  </a:lnTo>
                  <a:lnTo>
                    <a:pt x="0" y="84"/>
                  </a:lnTo>
                  <a:lnTo>
                    <a:pt x="0" y="65"/>
                  </a:lnTo>
                  <a:lnTo>
                    <a:pt x="7" y="45"/>
                  </a:lnTo>
                  <a:lnTo>
                    <a:pt x="21" y="27"/>
                  </a:lnTo>
                  <a:lnTo>
                    <a:pt x="39" y="12"/>
                  </a:lnTo>
                  <a:lnTo>
                    <a:pt x="57" y="4"/>
                  </a:lnTo>
                  <a:lnTo>
                    <a:pt x="7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8" name="Freeform 957"/>
            <p:cNvSpPr>
              <a:spLocks noEditPoints="1"/>
            </p:cNvSpPr>
            <p:nvPr/>
          </p:nvSpPr>
          <p:spPr bwMode="auto">
            <a:xfrm>
              <a:off x="4648201" y="5126038"/>
              <a:ext cx="111125" cy="115888"/>
            </a:xfrm>
            <a:custGeom>
              <a:avLst/>
              <a:gdLst>
                <a:gd name="T0" fmla="*/ 81 w 142"/>
                <a:gd name="T1" fmla="*/ 23 h 145"/>
                <a:gd name="T2" fmla="*/ 61 w 142"/>
                <a:gd name="T3" fmla="*/ 25 h 145"/>
                <a:gd name="T4" fmla="*/ 42 w 142"/>
                <a:gd name="T5" fmla="*/ 35 h 145"/>
                <a:gd name="T6" fmla="*/ 30 w 142"/>
                <a:gd name="T7" fmla="*/ 43 h 145"/>
                <a:gd name="T8" fmla="*/ 85 w 142"/>
                <a:gd name="T9" fmla="*/ 118 h 145"/>
                <a:gd name="T10" fmla="*/ 95 w 142"/>
                <a:gd name="T11" fmla="*/ 112 h 145"/>
                <a:gd name="T12" fmla="*/ 108 w 142"/>
                <a:gd name="T13" fmla="*/ 96 h 145"/>
                <a:gd name="T14" fmla="*/ 118 w 142"/>
                <a:gd name="T15" fmla="*/ 80 h 145"/>
                <a:gd name="T16" fmla="*/ 118 w 142"/>
                <a:gd name="T17" fmla="*/ 61 h 145"/>
                <a:gd name="T18" fmla="*/ 112 w 142"/>
                <a:gd name="T19" fmla="*/ 43 h 145"/>
                <a:gd name="T20" fmla="*/ 99 w 142"/>
                <a:gd name="T21" fmla="*/ 31 h 145"/>
                <a:gd name="T22" fmla="*/ 81 w 142"/>
                <a:gd name="T23" fmla="*/ 23 h 145"/>
                <a:gd name="T24" fmla="*/ 77 w 142"/>
                <a:gd name="T25" fmla="*/ 0 h 145"/>
                <a:gd name="T26" fmla="*/ 101 w 142"/>
                <a:gd name="T27" fmla="*/ 4 h 145"/>
                <a:gd name="T28" fmla="*/ 120 w 142"/>
                <a:gd name="T29" fmla="*/ 14 h 145"/>
                <a:gd name="T30" fmla="*/ 134 w 142"/>
                <a:gd name="T31" fmla="*/ 31 h 145"/>
                <a:gd name="T32" fmla="*/ 142 w 142"/>
                <a:gd name="T33" fmla="*/ 57 h 145"/>
                <a:gd name="T34" fmla="*/ 140 w 142"/>
                <a:gd name="T35" fmla="*/ 84 h 145"/>
                <a:gd name="T36" fmla="*/ 128 w 142"/>
                <a:gd name="T37" fmla="*/ 108 h 145"/>
                <a:gd name="T38" fmla="*/ 108 w 142"/>
                <a:gd name="T39" fmla="*/ 127 h 145"/>
                <a:gd name="T40" fmla="*/ 89 w 142"/>
                <a:gd name="T41" fmla="*/ 143 h 145"/>
                <a:gd name="T42" fmla="*/ 85 w 142"/>
                <a:gd name="T43" fmla="*/ 145 h 145"/>
                <a:gd name="T44" fmla="*/ 81 w 142"/>
                <a:gd name="T45" fmla="*/ 145 h 145"/>
                <a:gd name="T46" fmla="*/ 77 w 142"/>
                <a:gd name="T47" fmla="*/ 143 h 145"/>
                <a:gd name="T48" fmla="*/ 73 w 142"/>
                <a:gd name="T49" fmla="*/ 141 h 145"/>
                <a:gd name="T50" fmla="*/ 2 w 142"/>
                <a:gd name="T51" fmla="*/ 51 h 145"/>
                <a:gd name="T52" fmla="*/ 0 w 142"/>
                <a:gd name="T53" fmla="*/ 47 h 145"/>
                <a:gd name="T54" fmla="*/ 0 w 142"/>
                <a:gd name="T55" fmla="*/ 43 h 145"/>
                <a:gd name="T56" fmla="*/ 2 w 142"/>
                <a:gd name="T57" fmla="*/ 39 h 145"/>
                <a:gd name="T58" fmla="*/ 6 w 142"/>
                <a:gd name="T59" fmla="*/ 35 h 145"/>
                <a:gd name="T60" fmla="*/ 28 w 142"/>
                <a:gd name="T61" fmla="*/ 17 h 145"/>
                <a:gd name="T62" fmla="*/ 53 w 142"/>
                <a:gd name="T63" fmla="*/ 6 h 145"/>
                <a:gd name="T64" fmla="*/ 77 w 142"/>
                <a:gd name="T6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45">
                  <a:moveTo>
                    <a:pt x="81" y="23"/>
                  </a:moveTo>
                  <a:lnTo>
                    <a:pt x="61" y="25"/>
                  </a:lnTo>
                  <a:lnTo>
                    <a:pt x="42" y="35"/>
                  </a:lnTo>
                  <a:lnTo>
                    <a:pt x="30" y="43"/>
                  </a:lnTo>
                  <a:lnTo>
                    <a:pt x="85" y="118"/>
                  </a:lnTo>
                  <a:lnTo>
                    <a:pt x="95" y="112"/>
                  </a:lnTo>
                  <a:lnTo>
                    <a:pt x="108" y="96"/>
                  </a:lnTo>
                  <a:lnTo>
                    <a:pt x="118" y="80"/>
                  </a:lnTo>
                  <a:lnTo>
                    <a:pt x="118" y="61"/>
                  </a:lnTo>
                  <a:lnTo>
                    <a:pt x="112" y="43"/>
                  </a:lnTo>
                  <a:lnTo>
                    <a:pt x="99" y="31"/>
                  </a:lnTo>
                  <a:lnTo>
                    <a:pt x="81" y="23"/>
                  </a:lnTo>
                  <a:close/>
                  <a:moveTo>
                    <a:pt x="77" y="0"/>
                  </a:moveTo>
                  <a:lnTo>
                    <a:pt x="101" y="4"/>
                  </a:lnTo>
                  <a:lnTo>
                    <a:pt x="120" y="14"/>
                  </a:lnTo>
                  <a:lnTo>
                    <a:pt x="134" y="31"/>
                  </a:lnTo>
                  <a:lnTo>
                    <a:pt x="142" y="57"/>
                  </a:lnTo>
                  <a:lnTo>
                    <a:pt x="140" y="84"/>
                  </a:lnTo>
                  <a:lnTo>
                    <a:pt x="128" y="108"/>
                  </a:lnTo>
                  <a:lnTo>
                    <a:pt x="108" y="127"/>
                  </a:lnTo>
                  <a:lnTo>
                    <a:pt x="89" y="143"/>
                  </a:lnTo>
                  <a:lnTo>
                    <a:pt x="85" y="145"/>
                  </a:lnTo>
                  <a:lnTo>
                    <a:pt x="81" y="145"/>
                  </a:lnTo>
                  <a:lnTo>
                    <a:pt x="77" y="143"/>
                  </a:lnTo>
                  <a:lnTo>
                    <a:pt x="73" y="141"/>
                  </a:lnTo>
                  <a:lnTo>
                    <a:pt x="2" y="51"/>
                  </a:lnTo>
                  <a:lnTo>
                    <a:pt x="0" y="47"/>
                  </a:lnTo>
                  <a:lnTo>
                    <a:pt x="0" y="43"/>
                  </a:lnTo>
                  <a:lnTo>
                    <a:pt x="2" y="39"/>
                  </a:lnTo>
                  <a:lnTo>
                    <a:pt x="6" y="35"/>
                  </a:lnTo>
                  <a:lnTo>
                    <a:pt x="28" y="17"/>
                  </a:lnTo>
                  <a:lnTo>
                    <a:pt x="53" y="6"/>
                  </a:lnTo>
                  <a:lnTo>
                    <a:pt x="7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9" name="Freeform 958"/>
            <p:cNvSpPr>
              <a:spLocks/>
            </p:cNvSpPr>
            <p:nvPr/>
          </p:nvSpPr>
          <p:spPr bwMode="auto">
            <a:xfrm>
              <a:off x="4746626" y="5059363"/>
              <a:ext cx="93663" cy="112713"/>
            </a:xfrm>
            <a:custGeom>
              <a:avLst/>
              <a:gdLst>
                <a:gd name="T0" fmla="*/ 108 w 120"/>
                <a:gd name="T1" fmla="*/ 0 h 144"/>
                <a:gd name="T2" fmla="*/ 112 w 120"/>
                <a:gd name="T3" fmla="*/ 0 h 144"/>
                <a:gd name="T4" fmla="*/ 116 w 120"/>
                <a:gd name="T5" fmla="*/ 2 h 144"/>
                <a:gd name="T6" fmla="*/ 120 w 120"/>
                <a:gd name="T7" fmla="*/ 4 h 144"/>
                <a:gd name="T8" fmla="*/ 120 w 120"/>
                <a:gd name="T9" fmla="*/ 8 h 144"/>
                <a:gd name="T10" fmla="*/ 120 w 120"/>
                <a:gd name="T11" fmla="*/ 12 h 144"/>
                <a:gd name="T12" fmla="*/ 94 w 120"/>
                <a:gd name="T13" fmla="*/ 81 h 144"/>
                <a:gd name="T14" fmla="*/ 114 w 120"/>
                <a:gd name="T15" fmla="*/ 130 h 144"/>
                <a:gd name="T16" fmla="*/ 116 w 120"/>
                <a:gd name="T17" fmla="*/ 134 h 144"/>
                <a:gd name="T18" fmla="*/ 114 w 120"/>
                <a:gd name="T19" fmla="*/ 138 h 144"/>
                <a:gd name="T20" fmla="*/ 112 w 120"/>
                <a:gd name="T21" fmla="*/ 142 h 144"/>
                <a:gd name="T22" fmla="*/ 108 w 120"/>
                <a:gd name="T23" fmla="*/ 144 h 144"/>
                <a:gd name="T24" fmla="*/ 104 w 120"/>
                <a:gd name="T25" fmla="*/ 144 h 144"/>
                <a:gd name="T26" fmla="*/ 100 w 120"/>
                <a:gd name="T27" fmla="*/ 144 h 144"/>
                <a:gd name="T28" fmla="*/ 96 w 120"/>
                <a:gd name="T29" fmla="*/ 142 h 144"/>
                <a:gd name="T30" fmla="*/ 94 w 120"/>
                <a:gd name="T31" fmla="*/ 138 h 144"/>
                <a:gd name="T32" fmla="*/ 73 w 120"/>
                <a:gd name="T33" fmla="*/ 91 h 144"/>
                <a:gd name="T34" fmla="*/ 6 w 120"/>
                <a:gd name="T35" fmla="*/ 61 h 144"/>
                <a:gd name="T36" fmla="*/ 2 w 120"/>
                <a:gd name="T37" fmla="*/ 59 h 144"/>
                <a:gd name="T38" fmla="*/ 0 w 120"/>
                <a:gd name="T39" fmla="*/ 55 h 144"/>
                <a:gd name="T40" fmla="*/ 0 w 120"/>
                <a:gd name="T41" fmla="*/ 51 h 144"/>
                <a:gd name="T42" fmla="*/ 2 w 120"/>
                <a:gd name="T43" fmla="*/ 47 h 144"/>
                <a:gd name="T44" fmla="*/ 6 w 120"/>
                <a:gd name="T45" fmla="*/ 44 h 144"/>
                <a:gd name="T46" fmla="*/ 10 w 120"/>
                <a:gd name="T47" fmla="*/ 40 h 144"/>
                <a:gd name="T48" fmla="*/ 16 w 120"/>
                <a:gd name="T49" fmla="*/ 40 h 144"/>
                <a:gd name="T50" fmla="*/ 20 w 120"/>
                <a:gd name="T51" fmla="*/ 40 h 144"/>
                <a:gd name="T52" fmla="*/ 75 w 120"/>
                <a:gd name="T53" fmla="*/ 65 h 144"/>
                <a:gd name="T54" fmla="*/ 96 w 120"/>
                <a:gd name="T55" fmla="*/ 8 h 144"/>
                <a:gd name="T56" fmla="*/ 98 w 120"/>
                <a:gd name="T57" fmla="*/ 4 h 144"/>
                <a:gd name="T58" fmla="*/ 102 w 120"/>
                <a:gd name="T59" fmla="*/ 0 h 144"/>
                <a:gd name="T60" fmla="*/ 108 w 120"/>
                <a:gd name="T6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44">
                  <a:moveTo>
                    <a:pt x="108" y="0"/>
                  </a:moveTo>
                  <a:lnTo>
                    <a:pt x="112" y="0"/>
                  </a:lnTo>
                  <a:lnTo>
                    <a:pt x="116" y="2"/>
                  </a:lnTo>
                  <a:lnTo>
                    <a:pt x="120" y="4"/>
                  </a:lnTo>
                  <a:lnTo>
                    <a:pt x="120" y="8"/>
                  </a:lnTo>
                  <a:lnTo>
                    <a:pt x="120" y="12"/>
                  </a:lnTo>
                  <a:lnTo>
                    <a:pt x="94" y="81"/>
                  </a:lnTo>
                  <a:lnTo>
                    <a:pt x="114" y="130"/>
                  </a:lnTo>
                  <a:lnTo>
                    <a:pt x="116" y="134"/>
                  </a:lnTo>
                  <a:lnTo>
                    <a:pt x="114" y="138"/>
                  </a:lnTo>
                  <a:lnTo>
                    <a:pt x="112" y="142"/>
                  </a:lnTo>
                  <a:lnTo>
                    <a:pt x="108" y="144"/>
                  </a:lnTo>
                  <a:lnTo>
                    <a:pt x="104" y="144"/>
                  </a:lnTo>
                  <a:lnTo>
                    <a:pt x="100" y="144"/>
                  </a:lnTo>
                  <a:lnTo>
                    <a:pt x="96" y="142"/>
                  </a:lnTo>
                  <a:lnTo>
                    <a:pt x="94" y="138"/>
                  </a:lnTo>
                  <a:lnTo>
                    <a:pt x="73" y="91"/>
                  </a:lnTo>
                  <a:lnTo>
                    <a:pt x="6" y="61"/>
                  </a:lnTo>
                  <a:lnTo>
                    <a:pt x="2" y="59"/>
                  </a:lnTo>
                  <a:lnTo>
                    <a:pt x="0" y="55"/>
                  </a:lnTo>
                  <a:lnTo>
                    <a:pt x="0" y="51"/>
                  </a:lnTo>
                  <a:lnTo>
                    <a:pt x="2" y="47"/>
                  </a:lnTo>
                  <a:lnTo>
                    <a:pt x="6" y="44"/>
                  </a:lnTo>
                  <a:lnTo>
                    <a:pt x="10" y="40"/>
                  </a:lnTo>
                  <a:lnTo>
                    <a:pt x="16" y="40"/>
                  </a:lnTo>
                  <a:lnTo>
                    <a:pt x="20" y="40"/>
                  </a:lnTo>
                  <a:lnTo>
                    <a:pt x="75" y="65"/>
                  </a:lnTo>
                  <a:lnTo>
                    <a:pt x="96" y="8"/>
                  </a:lnTo>
                  <a:lnTo>
                    <a:pt x="98" y="4"/>
                  </a:lnTo>
                  <a:lnTo>
                    <a:pt x="102" y="0"/>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0" name="Freeform 959"/>
            <p:cNvSpPr>
              <a:spLocks noEditPoints="1"/>
            </p:cNvSpPr>
            <p:nvPr/>
          </p:nvSpPr>
          <p:spPr bwMode="auto">
            <a:xfrm>
              <a:off x="4859339" y="5037138"/>
              <a:ext cx="95250" cy="112713"/>
            </a:xfrm>
            <a:custGeom>
              <a:avLst/>
              <a:gdLst>
                <a:gd name="T0" fmla="*/ 77 w 120"/>
                <a:gd name="T1" fmla="*/ 73 h 141"/>
                <a:gd name="T2" fmla="*/ 69 w 120"/>
                <a:gd name="T3" fmla="*/ 73 h 141"/>
                <a:gd name="T4" fmla="*/ 44 w 120"/>
                <a:gd name="T5" fmla="*/ 78 h 141"/>
                <a:gd name="T6" fmla="*/ 53 w 120"/>
                <a:gd name="T7" fmla="*/ 118 h 141"/>
                <a:gd name="T8" fmla="*/ 79 w 120"/>
                <a:gd name="T9" fmla="*/ 112 h 141"/>
                <a:gd name="T10" fmla="*/ 85 w 120"/>
                <a:gd name="T11" fmla="*/ 110 h 141"/>
                <a:gd name="T12" fmla="*/ 91 w 120"/>
                <a:gd name="T13" fmla="*/ 106 h 141"/>
                <a:gd name="T14" fmla="*/ 95 w 120"/>
                <a:gd name="T15" fmla="*/ 100 h 141"/>
                <a:gd name="T16" fmla="*/ 97 w 120"/>
                <a:gd name="T17" fmla="*/ 94 h 141"/>
                <a:gd name="T18" fmla="*/ 97 w 120"/>
                <a:gd name="T19" fmla="*/ 88 h 141"/>
                <a:gd name="T20" fmla="*/ 93 w 120"/>
                <a:gd name="T21" fmla="*/ 82 h 141"/>
                <a:gd name="T22" fmla="*/ 89 w 120"/>
                <a:gd name="T23" fmla="*/ 76 h 141"/>
                <a:gd name="T24" fmla="*/ 83 w 120"/>
                <a:gd name="T25" fmla="*/ 73 h 141"/>
                <a:gd name="T26" fmla="*/ 77 w 120"/>
                <a:gd name="T27" fmla="*/ 73 h 141"/>
                <a:gd name="T28" fmla="*/ 55 w 120"/>
                <a:gd name="T29" fmla="*/ 21 h 141"/>
                <a:gd name="T30" fmla="*/ 50 w 120"/>
                <a:gd name="T31" fmla="*/ 23 h 141"/>
                <a:gd name="T32" fmla="*/ 30 w 120"/>
                <a:gd name="T33" fmla="*/ 27 h 141"/>
                <a:gd name="T34" fmla="*/ 38 w 120"/>
                <a:gd name="T35" fmla="*/ 57 h 141"/>
                <a:gd name="T36" fmla="*/ 57 w 120"/>
                <a:gd name="T37" fmla="*/ 53 h 141"/>
                <a:gd name="T38" fmla="*/ 63 w 120"/>
                <a:gd name="T39" fmla="*/ 51 h 141"/>
                <a:gd name="T40" fmla="*/ 67 w 120"/>
                <a:gd name="T41" fmla="*/ 45 h 141"/>
                <a:gd name="T42" fmla="*/ 71 w 120"/>
                <a:gd name="T43" fmla="*/ 39 h 141"/>
                <a:gd name="T44" fmla="*/ 71 w 120"/>
                <a:gd name="T45" fmla="*/ 33 h 141"/>
                <a:gd name="T46" fmla="*/ 69 w 120"/>
                <a:gd name="T47" fmla="*/ 29 h 141"/>
                <a:gd name="T48" fmla="*/ 65 w 120"/>
                <a:gd name="T49" fmla="*/ 25 h 141"/>
                <a:gd name="T50" fmla="*/ 61 w 120"/>
                <a:gd name="T51" fmla="*/ 23 h 141"/>
                <a:gd name="T52" fmla="*/ 55 w 120"/>
                <a:gd name="T53" fmla="*/ 21 h 141"/>
                <a:gd name="T54" fmla="*/ 63 w 120"/>
                <a:gd name="T55" fmla="*/ 0 h 141"/>
                <a:gd name="T56" fmla="*/ 79 w 120"/>
                <a:gd name="T57" fmla="*/ 6 h 141"/>
                <a:gd name="T58" fmla="*/ 91 w 120"/>
                <a:gd name="T59" fmla="*/ 16 h 141"/>
                <a:gd name="T60" fmla="*/ 97 w 120"/>
                <a:gd name="T61" fmla="*/ 29 h 141"/>
                <a:gd name="T62" fmla="*/ 97 w 120"/>
                <a:gd name="T63" fmla="*/ 37 h 141"/>
                <a:gd name="T64" fmla="*/ 95 w 120"/>
                <a:gd name="T65" fmla="*/ 45 h 141"/>
                <a:gd name="T66" fmla="*/ 91 w 120"/>
                <a:gd name="T67" fmla="*/ 53 h 141"/>
                <a:gd name="T68" fmla="*/ 101 w 120"/>
                <a:gd name="T69" fmla="*/ 57 h 141"/>
                <a:gd name="T70" fmla="*/ 106 w 120"/>
                <a:gd name="T71" fmla="*/ 61 h 141"/>
                <a:gd name="T72" fmla="*/ 112 w 120"/>
                <a:gd name="T73" fmla="*/ 69 h 141"/>
                <a:gd name="T74" fmla="*/ 116 w 120"/>
                <a:gd name="T75" fmla="*/ 74 h 141"/>
                <a:gd name="T76" fmla="*/ 120 w 120"/>
                <a:gd name="T77" fmla="*/ 84 h 141"/>
                <a:gd name="T78" fmla="*/ 116 w 120"/>
                <a:gd name="T79" fmla="*/ 106 h 141"/>
                <a:gd name="T80" fmla="*/ 103 w 120"/>
                <a:gd name="T81" fmla="*/ 124 h 141"/>
                <a:gd name="T82" fmla="*/ 83 w 120"/>
                <a:gd name="T83" fmla="*/ 133 h 141"/>
                <a:gd name="T84" fmla="*/ 48 w 120"/>
                <a:gd name="T85" fmla="*/ 141 h 141"/>
                <a:gd name="T86" fmla="*/ 48 w 120"/>
                <a:gd name="T87" fmla="*/ 141 h 141"/>
                <a:gd name="T88" fmla="*/ 48 w 120"/>
                <a:gd name="T89" fmla="*/ 141 h 141"/>
                <a:gd name="T90" fmla="*/ 44 w 120"/>
                <a:gd name="T91" fmla="*/ 141 h 141"/>
                <a:gd name="T92" fmla="*/ 40 w 120"/>
                <a:gd name="T93" fmla="*/ 141 h 141"/>
                <a:gd name="T94" fmla="*/ 36 w 120"/>
                <a:gd name="T95" fmla="*/ 137 h 141"/>
                <a:gd name="T96" fmla="*/ 34 w 120"/>
                <a:gd name="T97" fmla="*/ 133 h 141"/>
                <a:gd name="T98" fmla="*/ 2 w 120"/>
                <a:gd name="T99" fmla="*/ 23 h 141"/>
                <a:gd name="T100" fmla="*/ 0 w 120"/>
                <a:gd name="T101" fmla="*/ 20 h 141"/>
                <a:gd name="T102" fmla="*/ 2 w 120"/>
                <a:gd name="T103" fmla="*/ 16 h 141"/>
                <a:gd name="T104" fmla="*/ 6 w 120"/>
                <a:gd name="T105" fmla="*/ 12 h 141"/>
                <a:gd name="T106" fmla="*/ 12 w 120"/>
                <a:gd name="T107" fmla="*/ 10 h 141"/>
                <a:gd name="T108" fmla="*/ 12 w 120"/>
                <a:gd name="T109" fmla="*/ 10 h 141"/>
                <a:gd name="T110" fmla="*/ 12 w 120"/>
                <a:gd name="T111" fmla="*/ 10 h 141"/>
                <a:gd name="T112" fmla="*/ 46 w 120"/>
                <a:gd name="T113" fmla="*/ 2 h 141"/>
                <a:gd name="T114" fmla="*/ 63 w 120"/>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41">
                  <a:moveTo>
                    <a:pt x="77" y="73"/>
                  </a:moveTo>
                  <a:lnTo>
                    <a:pt x="69" y="73"/>
                  </a:lnTo>
                  <a:lnTo>
                    <a:pt x="44" y="78"/>
                  </a:lnTo>
                  <a:lnTo>
                    <a:pt x="53" y="118"/>
                  </a:lnTo>
                  <a:lnTo>
                    <a:pt x="79" y="112"/>
                  </a:lnTo>
                  <a:lnTo>
                    <a:pt x="85" y="110"/>
                  </a:lnTo>
                  <a:lnTo>
                    <a:pt x="91" y="106"/>
                  </a:lnTo>
                  <a:lnTo>
                    <a:pt x="95" y="100"/>
                  </a:lnTo>
                  <a:lnTo>
                    <a:pt x="97" y="94"/>
                  </a:lnTo>
                  <a:lnTo>
                    <a:pt x="97" y="88"/>
                  </a:lnTo>
                  <a:lnTo>
                    <a:pt x="93" y="82"/>
                  </a:lnTo>
                  <a:lnTo>
                    <a:pt x="89" y="76"/>
                  </a:lnTo>
                  <a:lnTo>
                    <a:pt x="83" y="73"/>
                  </a:lnTo>
                  <a:lnTo>
                    <a:pt x="77" y="73"/>
                  </a:lnTo>
                  <a:close/>
                  <a:moveTo>
                    <a:pt x="55" y="21"/>
                  </a:moveTo>
                  <a:lnTo>
                    <a:pt x="50" y="23"/>
                  </a:lnTo>
                  <a:lnTo>
                    <a:pt x="30" y="27"/>
                  </a:lnTo>
                  <a:lnTo>
                    <a:pt x="38" y="57"/>
                  </a:lnTo>
                  <a:lnTo>
                    <a:pt x="57" y="53"/>
                  </a:lnTo>
                  <a:lnTo>
                    <a:pt x="63" y="51"/>
                  </a:lnTo>
                  <a:lnTo>
                    <a:pt x="67" y="45"/>
                  </a:lnTo>
                  <a:lnTo>
                    <a:pt x="71" y="39"/>
                  </a:lnTo>
                  <a:lnTo>
                    <a:pt x="71" y="33"/>
                  </a:lnTo>
                  <a:lnTo>
                    <a:pt x="69" y="29"/>
                  </a:lnTo>
                  <a:lnTo>
                    <a:pt x="65" y="25"/>
                  </a:lnTo>
                  <a:lnTo>
                    <a:pt x="61" y="23"/>
                  </a:lnTo>
                  <a:lnTo>
                    <a:pt x="55" y="21"/>
                  </a:lnTo>
                  <a:close/>
                  <a:moveTo>
                    <a:pt x="63" y="0"/>
                  </a:moveTo>
                  <a:lnTo>
                    <a:pt x="79" y="6"/>
                  </a:lnTo>
                  <a:lnTo>
                    <a:pt x="91" y="16"/>
                  </a:lnTo>
                  <a:lnTo>
                    <a:pt x="97" y="29"/>
                  </a:lnTo>
                  <a:lnTo>
                    <a:pt x="97" y="37"/>
                  </a:lnTo>
                  <a:lnTo>
                    <a:pt x="95" y="45"/>
                  </a:lnTo>
                  <a:lnTo>
                    <a:pt x="91" y="53"/>
                  </a:lnTo>
                  <a:lnTo>
                    <a:pt x="101" y="57"/>
                  </a:lnTo>
                  <a:lnTo>
                    <a:pt x="106" y="61"/>
                  </a:lnTo>
                  <a:lnTo>
                    <a:pt x="112" y="69"/>
                  </a:lnTo>
                  <a:lnTo>
                    <a:pt x="116" y="74"/>
                  </a:lnTo>
                  <a:lnTo>
                    <a:pt x="120" y="84"/>
                  </a:lnTo>
                  <a:lnTo>
                    <a:pt x="116" y="106"/>
                  </a:lnTo>
                  <a:lnTo>
                    <a:pt x="103" y="124"/>
                  </a:lnTo>
                  <a:lnTo>
                    <a:pt x="83" y="133"/>
                  </a:lnTo>
                  <a:lnTo>
                    <a:pt x="48" y="141"/>
                  </a:lnTo>
                  <a:lnTo>
                    <a:pt x="48" y="141"/>
                  </a:lnTo>
                  <a:lnTo>
                    <a:pt x="48" y="141"/>
                  </a:lnTo>
                  <a:lnTo>
                    <a:pt x="44" y="141"/>
                  </a:lnTo>
                  <a:lnTo>
                    <a:pt x="40" y="141"/>
                  </a:lnTo>
                  <a:lnTo>
                    <a:pt x="36" y="137"/>
                  </a:lnTo>
                  <a:lnTo>
                    <a:pt x="34" y="133"/>
                  </a:lnTo>
                  <a:lnTo>
                    <a:pt x="2" y="23"/>
                  </a:lnTo>
                  <a:lnTo>
                    <a:pt x="0" y="20"/>
                  </a:lnTo>
                  <a:lnTo>
                    <a:pt x="2" y="16"/>
                  </a:lnTo>
                  <a:lnTo>
                    <a:pt x="6" y="12"/>
                  </a:lnTo>
                  <a:lnTo>
                    <a:pt x="12" y="10"/>
                  </a:lnTo>
                  <a:lnTo>
                    <a:pt x="12" y="10"/>
                  </a:lnTo>
                  <a:lnTo>
                    <a:pt x="12" y="10"/>
                  </a:lnTo>
                  <a:lnTo>
                    <a:pt x="46" y="2"/>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960"/>
            <p:cNvSpPr>
              <a:spLocks/>
            </p:cNvSpPr>
            <p:nvPr/>
          </p:nvSpPr>
          <p:spPr bwMode="auto">
            <a:xfrm>
              <a:off x="4972051" y="5022851"/>
              <a:ext cx="111125" cy="107950"/>
            </a:xfrm>
            <a:custGeom>
              <a:avLst/>
              <a:gdLst>
                <a:gd name="T0" fmla="*/ 125 w 139"/>
                <a:gd name="T1" fmla="*/ 0 h 136"/>
                <a:gd name="T2" fmla="*/ 131 w 139"/>
                <a:gd name="T3" fmla="*/ 2 h 136"/>
                <a:gd name="T4" fmla="*/ 135 w 139"/>
                <a:gd name="T5" fmla="*/ 4 h 136"/>
                <a:gd name="T6" fmla="*/ 137 w 139"/>
                <a:gd name="T7" fmla="*/ 8 h 136"/>
                <a:gd name="T8" fmla="*/ 139 w 139"/>
                <a:gd name="T9" fmla="*/ 12 h 136"/>
                <a:gd name="T10" fmla="*/ 133 w 139"/>
                <a:gd name="T11" fmla="*/ 81 h 136"/>
                <a:gd name="T12" fmla="*/ 127 w 139"/>
                <a:gd name="T13" fmla="*/ 102 h 136"/>
                <a:gd name="T14" fmla="*/ 114 w 139"/>
                <a:gd name="T15" fmla="*/ 120 h 136"/>
                <a:gd name="T16" fmla="*/ 94 w 139"/>
                <a:gd name="T17" fmla="*/ 132 h 136"/>
                <a:gd name="T18" fmla="*/ 71 w 139"/>
                <a:gd name="T19" fmla="*/ 136 h 136"/>
                <a:gd name="T20" fmla="*/ 47 w 139"/>
                <a:gd name="T21" fmla="*/ 132 h 136"/>
                <a:gd name="T22" fmla="*/ 27 w 139"/>
                <a:gd name="T23" fmla="*/ 122 h 136"/>
                <a:gd name="T24" fmla="*/ 14 w 139"/>
                <a:gd name="T25" fmla="*/ 104 h 136"/>
                <a:gd name="T26" fmla="*/ 8 w 139"/>
                <a:gd name="T27" fmla="*/ 83 h 136"/>
                <a:gd name="T28" fmla="*/ 0 w 139"/>
                <a:gd name="T29" fmla="*/ 14 h 136"/>
                <a:gd name="T30" fmla="*/ 0 w 139"/>
                <a:gd name="T31" fmla="*/ 10 h 136"/>
                <a:gd name="T32" fmla="*/ 2 w 139"/>
                <a:gd name="T33" fmla="*/ 6 h 136"/>
                <a:gd name="T34" fmla="*/ 8 w 139"/>
                <a:gd name="T35" fmla="*/ 4 h 136"/>
                <a:gd name="T36" fmla="*/ 12 w 139"/>
                <a:gd name="T37" fmla="*/ 2 h 136"/>
                <a:gd name="T38" fmla="*/ 17 w 139"/>
                <a:gd name="T39" fmla="*/ 2 h 136"/>
                <a:gd name="T40" fmla="*/ 21 w 139"/>
                <a:gd name="T41" fmla="*/ 4 h 136"/>
                <a:gd name="T42" fmla="*/ 25 w 139"/>
                <a:gd name="T43" fmla="*/ 8 h 136"/>
                <a:gd name="T44" fmla="*/ 25 w 139"/>
                <a:gd name="T45" fmla="*/ 12 h 136"/>
                <a:gd name="T46" fmla="*/ 31 w 139"/>
                <a:gd name="T47" fmla="*/ 81 h 136"/>
                <a:gd name="T48" fmla="*/ 37 w 139"/>
                <a:gd name="T49" fmla="*/ 98 h 136"/>
                <a:gd name="T50" fmla="*/ 51 w 139"/>
                <a:gd name="T51" fmla="*/ 110 h 136"/>
                <a:gd name="T52" fmla="*/ 71 w 139"/>
                <a:gd name="T53" fmla="*/ 114 h 136"/>
                <a:gd name="T54" fmla="*/ 90 w 139"/>
                <a:gd name="T55" fmla="*/ 110 h 136"/>
                <a:gd name="T56" fmla="*/ 104 w 139"/>
                <a:gd name="T57" fmla="*/ 96 h 136"/>
                <a:gd name="T58" fmla="*/ 110 w 139"/>
                <a:gd name="T59" fmla="*/ 81 h 136"/>
                <a:gd name="T60" fmla="*/ 112 w 139"/>
                <a:gd name="T61" fmla="*/ 10 h 136"/>
                <a:gd name="T62" fmla="*/ 114 w 139"/>
                <a:gd name="T63" fmla="*/ 6 h 136"/>
                <a:gd name="T64" fmla="*/ 116 w 139"/>
                <a:gd name="T65" fmla="*/ 4 h 136"/>
                <a:gd name="T66" fmla="*/ 120 w 139"/>
                <a:gd name="T67" fmla="*/ 2 h 136"/>
                <a:gd name="T68" fmla="*/ 125 w 139"/>
                <a:gd name="T6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 h="136">
                  <a:moveTo>
                    <a:pt x="125" y="0"/>
                  </a:moveTo>
                  <a:lnTo>
                    <a:pt x="131" y="2"/>
                  </a:lnTo>
                  <a:lnTo>
                    <a:pt x="135" y="4"/>
                  </a:lnTo>
                  <a:lnTo>
                    <a:pt x="137" y="8"/>
                  </a:lnTo>
                  <a:lnTo>
                    <a:pt x="139" y="12"/>
                  </a:lnTo>
                  <a:lnTo>
                    <a:pt x="133" y="81"/>
                  </a:lnTo>
                  <a:lnTo>
                    <a:pt x="127" y="102"/>
                  </a:lnTo>
                  <a:lnTo>
                    <a:pt x="114" y="120"/>
                  </a:lnTo>
                  <a:lnTo>
                    <a:pt x="94" y="132"/>
                  </a:lnTo>
                  <a:lnTo>
                    <a:pt x="71" y="136"/>
                  </a:lnTo>
                  <a:lnTo>
                    <a:pt x="47" y="132"/>
                  </a:lnTo>
                  <a:lnTo>
                    <a:pt x="27" y="122"/>
                  </a:lnTo>
                  <a:lnTo>
                    <a:pt x="14" y="104"/>
                  </a:lnTo>
                  <a:lnTo>
                    <a:pt x="8" y="83"/>
                  </a:lnTo>
                  <a:lnTo>
                    <a:pt x="0" y="14"/>
                  </a:lnTo>
                  <a:lnTo>
                    <a:pt x="0" y="10"/>
                  </a:lnTo>
                  <a:lnTo>
                    <a:pt x="2" y="6"/>
                  </a:lnTo>
                  <a:lnTo>
                    <a:pt x="8" y="4"/>
                  </a:lnTo>
                  <a:lnTo>
                    <a:pt x="12" y="2"/>
                  </a:lnTo>
                  <a:lnTo>
                    <a:pt x="17" y="2"/>
                  </a:lnTo>
                  <a:lnTo>
                    <a:pt x="21" y="4"/>
                  </a:lnTo>
                  <a:lnTo>
                    <a:pt x="25" y="8"/>
                  </a:lnTo>
                  <a:lnTo>
                    <a:pt x="25" y="12"/>
                  </a:lnTo>
                  <a:lnTo>
                    <a:pt x="31" y="81"/>
                  </a:lnTo>
                  <a:lnTo>
                    <a:pt x="37" y="98"/>
                  </a:lnTo>
                  <a:lnTo>
                    <a:pt x="51" y="110"/>
                  </a:lnTo>
                  <a:lnTo>
                    <a:pt x="71" y="114"/>
                  </a:lnTo>
                  <a:lnTo>
                    <a:pt x="90" y="110"/>
                  </a:lnTo>
                  <a:lnTo>
                    <a:pt x="104" y="96"/>
                  </a:lnTo>
                  <a:lnTo>
                    <a:pt x="110" y="81"/>
                  </a:lnTo>
                  <a:lnTo>
                    <a:pt x="112" y="10"/>
                  </a:lnTo>
                  <a:lnTo>
                    <a:pt x="114" y="6"/>
                  </a:lnTo>
                  <a:lnTo>
                    <a:pt x="116" y="4"/>
                  </a:lnTo>
                  <a:lnTo>
                    <a:pt x="120" y="2"/>
                  </a:lnTo>
                  <a:lnTo>
                    <a:pt x="12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961"/>
            <p:cNvSpPr>
              <a:spLocks/>
            </p:cNvSpPr>
            <p:nvPr/>
          </p:nvSpPr>
          <p:spPr bwMode="auto">
            <a:xfrm>
              <a:off x="5105401" y="5029201"/>
              <a:ext cx="33338" cy="107950"/>
            </a:xfrm>
            <a:custGeom>
              <a:avLst/>
              <a:gdLst>
                <a:gd name="T0" fmla="*/ 29 w 41"/>
                <a:gd name="T1" fmla="*/ 0 h 136"/>
                <a:gd name="T2" fmla="*/ 35 w 41"/>
                <a:gd name="T3" fmla="*/ 2 h 136"/>
                <a:gd name="T4" fmla="*/ 39 w 41"/>
                <a:gd name="T5" fmla="*/ 4 h 136"/>
                <a:gd name="T6" fmla="*/ 41 w 41"/>
                <a:gd name="T7" fmla="*/ 8 h 136"/>
                <a:gd name="T8" fmla="*/ 41 w 41"/>
                <a:gd name="T9" fmla="*/ 14 h 136"/>
                <a:gd name="T10" fmla="*/ 23 w 41"/>
                <a:gd name="T11" fmla="*/ 126 h 136"/>
                <a:gd name="T12" fmla="*/ 21 w 41"/>
                <a:gd name="T13" fmla="*/ 130 h 136"/>
                <a:gd name="T14" fmla="*/ 17 w 41"/>
                <a:gd name="T15" fmla="*/ 134 h 136"/>
                <a:gd name="T16" fmla="*/ 13 w 41"/>
                <a:gd name="T17" fmla="*/ 136 h 136"/>
                <a:gd name="T18" fmla="*/ 10 w 41"/>
                <a:gd name="T19" fmla="*/ 136 h 136"/>
                <a:gd name="T20" fmla="*/ 6 w 41"/>
                <a:gd name="T21" fmla="*/ 134 h 136"/>
                <a:gd name="T22" fmla="*/ 2 w 41"/>
                <a:gd name="T23" fmla="*/ 132 h 136"/>
                <a:gd name="T24" fmla="*/ 0 w 41"/>
                <a:gd name="T25" fmla="*/ 128 h 136"/>
                <a:gd name="T26" fmla="*/ 0 w 41"/>
                <a:gd name="T27" fmla="*/ 124 h 136"/>
                <a:gd name="T28" fmla="*/ 15 w 41"/>
                <a:gd name="T29" fmla="*/ 10 h 136"/>
                <a:gd name="T30" fmla="*/ 17 w 41"/>
                <a:gd name="T31" fmla="*/ 4 h 136"/>
                <a:gd name="T32" fmla="*/ 19 w 41"/>
                <a:gd name="T33" fmla="*/ 2 h 136"/>
                <a:gd name="T34" fmla="*/ 25 w 41"/>
                <a:gd name="T35" fmla="*/ 0 h 136"/>
                <a:gd name="T36" fmla="*/ 29 w 41"/>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136">
                  <a:moveTo>
                    <a:pt x="29" y="0"/>
                  </a:moveTo>
                  <a:lnTo>
                    <a:pt x="35" y="2"/>
                  </a:lnTo>
                  <a:lnTo>
                    <a:pt x="39" y="4"/>
                  </a:lnTo>
                  <a:lnTo>
                    <a:pt x="41" y="8"/>
                  </a:lnTo>
                  <a:lnTo>
                    <a:pt x="41" y="14"/>
                  </a:lnTo>
                  <a:lnTo>
                    <a:pt x="23" y="126"/>
                  </a:lnTo>
                  <a:lnTo>
                    <a:pt x="21" y="130"/>
                  </a:lnTo>
                  <a:lnTo>
                    <a:pt x="17" y="134"/>
                  </a:lnTo>
                  <a:lnTo>
                    <a:pt x="13" y="136"/>
                  </a:lnTo>
                  <a:lnTo>
                    <a:pt x="10" y="136"/>
                  </a:lnTo>
                  <a:lnTo>
                    <a:pt x="6" y="134"/>
                  </a:lnTo>
                  <a:lnTo>
                    <a:pt x="2" y="132"/>
                  </a:lnTo>
                  <a:lnTo>
                    <a:pt x="0" y="128"/>
                  </a:lnTo>
                  <a:lnTo>
                    <a:pt x="0" y="124"/>
                  </a:lnTo>
                  <a:lnTo>
                    <a:pt x="15" y="10"/>
                  </a:lnTo>
                  <a:lnTo>
                    <a:pt x="17" y="4"/>
                  </a:lnTo>
                  <a:lnTo>
                    <a:pt x="19" y="2"/>
                  </a:lnTo>
                  <a:lnTo>
                    <a:pt x="25" y="0"/>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3" name="Freeform 962"/>
            <p:cNvSpPr>
              <a:spLocks/>
            </p:cNvSpPr>
            <p:nvPr/>
          </p:nvSpPr>
          <p:spPr bwMode="auto">
            <a:xfrm>
              <a:off x="5154614" y="5040313"/>
              <a:ext cx="68263" cy="120650"/>
            </a:xfrm>
            <a:custGeom>
              <a:avLst/>
              <a:gdLst>
                <a:gd name="T0" fmla="*/ 35 w 86"/>
                <a:gd name="T1" fmla="*/ 0 h 153"/>
                <a:gd name="T2" fmla="*/ 41 w 86"/>
                <a:gd name="T3" fmla="*/ 0 h 153"/>
                <a:gd name="T4" fmla="*/ 45 w 86"/>
                <a:gd name="T5" fmla="*/ 2 h 153"/>
                <a:gd name="T6" fmla="*/ 49 w 86"/>
                <a:gd name="T7" fmla="*/ 6 h 153"/>
                <a:gd name="T8" fmla="*/ 51 w 86"/>
                <a:gd name="T9" fmla="*/ 10 h 153"/>
                <a:gd name="T10" fmla="*/ 51 w 86"/>
                <a:gd name="T11" fmla="*/ 14 h 153"/>
                <a:gd name="T12" fmla="*/ 25 w 86"/>
                <a:gd name="T13" fmla="*/ 114 h 153"/>
                <a:gd name="T14" fmla="*/ 78 w 86"/>
                <a:gd name="T15" fmla="*/ 131 h 153"/>
                <a:gd name="T16" fmla="*/ 82 w 86"/>
                <a:gd name="T17" fmla="*/ 133 h 153"/>
                <a:gd name="T18" fmla="*/ 84 w 86"/>
                <a:gd name="T19" fmla="*/ 137 h 153"/>
                <a:gd name="T20" fmla="*/ 86 w 86"/>
                <a:gd name="T21" fmla="*/ 141 h 153"/>
                <a:gd name="T22" fmla="*/ 86 w 86"/>
                <a:gd name="T23" fmla="*/ 145 h 153"/>
                <a:gd name="T24" fmla="*/ 82 w 86"/>
                <a:gd name="T25" fmla="*/ 149 h 153"/>
                <a:gd name="T26" fmla="*/ 80 w 86"/>
                <a:gd name="T27" fmla="*/ 151 h 153"/>
                <a:gd name="T28" fmla="*/ 76 w 86"/>
                <a:gd name="T29" fmla="*/ 153 h 153"/>
                <a:gd name="T30" fmla="*/ 70 w 86"/>
                <a:gd name="T31" fmla="*/ 151 h 153"/>
                <a:gd name="T32" fmla="*/ 9 w 86"/>
                <a:gd name="T33" fmla="*/ 133 h 153"/>
                <a:gd name="T34" fmla="*/ 7 w 86"/>
                <a:gd name="T35" fmla="*/ 133 h 153"/>
                <a:gd name="T36" fmla="*/ 7 w 86"/>
                <a:gd name="T37" fmla="*/ 133 h 153"/>
                <a:gd name="T38" fmla="*/ 3 w 86"/>
                <a:gd name="T39" fmla="*/ 131 h 153"/>
                <a:gd name="T40" fmla="*/ 2 w 86"/>
                <a:gd name="T41" fmla="*/ 127 h 153"/>
                <a:gd name="T42" fmla="*/ 0 w 86"/>
                <a:gd name="T43" fmla="*/ 123 h 153"/>
                <a:gd name="T44" fmla="*/ 0 w 86"/>
                <a:gd name="T45" fmla="*/ 120 h 153"/>
                <a:gd name="T46" fmla="*/ 25 w 86"/>
                <a:gd name="T47" fmla="*/ 8 h 153"/>
                <a:gd name="T48" fmla="*/ 27 w 86"/>
                <a:gd name="T49" fmla="*/ 4 h 153"/>
                <a:gd name="T50" fmla="*/ 31 w 86"/>
                <a:gd name="T51" fmla="*/ 2 h 153"/>
                <a:gd name="T52" fmla="*/ 35 w 86"/>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53">
                  <a:moveTo>
                    <a:pt x="35" y="0"/>
                  </a:moveTo>
                  <a:lnTo>
                    <a:pt x="41" y="0"/>
                  </a:lnTo>
                  <a:lnTo>
                    <a:pt x="45" y="2"/>
                  </a:lnTo>
                  <a:lnTo>
                    <a:pt x="49" y="6"/>
                  </a:lnTo>
                  <a:lnTo>
                    <a:pt x="51" y="10"/>
                  </a:lnTo>
                  <a:lnTo>
                    <a:pt x="51" y="14"/>
                  </a:lnTo>
                  <a:lnTo>
                    <a:pt x="25" y="114"/>
                  </a:lnTo>
                  <a:lnTo>
                    <a:pt x="78" y="131"/>
                  </a:lnTo>
                  <a:lnTo>
                    <a:pt x="82" y="133"/>
                  </a:lnTo>
                  <a:lnTo>
                    <a:pt x="84" y="137"/>
                  </a:lnTo>
                  <a:lnTo>
                    <a:pt x="86" y="141"/>
                  </a:lnTo>
                  <a:lnTo>
                    <a:pt x="86" y="145"/>
                  </a:lnTo>
                  <a:lnTo>
                    <a:pt x="82" y="149"/>
                  </a:lnTo>
                  <a:lnTo>
                    <a:pt x="80" y="151"/>
                  </a:lnTo>
                  <a:lnTo>
                    <a:pt x="76" y="153"/>
                  </a:lnTo>
                  <a:lnTo>
                    <a:pt x="70" y="151"/>
                  </a:lnTo>
                  <a:lnTo>
                    <a:pt x="9" y="133"/>
                  </a:lnTo>
                  <a:lnTo>
                    <a:pt x="7" y="133"/>
                  </a:lnTo>
                  <a:lnTo>
                    <a:pt x="7" y="133"/>
                  </a:lnTo>
                  <a:lnTo>
                    <a:pt x="3" y="131"/>
                  </a:lnTo>
                  <a:lnTo>
                    <a:pt x="2" y="127"/>
                  </a:lnTo>
                  <a:lnTo>
                    <a:pt x="0" y="123"/>
                  </a:lnTo>
                  <a:lnTo>
                    <a:pt x="0" y="120"/>
                  </a:lnTo>
                  <a:lnTo>
                    <a:pt x="25" y="8"/>
                  </a:lnTo>
                  <a:lnTo>
                    <a:pt x="27" y="4"/>
                  </a:lnTo>
                  <a:lnTo>
                    <a:pt x="31" y="2"/>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4" name="Freeform 963"/>
            <p:cNvSpPr>
              <a:spLocks noEditPoints="1"/>
            </p:cNvSpPr>
            <p:nvPr/>
          </p:nvSpPr>
          <p:spPr bwMode="auto">
            <a:xfrm>
              <a:off x="5240339" y="5075238"/>
              <a:ext cx="107950" cy="112713"/>
            </a:xfrm>
            <a:custGeom>
              <a:avLst/>
              <a:gdLst>
                <a:gd name="T0" fmla="*/ 66 w 135"/>
                <a:gd name="T1" fmla="*/ 26 h 143"/>
                <a:gd name="T2" fmla="*/ 27 w 135"/>
                <a:gd name="T3" fmla="*/ 112 h 143"/>
                <a:gd name="T4" fmla="*/ 39 w 135"/>
                <a:gd name="T5" fmla="*/ 116 h 143"/>
                <a:gd name="T6" fmla="*/ 57 w 135"/>
                <a:gd name="T7" fmla="*/ 122 h 143"/>
                <a:gd name="T8" fmla="*/ 76 w 135"/>
                <a:gd name="T9" fmla="*/ 120 h 143"/>
                <a:gd name="T10" fmla="*/ 94 w 135"/>
                <a:gd name="T11" fmla="*/ 114 h 143"/>
                <a:gd name="T12" fmla="*/ 106 w 135"/>
                <a:gd name="T13" fmla="*/ 100 h 143"/>
                <a:gd name="T14" fmla="*/ 111 w 135"/>
                <a:gd name="T15" fmla="*/ 82 h 143"/>
                <a:gd name="T16" fmla="*/ 108 w 135"/>
                <a:gd name="T17" fmla="*/ 63 h 143"/>
                <a:gd name="T18" fmla="*/ 98 w 135"/>
                <a:gd name="T19" fmla="*/ 45 h 143"/>
                <a:gd name="T20" fmla="*/ 78 w 135"/>
                <a:gd name="T21" fmla="*/ 33 h 143"/>
                <a:gd name="T22" fmla="*/ 66 w 135"/>
                <a:gd name="T23" fmla="*/ 26 h 143"/>
                <a:gd name="T24" fmla="*/ 57 w 135"/>
                <a:gd name="T25" fmla="*/ 0 h 143"/>
                <a:gd name="T26" fmla="*/ 62 w 135"/>
                <a:gd name="T27" fmla="*/ 2 h 143"/>
                <a:gd name="T28" fmla="*/ 88 w 135"/>
                <a:gd name="T29" fmla="*/ 14 h 143"/>
                <a:gd name="T30" fmla="*/ 111 w 135"/>
                <a:gd name="T31" fmla="*/ 29 h 143"/>
                <a:gd name="T32" fmla="*/ 127 w 135"/>
                <a:gd name="T33" fmla="*/ 47 h 143"/>
                <a:gd name="T34" fmla="*/ 135 w 135"/>
                <a:gd name="T35" fmla="*/ 71 h 143"/>
                <a:gd name="T36" fmla="*/ 135 w 135"/>
                <a:gd name="T37" fmla="*/ 92 h 143"/>
                <a:gd name="T38" fmla="*/ 127 w 135"/>
                <a:gd name="T39" fmla="*/ 112 h 143"/>
                <a:gd name="T40" fmla="*/ 111 w 135"/>
                <a:gd name="T41" fmla="*/ 128 h 143"/>
                <a:gd name="T42" fmla="*/ 94 w 135"/>
                <a:gd name="T43" fmla="*/ 139 h 143"/>
                <a:gd name="T44" fmla="*/ 72 w 135"/>
                <a:gd name="T45" fmla="*/ 143 h 143"/>
                <a:gd name="T46" fmla="*/ 51 w 135"/>
                <a:gd name="T47" fmla="*/ 143 h 143"/>
                <a:gd name="T48" fmla="*/ 29 w 135"/>
                <a:gd name="T49" fmla="*/ 135 h 143"/>
                <a:gd name="T50" fmla="*/ 7 w 135"/>
                <a:gd name="T51" fmla="*/ 126 h 143"/>
                <a:gd name="T52" fmla="*/ 3 w 135"/>
                <a:gd name="T53" fmla="*/ 124 h 143"/>
                <a:gd name="T54" fmla="*/ 2 w 135"/>
                <a:gd name="T55" fmla="*/ 120 h 143"/>
                <a:gd name="T56" fmla="*/ 0 w 135"/>
                <a:gd name="T57" fmla="*/ 116 h 143"/>
                <a:gd name="T58" fmla="*/ 2 w 135"/>
                <a:gd name="T59" fmla="*/ 112 h 143"/>
                <a:gd name="T60" fmla="*/ 47 w 135"/>
                <a:gd name="T61" fmla="*/ 6 h 143"/>
                <a:gd name="T62" fmla="*/ 49 w 135"/>
                <a:gd name="T63" fmla="*/ 2 h 143"/>
                <a:gd name="T64" fmla="*/ 53 w 135"/>
                <a:gd name="T65" fmla="*/ 0 h 143"/>
                <a:gd name="T66" fmla="*/ 57 w 135"/>
                <a:gd name="T6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43">
                  <a:moveTo>
                    <a:pt x="66" y="26"/>
                  </a:moveTo>
                  <a:lnTo>
                    <a:pt x="27" y="112"/>
                  </a:lnTo>
                  <a:lnTo>
                    <a:pt x="39" y="116"/>
                  </a:lnTo>
                  <a:lnTo>
                    <a:pt x="57" y="122"/>
                  </a:lnTo>
                  <a:lnTo>
                    <a:pt x="76" y="120"/>
                  </a:lnTo>
                  <a:lnTo>
                    <a:pt x="94" y="114"/>
                  </a:lnTo>
                  <a:lnTo>
                    <a:pt x="106" y="100"/>
                  </a:lnTo>
                  <a:lnTo>
                    <a:pt x="111" y="82"/>
                  </a:lnTo>
                  <a:lnTo>
                    <a:pt x="108" y="63"/>
                  </a:lnTo>
                  <a:lnTo>
                    <a:pt x="98" y="45"/>
                  </a:lnTo>
                  <a:lnTo>
                    <a:pt x="78" y="33"/>
                  </a:lnTo>
                  <a:lnTo>
                    <a:pt x="66" y="26"/>
                  </a:lnTo>
                  <a:close/>
                  <a:moveTo>
                    <a:pt x="57" y="0"/>
                  </a:moveTo>
                  <a:lnTo>
                    <a:pt x="62" y="2"/>
                  </a:lnTo>
                  <a:lnTo>
                    <a:pt x="88" y="14"/>
                  </a:lnTo>
                  <a:lnTo>
                    <a:pt x="111" y="29"/>
                  </a:lnTo>
                  <a:lnTo>
                    <a:pt x="127" y="47"/>
                  </a:lnTo>
                  <a:lnTo>
                    <a:pt x="135" y="71"/>
                  </a:lnTo>
                  <a:lnTo>
                    <a:pt x="135" y="92"/>
                  </a:lnTo>
                  <a:lnTo>
                    <a:pt x="127" y="112"/>
                  </a:lnTo>
                  <a:lnTo>
                    <a:pt x="111" y="128"/>
                  </a:lnTo>
                  <a:lnTo>
                    <a:pt x="94" y="139"/>
                  </a:lnTo>
                  <a:lnTo>
                    <a:pt x="72" y="143"/>
                  </a:lnTo>
                  <a:lnTo>
                    <a:pt x="51" y="143"/>
                  </a:lnTo>
                  <a:lnTo>
                    <a:pt x="29" y="135"/>
                  </a:lnTo>
                  <a:lnTo>
                    <a:pt x="7" y="126"/>
                  </a:lnTo>
                  <a:lnTo>
                    <a:pt x="3" y="124"/>
                  </a:lnTo>
                  <a:lnTo>
                    <a:pt x="2" y="120"/>
                  </a:lnTo>
                  <a:lnTo>
                    <a:pt x="0" y="116"/>
                  </a:lnTo>
                  <a:lnTo>
                    <a:pt x="2" y="112"/>
                  </a:lnTo>
                  <a:lnTo>
                    <a:pt x="47" y="6"/>
                  </a:lnTo>
                  <a:lnTo>
                    <a:pt x="49" y="2"/>
                  </a:lnTo>
                  <a:lnTo>
                    <a:pt x="53" y="0"/>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964"/>
            <p:cNvSpPr>
              <a:spLocks/>
            </p:cNvSpPr>
            <p:nvPr/>
          </p:nvSpPr>
          <p:spPr bwMode="auto">
            <a:xfrm>
              <a:off x="5337176" y="5138738"/>
              <a:ext cx="71438" cy="92075"/>
            </a:xfrm>
            <a:custGeom>
              <a:avLst/>
              <a:gdLst>
                <a:gd name="T0" fmla="*/ 75 w 91"/>
                <a:gd name="T1" fmla="*/ 0 h 116"/>
                <a:gd name="T2" fmla="*/ 79 w 91"/>
                <a:gd name="T3" fmla="*/ 0 h 116"/>
                <a:gd name="T4" fmla="*/ 85 w 91"/>
                <a:gd name="T5" fmla="*/ 2 h 116"/>
                <a:gd name="T6" fmla="*/ 89 w 91"/>
                <a:gd name="T7" fmla="*/ 6 h 116"/>
                <a:gd name="T8" fmla="*/ 91 w 91"/>
                <a:gd name="T9" fmla="*/ 10 h 116"/>
                <a:gd name="T10" fmla="*/ 91 w 91"/>
                <a:gd name="T11" fmla="*/ 16 h 116"/>
                <a:gd name="T12" fmla="*/ 89 w 91"/>
                <a:gd name="T13" fmla="*/ 20 h 116"/>
                <a:gd name="T14" fmla="*/ 20 w 91"/>
                <a:gd name="T15" fmla="*/ 112 h 116"/>
                <a:gd name="T16" fmla="*/ 16 w 91"/>
                <a:gd name="T17" fmla="*/ 114 h 116"/>
                <a:gd name="T18" fmla="*/ 12 w 91"/>
                <a:gd name="T19" fmla="*/ 116 h 116"/>
                <a:gd name="T20" fmla="*/ 8 w 91"/>
                <a:gd name="T21" fmla="*/ 116 h 116"/>
                <a:gd name="T22" fmla="*/ 4 w 91"/>
                <a:gd name="T23" fmla="*/ 114 h 116"/>
                <a:gd name="T24" fmla="*/ 2 w 91"/>
                <a:gd name="T25" fmla="*/ 110 h 116"/>
                <a:gd name="T26" fmla="*/ 0 w 91"/>
                <a:gd name="T27" fmla="*/ 106 h 116"/>
                <a:gd name="T28" fmla="*/ 0 w 91"/>
                <a:gd name="T29" fmla="*/ 103 h 116"/>
                <a:gd name="T30" fmla="*/ 2 w 91"/>
                <a:gd name="T31" fmla="*/ 99 h 116"/>
                <a:gd name="T32" fmla="*/ 67 w 91"/>
                <a:gd name="T33" fmla="*/ 4 h 116"/>
                <a:gd name="T34" fmla="*/ 71 w 91"/>
                <a:gd name="T35" fmla="*/ 0 h 116"/>
                <a:gd name="T36" fmla="*/ 75 w 91"/>
                <a:gd name="T3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6">
                  <a:moveTo>
                    <a:pt x="75" y="0"/>
                  </a:moveTo>
                  <a:lnTo>
                    <a:pt x="79" y="0"/>
                  </a:lnTo>
                  <a:lnTo>
                    <a:pt x="85" y="2"/>
                  </a:lnTo>
                  <a:lnTo>
                    <a:pt x="89" y="6"/>
                  </a:lnTo>
                  <a:lnTo>
                    <a:pt x="91" y="10"/>
                  </a:lnTo>
                  <a:lnTo>
                    <a:pt x="91" y="16"/>
                  </a:lnTo>
                  <a:lnTo>
                    <a:pt x="89" y="20"/>
                  </a:lnTo>
                  <a:lnTo>
                    <a:pt x="20" y="112"/>
                  </a:lnTo>
                  <a:lnTo>
                    <a:pt x="16" y="114"/>
                  </a:lnTo>
                  <a:lnTo>
                    <a:pt x="12" y="116"/>
                  </a:lnTo>
                  <a:lnTo>
                    <a:pt x="8" y="116"/>
                  </a:lnTo>
                  <a:lnTo>
                    <a:pt x="4" y="114"/>
                  </a:lnTo>
                  <a:lnTo>
                    <a:pt x="2" y="110"/>
                  </a:lnTo>
                  <a:lnTo>
                    <a:pt x="0" y="106"/>
                  </a:lnTo>
                  <a:lnTo>
                    <a:pt x="0" y="103"/>
                  </a:lnTo>
                  <a:lnTo>
                    <a:pt x="2" y="99"/>
                  </a:lnTo>
                  <a:lnTo>
                    <a:pt x="67" y="4"/>
                  </a:lnTo>
                  <a:lnTo>
                    <a:pt x="71" y="0"/>
                  </a:lnTo>
                  <a:lnTo>
                    <a:pt x="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965"/>
            <p:cNvSpPr>
              <a:spLocks/>
            </p:cNvSpPr>
            <p:nvPr/>
          </p:nvSpPr>
          <p:spPr bwMode="auto">
            <a:xfrm>
              <a:off x="5373689" y="5173663"/>
              <a:ext cx="134938" cy="134938"/>
            </a:xfrm>
            <a:custGeom>
              <a:avLst/>
              <a:gdLst>
                <a:gd name="T0" fmla="*/ 83 w 169"/>
                <a:gd name="T1" fmla="*/ 0 h 168"/>
                <a:gd name="T2" fmla="*/ 87 w 169"/>
                <a:gd name="T3" fmla="*/ 0 h 168"/>
                <a:gd name="T4" fmla="*/ 91 w 169"/>
                <a:gd name="T5" fmla="*/ 2 h 168"/>
                <a:gd name="T6" fmla="*/ 95 w 169"/>
                <a:gd name="T7" fmla="*/ 4 h 168"/>
                <a:gd name="T8" fmla="*/ 97 w 169"/>
                <a:gd name="T9" fmla="*/ 7 h 168"/>
                <a:gd name="T10" fmla="*/ 99 w 169"/>
                <a:gd name="T11" fmla="*/ 13 h 168"/>
                <a:gd name="T12" fmla="*/ 97 w 169"/>
                <a:gd name="T13" fmla="*/ 70 h 168"/>
                <a:gd name="T14" fmla="*/ 91 w 169"/>
                <a:gd name="T15" fmla="*/ 127 h 168"/>
                <a:gd name="T16" fmla="*/ 150 w 169"/>
                <a:gd name="T17" fmla="*/ 72 h 168"/>
                <a:gd name="T18" fmla="*/ 154 w 169"/>
                <a:gd name="T19" fmla="*/ 70 h 168"/>
                <a:gd name="T20" fmla="*/ 158 w 169"/>
                <a:gd name="T21" fmla="*/ 70 h 168"/>
                <a:gd name="T22" fmla="*/ 161 w 169"/>
                <a:gd name="T23" fmla="*/ 72 h 168"/>
                <a:gd name="T24" fmla="*/ 165 w 169"/>
                <a:gd name="T25" fmla="*/ 74 h 168"/>
                <a:gd name="T26" fmla="*/ 169 w 169"/>
                <a:gd name="T27" fmla="*/ 80 h 168"/>
                <a:gd name="T28" fmla="*/ 169 w 169"/>
                <a:gd name="T29" fmla="*/ 84 h 168"/>
                <a:gd name="T30" fmla="*/ 169 w 169"/>
                <a:gd name="T31" fmla="*/ 88 h 168"/>
                <a:gd name="T32" fmla="*/ 167 w 169"/>
                <a:gd name="T33" fmla="*/ 92 h 168"/>
                <a:gd name="T34" fmla="*/ 81 w 169"/>
                <a:gd name="T35" fmla="*/ 166 h 168"/>
                <a:gd name="T36" fmla="*/ 77 w 169"/>
                <a:gd name="T37" fmla="*/ 168 h 168"/>
                <a:gd name="T38" fmla="*/ 73 w 169"/>
                <a:gd name="T39" fmla="*/ 168 h 168"/>
                <a:gd name="T40" fmla="*/ 69 w 169"/>
                <a:gd name="T41" fmla="*/ 166 h 168"/>
                <a:gd name="T42" fmla="*/ 65 w 169"/>
                <a:gd name="T43" fmla="*/ 164 h 168"/>
                <a:gd name="T44" fmla="*/ 63 w 169"/>
                <a:gd name="T45" fmla="*/ 161 h 168"/>
                <a:gd name="T46" fmla="*/ 63 w 169"/>
                <a:gd name="T47" fmla="*/ 155 h 168"/>
                <a:gd name="T48" fmla="*/ 63 w 169"/>
                <a:gd name="T49" fmla="*/ 155 h 168"/>
                <a:gd name="T50" fmla="*/ 71 w 169"/>
                <a:gd name="T51" fmla="*/ 100 h 168"/>
                <a:gd name="T52" fmla="*/ 75 w 169"/>
                <a:gd name="T53" fmla="*/ 45 h 168"/>
                <a:gd name="T54" fmla="*/ 20 w 169"/>
                <a:gd name="T55" fmla="*/ 104 h 168"/>
                <a:gd name="T56" fmla="*/ 16 w 169"/>
                <a:gd name="T57" fmla="*/ 108 h 168"/>
                <a:gd name="T58" fmla="*/ 12 w 169"/>
                <a:gd name="T59" fmla="*/ 108 h 168"/>
                <a:gd name="T60" fmla="*/ 8 w 169"/>
                <a:gd name="T61" fmla="*/ 108 h 168"/>
                <a:gd name="T62" fmla="*/ 4 w 169"/>
                <a:gd name="T63" fmla="*/ 106 h 168"/>
                <a:gd name="T64" fmla="*/ 2 w 169"/>
                <a:gd name="T65" fmla="*/ 102 h 168"/>
                <a:gd name="T66" fmla="*/ 0 w 169"/>
                <a:gd name="T67" fmla="*/ 98 h 168"/>
                <a:gd name="T68" fmla="*/ 2 w 169"/>
                <a:gd name="T69" fmla="*/ 94 h 168"/>
                <a:gd name="T70" fmla="*/ 4 w 169"/>
                <a:gd name="T71" fmla="*/ 90 h 168"/>
                <a:gd name="T72" fmla="*/ 77 w 169"/>
                <a:gd name="T73" fmla="*/ 4 h 168"/>
                <a:gd name="T74" fmla="*/ 77 w 169"/>
                <a:gd name="T75" fmla="*/ 2 h 168"/>
                <a:gd name="T76" fmla="*/ 79 w 169"/>
                <a:gd name="T77" fmla="*/ 0 h 168"/>
                <a:gd name="T78" fmla="*/ 83 w 169"/>
                <a:gd name="T7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68">
                  <a:moveTo>
                    <a:pt x="83" y="0"/>
                  </a:moveTo>
                  <a:lnTo>
                    <a:pt x="87" y="0"/>
                  </a:lnTo>
                  <a:lnTo>
                    <a:pt x="91" y="2"/>
                  </a:lnTo>
                  <a:lnTo>
                    <a:pt x="95" y="4"/>
                  </a:lnTo>
                  <a:lnTo>
                    <a:pt x="97" y="7"/>
                  </a:lnTo>
                  <a:lnTo>
                    <a:pt x="99" y="13"/>
                  </a:lnTo>
                  <a:lnTo>
                    <a:pt x="97" y="70"/>
                  </a:lnTo>
                  <a:lnTo>
                    <a:pt x="91" y="127"/>
                  </a:lnTo>
                  <a:lnTo>
                    <a:pt x="150" y="72"/>
                  </a:lnTo>
                  <a:lnTo>
                    <a:pt x="154" y="70"/>
                  </a:lnTo>
                  <a:lnTo>
                    <a:pt x="158" y="70"/>
                  </a:lnTo>
                  <a:lnTo>
                    <a:pt x="161" y="72"/>
                  </a:lnTo>
                  <a:lnTo>
                    <a:pt x="165" y="74"/>
                  </a:lnTo>
                  <a:lnTo>
                    <a:pt x="169" y="80"/>
                  </a:lnTo>
                  <a:lnTo>
                    <a:pt x="169" y="84"/>
                  </a:lnTo>
                  <a:lnTo>
                    <a:pt x="169" y="88"/>
                  </a:lnTo>
                  <a:lnTo>
                    <a:pt x="167" y="92"/>
                  </a:lnTo>
                  <a:lnTo>
                    <a:pt x="81" y="166"/>
                  </a:lnTo>
                  <a:lnTo>
                    <a:pt x="77" y="168"/>
                  </a:lnTo>
                  <a:lnTo>
                    <a:pt x="73" y="168"/>
                  </a:lnTo>
                  <a:lnTo>
                    <a:pt x="69" y="166"/>
                  </a:lnTo>
                  <a:lnTo>
                    <a:pt x="65" y="164"/>
                  </a:lnTo>
                  <a:lnTo>
                    <a:pt x="63" y="161"/>
                  </a:lnTo>
                  <a:lnTo>
                    <a:pt x="63" y="155"/>
                  </a:lnTo>
                  <a:lnTo>
                    <a:pt x="63" y="155"/>
                  </a:lnTo>
                  <a:lnTo>
                    <a:pt x="71" y="100"/>
                  </a:lnTo>
                  <a:lnTo>
                    <a:pt x="75" y="45"/>
                  </a:lnTo>
                  <a:lnTo>
                    <a:pt x="20" y="104"/>
                  </a:lnTo>
                  <a:lnTo>
                    <a:pt x="16" y="108"/>
                  </a:lnTo>
                  <a:lnTo>
                    <a:pt x="12" y="108"/>
                  </a:lnTo>
                  <a:lnTo>
                    <a:pt x="8" y="108"/>
                  </a:lnTo>
                  <a:lnTo>
                    <a:pt x="4" y="106"/>
                  </a:lnTo>
                  <a:lnTo>
                    <a:pt x="2" y="102"/>
                  </a:lnTo>
                  <a:lnTo>
                    <a:pt x="0" y="98"/>
                  </a:lnTo>
                  <a:lnTo>
                    <a:pt x="2" y="94"/>
                  </a:lnTo>
                  <a:lnTo>
                    <a:pt x="4" y="90"/>
                  </a:lnTo>
                  <a:lnTo>
                    <a:pt x="77" y="4"/>
                  </a:lnTo>
                  <a:lnTo>
                    <a:pt x="77" y="2"/>
                  </a:lnTo>
                  <a:lnTo>
                    <a:pt x="79" y="0"/>
                  </a:lnTo>
                  <a:lnTo>
                    <a:pt x="8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7" name="Freeform 966"/>
            <p:cNvSpPr>
              <a:spLocks/>
            </p:cNvSpPr>
            <p:nvPr/>
          </p:nvSpPr>
          <p:spPr bwMode="auto">
            <a:xfrm>
              <a:off x="5470526" y="5287963"/>
              <a:ext cx="117475" cy="119063"/>
            </a:xfrm>
            <a:custGeom>
              <a:avLst/>
              <a:gdLst>
                <a:gd name="T0" fmla="*/ 69 w 147"/>
                <a:gd name="T1" fmla="*/ 0 h 149"/>
                <a:gd name="T2" fmla="*/ 92 w 147"/>
                <a:gd name="T3" fmla="*/ 6 h 149"/>
                <a:gd name="T4" fmla="*/ 114 w 147"/>
                <a:gd name="T5" fmla="*/ 20 h 149"/>
                <a:gd name="T6" fmla="*/ 134 w 147"/>
                <a:gd name="T7" fmla="*/ 43 h 149"/>
                <a:gd name="T8" fmla="*/ 145 w 147"/>
                <a:gd name="T9" fmla="*/ 71 h 149"/>
                <a:gd name="T10" fmla="*/ 147 w 147"/>
                <a:gd name="T11" fmla="*/ 98 h 149"/>
                <a:gd name="T12" fmla="*/ 145 w 147"/>
                <a:gd name="T13" fmla="*/ 102 h 149"/>
                <a:gd name="T14" fmla="*/ 144 w 147"/>
                <a:gd name="T15" fmla="*/ 106 h 149"/>
                <a:gd name="T16" fmla="*/ 140 w 147"/>
                <a:gd name="T17" fmla="*/ 108 h 149"/>
                <a:gd name="T18" fmla="*/ 134 w 147"/>
                <a:gd name="T19" fmla="*/ 108 h 149"/>
                <a:gd name="T20" fmla="*/ 130 w 147"/>
                <a:gd name="T21" fmla="*/ 106 h 149"/>
                <a:gd name="T22" fmla="*/ 126 w 147"/>
                <a:gd name="T23" fmla="*/ 102 h 149"/>
                <a:gd name="T24" fmla="*/ 124 w 147"/>
                <a:gd name="T25" fmla="*/ 96 h 149"/>
                <a:gd name="T26" fmla="*/ 124 w 147"/>
                <a:gd name="T27" fmla="*/ 92 h 149"/>
                <a:gd name="T28" fmla="*/ 122 w 147"/>
                <a:gd name="T29" fmla="*/ 73 h 149"/>
                <a:gd name="T30" fmla="*/ 114 w 147"/>
                <a:gd name="T31" fmla="*/ 55 h 149"/>
                <a:gd name="T32" fmla="*/ 98 w 147"/>
                <a:gd name="T33" fmla="*/ 35 h 149"/>
                <a:gd name="T34" fmla="*/ 79 w 147"/>
                <a:gd name="T35" fmla="*/ 25 h 149"/>
                <a:gd name="T36" fmla="*/ 59 w 147"/>
                <a:gd name="T37" fmla="*/ 25 h 149"/>
                <a:gd name="T38" fmla="*/ 41 w 147"/>
                <a:gd name="T39" fmla="*/ 31 h 149"/>
                <a:gd name="T40" fmla="*/ 30 w 147"/>
                <a:gd name="T41" fmla="*/ 47 h 149"/>
                <a:gd name="T42" fmla="*/ 24 w 147"/>
                <a:gd name="T43" fmla="*/ 65 h 149"/>
                <a:gd name="T44" fmla="*/ 24 w 147"/>
                <a:gd name="T45" fmla="*/ 84 h 149"/>
                <a:gd name="T46" fmla="*/ 34 w 147"/>
                <a:gd name="T47" fmla="*/ 104 h 149"/>
                <a:gd name="T48" fmla="*/ 39 w 147"/>
                <a:gd name="T49" fmla="*/ 112 h 149"/>
                <a:gd name="T50" fmla="*/ 45 w 147"/>
                <a:gd name="T51" fmla="*/ 120 h 149"/>
                <a:gd name="T52" fmla="*/ 53 w 147"/>
                <a:gd name="T53" fmla="*/ 126 h 149"/>
                <a:gd name="T54" fmla="*/ 77 w 147"/>
                <a:gd name="T55" fmla="*/ 112 h 149"/>
                <a:gd name="T56" fmla="*/ 61 w 147"/>
                <a:gd name="T57" fmla="*/ 84 h 149"/>
                <a:gd name="T58" fmla="*/ 59 w 147"/>
                <a:gd name="T59" fmla="*/ 80 h 149"/>
                <a:gd name="T60" fmla="*/ 59 w 147"/>
                <a:gd name="T61" fmla="*/ 76 h 149"/>
                <a:gd name="T62" fmla="*/ 61 w 147"/>
                <a:gd name="T63" fmla="*/ 73 h 149"/>
                <a:gd name="T64" fmla="*/ 63 w 147"/>
                <a:gd name="T65" fmla="*/ 69 h 149"/>
                <a:gd name="T66" fmla="*/ 67 w 147"/>
                <a:gd name="T67" fmla="*/ 67 h 149"/>
                <a:gd name="T68" fmla="*/ 73 w 147"/>
                <a:gd name="T69" fmla="*/ 67 h 149"/>
                <a:gd name="T70" fmla="*/ 77 w 147"/>
                <a:gd name="T71" fmla="*/ 71 h 149"/>
                <a:gd name="T72" fmla="*/ 81 w 147"/>
                <a:gd name="T73" fmla="*/ 74 h 149"/>
                <a:gd name="T74" fmla="*/ 102 w 147"/>
                <a:gd name="T75" fmla="*/ 112 h 149"/>
                <a:gd name="T76" fmla="*/ 102 w 147"/>
                <a:gd name="T77" fmla="*/ 112 h 149"/>
                <a:gd name="T78" fmla="*/ 102 w 147"/>
                <a:gd name="T79" fmla="*/ 112 h 149"/>
                <a:gd name="T80" fmla="*/ 104 w 147"/>
                <a:gd name="T81" fmla="*/ 118 h 149"/>
                <a:gd name="T82" fmla="*/ 104 w 147"/>
                <a:gd name="T83" fmla="*/ 122 h 149"/>
                <a:gd name="T84" fmla="*/ 102 w 147"/>
                <a:gd name="T85" fmla="*/ 126 h 149"/>
                <a:gd name="T86" fmla="*/ 98 w 147"/>
                <a:gd name="T87" fmla="*/ 129 h 149"/>
                <a:gd name="T88" fmla="*/ 61 w 147"/>
                <a:gd name="T89" fmla="*/ 149 h 149"/>
                <a:gd name="T90" fmla="*/ 59 w 147"/>
                <a:gd name="T91" fmla="*/ 149 h 149"/>
                <a:gd name="T92" fmla="*/ 57 w 147"/>
                <a:gd name="T93" fmla="*/ 149 h 149"/>
                <a:gd name="T94" fmla="*/ 55 w 147"/>
                <a:gd name="T95" fmla="*/ 149 h 149"/>
                <a:gd name="T96" fmla="*/ 55 w 147"/>
                <a:gd name="T97" fmla="*/ 149 h 149"/>
                <a:gd name="T98" fmla="*/ 53 w 147"/>
                <a:gd name="T99" fmla="*/ 149 h 149"/>
                <a:gd name="T100" fmla="*/ 49 w 147"/>
                <a:gd name="T101" fmla="*/ 149 h 149"/>
                <a:gd name="T102" fmla="*/ 30 w 147"/>
                <a:gd name="T103" fmla="*/ 135 h 149"/>
                <a:gd name="T104" fmla="*/ 14 w 147"/>
                <a:gd name="T105" fmla="*/ 116 h 149"/>
                <a:gd name="T106" fmla="*/ 4 w 147"/>
                <a:gd name="T107" fmla="*/ 94 h 149"/>
                <a:gd name="T108" fmla="*/ 0 w 147"/>
                <a:gd name="T109" fmla="*/ 71 h 149"/>
                <a:gd name="T110" fmla="*/ 2 w 147"/>
                <a:gd name="T111" fmla="*/ 49 h 149"/>
                <a:gd name="T112" fmla="*/ 12 w 147"/>
                <a:gd name="T113" fmla="*/ 29 h 149"/>
                <a:gd name="T114" fmla="*/ 26 w 147"/>
                <a:gd name="T115" fmla="*/ 12 h 149"/>
                <a:gd name="T116" fmla="*/ 47 w 147"/>
                <a:gd name="T117" fmla="*/ 2 h 149"/>
                <a:gd name="T118" fmla="*/ 69 w 147"/>
                <a:gd name="T1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 h="149">
                  <a:moveTo>
                    <a:pt x="69" y="0"/>
                  </a:moveTo>
                  <a:lnTo>
                    <a:pt x="92" y="6"/>
                  </a:lnTo>
                  <a:lnTo>
                    <a:pt x="114" y="20"/>
                  </a:lnTo>
                  <a:lnTo>
                    <a:pt x="134" y="43"/>
                  </a:lnTo>
                  <a:lnTo>
                    <a:pt x="145" y="71"/>
                  </a:lnTo>
                  <a:lnTo>
                    <a:pt x="147" y="98"/>
                  </a:lnTo>
                  <a:lnTo>
                    <a:pt x="145" y="102"/>
                  </a:lnTo>
                  <a:lnTo>
                    <a:pt x="144" y="106"/>
                  </a:lnTo>
                  <a:lnTo>
                    <a:pt x="140" y="108"/>
                  </a:lnTo>
                  <a:lnTo>
                    <a:pt x="134" y="108"/>
                  </a:lnTo>
                  <a:lnTo>
                    <a:pt x="130" y="106"/>
                  </a:lnTo>
                  <a:lnTo>
                    <a:pt x="126" y="102"/>
                  </a:lnTo>
                  <a:lnTo>
                    <a:pt x="124" y="96"/>
                  </a:lnTo>
                  <a:lnTo>
                    <a:pt x="124" y="92"/>
                  </a:lnTo>
                  <a:lnTo>
                    <a:pt x="122" y="73"/>
                  </a:lnTo>
                  <a:lnTo>
                    <a:pt x="114" y="55"/>
                  </a:lnTo>
                  <a:lnTo>
                    <a:pt x="98" y="35"/>
                  </a:lnTo>
                  <a:lnTo>
                    <a:pt x="79" y="25"/>
                  </a:lnTo>
                  <a:lnTo>
                    <a:pt x="59" y="25"/>
                  </a:lnTo>
                  <a:lnTo>
                    <a:pt x="41" y="31"/>
                  </a:lnTo>
                  <a:lnTo>
                    <a:pt x="30" y="47"/>
                  </a:lnTo>
                  <a:lnTo>
                    <a:pt x="24" y="65"/>
                  </a:lnTo>
                  <a:lnTo>
                    <a:pt x="24" y="84"/>
                  </a:lnTo>
                  <a:lnTo>
                    <a:pt x="34" y="104"/>
                  </a:lnTo>
                  <a:lnTo>
                    <a:pt x="39" y="112"/>
                  </a:lnTo>
                  <a:lnTo>
                    <a:pt x="45" y="120"/>
                  </a:lnTo>
                  <a:lnTo>
                    <a:pt x="53" y="126"/>
                  </a:lnTo>
                  <a:lnTo>
                    <a:pt x="77" y="112"/>
                  </a:lnTo>
                  <a:lnTo>
                    <a:pt x="61" y="84"/>
                  </a:lnTo>
                  <a:lnTo>
                    <a:pt x="59" y="80"/>
                  </a:lnTo>
                  <a:lnTo>
                    <a:pt x="59" y="76"/>
                  </a:lnTo>
                  <a:lnTo>
                    <a:pt x="61" y="73"/>
                  </a:lnTo>
                  <a:lnTo>
                    <a:pt x="63" y="69"/>
                  </a:lnTo>
                  <a:lnTo>
                    <a:pt x="67" y="67"/>
                  </a:lnTo>
                  <a:lnTo>
                    <a:pt x="73" y="67"/>
                  </a:lnTo>
                  <a:lnTo>
                    <a:pt x="77" y="71"/>
                  </a:lnTo>
                  <a:lnTo>
                    <a:pt x="81" y="74"/>
                  </a:lnTo>
                  <a:lnTo>
                    <a:pt x="102" y="112"/>
                  </a:lnTo>
                  <a:lnTo>
                    <a:pt x="102" y="112"/>
                  </a:lnTo>
                  <a:lnTo>
                    <a:pt x="102" y="112"/>
                  </a:lnTo>
                  <a:lnTo>
                    <a:pt x="104" y="118"/>
                  </a:lnTo>
                  <a:lnTo>
                    <a:pt x="104" y="122"/>
                  </a:lnTo>
                  <a:lnTo>
                    <a:pt x="102" y="126"/>
                  </a:lnTo>
                  <a:lnTo>
                    <a:pt x="98" y="129"/>
                  </a:lnTo>
                  <a:lnTo>
                    <a:pt x="61" y="149"/>
                  </a:lnTo>
                  <a:lnTo>
                    <a:pt x="59" y="149"/>
                  </a:lnTo>
                  <a:lnTo>
                    <a:pt x="57" y="149"/>
                  </a:lnTo>
                  <a:lnTo>
                    <a:pt x="55" y="149"/>
                  </a:lnTo>
                  <a:lnTo>
                    <a:pt x="55" y="149"/>
                  </a:lnTo>
                  <a:lnTo>
                    <a:pt x="53" y="149"/>
                  </a:lnTo>
                  <a:lnTo>
                    <a:pt x="49" y="149"/>
                  </a:lnTo>
                  <a:lnTo>
                    <a:pt x="30" y="135"/>
                  </a:lnTo>
                  <a:lnTo>
                    <a:pt x="14" y="116"/>
                  </a:lnTo>
                  <a:lnTo>
                    <a:pt x="4" y="94"/>
                  </a:lnTo>
                  <a:lnTo>
                    <a:pt x="0" y="71"/>
                  </a:lnTo>
                  <a:lnTo>
                    <a:pt x="2" y="49"/>
                  </a:lnTo>
                  <a:lnTo>
                    <a:pt x="12" y="29"/>
                  </a:lnTo>
                  <a:lnTo>
                    <a:pt x="26" y="12"/>
                  </a:lnTo>
                  <a:lnTo>
                    <a:pt x="47" y="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8" name="Freeform 967"/>
            <p:cNvSpPr>
              <a:spLocks noEditPoints="1"/>
            </p:cNvSpPr>
            <p:nvPr/>
          </p:nvSpPr>
          <p:spPr bwMode="auto">
            <a:xfrm>
              <a:off x="4473576" y="5888038"/>
              <a:ext cx="114300" cy="80963"/>
            </a:xfrm>
            <a:custGeom>
              <a:avLst/>
              <a:gdLst>
                <a:gd name="T0" fmla="*/ 108 w 146"/>
                <a:gd name="T1" fmla="*/ 25 h 102"/>
                <a:gd name="T2" fmla="*/ 73 w 146"/>
                <a:gd name="T3" fmla="*/ 45 h 102"/>
                <a:gd name="T4" fmla="*/ 87 w 146"/>
                <a:gd name="T5" fmla="*/ 68 h 102"/>
                <a:gd name="T6" fmla="*/ 91 w 146"/>
                <a:gd name="T7" fmla="*/ 74 h 102"/>
                <a:gd name="T8" fmla="*/ 97 w 146"/>
                <a:gd name="T9" fmla="*/ 76 h 102"/>
                <a:gd name="T10" fmla="*/ 103 w 146"/>
                <a:gd name="T11" fmla="*/ 78 h 102"/>
                <a:gd name="T12" fmla="*/ 108 w 146"/>
                <a:gd name="T13" fmla="*/ 78 h 102"/>
                <a:gd name="T14" fmla="*/ 114 w 146"/>
                <a:gd name="T15" fmla="*/ 76 h 102"/>
                <a:gd name="T16" fmla="*/ 120 w 146"/>
                <a:gd name="T17" fmla="*/ 72 h 102"/>
                <a:gd name="T18" fmla="*/ 122 w 146"/>
                <a:gd name="T19" fmla="*/ 66 h 102"/>
                <a:gd name="T20" fmla="*/ 124 w 146"/>
                <a:gd name="T21" fmla="*/ 60 h 102"/>
                <a:gd name="T22" fmla="*/ 124 w 146"/>
                <a:gd name="T23" fmla="*/ 54 h 102"/>
                <a:gd name="T24" fmla="*/ 120 w 146"/>
                <a:gd name="T25" fmla="*/ 47 h 102"/>
                <a:gd name="T26" fmla="*/ 108 w 146"/>
                <a:gd name="T27" fmla="*/ 25 h 102"/>
                <a:gd name="T28" fmla="*/ 112 w 146"/>
                <a:gd name="T29" fmla="*/ 0 h 102"/>
                <a:gd name="T30" fmla="*/ 116 w 146"/>
                <a:gd name="T31" fmla="*/ 0 h 102"/>
                <a:gd name="T32" fmla="*/ 120 w 146"/>
                <a:gd name="T33" fmla="*/ 3 h 102"/>
                <a:gd name="T34" fmla="*/ 122 w 146"/>
                <a:gd name="T35" fmla="*/ 5 h 102"/>
                <a:gd name="T36" fmla="*/ 122 w 146"/>
                <a:gd name="T37" fmla="*/ 5 h 102"/>
                <a:gd name="T38" fmla="*/ 140 w 146"/>
                <a:gd name="T39" fmla="*/ 37 h 102"/>
                <a:gd name="T40" fmla="*/ 146 w 146"/>
                <a:gd name="T41" fmla="*/ 53 h 102"/>
                <a:gd name="T42" fmla="*/ 146 w 146"/>
                <a:gd name="T43" fmla="*/ 68 h 102"/>
                <a:gd name="T44" fmla="*/ 140 w 146"/>
                <a:gd name="T45" fmla="*/ 84 h 102"/>
                <a:gd name="T46" fmla="*/ 128 w 146"/>
                <a:gd name="T47" fmla="*/ 96 h 102"/>
                <a:gd name="T48" fmla="*/ 112 w 146"/>
                <a:gd name="T49" fmla="*/ 102 h 102"/>
                <a:gd name="T50" fmla="*/ 97 w 146"/>
                <a:gd name="T51" fmla="*/ 100 h 102"/>
                <a:gd name="T52" fmla="*/ 81 w 146"/>
                <a:gd name="T53" fmla="*/ 94 h 102"/>
                <a:gd name="T54" fmla="*/ 67 w 146"/>
                <a:gd name="T55" fmla="*/ 78 h 102"/>
                <a:gd name="T56" fmla="*/ 55 w 146"/>
                <a:gd name="T57" fmla="*/ 54 h 102"/>
                <a:gd name="T58" fmla="*/ 18 w 146"/>
                <a:gd name="T59" fmla="*/ 76 h 102"/>
                <a:gd name="T60" fmla="*/ 14 w 146"/>
                <a:gd name="T61" fmla="*/ 76 h 102"/>
                <a:gd name="T62" fmla="*/ 8 w 146"/>
                <a:gd name="T63" fmla="*/ 76 h 102"/>
                <a:gd name="T64" fmla="*/ 4 w 146"/>
                <a:gd name="T65" fmla="*/ 72 h 102"/>
                <a:gd name="T66" fmla="*/ 2 w 146"/>
                <a:gd name="T67" fmla="*/ 68 h 102"/>
                <a:gd name="T68" fmla="*/ 0 w 146"/>
                <a:gd name="T69" fmla="*/ 64 h 102"/>
                <a:gd name="T70" fmla="*/ 0 w 146"/>
                <a:gd name="T71" fmla="*/ 58 h 102"/>
                <a:gd name="T72" fmla="*/ 2 w 146"/>
                <a:gd name="T73" fmla="*/ 54 h 102"/>
                <a:gd name="T74" fmla="*/ 6 w 146"/>
                <a:gd name="T75" fmla="*/ 53 h 102"/>
                <a:gd name="T76" fmla="*/ 108 w 146"/>
                <a:gd name="T77" fmla="*/ 1 h 102"/>
                <a:gd name="T78" fmla="*/ 112 w 146"/>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02">
                  <a:moveTo>
                    <a:pt x="108" y="25"/>
                  </a:moveTo>
                  <a:lnTo>
                    <a:pt x="73" y="45"/>
                  </a:lnTo>
                  <a:lnTo>
                    <a:pt x="87" y="68"/>
                  </a:lnTo>
                  <a:lnTo>
                    <a:pt x="91" y="74"/>
                  </a:lnTo>
                  <a:lnTo>
                    <a:pt x="97" y="76"/>
                  </a:lnTo>
                  <a:lnTo>
                    <a:pt x="103" y="78"/>
                  </a:lnTo>
                  <a:lnTo>
                    <a:pt x="108" y="78"/>
                  </a:lnTo>
                  <a:lnTo>
                    <a:pt x="114" y="76"/>
                  </a:lnTo>
                  <a:lnTo>
                    <a:pt x="120" y="72"/>
                  </a:lnTo>
                  <a:lnTo>
                    <a:pt x="122" y="66"/>
                  </a:lnTo>
                  <a:lnTo>
                    <a:pt x="124" y="60"/>
                  </a:lnTo>
                  <a:lnTo>
                    <a:pt x="124" y="54"/>
                  </a:lnTo>
                  <a:lnTo>
                    <a:pt x="120" y="47"/>
                  </a:lnTo>
                  <a:lnTo>
                    <a:pt x="108" y="25"/>
                  </a:lnTo>
                  <a:close/>
                  <a:moveTo>
                    <a:pt x="112" y="0"/>
                  </a:moveTo>
                  <a:lnTo>
                    <a:pt x="116" y="0"/>
                  </a:lnTo>
                  <a:lnTo>
                    <a:pt x="120" y="3"/>
                  </a:lnTo>
                  <a:lnTo>
                    <a:pt x="122" y="5"/>
                  </a:lnTo>
                  <a:lnTo>
                    <a:pt x="122" y="5"/>
                  </a:lnTo>
                  <a:lnTo>
                    <a:pt x="140" y="37"/>
                  </a:lnTo>
                  <a:lnTo>
                    <a:pt x="146" y="53"/>
                  </a:lnTo>
                  <a:lnTo>
                    <a:pt x="146" y="68"/>
                  </a:lnTo>
                  <a:lnTo>
                    <a:pt x="140" y="84"/>
                  </a:lnTo>
                  <a:lnTo>
                    <a:pt x="128" y="96"/>
                  </a:lnTo>
                  <a:lnTo>
                    <a:pt x="112" y="102"/>
                  </a:lnTo>
                  <a:lnTo>
                    <a:pt x="97" y="100"/>
                  </a:lnTo>
                  <a:lnTo>
                    <a:pt x="81" y="94"/>
                  </a:lnTo>
                  <a:lnTo>
                    <a:pt x="67" y="78"/>
                  </a:lnTo>
                  <a:lnTo>
                    <a:pt x="55" y="54"/>
                  </a:lnTo>
                  <a:lnTo>
                    <a:pt x="18" y="76"/>
                  </a:lnTo>
                  <a:lnTo>
                    <a:pt x="14" y="76"/>
                  </a:lnTo>
                  <a:lnTo>
                    <a:pt x="8" y="76"/>
                  </a:lnTo>
                  <a:lnTo>
                    <a:pt x="4" y="72"/>
                  </a:lnTo>
                  <a:lnTo>
                    <a:pt x="2" y="68"/>
                  </a:lnTo>
                  <a:lnTo>
                    <a:pt x="0" y="64"/>
                  </a:lnTo>
                  <a:lnTo>
                    <a:pt x="0" y="58"/>
                  </a:lnTo>
                  <a:lnTo>
                    <a:pt x="2" y="54"/>
                  </a:lnTo>
                  <a:lnTo>
                    <a:pt x="6" y="53"/>
                  </a:lnTo>
                  <a:lnTo>
                    <a:pt x="108" y="1"/>
                  </a:lnTo>
                  <a:lnTo>
                    <a:pt x="1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9" name="Freeform 968"/>
            <p:cNvSpPr>
              <a:spLocks noEditPoints="1"/>
            </p:cNvSpPr>
            <p:nvPr/>
          </p:nvSpPr>
          <p:spPr bwMode="auto">
            <a:xfrm>
              <a:off x="4548189" y="5980113"/>
              <a:ext cx="112713" cy="112713"/>
            </a:xfrm>
            <a:custGeom>
              <a:avLst/>
              <a:gdLst>
                <a:gd name="T0" fmla="*/ 76 w 141"/>
                <a:gd name="T1" fmla="*/ 22 h 144"/>
                <a:gd name="T2" fmla="*/ 57 w 141"/>
                <a:gd name="T3" fmla="*/ 24 h 144"/>
                <a:gd name="T4" fmla="*/ 39 w 141"/>
                <a:gd name="T5" fmla="*/ 32 h 144"/>
                <a:gd name="T6" fmla="*/ 27 w 141"/>
                <a:gd name="T7" fmla="*/ 47 h 144"/>
                <a:gd name="T8" fmla="*/ 23 w 141"/>
                <a:gd name="T9" fmla="*/ 65 h 144"/>
                <a:gd name="T10" fmla="*/ 25 w 141"/>
                <a:gd name="T11" fmla="*/ 85 h 144"/>
                <a:gd name="T12" fmla="*/ 35 w 141"/>
                <a:gd name="T13" fmla="*/ 102 h 144"/>
                <a:gd name="T14" fmla="*/ 51 w 141"/>
                <a:gd name="T15" fmla="*/ 114 h 144"/>
                <a:gd name="T16" fmla="*/ 70 w 141"/>
                <a:gd name="T17" fmla="*/ 118 h 144"/>
                <a:gd name="T18" fmla="*/ 88 w 141"/>
                <a:gd name="T19" fmla="*/ 116 h 144"/>
                <a:gd name="T20" fmla="*/ 106 w 141"/>
                <a:gd name="T21" fmla="*/ 106 h 144"/>
                <a:gd name="T22" fmla="*/ 116 w 141"/>
                <a:gd name="T23" fmla="*/ 89 h 144"/>
                <a:gd name="T24" fmla="*/ 119 w 141"/>
                <a:gd name="T25" fmla="*/ 71 h 144"/>
                <a:gd name="T26" fmla="*/ 116 w 141"/>
                <a:gd name="T27" fmla="*/ 53 h 144"/>
                <a:gd name="T28" fmla="*/ 108 w 141"/>
                <a:gd name="T29" fmla="*/ 38 h 144"/>
                <a:gd name="T30" fmla="*/ 92 w 141"/>
                <a:gd name="T31" fmla="*/ 28 h 144"/>
                <a:gd name="T32" fmla="*/ 76 w 141"/>
                <a:gd name="T33" fmla="*/ 22 h 144"/>
                <a:gd name="T34" fmla="*/ 76 w 141"/>
                <a:gd name="T35" fmla="*/ 0 h 144"/>
                <a:gd name="T36" fmla="*/ 102 w 141"/>
                <a:gd name="T37" fmla="*/ 6 h 144"/>
                <a:gd name="T38" fmla="*/ 123 w 141"/>
                <a:gd name="T39" fmla="*/ 24 h 144"/>
                <a:gd name="T40" fmla="*/ 137 w 141"/>
                <a:gd name="T41" fmla="*/ 45 h 144"/>
                <a:gd name="T42" fmla="*/ 141 w 141"/>
                <a:gd name="T43" fmla="*/ 73 h 144"/>
                <a:gd name="T44" fmla="*/ 139 w 141"/>
                <a:gd name="T45" fmla="*/ 91 h 144"/>
                <a:gd name="T46" fmla="*/ 133 w 141"/>
                <a:gd name="T47" fmla="*/ 106 h 144"/>
                <a:gd name="T48" fmla="*/ 123 w 141"/>
                <a:gd name="T49" fmla="*/ 122 h 144"/>
                <a:gd name="T50" fmla="*/ 108 w 141"/>
                <a:gd name="T51" fmla="*/ 134 h 144"/>
                <a:gd name="T52" fmla="*/ 92 w 141"/>
                <a:gd name="T53" fmla="*/ 142 h 144"/>
                <a:gd name="T54" fmla="*/ 72 w 141"/>
                <a:gd name="T55" fmla="*/ 144 h 144"/>
                <a:gd name="T56" fmla="*/ 53 w 141"/>
                <a:gd name="T57" fmla="*/ 140 h 144"/>
                <a:gd name="T58" fmla="*/ 35 w 141"/>
                <a:gd name="T59" fmla="*/ 130 h 144"/>
                <a:gd name="T60" fmla="*/ 19 w 141"/>
                <a:gd name="T61" fmla="*/ 116 h 144"/>
                <a:gd name="T62" fmla="*/ 8 w 141"/>
                <a:gd name="T63" fmla="*/ 98 h 144"/>
                <a:gd name="T64" fmla="*/ 0 w 141"/>
                <a:gd name="T65" fmla="*/ 79 h 144"/>
                <a:gd name="T66" fmla="*/ 0 w 141"/>
                <a:gd name="T67" fmla="*/ 59 h 144"/>
                <a:gd name="T68" fmla="*/ 4 w 141"/>
                <a:gd name="T69" fmla="*/ 42 h 144"/>
                <a:gd name="T70" fmla="*/ 11 w 141"/>
                <a:gd name="T71" fmla="*/ 26 h 144"/>
                <a:gd name="T72" fmla="*/ 25 w 141"/>
                <a:gd name="T73" fmla="*/ 12 h 144"/>
                <a:gd name="T74" fmla="*/ 51 w 141"/>
                <a:gd name="T75" fmla="*/ 0 h 144"/>
                <a:gd name="T76" fmla="*/ 76 w 141"/>
                <a:gd name="T7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44">
                  <a:moveTo>
                    <a:pt x="76" y="22"/>
                  </a:moveTo>
                  <a:lnTo>
                    <a:pt x="57" y="24"/>
                  </a:lnTo>
                  <a:lnTo>
                    <a:pt x="39" y="32"/>
                  </a:lnTo>
                  <a:lnTo>
                    <a:pt x="27" y="47"/>
                  </a:lnTo>
                  <a:lnTo>
                    <a:pt x="23" y="65"/>
                  </a:lnTo>
                  <a:lnTo>
                    <a:pt x="25" y="85"/>
                  </a:lnTo>
                  <a:lnTo>
                    <a:pt x="35" y="102"/>
                  </a:lnTo>
                  <a:lnTo>
                    <a:pt x="51" y="114"/>
                  </a:lnTo>
                  <a:lnTo>
                    <a:pt x="70" y="118"/>
                  </a:lnTo>
                  <a:lnTo>
                    <a:pt x="88" y="116"/>
                  </a:lnTo>
                  <a:lnTo>
                    <a:pt x="106" y="106"/>
                  </a:lnTo>
                  <a:lnTo>
                    <a:pt x="116" y="89"/>
                  </a:lnTo>
                  <a:lnTo>
                    <a:pt x="119" y="71"/>
                  </a:lnTo>
                  <a:lnTo>
                    <a:pt x="116" y="53"/>
                  </a:lnTo>
                  <a:lnTo>
                    <a:pt x="108" y="38"/>
                  </a:lnTo>
                  <a:lnTo>
                    <a:pt x="92" y="28"/>
                  </a:lnTo>
                  <a:lnTo>
                    <a:pt x="76" y="22"/>
                  </a:lnTo>
                  <a:close/>
                  <a:moveTo>
                    <a:pt x="76" y="0"/>
                  </a:moveTo>
                  <a:lnTo>
                    <a:pt x="102" y="6"/>
                  </a:lnTo>
                  <a:lnTo>
                    <a:pt x="123" y="24"/>
                  </a:lnTo>
                  <a:lnTo>
                    <a:pt x="137" y="45"/>
                  </a:lnTo>
                  <a:lnTo>
                    <a:pt x="141" y="73"/>
                  </a:lnTo>
                  <a:lnTo>
                    <a:pt x="139" y="91"/>
                  </a:lnTo>
                  <a:lnTo>
                    <a:pt x="133" y="106"/>
                  </a:lnTo>
                  <a:lnTo>
                    <a:pt x="123" y="122"/>
                  </a:lnTo>
                  <a:lnTo>
                    <a:pt x="108" y="134"/>
                  </a:lnTo>
                  <a:lnTo>
                    <a:pt x="92" y="142"/>
                  </a:lnTo>
                  <a:lnTo>
                    <a:pt x="72" y="144"/>
                  </a:lnTo>
                  <a:lnTo>
                    <a:pt x="53" y="140"/>
                  </a:lnTo>
                  <a:lnTo>
                    <a:pt x="35" y="130"/>
                  </a:lnTo>
                  <a:lnTo>
                    <a:pt x="19" y="116"/>
                  </a:lnTo>
                  <a:lnTo>
                    <a:pt x="8" y="98"/>
                  </a:lnTo>
                  <a:lnTo>
                    <a:pt x="0" y="79"/>
                  </a:lnTo>
                  <a:lnTo>
                    <a:pt x="0" y="59"/>
                  </a:lnTo>
                  <a:lnTo>
                    <a:pt x="4" y="42"/>
                  </a:lnTo>
                  <a:lnTo>
                    <a:pt x="11" y="26"/>
                  </a:lnTo>
                  <a:lnTo>
                    <a:pt x="25" y="12"/>
                  </a:lnTo>
                  <a:lnTo>
                    <a:pt x="51" y="0"/>
                  </a:lnTo>
                  <a:lnTo>
                    <a:pt x="7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0" name="Freeform 969"/>
            <p:cNvSpPr>
              <a:spLocks/>
            </p:cNvSpPr>
            <p:nvPr/>
          </p:nvSpPr>
          <p:spPr bwMode="auto">
            <a:xfrm>
              <a:off x="4664076" y="6054726"/>
              <a:ext cx="155575" cy="150813"/>
            </a:xfrm>
            <a:custGeom>
              <a:avLst/>
              <a:gdLst>
                <a:gd name="T0" fmla="*/ 43 w 194"/>
                <a:gd name="T1" fmla="*/ 1 h 190"/>
                <a:gd name="T2" fmla="*/ 49 w 194"/>
                <a:gd name="T3" fmla="*/ 5 h 190"/>
                <a:gd name="T4" fmla="*/ 49 w 194"/>
                <a:gd name="T5" fmla="*/ 15 h 190"/>
                <a:gd name="T6" fmla="*/ 84 w 194"/>
                <a:gd name="T7" fmla="*/ 78 h 190"/>
                <a:gd name="T8" fmla="*/ 94 w 194"/>
                <a:gd name="T9" fmla="*/ 76 h 190"/>
                <a:gd name="T10" fmla="*/ 100 w 194"/>
                <a:gd name="T11" fmla="*/ 80 h 190"/>
                <a:gd name="T12" fmla="*/ 104 w 194"/>
                <a:gd name="T13" fmla="*/ 90 h 190"/>
                <a:gd name="T14" fmla="*/ 175 w 194"/>
                <a:gd name="T15" fmla="*/ 94 h 190"/>
                <a:gd name="T16" fmla="*/ 183 w 194"/>
                <a:gd name="T17" fmla="*/ 92 h 190"/>
                <a:gd name="T18" fmla="*/ 190 w 194"/>
                <a:gd name="T19" fmla="*/ 96 h 190"/>
                <a:gd name="T20" fmla="*/ 194 w 194"/>
                <a:gd name="T21" fmla="*/ 104 h 190"/>
                <a:gd name="T22" fmla="*/ 190 w 194"/>
                <a:gd name="T23" fmla="*/ 109 h 190"/>
                <a:gd name="T24" fmla="*/ 92 w 194"/>
                <a:gd name="T25" fmla="*/ 188 h 190"/>
                <a:gd name="T26" fmla="*/ 90 w 194"/>
                <a:gd name="T27" fmla="*/ 190 h 190"/>
                <a:gd name="T28" fmla="*/ 88 w 194"/>
                <a:gd name="T29" fmla="*/ 190 h 190"/>
                <a:gd name="T30" fmla="*/ 86 w 194"/>
                <a:gd name="T31" fmla="*/ 190 h 190"/>
                <a:gd name="T32" fmla="*/ 84 w 194"/>
                <a:gd name="T33" fmla="*/ 190 h 190"/>
                <a:gd name="T34" fmla="*/ 82 w 194"/>
                <a:gd name="T35" fmla="*/ 190 h 190"/>
                <a:gd name="T36" fmla="*/ 80 w 194"/>
                <a:gd name="T37" fmla="*/ 190 h 190"/>
                <a:gd name="T38" fmla="*/ 77 w 194"/>
                <a:gd name="T39" fmla="*/ 186 h 190"/>
                <a:gd name="T40" fmla="*/ 75 w 194"/>
                <a:gd name="T41" fmla="*/ 186 h 190"/>
                <a:gd name="T42" fmla="*/ 75 w 194"/>
                <a:gd name="T43" fmla="*/ 184 h 190"/>
                <a:gd name="T44" fmla="*/ 73 w 194"/>
                <a:gd name="T45" fmla="*/ 182 h 190"/>
                <a:gd name="T46" fmla="*/ 73 w 194"/>
                <a:gd name="T47" fmla="*/ 180 h 190"/>
                <a:gd name="T48" fmla="*/ 71 w 194"/>
                <a:gd name="T49" fmla="*/ 178 h 190"/>
                <a:gd name="T50" fmla="*/ 79 w 194"/>
                <a:gd name="T51" fmla="*/ 109 h 190"/>
                <a:gd name="T52" fmla="*/ 18 w 194"/>
                <a:gd name="T53" fmla="*/ 145 h 190"/>
                <a:gd name="T54" fmla="*/ 16 w 194"/>
                <a:gd name="T55" fmla="*/ 145 h 190"/>
                <a:gd name="T56" fmla="*/ 14 w 194"/>
                <a:gd name="T57" fmla="*/ 145 h 190"/>
                <a:gd name="T58" fmla="*/ 12 w 194"/>
                <a:gd name="T59" fmla="*/ 145 h 190"/>
                <a:gd name="T60" fmla="*/ 10 w 194"/>
                <a:gd name="T61" fmla="*/ 145 h 190"/>
                <a:gd name="T62" fmla="*/ 10 w 194"/>
                <a:gd name="T63" fmla="*/ 145 h 190"/>
                <a:gd name="T64" fmla="*/ 6 w 194"/>
                <a:gd name="T65" fmla="*/ 143 h 190"/>
                <a:gd name="T66" fmla="*/ 4 w 194"/>
                <a:gd name="T67" fmla="*/ 141 h 190"/>
                <a:gd name="T68" fmla="*/ 2 w 194"/>
                <a:gd name="T69" fmla="*/ 139 h 190"/>
                <a:gd name="T70" fmla="*/ 2 w 194"/>
                <a:gd name="T71" fmla="*/ 137 h 190"/>
                <a:gd name="T72" fmla="*/ 2 w 194"/>
                <a:gd name="T73" fmla="*/ 135 h 190"/>
                <a:gd name="T74" fmla="*/ 0 w 194"/>
                <a:gd name="T75" fmla="*/ 133 h 190"/>
                <a:gd name="T76" fmla="*/ 0 w 194"/>
                <a:gd name="T77" fmla="*/ 133 h 190"/>
                <a:gd name="T78" fmla="*/ 14 w 194"/>
                <a:gd name="T79" fmla="*/ 68 h 190"/>
                <a:gd name="T80" fmla="*/ 31 w 194"/>
                <a:gd name="T81" fmla="*/ 3 h 190"/>
                <a:gd name="T82" fmla="*/ 39 w 194"/>
                <a:gd name="T8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190">
                  <a:moveTo>
                    <a:pt x="39" y="0"/>
                  </a:moveTo>
                  <a:lnTo>
                    <a:pt x="43" y="1"/>
                  </a:lnTo>
                  <a:lnTo>
                    <a:pt x="47" y="3"/>
                  </a:lnTo>
                  <a:lnTo>
                    <a:pt x="49" y="5"/>
                  </a:lnTo>
                  <a:lnTo>
                    <a:pt x="51" y="9"/>
                  </a:lnTo>
                  <a:lnTo>
                    <a:pt x="49" y="15"/>
                  </a:lnTo>
                  <a:lnTo>
                    <a:pt x="29" y="111"/>
                  </a:lnTo>
                  <a:lnTo>
                    <a:pt x="84" y="78"/>
                  </a:lnTo>
                  <a:lnTo>
                    <a:pt x="90" y="76"/>
                  </a:lnTo>
                  <a:lnTo>
                    <a:pt x="94" y="76"/>
                  </a:lnTo>
                  <a:lnTo>
                    <a:pt x="98" y="78"/>
                  </a:lnTo>
                  <a:lnTo>
                    <a:pt x="100" y="80"/>
                  </a:lnTo>
                  <a:lnTo>
                    <a:pt x="104" y="84"/>
                  </a:lnTo>
                  <a:lnTo>
                    <a:pt x="104" y="90"/>
                  </a:lnTo>
                  <a:lnTo>
                    <a:pt x="98" y="155"/>
                  </a:lnTo>
                  <a:lnTo>
                    <a:pt x="175" y="94"/>
                  </a:lnTo>
                  <a:lnTo>
                    <a:pt x="179" y="92"/>
                  </a:lnTo>
                  <a:lnTo>
                    <a:pt x="183" y="92"/>
                  </a:lnTo>
                  <a:lnTo>
                    <a:pt x="188" y="92"/>
                  </a:lnTo>
                  <a:lnTo>
                    <a:pt x="190" y="96"/>
                  </a:lnTo>
                  <a:lnTo>
                    <a:pt x="192" y="98"/>
                  </a:lnTo>
                  <a:lnTo>
                    <a:pt x="194" y="104"/>
                  </a:lnTo>
                  <a:lnTo>
                    <a:pt x="192" y="107"/>
                  </a:lnTo>
                  <a:lnTo>
                    <a:pt x="190" y="109"/>
                  </a:lnTo>
                  <a:lnTo>
                    <a:pt x="143" y="151"/>
                  </a:lnTo>
                  <a:lnTo>
                    <a:pt x="92" y="188"/>
                  </a:lnTo>
                  <a:lnTo>
                    <a:pt x="90" y="190"/>
                  </a:lnTo>
                  <a:lnTo>
                    <a:pt x="90" y="190"/>
                  </a:lnTo>
                  <a:lnTo>
                    <a:pt x="88" y="190"/>
                  </a:lnTo>
                  <a:lnTo>
                    <a:pt x="88" y="190"/>
                  </a:lnTo>
                  <a:lnTo>
                    <a:pt x="86" y="190"/>
                  </a:lnTo>
                  <a:lnTo>
                    <a:pt x="86" y="190"/>
                  </a:lnTo>
                  <a:lnTo>
                    <a:pt x="84" y="190"/>
                  </a:lnTo>
                  <a:lnTo>
                    <a:pt x="84" y="190"/>
                  </a:lnTo>
                  <a:lnTo>
                    <a:pt x="82" y="190"/>
                  </a:lnTo>
                  <a:lnTo>
                    <a:pt x="82" y="190"/>
                  </a:lnTo>
                  <a:lnTo>
                    <a:pt x="80" y="190"/>
                  </a:lnTo>
                  <a:lnTo>
                    <a:pt x="80" y="190"/>
                  </a:lnTo>
                  <a:lnTo>
                    <a:pt x="79" y="188"/>
                  </a:lnTo>
                  <a:lnTo>
                    <a:pt x="77" y="186"/>
                  </a:lnTo>
                  <a:lnTo>
                    <a:pt x="77" y="186"/>
                  </a:lnTo>
                  <a:lnTo>
                    <a:pt x="75" y="186"/>
                  </a:lnTo>
                  <a:lnTo>
                    <a:pt x="75" y="184"/>
                  </a:lnTo>
                  <a:lnTo>
                    <a:pt x="75" y="184"/>
                  </a:lnTo>
                  <a:lnTo>
                    <a:pt x="73" y="182"/>
                  </a:lnTo>
                  <a:lnTo>
                    <a:pt x="73" y="182"/>
                  </a:lnTo>
                  <a:lnTo>
                    <a:pt x="73" y="180"/>
                  </a:lnTo>
                  <a:lnTo>
                    <a:pt x="73" y="180"/>
                  </a:lnTo>
                  <a:lnTo>
                    <a:pt x="73" y="178"/>
                  </a:lnTo>
                  <a:lnTo>
                    <a:pt x="71" y="178"/>
                  </a:lnTo>
                  <a:lnTo>
                    <a:pt x="73" y="176"/>
                  </a:lnTo>
                  <a:lnTo>
                    <a:pt x="79" y="109"/>
                  </a:lnTo>
                  <a:lnTo>
                    <a:pt x="20" y="143"/>
                  </a:lnTo>
                  <a:lnTo>
                    <a:pt x="18" y="145"/>
                  </a:lnTo>
                  <a:lnTo>
                    <a:pt x="18" y="145"/>
                  </a:lnTo>
                  <a:lnTo>
                    <a:pt x="16" y="145"/>
                  </a:lnTo>
                  <a:lnTo>
                    <a:pt x="16" y="145"/>
                  </a:lnTo>
                  <a:lnTo>
                    <a:pt x="14" y="145"/>
                  </a:lnTo>
                  <a:lnTo>
                    <a:pt x="14" y="145"/>
                  </a:lnTo>
                  <a:lnTo>
                    <a:pt x="12" y="145"/>
                  </a:lnTo>
                  <a:lnTo>
                    <a:pt x="12" y="145"/>
                  </a:lnTo>
                  <a:lnTo>
                    <a:pt x="10" y="145"/>
                  </a:lnTo>
                  <a:lnTo>
                    <a:pt x="10" y="145"/>
                  </a:lnTo>
                  <a:lnTo>
                    <a:pt x="10" y="145"/>
                  </a:lnTo>
                  <a:lnTo>
                    <a:pt x="8" y="143"/>
                  </a:lnTo>
                  <a:lnTo>
                    <a:pt x="6" y="143"/>
                  </a:lnTo>
                  <a:lnTo>
                    <a:pt x="4" y="141"/>
                  </a:lnTo>
                  <a:lnTo>
                    <a:pt x="4" y="141"/>
                  </a:lnTo>
                  <a:lnTo>
                    <a:pt x="2" y="139"/>
                  </a:lnTo>
                  <a:lnTo>
                    <a:pt x="2" y="139"/>
                  </a:lnTo>
                  <a:lnTo>
                    <a:pt x="2" y="137"/>
                  </a:lnTo>
                  <a:lnTo>
                    <a:pt x="2" y="137"/>
                  </a:lnTo>
                  <a:lnTo>
                    <a:pt x="2" y="137"/>
                  </a:lnTo>
                  <a:lnTo>
                    <a:pt x="2" y="135"/>
                  </a:lnTo>
                  <a:lnTo>
                    <a:pt x="0" y="135"/>
                  </a:lnTo>
                  <a:lnTo>
                    <a:pt x="0" y="133"/>
                  </a:lnTo>
                  <a:lnTo>
                    <a:pt x="0" y="133"/>
                  </a:lnTo>
                  <a:lnTo>
                    <a:pt x="0" y="133"/>
                  </a:lnTo>
                  <a:lnTo>
                    <a:pt x="0" y="129"/>
                  </a:lnTo>
                  <a:lnTo>
                    <a:pt x="14" y="68"/>
                  </a:lnTo>
                  <a:lnTo>
                    <a:pt x="29" y="7"/>
                  </a:lnTo>
                  <a:lnTo>
                    <a:pt x="31" y="3"/>
                  </a:lnTo>
                  <a:lnTo>
                    <a:pt x="35" y="1"/>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970"/>
            <p:cNvSpPr>
              <a:spLocks/>
            </p:cNvSpPr>
            <p:nvPr/>
          </p:nvSpPr>
          <p:spPr bwMode="auto">
            <a:xfrm>
              <a:off x="4806951" y="6143626"/>
              <a:ext cx="100013" cy="119063"/>
            </a:xfrm>
            <a:custGeom>
              <a:avLst/>
              <a:gdLst>
                <a:gd name="T0" fmla="*/ 53 w 125"/>
                <a:gd name="T1" fmla="*/ 0 h 152"/>
                <a:gd name="T2" fmla="*/ 57 w 125"/>
                <a:gd name="T3" fmla="*/ 0 h 152"/>
                <a:gd name="T4" fmla="*/ 57 w 125"/>
                <a:gd name="T5" fmla="*/ 0 h 152"/>
                <a:gd name="T6" fmla="*/ 59 w 125"/>
                <a:gd name="T7" fmla="*/ 0 h 152"/>
                <a:gd name="T8" fmla="*/ 117 w 125"/>
                <a:gd name="T9" fmla="*/ 20 h 152"/>
                <a:gd name="T10" fmla="*/ 121 w 125"/>
                <a:gd name="T11" fmla="*/ 22 h 152"/>
                <a:gd name="T12" fmla="*/ 125 w 125"/>
                <a:gd name="T13" fmla="*/ 24 h 152"/>
                <a:gd name="T14" fmla="*/ 125 w 125"/>
                <a:gd name="T15" fmla="*/ 28 h 152"/>
                <a:gd name="T16" fmla="*/ 125 w 125"/>
                <a:gd name="T17" fmla="*/ 34 h 152"/>
                <a:gd name="T18" fmla="*/ 123 w 125"/>
                <a:gd name="T19" fmla="*/ 38 h 152"/>
                <a:gd name="T20" fmla="*/ 121 w 125"/>
                <a:gd name="T21" fmla="*/ 40 h 152"/>
                <a:gd name="T22" fmla="*/ 117 w 125"/>
                <a:gd name="T23" fmla="*/ 42 h 152"/>
                <a:gd name="T24" fmla="*/ 112 w 125"/>
                <a:gd name="T25" fmla="*/ 42 h 152"/>
                <a:gd name="T26" fmla="*/ 61 w 125"/>
                <a:gd name="T27" fmla="*/ 24 h 152"/>
                <a:gd name="T28" fmla="*/ 49 w 125"/>
                <a:gd name="T29" fmla="*/ 57 h 152"/>
                <a:gd name="T30" fmla="*/ 96 w 125"/>
                <a:gd name="T31" fmla="*/ 73 h 152"/>
                <a:gd name="T32" fmla="*/ 100 w 125"/>
                <a:gd name="T33" fmla="*/ 75 h 152"/>
                <a:gd name="T34" fmla="*/ 102 w 125"/>
                <a:gd name="T35" fmla="*/ 79 h 152"/>
                <a:gd name="T36" fmla="*/ 104 w 125"/>
                <a:gd name="T37" fmla="*/ 83 h 152"/>
                <a:gd name="T38" fmla="*/ 104 w 125"/>
                <a:gd name="T39" fmla="*/ 87 h 152"/>
                <a:gd name="T40" fmla="*/ 102 w 125"/>
                <a:gd name="T41" fmla="*/ 91 h 152"/>
                <a:gd name="T42" fmla="*/ 98 w 125"/>
                <a:gd name="T43" fmla="*/ 93 h 152"/>
                <a:gd name="T44" fmla="*/ 94 w 125"/>
                <a:gd name="T45" fmla="*/ 95 h 152"/>
                <a:gd name="T46" fmla="*/ 90 w 125"/>
                <a:gd name="T47" fmla="*/ 95 h 152"/>
                <a:gd name="T48" fmla="*/ 41 w 125"/>
                <a:gd name="T49" fmla="*/ 79 h 152"/>
                <a:gd name="T50" fmla="*/ 29 w 125"/>
                <a:gd name="T51" fmla="*/ 112 h 152"/>
                <a:gd name="T52" fmla="*/ 88 w 125"/>
                <a:gd name="T53" fmla="*/ 130 h 152"/>
                <a:gd name="T54" fmla="*/ 92 w 125"/>
                <a:gd name="T55" fmla="*/ 132 h 152"/>
                <a:gd name="T56" fmla="*/ 96 w 125"/>
                <a:gd name="T57" fmla="*/ 136 h 152"/>
                <a:gd name="T58" fmla="*/ 98 w 125"/>
                <a:gd name="T59" fmla="*/ 140 h 152"/>
                <a:gd name="T60" fmla="*/ 98 w 125"/>
                <a:gd name="T61" fmla="*/ 144 h 152"/>
                <a:gd name="T62" fmla="*/ 96 w 125"/>
                <a:gd name="T63" fmla="*/ 148 h 152"/>
                <a:gd name="T64" fmla="*/ 92 w 125"/>
                <a:gd name="T65" fmla="*/ 152 h 152"/>
                <a:gd name="T66" fmla="*/ 88 w 125"/>
                <a:gd name="T67" fmla="*/ 152 h 152"/>
                <a:gd name="T68" fmla="*/ 82 w 125"/>
                <a:gd name="T69" fmla="*/ 152 h 152"/>
                <a:gd name="T70" fmla="*/ 9 w 125"/>
                <a:gd name="T71" fmla="*/ 128 h 152"/>
                <a:gd name="T72" fmla="*/ 9 w 125"/>
                <a:gd name="T73" fmla="*/ 128 h 152"/>
                <a:gd name="T74" fmla="*/ 9 w 125"/>
                <a:gd name="T75" fmla="*/ 128 h 152"/>
                <a:gd name="T76" fmla="*/ 6 w 125"/>
                <a:gd name="T77" fmla="*/ 126 h 152"/>
                <a:gd name="T78" fmla="*/ 2 w 125"/>
                <a:gd name="T79" fmla="*/ 122 h 152"/>
                <a:gd name="T80" fmla="*/ 0 w 125"/>
                <a:gd name="T81" fmla="*/ 118 h 152"/>
                <a:gd name="T82" fmla="*/ 2 w 125"/>
                <a:gd name="T83" fmla="*/ 114 h 152"/>
                <a:gd name="T84" fmla="*/ 43 w 125"/>
                <a:gd name="T85" fmla="*/ 6 h 152"/>
                <a:gd name="T86" fmla="*/ 45 w 125"/>
                <a:gd name="T87" fmla="*/ 2 h 152"/>
                <a:gd name="T88" fmla="*/ 49 w 125"/>
                <a:gd name="T89" fmla="*/ 0 h 152"/>
                <a:gd name="T90" fmla="*/ 53 w 125"/>
                <a:gd name="T9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52">
                  <a:moveTo>
                    <a:pt x="53" y="0"/>
                  </a:moveTo>
                  <a:lnTo>
                    <a:pt x="57" y="0"/>
                  </a:lnTo>
                  <a:lnTo>
                    <a:pt x="57" y="0"/>
                  </a:lnTo>
                  <a:lnTo>
                    <a:pt x="59" y="0"/>
                  </a:lnTo>
                  <a:lnTo>
                    <a:pt x="117" y="20"/>
                  </a:lnTo>
                  <a:lnTo>
                    <a:pt x="121" y="22"/>
                  </a:lnTo>
                  <a:lnTo>
                    <a:pt x="125" y="24"/>
                  </a:lnTo>
                  <a:lnTo>
                    <a:pt x="125" y="28"/>
                  </a:lnTo>
                  <a:lnTo>
                    <a:pt x="125" y="34"/>
                  </a:lnTo>
                  <a:lnTo>
                    <a:pt x="123" y="38"/>
                  </a:lnTo>
                  <a:lnTo>
                    <a:pt x="121" y="40"/>
                  </a:lnTo>
                  <a:lnTo>
                    <a:pt x="117" y="42"/>
                  </a:lnTo>
                  <a:lnTo>
                    <a:pt x="112" y="42"/>
                  </a:lnTo>
                  <a:lnTo>
                    <a:pt x="61" y="24"/>
                  </a:lnTo>
                  <a:lnTo>
                    <a:pt x="49" y="57"/>
                  </a:lnTo>
                  <a:lnTo>
                    <a:pt x="96" y="73"/>
                  </a:lnTo>
                  <a:lnTo>
                    <a:pt x="100" y="75"/>
                  </a:lnTo>
                  <a:lnTo>
                    <a:pt x="102" y="79"/>
                  </a:lnTo>
                  <a:lnTo>
                    <a:pt x="104" y="83"/>
                  </a:lnTo>
                  <a:lnTo>
                    <a:pt x="104" y="87"/>
                  </a:lnTo>
                  <a:lnTo>
                    <a:pt x="102" y="91"/>
                  </a:lnTo>
                  <a:lnTo>
                    <a:pt x="98" y="93"/>
                  </a:lnTo>
                  <a:lnTo>
                    <a:pt x="94" y="95"/>
                  </a:lnTo>
                  <a:lnTo>
                    <a:pt x="90" y="95"/>
                  </a:lnTo>
                  <a:lnTo>
                    <a:pt x="41" y="79"/>
                  </a:lnTo>
                  <a:lnTo>
                    <a:pt x="29" y="112"/>
                  </a:lnTo>
                  <a:lnTo>
                    <a:pt x="88" y="130"/>
                  </a:lnTo>
                  <a:lnTo>
                    <a:pt x="92" y="132"/>
                  </a:lnTo>
                  <a:lnTo>
                    <a:pt x="96" y="136"/>
                  </a:lnTo>
                  <a:lnTo>
                    <a:pt x="98" y="140"/>
                  </a:lnTo>
                  <a:lnTo>
                    <a:pt x="98" y="144"/>
                  </a:lnTo>
                  <a:lnTo>
                    <a:pt x="96" y="148"/>
                  </a:lnTo>
                  <a:lnTo>
                    <a:pt x="92" y="152"/>
                  </a:lnTo>
                  <a:lnTo>
                    <a:pt x="88" y="152"/>
                  </a:lnTo>
                  <a:lnTo>
                    <a:pt x="82" y="152"/>
                  </a:lnTo>
                  <a:lnTo>
                    <a:pt x="9" y="128"/>
                  </a:lnTo>
                  <a:lnTo>
                    <a:pt x="9" y="128"/>
                  </a:lnTo>
                  <a:lnTo>
                    <a:pt x="9" y="128"/>
                  </a:lnTo>
                  <a:lnTo>
                    <a:pt x="6" y="126"/>
                  </a:lnTo>
                  <a:lnTo>
                    <a:pt x="2" y="122"/>
                  </a:lnTo>
                  <a:lnTo>
                    <a:pt x="0" y="118"/>
                  </a:lnTo>
                  <a:lnTo>
                    <a:pt x="2" y="114"/>
                  </a:lnTo>
                  <a:lnTo>
                    <a:pt x="43" y="6"/>
                  </a:lnTo>
                  <a:lnTo>
                    <a:pt x="45" y="2"/>
                  </a:lnTo>
                  <a:lnTo>
                    <a:pt x="49" y="0"/>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971"/>
            <p:cNvSpPr>
              <a:spLocks noEditPoints="1"/>
            </p:cNvSpPr>
            <p:nvPr/>
          </p:nvSpPr>
          <p:spPr bwMode="auto">
            <a:xfrm>
              <a:off x="4914901" y="6167438"/>
              <a:ext cx="87313" cy="114300"/>
            </a:xfrm>
            <a:custGeom>
              <a:avLst/>
              <a:gdLst>
                <a:gd name="T0" fmla="*/ 36 w 110"/>
                <a:gd name="T1" fmla="*/ 63 h 143"/>
                <a:gd name="T2" fmla="*/ 69 w 110"/>
                <a:gd name="T3" fmla="*/ 67 h 143"/>
                <a:gd name="T4" fmla="*/ 81 w 110"/>
                <a:gd name="T5" fmla="*/ 61 h 143"/>
                <a:gd name="T6" fmla="*/ 85 w 110"/>
                <a:gd name="T7" fmla="*/ 49 h 143"/>
                <a:gd name="T8" fmla="*/ 83 w 110"/>
                <a:gd name="T9" fmla="*/ 37 h 143"/>
                <a:gd name="T10" fmla="*/ 73 w 110"/>
                <a:gd name="T11" fmla="*/ 27 h 143"/>
                <a:gd name="T12" fmla="*/ 41 w 110"/>
                <a:gd name="T13" fmla="*/ 23 h 143"/>
                <a:gd name="T14" fmla="*/ 36 w 110"/>
                <a:gd name="T15" fmla="*/ 0 h 143"/>
                <a:gd name="T16" fmla="*/ 90 w 110"/>
                <a:gd name="T17" fmla="*/ 14 h 143"/>
                <a:gd name="T18" fmla="*/ 108 w 110"/>
                <a:gd name="T19" fmla="*/ 51 h 143"/>
                <a:gd name="T20" fmla="*/ 102 w 110"/>
                <a:gd name="T21" fmla="*/ 68 h 143"/>
                <a:gd name="T22" fmla="*/ 90 w 110"/>
                <a:gd name="T23" fmla="*/ 80 h 143"/>
                <a:gd name="T24" fmla="*/ 96 w 110"/>
                <a:gd name="T25" fmla="*/ 88 h 143"/>
                <a:gd name="T26" fmla="*/ 102 w 110"/>
                <a:gd name="T27" fmla="*/ 102 h 143"/>
                <a:gd name="T28" fmla="*/ 102 w 110"/>
                <a:gd name="T29" fmla="*/ 116 h 143"/>
                <a:gd name="T30" fmla="*/ 102 w 110"/>
                <a:gd name="T31" fmla="*/ 121 h 143"/>
                <a:gd name="T32" fmla="*/ 110 w 110"/>
                <a:gd name="T33" fmla="*/ 129 h 143"/>
                <a:gd name="T34" fmla="*/ 108 w 110"/>
                <a:gd name="T35" fmla="*/ 137 h 143"/>
                <a:gd name="T36" fmla="*/ 100 w 110"/>
                <a:gd name="T37" fmla="*/ 143 h 143"/>
                <a:gd name="T38" fmla="*/ 96 w 110"/>
                <a:gd name="T39" fmla="*/ 143 h 143"/>
                <a:gd name="T40" fmla="*/ 92 w 110"/>
                <a:gd name="T41" fmla="*/ 141 h 143"/>
                <a:gd name="T42" fmla="*/ 83 w 110"/>
                <a:gd name="T43" fmla="*/ 137 h 143"/>
                <a:gd name="T44" fmla="*/ 79 w 110"/>
                <a:gd name="T45" fmla="*/ 125 h 143"/>
                <a:gd name="T46" fmla="*/ 77 w 110"/>
                <a:gd name="T47" fmla="*/ 108 h 143"/>
                <a:gd name="T48" fmla="*/ 75 w 110"/>
                <a:gd name="T49" fmla="*/ 100 h 143"/>
                <a:gd name="T50" fmla="*/ 69 w 110"/>
                <a:gd name="T51" fmla="*/ 94 h 143"/>
                <a:gd name="T52" fmla="*/ 61 w 110"/>
                <a:gd name="T53" fmla="*/ 88 h 143"/>
                <a:gd name="T54" fmla="*/ 32 w 110"/>
                <a:gd name="T55" fmla="*/ 84 h 143"/>
                <a:gd name="T56" fmla="*/ 24 w 110"/>
                <a:gd name="T57" fmla="*/ 129 h 143"/>
                <a:gd name="T58" fmla="*/ 16 w 110"/>
                <a:gd name="T59" fmla="*/ 133 h 143"/>
                <a:gd name="T60" fmla="*/ 6 w 110"/>
                <a:gd name="T61" fmla="*/ 131 h 143"/>
                <a:gd name="T62" fmla="*/ 0 w 110"/>
                <a:gd name="T63" fmla="*/ 125 h 143"/>
                <a:gd name="T64" fmla="*/ 22 w 110"/>
                <a:gd name="T65" fmla="*/ 8 h 143"/>
                <a:gd name="T66" fmla="*/ 28 w 110"/>
                <a:gd name="T67" fmla="*/ 2 h 143"/>
                <a:gd name="T68" fmla="*/ 36 w 110"/>
                <a:gd name="T6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43">
                  <a:moveTo>
                    <a:pt x="41" y="23"/>
                  </a:moveTo>
                  <a:lnTo>
                    <a:pt x="36" y="63"/>
                  </a:lnTo>
                  <a:lnTo>
                    <a:pt x="61" y="67"/>
                  </a:lnTo>
                  <a:lnTo>
                    <a:pt x="69" y="67"/>
                  </a:lnTo>
                  <a:lnTo>
                    <a:pt x="75" y="65"/>
                  </a:lnTo>
                  <a:lnTo>
                    <a:pt x="81" y="61"/>
                  </a:lnTo>
                  <a:lnTo>
                    <a:pt x="85" y="55"/>
                  </a:lnTo>
                  <a:lnTo>
                    <a:pt x="85" y="49"/>
                  </a:lnTo>
                  <a:lnTo>
                    <a:pt x="85" y="43"/>
                  </a:lnTo>
                  <a:lnTo>
                    <a:pt x="83" y="37"/>
                  </a:lnTo>
                  <a:lnTo>
                    <a:pt x="79" y="31"/>
                  </a:lnTo>
                  <a:lnTo>
                    <a:pt x="73" y="27"/>
                  </a:lnTo>
                  <a:lnTo>
                    <a:pt x="67" y="25"/>
                  </a:lnTo>
                  <a:lnTo>
                    <a:pt x="41" y="23"/>
                  </a:lnTo>
                  <a:close/>
                  <a:moveTo>
                    <a:pt x="36" y="0"/>
                  </a:moveTo>
                  <a:lnTo>
                    <a:pt x="36" y="0"/>
                  </a:lnTo>
                  <a:lnTo>
                    <a:pt x="69" y="6"/>
                  </a:lnTo>
                  <a:lnTo>
                    <a:pt x="90" y="14"/>
                  </a:lnTo>
                  <a:lnTo>
                    <a:pt x="104" y="29"/>
                  </a:lnTo>
                  <a:lnTo>
                    <a:pt x="108" y="51"/>
                  </a:lnTo>
                  <a:lnTo>
                    <a:pt x="106" y="61"/>
                  </a:lnTo>
                  <a:lnTo>
                    <a:pt x="102" y="68"/>
                  </a:lnTo>
                  <a:lnTo>
                    <a:pt x="96" y="74"/>
                  </a:lnTo>
                  <a:lnTo>
                    <a:pt x="90" y="80"/>
                  </a:lnTo>
                  <a:lnTo>
                    <a:pt x="92" y="84"/>
                  </a:lnTo>
                  <a:lnTo>
                    <a:pt x="96" y="88"/>
                  </a:lnTo>
                  <a:lnTo>
                    <a:pt x="100" y="96"/>
                  </a:lnTo>
                  <a:lnTo>
                    <a:pt x="102" y="102"/>
                  </a:lnTo>
                  <a:lnTo>
                    <a:pt x="102" y="110"/>
                  </a:lnTo>
                  <a:lnTo>
                    <a:pt x="102" y="116"/>
                  </a:lnTo>
                  <a:lnTo>
                    <a:pt x="102" y="120"/>
                  </a:lnTo>
                  <a:lnTo>
                    <a:pt x="102" y="121"/>
                  </a:lnTo>
                  <a:lnTo>
                    <a:pt x="108" y="125"/>
                  </a:lnTo>
                  <a:lnTo>
                    <a:pt x="110" y="129"/>
                  </a:lnTo>
                  <a:lnTo>
                    <a:pt x="110" y="133"/>
                  </a:lnTo>
                  <a:lnTo>
                    <a:pt x="108" y="137"/>
                  </a:lnTo>
                  <a:lnTo>
                    <a:pt x="106" y="141"/>
                  </a:lnTo>
                  <a:lnTo>
                    <a:pt x="100" y="143"/>
                  </a:lnTo>
                  <a:lnTo>
                    <a:pt x="98" y="143"/>
                  </a:lnTo>
                  <a:lnTo>
                    <a:pt x="96" y="143"/>
                  </a:lnTo>
                  <a:lnTo>
                    <a:pt x="96" y="143"/>
                  </a:lnTo>
                  <a:lnTo>
                    <a:pt x="92" y="141"/>
                  </a:lnTo>
                  <a:lnTo>
                    <a:pt x="87" y="139"/>
                  </a:lnTo>
                  <a:lnTo>
                    <a:pt x="83" y="137"/>
                  </a:lnTo>
                  <a:lnTo>
                    <a:pt x="81" y="131"/>
                  </a:lnTo>
                  <a:lnTo>
                    <a:pt x="79" y="125"/>
                  </a:lnTo>
                  <a:lnTo>
                    <a:pt x="77" y="118"/>
                  </a:lnTo>
                  <a:lnTo>
                    <a:pt x="77" y="108"/>
                  </a:lnTo>
                  <a:lnTo>
                    <a:pt x="77" y="104"/>
                  </a:lnTo>
                  <a:lnTo>
                    <a:pt x="75" y="100"/>
                  </a:lnTo>
                  <a:lnTo>
                    <a:pt x="73" y="96"/>
                  </a:lnTo>
                  <a:lnTo>
                    <a:pt x="69" y="94"/>
                  </a:lnTo>
                  <a:lnTo>
                    <a:pt x="65" y="90"/>
                  </a:lnTo>
                  <a:lnTo>
                    <a:pt x="61" y="88"/>
                  </a:lnTo>
                  <a:lnTo>
                    <a:pt x="57" y="88"/>
                  </a:lnTo>
                  <a:lnTo>
                    <a:pt x="32" y="84"/>
                  </a:lnTo>
                  <a:lnTo>
                    <a:pt x="26" y="125"/>
                  </a:lnTo>
                  <a:lnTo>
                    <a:pt x="24" y="129"/>
                  </a:lnTo>
                  <a:lnTo>
                    <a:pt x="20" y="131"/>
                  </a:lnTo>
                  <a:lnTo>
                    <a:pt x="16" y="133"/>
                  </a:lnTo>
                  <a:lnTo>
                    <a:pt x="10" y="133"/>
                  </a:lnTo>
                  <a:lnTo>
                    <a:pt x="6" y="131"/>
                  </a:lnTo>
                  <a:lnTo>
                    <a:pt x="2" y="129"/>
                  </a:lnTo>
                  <a:lnTo>
                    <a:pt x="0" y="125"/>
                  </a:lnTo>
                  <a:lnTo>
                    <a:pt x="0" y="121"/>
                  </a:lnTo>
                  <a:lnTo>
                    <a:pt x="22" y="8"/>
                  </a:lnTo>
                  <a:lnTo>
                    <a:pt x="24" y="4"/>
                  </a:lnTo>
                  <a:lnTo>
                    <a:pt x="28" y="2"/>
                  </a:lnTo>
                  <a:lnTo>
                    <a:pt x="30" y="0"/>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972"/>
            <p:cNvSpPr>
              <a:spLocks/>
            </p:cNvSpPr>
            <p:nvPr/>
          </p:nvSpPr>
          <p:spPr bwMode="auto">
            <a:xfrm>
              <a:off x="5030789" y="6175376"/>
              <a:ext cx="80963" cy="109538"/>
            </a:xfrm>
            <a:custGeom>
              <a:avLst/>
              <a:gdLst>
                <a:gd name="T0" fmla="*/ 12 w 103"/>
                <a:gd name="T1" fmla="*/ 0 h 137"/>
                <a:gd name="T2" fmla="*/ 16 w 103"/>
                <a:gd name="T3" fmla="*/ 2 h 137"/>
                <a:gd name="T4" fmla="*/ 20 w 103"/>
                <a:gd name="T5" fmla="*/ 4 h 137"/>
                <a:gd name="T6" fmla="*/ 22 w 103"/>
                <a:gd name="T7" fmla="*/ 7 h 137"/>
                <a:gd name="T8" fmla="*/ 24 w 103"/>
                <a:gd name="T9" fmla="*/ 11 h 137"/>
                <a:gd name="T10" fmla="*/ 26 w 103"/>
                <a:gd name="T11" fmla="*/ 115 h 137"/>
                <a:gd name="T12" fmla="*/ 89 w 103"/>
                <a:gd name="T13" fmla="*/ 111 h 137"/>
                <a:gd name="T14" fmla="*/ 93 w 103"/>
                <a:gd name="T15" fmla="*/ 111 h 137"/>
                <a:gd name="T16" fmla="*/ 97 w 103"/>
                <a:gd name="T17" fmla="*/ 113 h 137"/>
                <a:gd name="T18" fmla="*/ 101 w 103"/>
                <a:gd name="T19" fmla="*/ 115 h 137"/>
                <a:gd name="T20" fmla="*/ 103 w 103"/>
                <a:gd name="T21" fmla="*/ 119 h 137"/>
                <a:gd name="T22" fmla="*/ 103 w 103"/>
                <a:gd name="T23" fmla="*/ 125 h 137"/>
                <a:gd name="T24" fmla="*/ 99 w 103"/>
                <a:gd name="T25" fmla="*/ 127 h 137"/>
                <a:gd name="T26" fmla="*/ 95 w 103"/>
                <a:gd name="T27" fmla="*/ 131 h 137"/>
                <a:gd name="T28" fmla="*/ 91 w 103"/>
                <a:gd name="T29" fmla="*/ 133 h 137"/>
                <a:gd name="T30" fmla="*/ 14 w 103"/>
                <a:gd name="T31" fmla="*/ 137 h 137"/>
                <a:gd name="T32" fmla="*/ 14 w 103"/>
                <a:gd name="T33" fmla="*/ 137 h 137"/>
                <a:gd name="T34" fmla="*/ 8 w 103"/>
                <a:gd name="T35" fmla="*/ 135 h 137"/>
                <a:gd name="T36" fmla="*/ 4 w 103"/>
                <a:gd name="T37" fmla="*/ 133 h 137"/>
                <a:gd name="T38" fmla="*/ 2 w 103"/>
                <a:gd name="T39" fmla="*/ 129 h 137"/>
                <a:gd name="T40" fmla="*/ 0 w 103"/>
                <a:gd name="T41" fmla="*/ 125 h 137"/>
                <a:gd name="T42" fmla="*/ 2 w 103"/>
                <a:gd name="T43" fmla="*/ 11 h 137"/>
                <a:gd name="T44" fmla="*/ 2 w 103"/>
                <a:gd name="T45" fmla="*/ 7 h 137"/>
                <a:gd name="T46" fmla="*/ 4 w 103"/>
                <a:gd name="T47" fmla="*/ 4 h 137"/>
                <a:gd name="T48" fmla="*/ 8 w 103"/>
                <a:gd name="T49" fmla="*/ 2 h 137"/>
                <a:gd name="T50" fmla="*/ 12 w 103"/>
                <a:gd name="T5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 h="137">
                  <a:moveTo>
                    <a:pt x="12" y="0"/>
                  </a:moveTo>
                  <a:lnTo>
                    <a:pt x="16" y="2"/>
                  </a:lnTo>
                  <a:lnTo>
                    <a:pt x="20" y="4"/>
                  </a:lnTo>
                  <a:lnTo>
                    <a:pt x="22" y="7"/>
                  </a:lnTo>
                  <a:lnTo>
                    <a:pt x="24" y="11"/>
                  </a:lnTo>
                  <a:lnTo>
                    <a:pt x="26" y="115"/>
                  </a:lnTo>
                  <a:lnTo>
                    <a:pt x="89" y="111"/>
                  </a:lnTo>
                  <a:lnTo>
                    <a:pt x="93" y="111"/>
                  </a:lnTo>
                  <a:lnTo>
                    <a:pt x="97" y="113"/>
                  </a:lnTo>
                  <a:lnTo>
                    <a:pt x="101" y="115"/>
                  </a:lnTo>
                  <a:lnTo>
                    <a:pt x="103" y="119"/>
                  </a:lnTo>
                  <a:lnTo>
                    <a:pt x="103" y="125"/>
                  </a:lnTo>
                  <a:lnTo>
                    <a:pt x="99" y="127"/>
                  </a:lnTo>
                  <a:lnTo>
                    <a:pt x="95" y="131"/>
                  </a:lnTo>
                  <a:lnTo>
                    <a:pt x="91" y="133"/>
                  </a:lnTo>
                  <a:lnTo>
                    <a:pt x="14" y="137"/>
                  </a:lnTo>
                  <a:lnTo>
                    <a:pt x="14" y="137"/>
                  </a:lnTo>
                  <a:lnTo>
                    <a:pt x="8" y="135"/>
                  </a:lnTo>
                  <a:lnTo>
                    <a:pt x="4" y="133"/>
                  </a:lnTo>
                  <a:lnTo>
                    <a:pt x="2" y="129"/>
                  </a:lnTo>
                  <a:lnTo>
                    <a:pt x="0" y="125"/>
                  </a:lnTo>
                  <a:lnTo>
                    <a:pt x="2" y="11"/>
                  </a:lnTo>
                  <a:lnTo>
                    <a:pt x="2" y="7"/>
                  </a:lnTo>
                  <a:lnTo>
                    <a:pt x="4" y="4"/>
                  </a:lnTo>
                  <a:lnTo>
                    <a:pt x="8" y="2"/>
                  </a:lnTo>
                  <a:lnTo>
                    <a:pt x="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973"/>
            <p:cNvSpPr>
              <a:spLocks/>
            </p:cNvSpPr>
            <p:nvPr/>
          </p:nvSpPr>
          <p:spPr bwMode="auto">
            <a:xfrm>
              <a:off x="5122864" y="6167438"/>
              <a:ext cx="34925" cy="106363"/>
            </a:xfrm>
            <a:custGeom>
              <a:avLst/>
              <a:gdLst>
                <a:gd name="T0" fmla="*/ 8 w 43"/>
                <a:gd name="T1" fmla="*/ 0 h 133"/>
                <a:gd name="T2" fmla="*/ 12 w 43"/>
                <a:gd name="T3" fmla="*/ 0 h 133"/>
                <a:gd name="T4" fmla="*/ 16 w 43"/>
                <a:gd name="T5" fmla="*/ 2 h 133"/>
                <a:gd name="T6" fmla="*/ 20 w 43"/>
                <a:gd name="T7" fmla="*/ 4 h 133"/>
                <a:gd name="T8" fmla="*/ 22 w 43"/>
                <a:gd name="T9" fmla="*/ 8 h 133"/>
                <a:gd name="T10" fmla="*/ 43 w 43"/>
                <a:gd name="T11" fmla="*/ 121 h 133"/>
                <a:gd name="T12" fmla="*/ 43 w 43"/>
                <a:gd name="T13" fmla="*/ 125 h 133"/>
                <a:gd name="T14" fmla="*/ 42 w 43"/>
                <a:gd name="T15" fmla="*/ 129 h 133"/>
                <a:gd name="T16" fmla="*/ 38 w 43"/>
                <a:gd name="T17" fmla="*/ 133 h 133"/>
                <a:gd name="T18" fmla="*/ 32 w 43"/>
                <a:gd name="T19" fmla="*/ 133 h 133"/>
                <a:gd name="T20" fmla="*/ 28 w 43"/>
                <a:gd name="T21" fmla="*/ 133 h 133"/>
                <a:gd name="T22" fmla="*/ 24 w 43"/>
                <a:gd name="T23" fmla="*/ 133 h 133"/>
                <a:gd name="T24" fmla="*/ 20 w 43"/>
                <a:gd name="T25" fmla="*/ 129 h 133"/>
                <a:gd name="T26" fmla="*/ 18 w 43"/>
                <a:gd name="T27" fmla="*/ 125 h 133"/>
                <a:gd name="T28" fmla="*/ 0 w 43"/>
                <a:gd name="T29" fmla="*/ 12 h 133"/>
                <a:gd name="T30" fmla="*/ 0 w 43"/>
                <a:gd name="T31" fmla="*/ 8 h 133"/>
                <a:gd name="T32" fmla="*/ 2 w 43"/>
                <a:gd name="T33" fmla="*/ 4 h 133"/>
                <a:gd name="T34" fmla="*/ 4 w 43"/>
                <a:gd name="T35" fmla="*/ 2 h 133"/>
                <a:gd name="T36" fmla="*/ 8 w 43"/>
                <a:gd name="T3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133">
                  <a:moveTo>
                    <a:pt x="8" y="0"/>
                  </a:moveTo>
                  <a:lnTo>
                    <a:pt x="12" y="0"/>
                  </a:lnTo>
                  <a:lnTo>
                    <a:pt x="16" y="2"/>
                  </a:lnTo>
                  <a:lnTo>
                    <a:pt x="20" y="4"/>
                  </a:lnTo>
                  <a:lnTo>
                    <a:pt x="22" y="8"/>
                  </a:lnTo>
                  <a:lnTo>
                    <a:pt x="43" y="121"/>
                  </a:lnTo>
                  <a:lnTo>
                    <a:pt x="43" y="125"/>
                  </a:lnTo>
                  <a:lnTo>
                    <a:pt x="42" y="129"/>
                  </a:lnTo>
                  <a:lnTo>
                    <a:pt x="38" y="133"/>
                  </a:lnTo>
                  <a:lnTo>
                    <a:pt x="32" y="133"/>
                  </a:lnTo>
                  <a:lnTo>
                    <a:pt x="28" y="133"/>
                  </a:lnTo>
                  <a:lnTo>
                    <a:pt x="24" y="133"/>
                  </a:lnTo>
                  <a:lnTo>
                    <a:pt x="20" y="129"/>
                  </a:lnTo>
                  <a:lnTo>
                    <a:pt x="18" y="125"/>
                  </a:lnTo>
                  <a:lnTo>
                    <a:pt x="0" y="12"/>
                  </a:lnTo>
                  <a:lnTo>
                    <a:pt x="0" y="8"/>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974"/>
            <p:cNvSpPr>
              <a:spLocks/>
            </p:cNvSpPr>
            <p:nvPr/>
          </p:nvSpPr>
          <p:spPr bwMode="auto">
            <a:xfrm>
              <a:off x="5168901" y="6142038"/>
              <a:ext cx="77788" cy="120650"/>
            </a:xfrm>
            <a:custGeom>
              <a:avLst/>
              <a:gdLst>
                <a:gd name="T0" fmla="*/ 73 w 98"/>
                <a:gd name="T1" fmla="*/ 0 h 154"/>
                <a:gd name="T2" fmla="*/ 77 w 98"/>
                <a:gd name="T3" fmla="*/ 2 h 154"/>
                <a:gd name="T4" fmla="*/ 81 w 98"/>
                <a:gd name="T5" fmla="*/ 4 h 154"/>
                <a:gd name="T6" fmla="*/ 83 w 98"/>
                <a:gd name="T7" fmla="*/ 6 h 154"/>
                <a:gd name="T8" fmla="*/ 85 w 98"/>
                <a:gd name="T9" fmla="*/ 12 h 154"/>
                <a:gd name="T10" fmla="*/ 83 w 98"/>
                <a:gd name="T11" fmla="*/ 16 h 154"/>
                <a:gd name="T12" fmla="*/ 81 w 98"/>
                <a:gd name="T13" fmla="*/ 20 h 154"/>
                <a:gd name="T14" fmla="*/ 77 w 98"/>
                <a:gd name="T15" fmla="*/ 22 h 154"/>
                <a:gd name="T16" fmla="*/ 26 w 98"/>
                <a:gd name="T17" fmla="*/ 40 h 154"/>
                <a:gd name="T18" fmla="*/ 36 w 98"/>
                <a:gd name="T19" fmla="*/ 73 h 154"/>
                <a:gd name="T20" fmla="*/ 83 w 98"/>
                <a:gd name="T21" fmla="*/ 57 h 154"/>
                <a:gd name="T22" fmla="*/ 87 w 98"/>
                <a:gd name="T23" fmla="*/ 57 h 154"/>
                <a:gd name="T24" fmla="*/ 91 w 98"/>
                <a:gd name="T25" fmla="*/ 57 h 154"/>
                <a:gd name="T26" fmla="*/ 94 w 98"/>
                <a:gd name="T27" fmla="*/ 59 h 154"/>
                <a:gd name="T28" fmla="*/ 96 w 98"/>
                <a:gd name="T29" fmla="*/ 63 h 154"/>
                <a:gd name="T30" fmla="*/ 98 w 98"/>
                <a:gd name="T31" fmla="*/ 67 h 154"/>
                <a:gd name="T32" fmla="*/ 96 w 98"/>
                <a:gd name="T33" fmla="*/ 71 h 154"/>
                <a:gd name="T34" fmla="*/ 94 w 98"/>
                <a:gd name="T35" fmla="*/ 75 h 154"/>
                <a:gd name="T36" fmla="*/ 89 w 98"/>
                <a:gd name="T37" fmla="*/ 77 h 154"/>
                <a:gd name="T38" fmla="*/ 41 w 98"/>
                <a:gd name="T39" fmla="*/ 95 h 154"/>
                <a:gd name="T40" fmla="*/ 53 w 98"/>
                <a:gd name="T41" fmla="*/ 138 h 154"/>
                <a:gd name="T42" fmla="*/ 55 w 98"/>
                <a:gd name="T43" fmla="*/ 144 h 154"/>
                <a:gd name="T44" fmla="*/ 53 w 98"/>
                <a:gd name="T45" fmla="*/ 148 h 154"/>
                <a:gd name="T46" fmla="*/ 49 w 98"/>
                <a:gd name="T47" fmla="*/ 150 h 154"/>
                <a:gd name="T48" fmla="*/ 43 w 98"/>
                <a:gd name="T49" fmla="*/ 154 h 154"/>
                <a:gd name="T50" fmla="*/ 40 w 98"/>
                <a:gd name="T51" fmla="*/ 154 h 154"/>
                <a:gd name="T52" fmla="*/ 36 w 98"/>
                <a:gd name="T53" fmla="*/ 152 h 154"/>
                <a:gd name="T54" fmla="*/ 32 w 98"/>
                <a:gd name="T55" fmla="*/ 150 h 154"/>
                <a:gd name="T56" fmla="*/ 30 w 98"/>
                <a:gd name="T57" fmla="*/ 146 h 154"/>
                <a:gd name="T58" fmla="*/ 0 w 98"/>
                <a:gd name="T59" fmla="*/ 34 h 154"/>
                <a:gd name="T60" fmla="*/ 0 w 98"/>
                <a:gd name="T61" fmla="*/ 30 h 154"/>
                <a:gd name="T62" fmla="*/ 2 w 98"/>
                <a:gd name="T63" fmla="*/ 26 h 154"/>
                <a:gd name="T64" fmla="*/ 4 w 98"/>
                <a:gd name="T65" fmla="*/ 22 h 154"/>
                <a:gd name="T66" fmla="*/ 8 w 98"/>
                <a:gd name="T67" fmla="*/ 22 h 154"/>
                <a:gd name="T68" fmla="*/ 8 w 98"/>
                <a:gd name="T69" fmla="*/ 20 h 154"/>
                <a:gd name="T70" fmla="*/ 8 w 98"/>
                <a:gd name="T71" fmla="*/ 20 h 154"/>
                <a:gd name="T72" fmla="*/ 69 w 98"/>
                <a:gd name="T73" fmla="*/ 0 h 154"/>
                <a:gd name="T74" fmla="*/ 73 w 98"/>
                <a:gd name="T7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4">
                  <a:moveTo>
                    <a:pt x="73" y="0"/>
                  </a:moveTo>
                  <a:lnTo>
                    <a:pt x="77" y="2"/>
                  </a:lnTo>
                  <a:lnTo>
                    <a:pt x="81" y="4"/>
                  </a:lnTo>
                  <a:lnTo>
                    <a:pt x="83" y="6"/>
                  </a:lnTo>
                  <a:lnTo>
                    <a:pt x="85" y="12"/>
                  </a:lnTo>
                  <a:lnTo>
                    <a:pt x="83" y="16"/>
                  </a:lnTo>
                  <a:lnTo>
                    <a:pt x="81" y="20"/>
                  </a:lnTo>
                  <a:lnTo>
                    <a:pt x="77" y="22"/>
                  </a:lnTo>
                  <a:lnTo>
                    <a:pt x="26" y="40"/>
                  </a:lnTo>
                  <a:lnTo>
                    <a:pt x="36" y="73"/>
                  </a:lnTo>
                  <a:lnTo>
                    <a:pt x="83" y="57"/>
                  </a:lnTo>
                  <a:lnTo>
                    <a:pt x="87" y="57"/>
                  </a:lnTo>
                  <a:lnTo>
                    <a:pt x="91" y="57"/>
                  </a:lnTo>
                  <a:lnTo>
                    <a:pt x="94" y="59"/>
                  </a:lnTo>
                  <a:lnTo>
                    <a:pt x="96" y="63"/>
                  </a:lnTo>
                  <a:lnTo>
                    <a:pt x="98" y="67"/>
                  </a:lnTo>
                  <a:lnTo>
                    <a:pt x="96" y="71"/>
                  </a:lnTo>
                  <a:lnTo>
                    <a:pt x="94" y="75"/>
                  </a:lnTo>
                  <a:lnTo>
                    <a:pt x="89" y="77"/>
                  </a:lnTo>
                  <a:lnTo>
                    <a:pt x="41" y="95"/>
                  </a:lnTo>
                  <a:lnTo>
                    <a:pt x="53" y="138"/>
                  </a:lnTo>
                  <a:lnTo>
                    <a:pt x="55" y="144"/>
                  </a:lnTo>
                  <a:lnTo>
                    <a:pt x="53" y="148"/>
                  </a:lnTo>
                  <a:lnTo>
                    <a:pt x="49" y="150"/>
                  </a:lnTo>
                  <a:lnTo>
                    <a:pt x="43" y="154"/>
                  </a:lnTo>
                  <a:lnTo>
                    <a:pt x="40" y="154"/>
                  </a:lnTo>
                  <a:lnTo>
                    <a:pt x="36" y="152"/>
                  </a:lnTo>
                  <a:lnTo>
                    <a:pt x="32" y="150"/>
                  </a:lnTo>
                  <a:lnTo>
                    <a:pt x="30" y="146"/>
                  </a:lnTo>
                  <a:lnTo>
                    <a:pt x="0" y="34"/>
                  </a:lnTo>
                  <a:lnTo>
                    <a:pt x="0" y="30"/>
                  </a:lnTo>
                  <a:lnTo>
                    <a:pt x="2" y="26"/>
                  </a:lnTo>
                  <a:lnTo>
                    <a:pt x="4" y="22"/>
                  </a:lnTo>
                  <a:lnTo>
                    <a:pt x="8" y="22"/>
                  </a:lnTo>
                  <a:lnTo>
                    <a:pt x="8" y="20"/>
                  </a:lnTo>
                  <a:lnTo>
                    <a:pt x="8" y="20"/>
                  </a:lnTo>
                  <a:lnTo>
                    <a:pt x="69" y="0"/>
                  </a:lnTo>
                  <a:lnTo>
                    <a:pt x="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6" name="Freeform 975"/>
            <p:cNvSpPr>
              <a:spLocks/>
            </p:cNvSpPr>
            <p:nvPr/>
          </p:nvSpPr>
          <p:spPr bwMode="auto">
            <a:xfrm>
              <a:off x="5249864" y="6096001"/>
              <a:ext cx="92075" cy="114300"/>
            </a:xfrm>
            <a:custGeom>
              <a:avLst/>
              <a:gdLst>
                <a:gd name="T0" fmla="*/ 85 w 116"/>
                <a:gd name="T1" fmla="*/ 0 h 143"/>
                <a:gd name="T2" fmla="*/ 89 w 116"/>
                <a:gd name="T3" fmla="*/ 0 h 143"/>
                <a:gd name="T4" fmla="*/ 93 w 116"/>
                <a:gd name="T5" fmla="*/ 1 h 143"/>
                <a:gd name="T6" fmla="*/ 97 w 116"/>
                <a:gd name="T7" fmla="*/ 3 h 143"/>
                <a:gd name="T8" fmla="*/ 99 w 116"/>
                <a:gd name="T9" fmla="*/ 7 h 143"/>
                <a:gd name="T10" fmla="*/ 99 w 116"/>
                <a:gd name="T11" fmla="*/ 11 h 143"/>
                <a:gd name="T12" fmla="*/ 97 w 116"/>
                <a:gd name="T13" fmla="*/ 15 h 143"/>
                <a:gd name="T14" fmla="*/ 93 w 116"/>
                <a:gd name="T15" fmla="*/ 19 h 143"/>
                <a:gd name="T16" fmla="*/ 65 w 116"/>
                <a:gd name="T17" fmla="*/ 35 h 143"/>
                <a:gd name="T18" fmla="*/ 116 w 116"/>
                <a:gd name="T19" fmla="*/ 127 h 143"/>
                <a:gd name="T20" fmla="*/ 116 w 116"/>
                <a:gd name="T21" fmla="*/ 131 h 143"/>
                <a:gd name="T22" fmla="*/ 116 w 116"/>
                <a:gd name="T23" fmla="*/ 135 h 143"/>
                <a:gd name="T24" fmla="*/ 114 w 116"/>
                <a:gd name="T25" fmla="*/ 139 h 143"/>
                <a:gd name="T26" fmla="*/ 110 w 116"/>
                <a:gd name="T27" fmla="*/ 141 h 143"/>
                <a:gd name="T28" fmla="*/ 104 w 116"/>
                <a:gd name="T29" fmla="*/ 143 h 143"/>
                <a:gd name="T30" fmla="*/ 100 w 116"/>
                <a:gd name="T31" fmla="*/ 143 h 143"/>
                <a:gd name="T32" fmla="*/ 97 w 116"/>
                <a:gd name="T33" fmla="*/ 141 h 143"/>
                <a:gd name="T34" fmla="*/ 93 w 116"/>
                <a:gd name="T35" fmla="*/ 139 h 143"/>
                <a:gd name="T36" fmla="*/ 46 w 116"/>
                <a:gd name="T37" fmla="*/ 47 h 143"/>
                <a:gd name="T38" fmla="*/ 16 w 116"/>
                <a:gd name="T39" fmla="*/ 60 h 143"/>
                <a:gd name="T40" fmla="*/ 12 w 116"/>
                <a:gd name="T41" fmla="*/ 60 h 143"/>
                <a:gd name="T42" fmla="*/ 8 w 116"/>
                <a:gd name="T43" fmla="*/ 60 h 143"/>
                <a:gd name="T44" fmla="*/ 4 w 116"/>
                <a:gd name="T45" fmla="*/ 58 h 143"/>
                <a:gd name="T46" fmla="*/ 2 w 116"/>
                <a:gd name="T47" fmla="*/ 54 h 143"/>
                <a:gd name="T48" fmla="*/ 0 w 116"/>
                <a:gd name="T49" fmla="*/ 51 h 143"/>
                <a:gd name="T50" fmla="*/ 2 w 116"/>
                <a:gd name="T51" fmla="*/ 47 h 143"/>
                <a:gd name="T52" fmla="*/ 4 w 116"/>
                <a:gd name="T53" fmla="*/ 43 h 143"/>
                <a:gd name="T54" fmla="*/ 8 w 116"/>
                <a:gd name="T55" fmla="*/ 41 h 143"/>
                <a:gd name="T56" fmla="*/ 81 w 116"/>
                <a:gd name="T57" fmla="*/ 1 h 143"/>
                <a:gd name="T58" fmla="*/ 85 w 116"/>
                <a:gd name="T5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43">
                  <a:moveTo>
                    <a:pt x="85" y="0"/>
                  </a:moveTo>
                  <a:lnTo>
                    <a:pt x="89" y="0"/>
                  </a:lnTo>
                  <a:lnTo>
                    <a:pt x="93" y="1"/>
                  </a:lnTo>
                  <a:lnTo>
                    <a:pt x="97" y="3"/>
                  </a:lnTo>
                  <a:lnTo>
                    <a:pt x="99" y="7"/>
                  </a:lnTo>
                  <a:lnTo>
                    <a:pt x="99" y="11"/>
                  </a:lnTo>
                  <a:lnTo>
                    <a:pt x="97" y="15"/>
                  </a:lnTo>
                  <a:lnTo>
                    <a:pt x="93" y="19"/>
                  </a:lnTo>
                  <a:lnTo>
                    <a:pt x="65" y="35"/>
                  </a:lnTo>
                  <a:lnTo>
                    <a:pt x="116" y="127"/>
                  </a:lnTo>
                  <a:lnTo>
                    <a:pt x="116" y="131"/>
                  </a:lnTo>
                  <a:lnTo>
                    <a:pt x="116" y="135"/>
                  </a:lnTo>
                  <a:lnTo>
                    <a:pt x="114" y="139"/>
                  </a:lnTo>
                  <a:lnTo>
                    <a:pt x="110" y="141"/>
                  </a:lnTo>
                  <a:lnTo>
                    <a:pt x="104" y="143"/>
                  </a:lnTo>
                  <a:lnTo>
                    <a:pt x="100" y="143"/>
                  </a:lnTo>
                  <a:lnTo>
                    <a:pt x="97" y="141"/>
                  </a:lnTo>
                  <a:lnTo>
                    <a:pt x="93" y="139"/>
                  </a:lnTo>
                  <a:lnTo>
                    <a:pt x="46" y="47"/>
                  </a:lnTo>
                  <a:lnTo>
                    <a:pt x="16" y="60"/>
                  </a:lnTo>
                  <a:lnTo>
                    <a:pt x="12" y="60"/>
                  </a:lnTo>
                  <a:lnTo>
                    <a:pt x="8" y="60"/>
                  </a:lnTo>
                  <a:lnTo>
                    <a:pt x="4" y="58"/>
                  </a:lnTo>
                  <a:lnTo>
                    <a:pt x="2" y="54"/>
                  </a:lnTo>
                  <a:lnTo>
                    <a:pt x="0" y="51"/>
                  </a:lnTo>
                  <a:lnTo>
                    <a:pt x="2" y="47"/>
                  </a:lnTo>
                  <a:lnTo>
                    <a:pt x="4" y="43"/>
                  </a:lnTo>
                  <a:lnTo>
                    <a:pt x="8" y="41"/>
                  </a:lnTo>
                  <a:lnTo>
                    <a:pt x="81" y="1"/>
                  </a:lnTo>
                  <a:lnTo>
                    <a:pt x="8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7" name="Freeform 976"/>
            <p:cNvSpPr>
              <a:spLocks/>
            </p:cNvSpPr>
            <p:nvPr/>
          </p:nvSpPr>
          <p:spPr bwMode="auto">
            <a:xfrm>
              <a:off x="5346701" y="6072188"/>
              <a:ext cx="73025" cy="88900"/>
            </a:xfrm>
            <a:custGeom>
              <a:avLst/>
              <a:gdLst>
                <a:gd name="T0" fmla="*/ 14 w 92"/>
                <a:gd name="T1" fmla="*/ 0 h 114"/>
                <a:gd name="T2" fmla="*/ 18 w 92"/>
                <a:gd name="T3" fmla="*/ 0 h 114"/>
                <a:gd name="T4" fmla="*/ 20 w 92"/>
                <a:gd name="T5" fmla="*/ 4 h 114"/>
                <a:gd name="T6" fmla="*/ 90 w 92"/>
                <a:gd name="T7" fmla="*/ 94 h 114"/>
                <a:gd name="T8" fmla="*/ 92 w 92"/>
                <a:gd name="T9" fmla="*/ 98 h 114"/>
                <a:gd name="T10" fmla="*/ 92 w 92"/>
                <a:gd name="T11" fmla="*/ 102 h 114"/>
                <a:gd name="T12" fmla="*/ 90 w 92"/>
                <a:gd name="T13" fmla="*/ 108 h 114"/>
                <a:gd name="T14" fmla="*/ 86 w 92"/>
                <a:gd name="T15" fmla="*/ 110 h 114"/>
                <a:gd name="T16" fmla="*/ 83 w 92"/>
                <a:gd name="T17" fmla="*/ 114 h 114"/>
                <a:gd name="T18" fmla="*/ 77 w 92"/>
                <a:gd name="T19" fmla="*/ 114 h 114"/>
                <a:gd name="T20" fmla="*/ 73 w 92"/>
                <a:gd name="T21" fmla="*/ 112 h 114"/>
                <a:gd name="T22" fmla="*/ 69 w 92"/>
                <a:gd name="T23" fmla="*/ 110 h 114"/>
                <a:gd name="T24" fmla="*/ 2 w 92"/>
                <a:gd name="T25" fmla="*/ 16 h 114"/>
                <a:gd name="T26" fmla="*/ 0 w 92"/>
                <a:gd name="T27" fmla="*/ 12 h 114"/>
                <a:gd name="T28" fmla="*/ 0 w 92"/>
                <a:gd name="T29" fmla="*/ 8 h 114"/>
                <a:gd name="T30" fmla="*/ 2 w 92"/>
                <a:gd name="T31" fmla="*/ 4 h 114"/>
                <a:gd name="T32" fmla="*/ 4 w 92"/>
                <a:gd name="T33" fmla="*/ 2 h 114"/>
                <a:gd name="T34" fmla="*/ 8 w 92"/>
                <a:gd name="T35" fmla="*/ 0 h 114"/>
                <a:gd name="T36" fmla="*/ 14 w 92"/>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4">
                  <a:moveTo>
                    <a:pt x="14" y="0"/>
                  </a:moveTo>
                  <a:lnTo>
                    <a:pt x="18" y="0"/>
                  </a:lnTo>
                  <a:lnTo>
                    <a:pt x="20" y="4"/>
                  </a:lnTo>
                  <a:lnTo>
                    <a:pt x="90" y="94"/>
                  </a:lnTo>
                  <a:lnTo>
                    <a:pt x="92" y="98"/>
                  </a:lnTo>
                  <a:lnTo>
                    <a:pt x="92" y="102"/>
                  </a:lnTo>
                  <a:lnTo>
                    <a:pt x="90" y="108"/>
                  </a:lnTo>
                  <a:lnTo>
                    <a:pt x="86" y="110"/>
                  </a:lnTo>
                  <a:lnTo>
                    <a:pt x="83" y="114"/>
                  </a:lnTo>
                  <a:lnTo>
                    <a:pt x="77" y="114"/>
                  </a:lnTo>
                  <a:lnTo>
                    <a:pt x="73" y="112"/>
                  </a:lnTo>
                  <a:lnTo>
                    <a:pt x="69" y="110"/>
                  </a:lnTo>
                  <a:lnTo>
                    <a:pt x="2" y="16"/>
                  </a:lnTo>
                  <a:lnTo>
                    <a:pt x="0" y="12"/>
                  </a:lnTo>
                  <a:lnTo>
                    <a:pt x="0" y="8"/>
                  </a:lnTo>
                  <a:lnTo>
                    <a:pt x="2" y="4"/>
                  </a:lnTo>
                  <a:lnTo>
                    <a:pt x="4" y="2"/>
                  </a:lnTo>
                  <a:lnTo>
                    <a:pt x="8" y="0"/>
                  </a:lnTo>
                  <a:lnTo>
                    <a:pt x="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977"/>
            <p:cNvSpPr>
              <a:spLocks/>
            </p:cNvSpPr>
            <p:nvPr/>
          </p:nvSpPr>
          <p:spPr bwMode="auto">
            <a:xfrm>
              <a:off x="5383214" y="5994401"/>
              <a:ext cx="133350" cy="133350"/>
            </a:xfrm>
            <a:custGeom>
              <a:avLst/>
              <a:gdLst>
                <a:gd name="T0" fmla="*/ 71 w 167"/>
                <a:gd name="T1" fmla="*/ 0 h 167"/>
                <a:gd name="T2" fmla="*/ 75 w 167"/>
                <a:gd name="T3" fmla="*/ 0 h 167"/>
                <a:gd name="T4" fmla="*/ 77 w 167"/>
                <a:gd name="T5" fmla="*/ 2 h 167"/>
                <a:gd name="T6" fmla="*/ 163 w 167"/>
                <a:gd name="T7" fmla="*/ 75 h 167"/>
                <a:gd name="T8" fmla="*/ 167 w 167"/>
                <a:gd name="T9" fmla="*/ 78 h 167"/>
                <a:gd name="T10" fmla="*/ 167 w 167"/>
                <a:gd name="T11" fmla="*/ 82 h 167"/>
                <a:gd name="T12" fmla="*/ 167 w 167"/>
                <a:gd name="T13" fmla="*/ 88 h 167"/>
                <a:gd name="T14" fmla="*/ 163 w 167"/>
                <a:gd name="T15" fmla="*/ 92 h 167"/>
                <a:gd name="T16" fmla="*/ 159 w 167"/>
                <a:gd name="T17" fmla="*/ 96 h 167"/>
                <a:gd name="T18" fmla="*/ 155 w 167"/>
                <a:gd name="T19" fmla="*/ 96 h 167"/>
                <a:gd name="T20" fmla="*/ 153 w 167"/>
                <a:gd name="T21" fmla="*/ 96 h 167"/>
                <a:gd name="T22" fmla="*/ 96 w 167"/>
                <a:gd name="T23" fmla="*/ 94 h 167"/>
                <a:gd name="T24" fmla="*/ 41 w 167"/>
                <a:gd name="T25" fmla="*/ 86 h 167"/>
                <a:gd name="T26" fmla="*/ 96 w 167"/>
                <a:gd name="T27" fmla="*/ 145 h 167"/>
                <a:gd name="T28" fmla="*/ 98 w 167"/>
                <a:gd name="T29" fmla="*/ 149 h 167"/>
                <a:gd name="T30" fmla="*/ 98 w 167"/>
                <a:gd name="T31" fmla="*/ 153 h 167"/>
                <a:gd name="T32" fmla="*/ 96 w 167"/>
                <a:gd name="T33" fmla="*/ 159 h 167"/>
                <a:gd name="T34" fmla="*/ 94 w 167"/>
                <a:gd name="T35" fmla="*/ 163 h 167"/>
                <a:gd name="T36" fmla="*/ 91 w 167"/>
                <a:gd name="T37" fmla="*/ 165 h 167"/>
                <a:gd name="T38" fmla="*/ 85 w 167"/>
                <a:gd name="T39" fmla="*/ 167 h 167"/>
                <a:gd name="T40" fmla="*/ 81 w 167"/>
                <a:gd name="T41" fmla="*/ 165 h 167"/>
                <a:gd name="T42" fmla="*/ 77 w 167"/>
                <a:gd name="T43" fmla="*/ 163 h 167"/>
                <a:gd name="T44" fmla="*/ 4 w 167"/>
                <a:gd name="T45" fmla="*/ 76 h 167"/>
                <a:gd name="T46" fmla="*/ 4 w 167"/>
                <a:gd name="T47" fmla="*/ 76 h 167"/>
                <a:gd name="T48" fmla="*/ 0 w 167"/>
                <a:gd name="T49" fmla="*/ 73 h 167"/>
                <a:gd name="T50" fmla="*/ 0 w 167"/>
                <a:gd name="T51" fmla="*/ 67 h 167"/>
                <a:gd name="T52" fmla="*/ 2 w 167"/>
                <a:gd name="T53" fmla="*/ 63 h 167"/>
                <a:gd name="T54" fmla="*/ 6 w 167"/>
                <a:gd name="T55" fmla="*/ 61 h 167"/>
                <a:gd name="T56" fmla="*/ 10 w 167"/>
                <a:gd name="T57" fmla="*/ 59 h 167"/>
                <a:gd name="T58" fmla="*/ 14 w 167"/>
                <a:gd name="T59" fmla="*/ 59 h 167"/>
                <a:gd name="T60" fmla="*/ 67 w 167"/>
                <a:gd name="T61" fmla="*/ 67 h 167"/>
                <a:gd name="T62" fmla="*/ 124 w 167"/>
                <a:gd name="T63" fmla="*/ 73 h 167"/>
                <a:gd name="T64" fmla="*/ 63 w 167"/>
                <a:gd name="T65" fmla="*/ 18 h 167"/>
                <a:gd name="T66" fmla="*/ 61 w 167"/>
                <a:gd name="T67" fmla="*/ 16 h 167"/>
                <a:gd name="T68" fmla="*/ 59 w 167"/>
                <a:gd name="T69" fmla="*/ 12 h 167"/>
                <a:gd name="T70" fmla="*/ 61 w 167"/>
                <a:gd name="T71" fmla="*/ 8 h 167"/>
                <a:gd name="T72" fmla="*/ 63 w 167"/>
                <a:gd name="T73" fmla="*/ 4 h 167"/>
                <a:gd name="T74" fmla="*/ 65 w 167"/>
                <a:gd name="T75" fmla="*/ 0 h 167"/>
                <a:gd name="T76" fmla="*/ 71 w 167"/>
                <a:gd name="T7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 h="167">
                  <a:moveTo>
                    <a:pt x="71" y="0"/>
                  </a:moveTo>
                  <a:lnTo>
                    <a:pt x="75" y="0"/>
                  </a:lnTo>
                  <a:lnTo>
                    <a:pt x="77" y="2"/>
                  </a:lnTo>
                  <a:lnTo>
                    <a:pt x="163" y="75"/>
                  </a:lnTo>
                  <a:lnTo>
                    <a:pt x="167" y="78"/>
                  </a:lnTo>
                  <a:lnTo>
                    <a:pt x="167" y="82"/>
                  </a:lnTo>
                  <a:lnTo>
                    <a:pt x="167" y="88"/>
                  </a:lnTo>
                  <a:lnTo>
                    <a:pt x="163" y="92"/>
                  </a:lnTo>
                  <a:lnTo>
                    <a:pt x="159" y="96"/>
                  </a:lnTo>
                  <a:lnTo>
                    <a:pt x="155" y="96"/>
                  </a:lnTo>
                  <a:lnTo>
                    <a:pt x="153" y="96"/>
                  </a:lnTo>
                  <a:lnTo>
                    <a:pt x="96" y="94"/>
                  </a:lnTo>
                  <a:lnTo>
                    <a:pt x="41" y="86"/>
                  </a:lnTo>
                  <a:lnTo>
                    <a:pt x="96" y="145"/>
                  </a:lnTo>
                  <a:lnTo>
                    <a:pt x="98" y="149"/>
                  </a:lnTo>
                  <a:lnTo>
                    <a:pt x="98" y="153"/>
                  </a:lnTo>
                  <a:lnTo>
                    <a:pt x="96" y="159"/>
                  </a:lnTo>
                  <a:lnTo>
                    <a:pt x="94" y="163"/>
                  </a:lnTo>
                  <a:lnTo>
                    <a:pt x="91" y="165"/>
                  </a:lnTo>
                  <a:lnTo>
                    <a:pt x="85" y="167"/>
                  </a:lnTo>
                  <a:lnTo>
                    <a:pt x="81" y="165"/>
                  </a:lnTo>
                  <a:lnTo>
                    <a:pt x="77" y="163"/>
                  </a:lnTo>
                  <a:lnTo>
                    <a:pt x="4" y="76"/>
                  </a:lnTo>
                  <a:lnTo>
                    <a:pt x="4" y="76"/>
                  </a:lnTo>
                  <a:lnTo>
                    <a:pt x="0" y="73"/>
                  </a:lnTo>
                  <a:lnTo>
                    <a:pt x="0" y="67"/>
                  </a:lnTo>
                  <a:lnTo>
                    <a:pt x="2" y="63"/>
                  </a:lnTo>
                  <a:lnTo>
                    <a:pt x="6" y="61"/>
                  </a:lnTo>
                  <a:lnTo>
                    <a:pt x="10" y="59"/>
                  </a:lnTo>
                  <a:lnTo>
                    <a:pt x="14" y="59"/>
                  </a:lnTo>
                  <a:lnTo>
                    <a:pt x="67" y="67"/>
                  </a:lnTo>
                  <a:lnTo>
                    <a:pt x="124" y="73"/>
                  </a:lnTo>
                  <a:lnTo>
                    <a:pt x="63" y="18"/>
                  </a:lnTo>
                  <a:lnTo>
                    <a:pt x="61" y="16"/>
                  </a:lnTo>
                  <a:lnTo>
                    <a:pt x="59" y="12"/>
                  </a:lnTo>
                  <a:lnTo>
                    <a:pt x="61" y="8"/>
                  </a:lnTo>
                  <a:lnTo>
                    <a:pt x="63" y="4"/>
                  </a:lnTo>
                  <a:lnTo>
                    <a:pt x="65" y="0"/>
                  </a:lnTo>
                  <a:lnTo>
                    <a:pt x="7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978"/>
            <p:cNvSpPr>
              <a:spLocks/>
            </p:cNvSpPr>
            <p:nvPr/>
          </p:nvSpPr>
          <p:spPr bwMode="auto">
            <a:xfrm>
              <a:off x="5473701" y="5895976"/>
              <a:ext cx="114300" cy="115888"/>
            </a:xfrm>
            <a:custGeom>
              <a:avLst/>
              <a:gdLst>
                <a:gd name="T0" fmla="*/ 51 w 143"/>
                <a:gd name="T1" fmla="*/ 0 h 148"/>
                <a:gd name="T2" fmla="*/ 55 w 143"/>
                <a:gd name="T3" fmla="*/ 2 h 148"/>
                <a:gd name="T4" fmla="*/ 59 w 143"/>
                <a:gd name="T5" fmla="*/ 4 h 148"/>
                <a:gd name="T6" fmla="*/ 61 w 143"/>
                <a:gd name="T7" fmla="*/ 8 h 148"/>
                <a:gd name="T8" fmla="*/ 63 w 143"/>
                <a:gd name="T9" fmla="*/ 12 h 148"/>
                <a:gd name="T10" fmla="*/ 61 w 143"/>
                <a:gd name="T11" fmla="*/ 16 h 148"/>
                <a:gd name="T12" fmla="*/ 59 w 143"/>
                <a:gd name="T13" fmla="*/ 20 h 148"/>
                <a:gd name="T14" fmla="*/ 55 w 143"/>
                <a:gd name="T15" fmla="*/ 24 h 148"/>
                <a:gd name="T16" fmla="*/ 45 w 143"/>
                <a:gd name="T17" fmla="*/ 28 h 148"/>
                <a:gd name="T18" fmla="*/ 37 w 143"/>
                <a:gd name="T19" fmla="*/ 36 h 148"/>
                <a:gd name="T20" fmla="*/ 30 w 143"/>
                <a:gd name="T21" fmla="*/ 45 h 148"/>
                <a:gd name="T22" fmla="*/ 22 w 143"/>
                <a:gd name="T23" fmla="*/ 65 h 148"/>
                <a:gd name="T24" fmla="*/ 22 w 143"/>
                <a:gd name="T25" fmla="*/ 85 h 148"/>
                <a:gd name="T26" fmla="*/ 28 w 143"/>
                <a:gd name="T27" fmla="*/ 102 h 148"/>
                <a:gd name="T28" fmla="*/ 41 w 143"/>
                <a:gd name="T29" fmla="*/ 116 h 148"/>
                <a:gd name="T30" fmla="*/ 59 w 143"/>
                <a:gd name="T31" fmla="*/ 124 h 148"/>
                <a:gd name="T32" fmla="*/ 79 w 143"/>
                <a:gd name="T33" fmla="*/ 122 h 148"/>
                <a:gd name="T34" fmla="*/ 96 w 143"/>
                <a:gd name="T35" fmla="*/ 112 h 148"/>
                <a:gd name="T36" fmla="*/ 112 w 143"/>
                <a:gd name="T37" fmla="*/ 95 h 148"/>
                <a:gd name="T38" fmla="*/ 118 w 143"/>
                <a:gd name="T39" fmla="*/ 85 h 148"/>
                <a:gd name="T40" fmla="*/ 120 w 143"/>
                <a:gd name="T41" fmla="*/ 75 h 148"/>
                <a:gd name="T42" fmla="*/ 122 w 143"/>
                <a:gd name="T43" fmla="*/ 65 h 148"/>
                <a:gd name="T44" fmla="*/ 98 w 143"/>
                <a:gd name="T45" fmla="*/ 51 h 148"/>
                <a:gd name="T46" fmla="*/ 83 w 143"/>
                <a:gd name="T47" fmla="*/ 79 h 148"/>
                <a:gd name="T48" fmla="*/ 79 w 143"/>
                <a:gd name="T49" fmla="*/ 83 h 148"/>
                <a:gd name="T50" fmla="*/ 75 w 143"/>
                <a:gd name="T51" fmla="*/ 85 h 148"/>
                <a:gd name="T52" fmla="*/ 71 w 143"/>
                <a:gd name="T53" fmla="*/ 85 h 148"/>
                <a:gd name="T54" fmla="*/ 67 w 143"/>
                <a:gd name="T55" fmla="*/ 83 h 148"/>
                <a:gd name="T56" fmla="*/ 63 w 143"/>
                <a:gd name="T57" fmla="*/ 81 h 148"/>
                <a:gd name="T58" fmla="*/ 61 w 143"/>
                <a:gd name="T59" fmla="*/ 77 h 148"/>
                <a:gd name="T60" fmla="*/ 61 w 143"/>
                <a:gd name="T61" fmla="*/ 71 h 148"/>
                <a:gd name="T62" fmla="*/ 63 w 143"/>
                <a:gd name="T63" fmla="*/ 67 h 148"/>
                <a:gd name="T64" fmla="*/ 85 w 143"/>
                <a:gd name="T65" fmla="*/ 32 h 148"/>
                <a:gd name="T66" fmla="*/ 85 w 143"/>
                <a:gd name="T67" fmla="*/ 30 h 148"/>
                <a:gd name="T68" fmla="*/ 85 w 143"/>
                <a:gd name="T69" fmla="*/ 30 h 148"/>
                <a:gd name="T70" fmla="*/ 88 w 143"/>
                <a:gd name="T71" fmla="*/ 26 h 148"/>
                <a:gd name="T72" fmla="*/ 90 w 143"/>
                <a:gd name="T73" fmla="*/ 24 h 148"/>
                <a:gd name="T74" fmla="*/ 96 w 143"/>
                <a:gd name="T75" fmla="*/ 24 h 148"/>
                <a:gd name="T76" fmla="*/ 100 w 143"/>
                <a:gd name="T77" fmla="*/ 24 h 148"/>
                <a:gd name="T78" fmla="*/ 138 w 143"/>
                <a:gd name="T79" fmla="*/ 44 h 148"/>
                <a:gd name="T80" fmla="*/ 140 w 143"/>
                <a:gd name="T81" fmla="*/ 45 h 148"/>
                <a:gd name="T82" fmla="*/ 141 w 143"/>
                <a:gd name="T83" fmla="*/ 45 h 148"/>
                <a:gd name="T84" fmla="*/ 141 w 143"/>
                <a:gd name="T85" fmla="*/ 47 h 148"/>
                <a:gd name="T86" fmla="*/ 141 w 143"/>
                <a:gd name="T87" fmla="*/ 47 h 148"/>
                <a:gd name="T88" fmla="*/ 143 w 143"/>
                <a:gd name="T89" fmla="*/ 49 h 148"/>
                <a:gd name="T90" fmla="*/ 143 w 143"/>
                <a:gd name="T91" fmla="*/ 53 h 148"/>
                <a:gd name="T92" fmla="*/ 141 w 143"/>
                <a:gd name="T93" fmla="*/ 81 h 148"/>
                <a:gd name="T94" fmla="*/ 132 w 143"/>
                <a:gd name="T95" fmla="*/ 106 h 148"/>
                <a:gd name="T96" fmla="*/ 114 w 143"/>
                <a:gd name="T97" fmla="*/ 128 h 148"/>
                <a:gd name="T98" fmla="*/ 92 w 143"/>
                <a:gd name="T99" fmla="*/ 142 h 148"/>
                <a:gd name="T100" fmla="*/ 69 w 143"/>
                <a:gd name="T101" fmla="*/ 148 h 148"/>
                <a:gd name="T102" fmla="*/ 47 w 143"/>
                <a:gd name="T103" fmla="*/ 146 h 148"/>
                <a:gd name="T104" fmla="*/ 26 w 143"/>
                <a:gd name="T105" fmla="*/ 136 h 148"/>
                <a:gd name="T106" fmla="*/ 12 w 143"/>
                <a:gd name="T107" fmla="*/ 120 h 148"/>
                <a:gd name="T108" fmla="*/ 2 w 143"/>
                <a:gd name="T109" fmla="*/ 98 h 148"/>
                <a:gd name="T110" fmla="*/ 0 w 143"/>
                <a:gd name="T111" fmla="*/ 77 h 148"/>
                <a:gd name="T112" fmla="*/ 2 w 143"/>
                <a:gd name="T113" fmla="*/ 55 h 148"/>
                <a:gd name="T114" fmla="*/ 12 w 143"/>
                <a:gd name="T115" fmla="*/ 34 h 148"/>
                <a:gd name="T116" fmla="*/ 28 w 143"/>
                <a:gd name="T117" fmla="*/ 16 h 148"/>
                <a:gd name="T118" fmla="*/ 47 w 143"/>
                <a:gd name="T119" fmla="*/ 2 h 148"/>
                <a:gd name="T120" fmla="*/ 51 w 143"/>
                <a:gd name="T1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48">
                  <a:moveTo>
                    <a:pt x="51" y="0"/>
                  </a:moveTo>
                  <a:lnTo>
                    <a:pt x="55" y="2"/>
                  </a:lnTo>
                  <a:lnTo>
                    <a:pt x="59" y="4"/>
                  </a:lnTo>
                  <a:lnTo>
                    <a:pt x="61" y="8"/>
                  </a:lnTo>
                  <a:lnTo>
                    <a:pt x="63" y="12"/>
                  </a:lnTo>
                  <a:lnTo>
                    <a:pt x="61" y="16"/>
                  </a:lnTo>
                  <a:lnTo>
                    <a:pt x="59" y="20"/>
                  </a:lnTo>
                  <a:lnTo>
                    <a:pt x="55" y="24"/>
                  </a:lnTo>
                  <a:lnTo>
                    <a:pt x="45" y="28"/>
                  </a:lnTo>
                  <a:lnTo>
                    <a:pt x="37" y="36"/>
                  </a:lnTo>
                  <a:lnTo>
                    <a:pt x="30" y="45"/>
                  </a:lnTo>
                  <a:lnTo>
                    <a:pt x="22" y="65"/>
                  </a:lnTo>
                  <a:lnTo>
                    <a:pt x="22" y="85"/>
                  </a:lnTo>
                  <a:lnTo>
                    <a:pt x="28" y="102"/>
                  </a:lnTo>
                  <a:lnTo>
                    <a:pt x="41" y="116"/>
                  </a:lnTo>
                  <a:lnTo>
                    <a:pt x="59" y="124"/>
                  </a:lnTo>
                  <a:lnTo>
                    <a:pt x="79" y="122"/>
                  </a:lnTo>
                  <a:lnTo>
                    <a:pt x="96" y="112"/>
                  </a:lnTo>
                  <a:lnTo>
                    <a:pt x="112" y="95"/>
                  </a:lnTo>
                  <a:lnTo>
                    <a:pt x="118" y="85"/>
                  </a:lnTo>
                  <a:lnTo>
                    <a:pt x="120" y="75"/>
                  </a:lnTo>
                  <a:lnTo>
                    <a:pt x="122" y="65"/>
                  </a:lnTo>
                  <a:lnTo>
                    <a:pt x="98" y="51"/>
                  </a:lnTo>
                  <a:lnTo>
                    <a:pt x="83" y="79"/>
                  </a:lnTo>
                  <a:lnTo>
                    <a:pt x="79" y="83"/>
                  </a:lnTo>
                  <a:lnTo>
                    <a:pt x="75" y="85"/>
                  </a:lnTo>
                  <a:lnTo>
                    <a:pt x="71" y="85"/>
                  </a:lnTo>
                  <a:lnTo>
                    <a:pt x="67" y="83"/>
                  </a:lnTo>
                  <a:lnTo>
                    <a:pt x="63" y="81"/>
                  </a:lnTo>
                  <a:lnTo>
                    <a:pt x="61" y="77"/>
                  </a:lnTo>
                  <a:lnTo>
                    <a:pt x="61" y="71"/>
                  </a:lnTo>
                  <a:lnTo>
                    <a:pt x="63" y="67"/>
                  </a:lnTo>
                  <a:lnTo>
                    <a:pt x="85" y="32"/>
                  </a:lnTo>
                  <a:lnTo>
                    <a:pt x="85" y="30"/>
                  </a:lnTo>
                  <a:lnTo>
                    <a:pt x="85" y="30"/>
                  </a:lnTo>
                  <a:lnTo>
                    <a:pt x="88" y="26"/>
                  </a:lnTo>
                  <a:lnTo>
                    <a:pt x="90" y="24"/>
                  </a:lnTo>
                  <a:lnTo>
                    <a:pt x="96" y="24"/>
                  </a:lnTo>
                  <a:lnTo>
                    <a:pt x="100" y="24"/>
                  </a:lnTo>
                  <a:lnTo>
                    <a:pt x="138" y="44"/>
                  </a:lnTo>
                  <a:lnTo>
                    <a:pt x="140" y="45"/>
                  </a:lnTo>
                  <a:lnTo>
                    <a:pt x="141" y="45"/>
                  </a:lnTo>
                  <a:lnTo>
                    <a:pt x="141" y="47"/>
                  </a:lnTo>
                  <a:lnTo>
                    <a:pt x="141" y="47"/>
                  </a:lnTo>
                  <a:lnTo>
                    <a:pt x="143" y="49"/>
                  </a:lnTo>
                  <a:lnTo>
                    <a:pt x="143" y="53"/>
                  </a:lnTo>
                  <a:lnTo>
                    <a:pt x="141" y="81"/>
                  </a:lnTo>
                  <a:lnTo>
                    <a:pt x="132" y="106"/>
                  </a:lnTo>
                  <a:lnTo>
                    <a:pt x="114" y="128"/>
                  </a:lnTo>
                  <a:lnTo>
                    <a:pt x="92" y="142"/>
                  </a:lnTo>
                  <a:lnTo>
                    <a:pt x="69" y="148"/>
                  </a:lnTo>
                  <a:lnTo>
                    <a:pt x="47" y="146"/>
                  </a:lnTo>
                  <a:lnTo>
                    <a:pt x="26" y="136"/>
                  </a:lnTo>
                  <a:lnTo>
                    <a:pt x="12" y="120"/>
                  </a:lnTo>
                  <a:lnTo>
                    <a:pt x="2" y="98"/>
                  </a:lnTo>
                  <a:lnTo>
                    <a:pt x="0" y="77"/>
                  </a:lnTo>
                  <a:lnTo>
                    <a:pt x="2" y="55"/>
                  </a:lnTo>
                  <a:lnTo>
                    <a:pt x="12" y="34"/>
                  </a:lnTo>
                  <a:lnTo>
                    <a:pt x="28" y="16"/>
                  </a:lnTo>
                  <a:lnTo>
                    <a:pt x="47" y="2"/>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979"/>
            <p:cNvSpPr>
              <a:spLocks/>
            </p:cNvSpPr>
            <p:nvPr/>
          </p:nvSpPr>
          <p:spPr bwMode="auto">
            <a:xfrm>
              <a:off x="4895851" y="5518151"/>
              <a:ext cx="269875" cy="269875"/>
            </a:xfrm>
            <a:custGeom>
              <a:avLst/>
              <a:gdLst>
                <a:gd name="T0" fmla="*/ 170 w 339"/>
                <a:gd name="T1" fmla="*/ 0 h 340"/>
                <a:gd name="T2" fmla="*/ 216 w 339"/>
                <a:gd name="T3" fmla="*/ 8 h 340"/>
                <a:gd name="T4" fmla="*/ 255 w 339"/>
                <a:gd name="T5" fmla="*/ 24 h 340"/>
                <a:gd name="T6" fmla="*/ 290 w 339"/>
                <a:gd name="T7" fmla="*/ 51 h 340"/>
                <a:gd name="T8" fmla="*/ 316 w 339"/>
                <a:gd name="T9" fmla="*/ 85 h 340"/>
                <a:gd name="T10" fmla="*/ 333 w 339"/>
                <a:gd name="T11" fmla="*/ 126 h 340"/>
                <a:gd name="T12" fmla="*/ 339 w 339"/>
                <a:gd name="T13" fmla="*/ 171 h 340"/>
                <a:gd name="T14" fmla="*/ 333 w 339"/>
                <a:gd name="T15" fmla="*/ 216 h 340"/>
                <a:gd name="T16" fmla="*/ 316 w 339"/>
                <a:gd name="T17" fmla="*/ 257 h 340"/>
                <a:gd name="T18" fmla="*/ 290 w 339"/>
                <a:gd name="T19" fmla="*/ 291 h 340"/>
                <a:gd name="T20" fmla="*/ 255 w 339"/>
                <a:gd name="T21" fmla="*/ 318 h 340"/>
                <a:gd name="T22" fmla="*/ 216 w 339"/>
                <a:gd name="T23" fmla="*/ 334 h 340"/>
                <a:gd name="T24" fmla="*/ 170 w 339"/>
                <a:gd name="T25" fmla="*/ 340 h 340"/>
                <a:gd name="T26" fmla="*/ 125 w 339"/>
                <a:gd name="T27" fmla="*/ 334 h 340"/>
                <a:gd name="T28" fmla="*/ 84 w 339"/>
                <a:gd name="T29" fmla="*/ 318 h 340"/>
                <a:gd name="T30" fmla="*/ 49 w 339"/>
                <a:gd name="T31" fmla="*/ 291 h 340"/>
                <a:gd name="T32" fmla="*/ 23 w 339"/>
                <a:gd name="T33" fmla="*/ 257 h 340"/>
                <a:gd name="T34" fmla="*/ 5 w 339"/>
                <a:gd name="T35" fmla="*/ 216 h 340"/>
                <a:gd name="T36" fmla="*/ 0 w 339"/>
                <a:gd name="T37" fmla="*/ 171 h 340"/>
                <a:gd name="T38" fmla="*/ 5 w 339"/>
                <a:gd name="T39" fmla="*/ 126 h 340"/>
                <a:gd name="T40" fmla="*/ 23 w 339"/>
                <a:gd name="T41" fmla="*/ 85 h 340"/>
                <a:gd name="T42" fmla="*/ 49 w 339"/>
                <a:gd name="T43" fmla="*/ 51 h 340"/>
                <a:gd name="T44" fmla="*/ 84 w 339"/>
                <a:gd name="T45" fmla="*/ 24 h 340"/>
                <a:gd name="T46" fmla="*/ 125 w 339"/>
                <a:gd name="T47" fmla="*/ 8 h 340"/>
                <a:gd name="T48" fmla="*/ 170 w 339"/>
                <a:gd name="T4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9" h="340">
                  <a:moveTo>
                    <a:pt x="170" y="0"/>
                  </a:moveTo>
                  <a:lnTo>
                    <a:pt x="216" y="8"/>
                  </a:lnTo>
                  <a:lnTo>
                    <a:pt x="255" y="24"/>
                  </a:lnTo>
                  <a:lnTo>
                    <a:pt x="290" y="51"/>
                  </a:lnTo>
                  <a:lnTo>
                    <a:pt x="316" y="85"/>
                  </a:lnTo>
                  <a:lnTo>
                    <a:pt x="333" y="126"/>
                  </a:lnTo>
                  <a:lnTo>
                    <a:pt x="339" y="171"/>
                  </a:lnTo>
                  <a:lnTo>
                    <a:pt x="333" y="216"/>
                  </a:lnTo>
                  <a:lnTo>
                    <a:pt x="316" y="257"/>
                  </a:lnTo>
                  <a:lnTo>
                    <a:pt x="290" y="291"/>
                  </a:lnTo>
                  <a:lnTo>
                    <a:pt x="255" y="318"/>
                  </a:lnTo>
                  <a:lnTo>
                    <a:pt x="216" y="334"/>
                  </a:lnTo>
                  <a:lnTo>
                    <a:pt x="170" y="340"/>
                  </a:lnTo>
                  <a:lnTo>
                    <a:pt x="125" y="334"/>
                  </a:lnTo>
                  <a:lnTo>
                    <a:pt x="84" y="318"/>
                  </a:lnTo>
                  <a:lnTo>
                    <a:pt x="49" y="291"/>
                  </a:lnTo>
                  <a:lnTo>
                    <a:pt x="23" y="257"/>
                  </a:lnTo>
                  <a:lnTo>
                    <a:pt x="5" y="216"/>
                  </a:lnTo>
                  <a:lnTo>
                    <a:pt x="0" y="171"/>
                  </a:lnTo>
                  <a:lnTo>
                    <a:pt x="5" y="126"/>
                  </a:lnTo>
                  <a:lnTo>
                    <a:pt x="23" y="85"/>
                  </a:lnTo>
                  <a:lnTo>
                    <a:pt x="49" y="51"/>
                  </a:lnTo>
                  <a:lnTo>
                    <a:pt x="84" y="24"/>
                  </a:lnTo>
                  <a:lnTo>
                    <a:pt x="125" y="8"/>
                  </a:lnTo>
                  <a:lnTo>
                    <a:pt x="1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980"/>
            <p:cNvSpPr>
              <a:spLocks noEditPoints="1"/>
            </p:cNvSpPr>
            <p:nvPr/>
          </p:nvSpPr>
          <p:spPr bwMode="auto">
            <a:xfrm>
              <a:off x="4956176" y="5572126"/>
              <a:ext cx="147638" cy="165100"/>
            </a:xfrm>
            <a:custGeom>
              <a:avLst/>
              <a:gdLst>
                <a:gd name="T0" fmla="*/ 53 w 187"/>
                <a:gd name="T1" fmla="*/ 114 h 208"/>
                <a:gd name="T2" fmla="*/ 41 w 187"/>
                <a:gd name="T3" fmla="*/ 130 h 208"/>
                <a:gd name="T4" fmla="*/ 37 w 187"/>
                <a:gd name="T5" fmla="*/ 145 h 208"/>
                <a:gd name="T6" fmla="*/ 41 w 187"/>
                <a:gd name="T7" fmla="*/ 161 h 208"/>
                <a:gd name="T8" fmla="*/ 55 w 187"/>
                <a:gd name="T9" fmla="*/ 173 h 208"/>
                <a:gd name="T10" fmla="*/ 77 w 187"/>
                <a:gd name="T11" fmla="*/ 177 h 208"/>
                <a:gd name="T12" fmla="*/ 96 w 187"/>
                <a:gd name="T13" fmla="*/ 171 h 208"/>
                <a:gd name="T14" fmla="*/ 112 w 187"/>
                <a:gd name="T15" fmla="*/ 161 h 208"/>
                <a:gd name="T16" fmla="*/ 87 w 187"/>
                <a:gd name="T17" fmla="*/ 132 h 208"/>
                <a:gd name="T18" fmla="*/ 65 w 187"/>
                <a:gd name="T19" fmla="*/ 102 h 208"/>
                <a:gd name="T20" fmla="*/ 79 w 187"/>
                <a:gd name="T21" fmla="*/ 30 h 208"/>
                <a:gd name="T22" fmla="*/ 73 w 187"/>
                <a:gd name="T23" fmla="*/ 31 h 208"/>
                <a:gd name="T24" fmla="*/ 69 w 187"/>
                <a:gd name="T25" fmla="*/ 43 h 208"/>
                <a:gd name="T26" fmla="*/ 73 w 187"/>
                <a:gd name="T27" fmla="*/ 59 h 208"/>
                <a:gd name="T28" fmla="*/ 89 w 187"/>
                <a:gd name="T29" fmla="*/ 61 h 208"/>
                <a:gd name="T30" fmla="*/ 98 w 187"/>
                <a:gd name="T31" fmla="*/ 49 h 208"/>
                <a:gd name="T32" fmla="*/ 98 w 187"/>
                <a:gd name="T33" fmla="*/ 37 h 208"/>
                <a:gd name="T34" fmla="*/ 92 w 187"/>
                <a:gd name="T35" fmla="*/ 30 h 208"/>
                <a:gd name="T36" fmla="*/ 85 w 187"/>
                <a:gd name="T37" fmla="*/ 28 h 208"/>
                <a:gd name="T38" fmla="*/ 92 w 187"/>
                <a:gd name="T39" fmla="*/ 2 h 208"/>
                <a:gd name="T40" fmla="*/ 112 w 187"/>
                <a:gd name="T41" fmla="*/ 8 h 208"/>
                <a:gd name="T42" fmla="*/ 124 w 187"/>
                <a:gd name="T43" fmla="*/ 18 h 208"/>
                <a:gd name="T44" fmla="*/ 128 w 187"/>
                <a:gd name="T45" fmla="*/ 30 h 208"/>
                <a:gd name="T46" fmla="*/ 128 w 187"/>
                <a:gd name="T47" fmla="*/ 45 h 208"/>
                <a:gd name="T48" fmla="*/ 120 w 187"/>
                <a:gd name="T49" fmla="*/ 61 h 208"/>
                <a:gd name="T50" fmla="*/ 104 w 187"/>
                <a:gd name="T51" fmla="*/ 79 h 208"/>
                <a:gd name="T52" fmla="*/ 102 w 187"/>
                <a:gd name="T53" fmla="*/ 100 h 208"/>
                <a:gd name="T54" fmla="*/ 124 w 187"/>
                <a:gd name="T55" fmla="*/ 126 h 208"/>
                <a:gd name="T56" fmla="*/ 142 w 187"/>
                <a:gd name="T57" fmla="*/ 132 h 208"/>
                <a:gd name="T58" fmla="*/ 155 w 187"/>
                <a:gd name="T59" fmla="*/ 100 h 208"/>
                <a:gd name="T60" fmla="*/ 181 w 187"/>
                <a:gd name="T61" fmla="*/ 120 h 208"/>
                <a:gd name="T62" fmla="*/ 171 w 187"/>
                <a:gd name="T63" fmla="*/ 137 h 208"/>
                <a:gd name="T64" fmla="*/ 161 w 187"/>
                <a:gd name="T65" fmla="*/ 155 h 208"/>
                <a:gd name="T66" fmla="*/ 165 w 187"/>
                <a:gd name="T67" fmla="*/ 167 h 208"/>
                <a:gd name="T68" fmla="*/ 187 w 187"/>
                <a:gd name="T69" fmla="*/ 181 h 208"/>
                <a:gd name="T70" fmla="*/ 159 w 187"/>
                <a:gd name="T71" fmla="*/ 202 h 208"/>
                <a:gd name="T72" fmla="*/ 144 w 187"/>
                <a:gd name="T73" fmla="*/ 190 h 208"/>
                <a:gd name="T74" fmla="*/ 124 w 187"/>
                <a:gd name="T75" fmla="*/ 192 h 208"/>
                <a:gd name="T76" fmla="*/ 92 w 187"/>
                <a:gd name="T77" fmla="*/ 206 h 208"/>
                <a:gd name="T78" fmla="*/ 57 w 187"/>
                <a:gd name="T79" fmla="*/ 206 h 208"/>
                <a:gd name="T80" fmla="*/ 32 w 187"/>
                <a:gd name="T81" fmla="*/ 198 h 208"/>
                <a:gd name="T82" fmla="*/ 12 w 187"/>
                <a:gd name="T83" fmla="*/ 183 h 208"/>
                <a:gd name="T84" fmla="*/ 2 w 187"/>
                <a:gd name="T85" fmla="*/ 165 h 208"/>
                <a:gd name="T86" fmla="*/ 0 w 187"/>
                <a:gd name="T87" fmla="*/ 149 h 208"/>
                <a:gd name="T88" fmla="*/ 4 w 187"/>
                <a:gd name="T89" fmla="*/ 128 h 208"/>
                <a:gd name="T90" fmla="*/ 14 w 187"/>
                <a:gd name="T91" fmla="*/ 110 h 208"/>
                <a:gd name="T92" fmla="*/ 30 w 187"/>
                <a:gd name="T93" fmla="*/ 94 h 208"/>
                <a:gd name="T94" fmla="*/ 47 w 187"/>
                <a:gd name="T95" fmla="*/ 81 h 208"/>
                <a:gd name="T96" fmla="*/ 37 w 187"/>
                <a:gd name="T97" fmla="*/ 61 h 208"/>
                <a:gd name="T98" fmla="*/ 32 w 187"/>
                <a:gd name="T99" fmla="*/ 41 h 208"/>
                <a:gd name="T100" fmla="*/ 36 w 187"/>
                <a:gd name="T101" fmla="*/ 28 h 208"/>
                <a:gd name="T102" fmla="*/ 43 w 187"/>
                <a:gd name="T103" fmla="*/ 14 h 208"/>
                <a:gd name="T104" fmla="*/ 59 w 187"/>
                <a:gd name="T105" fmla="*/ 4 h 208"/>
                <a:gd name="T106" fmla="*/ 81 w 187"/>
                <a:gd name="T10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08">
                  <a:moveTo>
                    <a:pt x="65" y="102"/>
                  </a:moveTo>
                  <a:lnTo>
                    <a:pt x="53" y="114"/>
                  </a:lnTo>
                  <a:lnTo>
                    <a:pt x="45" y="124"/>
                  </a:lnTo>
                  <a:lnTo>
                    <a:pt x="41" y="130"/>
                  </a:lnTo>
                  <a:lnTo>
                    <a:pt x="37" y="137"/>
                  </a:lnTo>
                  <a:lnTo>
                    <a:pt x="37" y="145"/>
                  </a:lnTo>
                  <a:lnTo>
                    <a:pt x="39" y="155"/>
                  </a:lnTo>
                  <a:lnTo>
                    <a:pt x="41" y="161"/>
                  </a:lnTo>
                  <a:lnTo>
                    <a:pt x="47" y="169"/>
                  </a:lnTo>
                  <a:lnTo>
                    <a:pt x="55" y="173"/>
                  </a:lnTo>
                  <a:lnTo>
                    <a:pt x="65" y="175"/>
                  </a:lnTo>
                  <a:lnTo>
                    <a:pt x="77" y="177"/>
                  </a:lnTo>
                  <a:lnTo>
                    <a:pt x="87" y="175"/>
                  </a:lnTo>
                  <a:lnTo>
                    <a:pt x="96" y="171"/>
                  </a:lnTo>
                  <a:lnTo>
                    <a:pt x="106" y="167"/>
                  </a:lnTo>
                  <a:lnTo>
                    <a:pt x="112" y="161"/>
                  </a:lnTo>
                  <a:lnTo>
                    <a:pt x="98" y="145"/>
                  </a:lnTo>
                  <a:lnTo>
                    <a:pt x="87" y="132"/>
                  </a:lnTo>
                  <a:lnTo>
                    <a:pt x="75" y="116"/>
                  </a:lnTo>
                  <a:lnTo>
                    <a:pt x="65" y="102"/>
                  </a:lnTo>
                  <a:close/>
                  <a:moveTo>
                    <a:pt x="85" y="28"/>
                  </a:moveTo>
                  <a:lnTo>
                    <a:pt x="79" y="30"/>
                  </a:lnTo>
                  <a:lnTo>
                    <a:pt x="75" y="30"/>
                  </a:lnTo>
                  <a:lnTo>
                    <a:pt x="73" y="31"/>
                  </a:lnTo>
                  <a:lnTo>
                    <a:pt x="69" y="37"/>
                  </a:lnTo>
                  <a:lnTo>
                    <a:pt x="69" y="43"/>
                  </a:lnTo>
                  <a:lnTo>
                    <a:pt x="71" y="51"/>
                  </a:lnTo>
                  <a:lnTo>
                    <a:pt x="73" y="59"/>
                  </a:lnTo>
                  <a:lnTo>
                    <a:pt x="79" y="69"/>
                  </a:lnTo>
                  <a:lnTo>
                    <a:pt x="89" y="61"/>
                  </a:lnTo>
                  <a:lnTo>
                    <a:pt x="94" y="55"/>
                  </a:lnTo>
                  <a:lnTo>
                    <a:pt x="98" y="49"/>
                  </a:lnTo>
                  <a:lnTo>
                    <a:pt x="100" y="43"/>
                  </a:lnTo>
                  <a:lnTo>
                    <a:pt x="98" y="37"/>
                  </a:lnTo>
                  <a:lnTo>
                    <a:pt x="96" y="31"/>
                  </a:lnTo>
                  <a:lnTo>
                    <a:pt x="92" y="30"/>
                  </a:lnTo>
                  <a:lnTo>
                    <a:pt x="89" y="30"/>
                  </a:lnTo>
                  <a:lnTo>
                    <a:pt x="85" y="28"/>
                  </a:lnTo>
                  <a:close/>
                  <a:moveTo>
                    <a:pt x="81" y="0"/>
                  </a:moveTo>
                  <a:lnTo>
                    <a:pt x="92" y="2"/>
                  </a:lnTo>
                  <a:lnTo>
                    <a:pt x="104" y="4"/>
                  </a:lnTo>
                  <a:lnTo>
                    <a:pt x="112" y="8"/>
                  </a:lnTo>
                  <a:lnTo>
                    <a:pt x="118" y="12"/>
                  </a:lnTo>
                  <a:lnTo>
                    <a:pt x="124" y="18"/>
                  </a:lnTo>
                  <a:lnTo>
                    <a:pt x="126" y="24"/>
                  </a:lnTo>
                  <a:lnTo>
                    <a:pt x="128" y="30"/>
                  </a:lnTo>
                  <a:lnTo>
                    <a:pt x="130" y="37"/>
                  </a:lnTo>
                  <a:lnTo>
                    <a:pt x="128" y="45"/>
                  </a:lnTo>
                  <a:lnTo>
                    <a:pt x="126" y="53"/>
                  </a:lnTo>
                  <a:lnTo>
                    <a:pt x="120" y="61"/>
                  </a:lnTo>
                  <a:lnTo>
                    <a:pt x="114" y="69"/>
                  </a:lnTo>
                  <a:lnTo>
                    <a:pt x="104" y="79"/>
                  </a:lnTo>
                  <a:lnTo>
                    <a:pt x="92" y="86"/>
                  </a:lnTo>
                  <a:lnTo>
                    <a:pt x="102" y="100"/>
                  </a:lnTo>
                  <a:lnTo>
                    <a:pt x="112" y="114"/>
                  </a:lnTo>
                  <a:lnTo>
                    <a:pt x="124" y="126"/>
                  </a:lnTo>
                  <a:lnTo>
                    <a:pt x="136" y="139"/>
                  </a:lnTo>
                  <a:lnTo>
                    <a:pt x="142" y="132"/>
                  </a:lnTo>
                  <a:lnTo>
                    <a:pt x="147" y="122"/>
                  </a:lnTo>
                  <a:lnTo>
                    <a:pt x="155" y="100"/>
                  </a:lnTo>
                  <a:lnTo>
                    <a:pt x="183" y="114"/>
                  </a:lnTo>
                  <a:lnTo>
                    <a:pt x="181" y="120"/>
                  </a:lnTo>
                  <a:lnTo>
                    <a:pt x="177" y="126"/>
                  </a:lnTo>
                  <a:lnTo>
                    <a:pt x="171" y="137"/>
                  </a:lnTo>
                  <a:lnTo>
                    <a:pt x="163" y="149"/>
                  </a:lnTo>
                  <a:lnTo>
                    <a:pt x="161" y="155"/>
                  </a:lnTo>
                  <a:lnTo>
                    <a:pt x="157" y="159"/>
                  </a:lnTo>
                  <a:lnTo>
                    <a:pt x="165" y="167"/>
                  </a:lnTo>
                  <a:lnTo>
                    <a:pt x="173" y="171"/>
                  </a:lnTo>
                  <a:lnTo>
                    <a:pt x="187" y="181"/>
                  </a:lnTo>
                  <a:lnTo>
                    <a:pt x="167" y="208"/>
                  </a:lnTo>
                  <a:lnTo>
                    <a:pt x="159" y="202"/>
                  </a:lnTo>
                  <a:lnTo>
                    <a:pt x="151" y="198"/>
                  </a:lnTo>
                  <a:lnTo>
                    <a:pt x="144" y="190"/>
                  </a:lnTo>
                  <a:lnTo>
                    <a:pt x="134" y="183"/>
                  </a:lnTo>
                  <a:lnTo>
                    <a:pt x="124" y="192"/>
                  </a:lnTo>
                  <a:lnTo>
                    <a:pt x="108" y="200"/>
                  </a:lnTo>
                  <a:lnTo>
                    <a:pt x="92" y="206"/>
                  </a:lnTo>
                  <a:lnTo>
                    <a:pt x="71" y="208"/>
                  </a:lnTo>
                  <a:lnTo>
                    <a:pt x="57" y="206"/>
                  </a:lnTo>
                  <a:lnTo>
                    <a:pt x="43" y="204"/>
                  </a:lnTo>
                  <a:lnTo>
                    <a:pt x="32" y="198"/>
                  </a:lnTo>
                  <a:lnTo>
                    <a:pt x="22" y="192"/>
                  </a:lnTo>
                  <a:lnTo>
                    <a:pt x="12" y="183"/>
                  </a:lnTo>
                  <a:lnTo>
                    <a:pt x="6" y="173"/>
                  </a:lnTo>
                  <a:lnTo>
                    <a:pt x="2" y="165"/>
                  </a:lnTo>
                  <a:lnTo>
                    <a:pt x="0" y="157"/>
                  </a:lnTo>
                  <a:lnTo>
                    <a:pt x="0" y="149"/>
                  </a:lnTo>
                  <a:lnTo>
                    <a:pt x="2" y="137"/>
                  </a:lnTo>
                  <a:lnTo>
                    <a:pt x="4" y="128"/>
                  </a:lnTo>
                  <a:lnTo>
                    <a:pt x="8" y="118"/>
                  </a:lnTo>
                  <a:lnTo>
                    <a:pt x="14" y="110"/>
                  </a:lnTo>
                  <a:lnTo>
                    <a:pt x="22" y="102"/>
                  </a:lnTo>
                  <a:lnTo>
                    <a:pt x="30" y="94"/>
                  </a:lnTo>
                  <a:lnTo>
                    <a:pt x="37" y="86"/>
                  </a:lnTo>
                  <a:lnTo>
                    <a:pt x="47" y="81"/>
                  </a:lnTo>
                  <a:lnTo>
                    <a:pt x="41" y="71"/>
                  </a:lnTo>
                  <a:lnTo>
                    <a:pt x="37" y="61"/>
                  </a:lnTo>
                  <a:lnTo>
                    <a:pt x="34" y="51"/>
                  </a:lnTo>
                  <a:lnTo>
                    <a:pt x="32" y="41"/>
                  </a:lnTo>
                  <a:lnTo>
                    <a:pt x="34" y="33"/>
                  </a:lnTo>
                  <a:lnTo>
                    <a:pt x="36" y="28"/>
                  </a:lnTo>
                  <a:lnTo>
                    <a:pt x="37" y="20"/>
                  </a:lnTo>
                  <a:lnTo>
                    <a:pt x="43" y="14"/>
                  </a:lnTo>
                  <a:lnTo>
                    <a:pt x="49" y="8"/>
                  </a:lnTo>
                  <a:lnTo>
                    <a:pt x="59" y="4"/>
                  </a:lnTo>
                  <a:lnTo>
                    <a:pt x="69" y="2"/>
                  </a:lnTo>
                  <a:lnTo>
                    <a:pt x="8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Freeform 981"/>
            <p:cNvSpPr>
              <a:spLocks/>
            </p:cNvSpPr>
            <p:nvPr/>
          </p:nvSpPr>
          <p:spPr bwMode="auto">
            <a:xfrm>
              <a:off x="4314826" y="5597526"/>
              <a:ext cx="66675" cy="112713"/>
            </a:xfrm>
            <a:custGeom>
              <a:avLst/>
              <a:gdLst>
                <a:gd name="T0" fmla="*/ 0 w 85"/>
                <a:gd name="T1" fmla="*/ 0 h 142"/>
                <a:gd name="T2" fmla="*/ 83 w 85"/>
                <a:gd name="T3" fmla="*/ 0 h 142"/>
                <a:gd name="T4" fmla="*/ 83 w 85"/>
                <a:gd name="T5" fmla="*/ 26 h 142"/>
                <a:gd name="T6" fmla="*/ 28 w 85"/>
                <a:gd name="T7" fmla="*/ 26 h 142"/>
                <a:gd name="T8" fmla="*/ 28 w 85"/>
                <a:gd name="T9" fmla="*/ 57 h 142"/>
                <a:gd name="T10" fmla="*/ 79 w 85"/>
                <a:gd name="T11" fmla="*/ 57 h 142"/>
                <a:gd name="T12" fmla="*/ 79 w 85"/>
                <a:gd name="T13" fmla="*/ 83 h 142"/>
                <a:gd name="T14" fmla="*/ 28 w 85"/>
                <a:gd name="T15" fmla="*/ 83 h 142"/>
                <a:gd name="T16" fmla="*/ 28 w 85"/>
                <a:gd name="T17" fmla="*/ 116 h 142"/>
                <a:gd name="T18" fmla="*/ 85 w 85"/>
                <a:gd name="T19" fmla="*/ 116 h 142"/>
                <a:gd name="T20" fmla="*/ 85 w 85"/>
                <a:gd name="T21" fmla="*/ 142 h 142"/>
                <a:gd name="T22" fmla="*/ 0 w 85"/>
                <a:gd name="T23" fmla="*/ 142 h 142"/>
                <a:gd name="T24" fmla="*/ 0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0" y="0"/>
                  </a:moveTo>
                  <a:lnTo>
                    <a:pt x="83" y="0"/>
                  </a:lnTo>
                  <a:lnTo>
                    <a:pt x="83" y="26"/>
                  </a:lnTo>
                  <a:lnTo>
                    <a:pt x="28" y="26"/>
                  </a:lnTo>
                  <a:lnTo>
                    <a:pt x="28" y="57"/>
                  </a:lnTo>
                  <a:lnTo>
                    <a:pt x="79" y="57"/>
                  </a:lnTo>
                  <a:lnTo>
                    <a:pt x="79" y="83"/>
                  </a:lnTo>
                  <a:lnTo>
                    <a:pt x="28" y="83"/>
                  </a:lnTo>
                  <a:lnTo>
                    <a:pt x="28" y="116"/>
                  </a:lnTo>
                  <a:lnTo>
                    <a:pt x="85" y="116"/>
                  </a:lnTo>
                  <a:lnTo>
                    <a:pt x="85" y="142"/>
                  </a:lnTo>
                  <a:lnTo>
                    <a:pt x="0" y="14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3" name="Freeform 982"/>
            <p:cNvSpPr>
              <a:spLocks/>
            </p:cNvSpPr>
            <p:nvPr/>
          </p:nvSpPr>
          <p:spPr bwMode="auto">
            <a:xfrm>
              <a:off x="4392614" y="5627688"/>
              <a:ext cx="58738" cy="84138"/>
            </a:xfrm>
            <a:custGeom>
              <a:avLst/>
              <a:gdLst>
                <a:gd name="T0" fmla="*/ 38 w 75"/>
                <a:gd name="T1" fmla="*/ 0 h 106"/>
                <a:gd name="T2" fmla="*/ 47 w 75"/>
                <a:gd name="T3" fmla="*/ 0 h 106"/>
                <a:gd name="T4" fmla="*/ 57 w 75"/>
                <a:gd name="T5" fmla="*/ 2 h 106"/>
                <a:gd name="T6" fmla="*/ 65 w 75"/>
                <a:gd name="T7" fmla="*/ 6 h 106"/>
                <a:gd name="T8" fmla="*/ 73 w 75"/>
                <a:gd name="T9" fmla="*/ 8 h 106"/>
                <a:gd name="T10" fmla="*/ 67 w 75"/>
                <a:gd name="T11" fmla="*/ 27 h 106"/>
                <a:gd name="T12" fmla="*/ 61 w 75"/>
                <a:gd name="T13" fmla="*/ 25 h 106"/>
                <a:gd name="T14" fmla="*/ 55 w 75"/>
                <a:gd name="T15" fmla="*/ 23 h 106"/>
                <a:gd name="T16" fmla="*/ 47 w 75"/>
                <a:gd name="T17" fmla="*/ 21 h 106"/>
                <a:gd name="T18" fmla="*/ 40 w 75"/>
                <a:gd name="T19" fmla="*/ 21 h 106"/>
                <a:gd name="T20" fmla="*/ 36 w 75"/>
                <a:gd name="T21" fmla="*/ 21 h 106"/>
                <a:gd name="T22" fmla="*/ 32 w 75"/>
                <a:gd name="T23" fmla="*/ 23 h 106"/>
                <a:gd name="T24" fmla="*/ 30 w 75"/>
                <a:gd name="T25" fmla="*/ 25 h 106"/>
                <a:gd name="T26" fmla="*/ 28 w 75"/>
                <a:gd name="T27" fmla="*/ 29 h 106"/>
                <a:gd name="T28" fmla="*/ 30 w 75"/>
                <a:gd name="T29" fmla="*/ 33 h 106"/>
                <a:gd name="T30" fmla="*/ 32 w 75"/>
                <a:gd name="T31" fmla="*/ 35 h 106"/>
                <a:gd name="T32" fmla="*/ 36 w 75"/>
                <a:gd name="T33" fmla="*/ 39 h 106"/>
                <a:gd name="T34" fmla="*/ 40 w 75"/>
                <a:gd name="T35" fmla="*/ 41 h 106"/>
                <a:gd name="T36" fmla="*/ 51 w 75"/>
                <a:gd name="T37" fmla="*/ 45 h 106"/>
                <a:gd name="T38" fmla="*/ 57 w 75"/>
                <a:gd name="T39" fmla="*/ 47 h 106"/>
                <a:gd name="T40" fmla="*/ 63 w 75"/>
                <a:gd name="T41" fmla="*/ 51 h 106"/>
                <a:gd name="T42" fmla="*/ 67 w 75"/>
                <a:gd name="T43" fmla="*/ 55 h 106"/>
                <a:gd name="T44" fmla="*/ 71 w 75"/>
                <a:gd name="T45" fmla="*/ 59 h 106"/>
                <a:gd name="T46" fmla="*/ 73 w 75"/>
                <a:gd name="T47" fmla="*/ 66 h 106"/>
                <a:gd name="T48" fmla="*/ 75 w 75"/>
                <a:gd name="T49" fmla="*/ 74 h 106"/>
                <a:gd name="T50" fmla="*/ 73 w 75"/>
                <a:gd name="T51" fmla="*/ 82 h 106"/>
                <a:gd name="T52" fmla="*/ 71 w 75"/>
                <a:gd name="T53" fmla="*/ 92 h 106"/>
                <a:gd name="T54" fmla="*/ 65 w 75"/>
                <a:gd name="T55" fmla="*/ 98 h 106"/>
                <a:gd name="T56" fmla="*/ 59 w 75"/>
                <a:gd name="T57" fmla="*/ 102 h 106"/>
                <a:gd name="T58" fmla="*/ 53 w 75"/>
                <a:gd name="T59" fmla="*/ 104 h 106"/>
                <a:gd name="T60" fmla="*/ 44 w 75"/>
                <a:gd name="T61" fmla="*/ 106 h 106"/>
                <a:gd name="T62" fmla="*/ 36 w 75"/>
                <a:gd name="T63" fmla="*/ 106 h 106"/>
                <a:gd name="T64" fmla="*/ 26 w 75"/>
                <a:gd name="T65" fmla="*/ 106 h 106"/>
                <a:gd name="T66" fmla="*/ 16 w 75"/>
                <a:gd name="T67" fmla="*/ 104 h 106"/>
                <a:gd name="T68" fmla="*/ 6 w 75"/>
                <a:gd name="T69" fmla="*/ 102 h 106"/>
                <a:gd name="T70" fmla="*/ 0 w 75"/>
                <a:gd name="T71" fmla="*/ 98 h 106"/>
                <a:gd name="T72" fmla="*/ 8 w 75"/>
                <a:gd name="T73" fmla="*/ 78 h 106"/>
                <a:gd name="T74" fmla="*/ 12 w 75"/>
                <a:gd name="T75" fmla="*/ 80 h 106"/>
                <a:gd name="T76" fmla="*/ 20 w 75"/>
                <a:gd name="T77" fmla="*/ 82 h 106"/>
                <a:gd name="T78" fmla="*/ 28 w 75"/>
                <a:gd name="T79" fmla="*/ 84 h 106"/>
                <a:gd name="T80" fmla="*/ 36 w 75"/>
                <a:gd name="T81" fmla="*/ 86 h 106"/>
                <a:gd name="T82" fmla="*/ 40 w 75"/>
                <a:gd name="T83" fmla="*/ 84 h 106"/>
                <a:gd name="T84" fmla="*/ 46 w 75"/>
                <a:gd name="T85" fmla="*/ 84 h 106"/>
                <a:gd name="T86" fmla="*/ 47 w 75"/>
                <a:gd name="T87" fmla="*/ 80 h 106"/>
                <a:gd name="T88" fmla="*/ 47 w 75"/>
                <a:gd name="T89" fmla="*/ 76 h 106"/>
                <a:gd name="T90" fmla="*/ 47 w 75"/>
                <a:gd name="T91" fmla="*/ 72 h 106"/>
                <a:gd name="T92" fmla="*/ 46 w 75"/>
                <a:gd name="T93" fmla="*/ 68 h 106"/>
                <a:gd name="T94" fmla="*/ 42 w 75"/>
                <a:gd name="T95" fmla="*/ 66 h 106"/>
                <a:gd name="T96" fmla="*/ 36 w 75"/>
                <a:gd name="T97" fmla="*/ 65 h 106"/>
                <a:gd name="T98" fmla="*/ 26 w 75"/>
                <a:gd name="T99" fmla="*/ 61 h 106"/>
                <a:gd name="T100" fmla="*/ 20 w 75"/>
                <a:gd name="T101" fmla="*/ 59 h 106"/>
                <a:gd name="T102" fmla="*/ 14 w 75"/>
                <a:gd name="T103" fmla="*/ 55 h 106"/>
                <a:gd name="T104" fmla="*/ 10 w 75"/>
                <a:gd name="T105" fmla="*/ 51 h 106"/>
                <a:gd name="T106" fmla="*/ 6 w 75"/>
                <a:gd name="T107" fmla="*/ 45 h 106"/>
                <a:gd name="T108" fmla="*/ 2 w 75"/>
                <a:gd name="T109" fmla="*/ 39 h 106"/>
                <a:gd name="T110" fmla="*/ 2 w 75"/>
                <a:gd name="T111" fmla="*/ 31 h 106"/>
                <a:gd name="T112" fmla="*/ 2 w 75"/>
                <a:gd name="T113" fmla="*/ 21 h 106"/>
                <a:gd name="T114" fmla="*/ 6 w 75"/>
                <a:gd name="T115" fmla="*/ 13 h 106"/>
                <a:gd name="T116" fmla="*/ 10 w 75"/>
                <a:gd name="T117" fmla="*/ 8 h 106"/>
                <a:gd name="T118" fmla="*/ 18 w 75"/>
                <a:gd name="T119" fmla="*/ 4 h 106"/>
                <a:gd name="T120" fmla="*/ 26 w 75"/>
                <a:gd name="T121" fmla="*/ 2 h 106"/>
                <a:gd name="T122" fmla="*/ 38 w 75"/>
                <a:gd name="T1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106">
                  <a:moveTo>
                    <a:pt x="38" y="0"/>
                  </a:moveTo>
                  <a:lnTo>
                    <a:pt x="47" y="0"/>
                  </a:lnTo>
                  <a:lnTo>
                    <a:pt x="57" y="2"/>
                  </a:lnTo>
                  <a:lnTo>
                    <a:pt x="65" y="6"/>
                  </a:lnTo>
                  <a:lnTo>
                    <a:pt x="73" y="8"/>
                  </a:lnTo>
                  <a:lnTo>
                    <a:pt x="67" y="27"/>
                  </a:lnTo>
                  <a:lnTo>
                    <a:pt x="61" y="25"/>
                  </a:lnTo>
                  <a:lnTo>
                    <a:pt x="55" y="23"/>
                  </a:lnTo>
                  <a:lnTo>
                    <a:pt x="47" y="21"/>
                  </a:lnTo>
                  <a:lnTo>
                    <a:pt x="40" y="21"/>
                  </a:lnTo>
                  <a:lnTo>
                    <a:pt x="36" y="21"/>
                  </a:lnTo>
                  <a:lnTo>
                    <a:pt x="32" y="23"/>
                  </a:lnTo>
                  <a:lnTo>
                    <a:pt x="30" y="25"/>
                  </a:lnTo>
                  <a:lnTo>
                    <a:pt x="28" y="29"/>
                  </a:lnTo>
                  <a:lnTo>
                    <a:pt x="30" y="33"/>
                  </a:lnTo>
                  <a:lnTo>
                    <a:pt x="32" y="35"/>
                  </a:lnTo>
                  <a:lnTo>
                    <a:pt x="36" y="39"/>
                  </a:lnTo>
                  <a:lnTo>
                    <a:pt x="40" y="41"/>
                  </a:lnTo>
                  <a:lnTo>
                    <a:pt x="51" y="45"/>
                  </a:lnTo>
                  <a:lnTo>
                    <a:pt x="57" y="47"/>
                  </a:lnTo>
                  <a:lnTo>
                    <a:pt x="63" y="51"/>
                  </a:lnTo>
                  <a:lnTo>
                    <a:pt x="67" y="55"/>
                  </a:lnTo>
                  <a:lnTo>
                    <a:pt x="71" y="59"/>
                  </a:lnTo>
                  <a:lnTo>
                    <a:pt x="73" y="66"/>
                  </a:lnTo>
                  <a:lnTo>
                    <a:pt x="75" y="74"/>
                  </a:lnTo>
                  <a:lnTo>
                    <a:pt x="73" y="82"/>
                  </a:lnTo>
                  <a:lnTo>
                    <a:pt x="71" y="92"/>
                  </a:lnTo>
                  <a:lnTo>
                    <a:pt x="65" y="98"/>
                  </a:lnTo>
                  <a:lnTo>
                    <a:pt x="59" y="102"/>
                  </a:lnTo>
                  <a:lnTo>
                    <a:pt x="53" y="104"/>
                  </a:lnTo>
                  <a:lnTo>
                    <a:pt x="44" y="106"/>
                  </a:lnTo>
                  <a:lnTo>
                    <a:pt x="36" y="106"/>
                  </a:lnTo>
                  <a:lnTo>
                    <a:pt x="26" y="106"/>
                  </a:lnTo>
                  <a:lnTo>
                    <a:pt x="16" y="104"/>
                  </a:lnTo>
                  <a:lnTo>
                    <a:pt x="6" y="102"/>
                  </a:lnTo>
                  <a:lnTo>
                    <a:pt x="0" y="98"/>
                  </a:lnTo>
                  <a:lnTo>
                    <a:pt x="8" y="78"/>
                  </a:lnTo>
                  <a:lnTo>
                    <a:pt x="12" y="80"/>
                  </a:lnTo>
                  <a:lnTo>
                    <a:pt x="20" y="82"/>
                  </a:lnTo>
                  <a:lnTo>
                    <a:pt x="28" y="84"/>
                  </a:lnTo>
                  <a:lnTo>
                    <a:pt x="36" y="86"/>
                  </a:lnTo>
                  <a:lnTo>
                    <a:pt x="40" y="84"/>
                  </a:lnTo>
                  <a:lnTo>
                    <a:pt x="46" y="84"/>
                  </a:lnTo>
                  <a:lnTo>
                    <a:pt x="47" y="80"/>
                  </a:lnTo>
                  <a:lnTo>
                    <a:pt x="47" y="76"/>
                  </a:lnTo>
                  <a:lnTo>
                    <a:pt x="47" y="72"/>
                  </a:lnTo>
                  <a:lnTo>
                    <a:pt x="46" y="68"/>
                  </a:lnTo>
                  <a:lnTo>
                    <a:pt x="42" y="66"/>
                  </a:lnTo>
                  <a:lnTo>
                    <a:pt x="36" y="65"/>
                  </a:lnTo>
                  <a:lnTo>
                    <a:pt x="26" y="61"/>
                  </a:lnTo>
                  <a:lnTo>
                    <a:pt x="20" y="59"/>
                  </a:lnTo>
                  <a:lnTo>
                    <a:pt x="14" y="55"/>
                  </a:lnTo>
                  <a:lnTo>
                    <a:pt x="10" y="51"/>
                  </a:lnTo>
                  <a:lnTo>
                    <a:pt x="6" y="45"/>
                  </a:lnTo>
                  <a:lnTo>
                    <a:pt x="2" y="39"/>
                  </a:lnTo>
                  <a:lnTo>
                    <a:pt x="2" y="31"/>
                  </a:lnTo>
                  <a:lnTo>
                    <a:pt x="2" y="21"/>
                  </a:lnTo>
                  <a:lnTo>
                    <a:pt x="6" y="13"/>
                  </a:lnTo>
                  <a:lnTo>
                    <a:pt x="10" y="8"/>
                  </a:lnTo>
                  <a:lnTo>
                    <a:pt x="18" y="4"/>
                  </a:lnTo>
                  <a:lnTo>
                    <a:pt x="26" y="2"/>
                  </a:lnTo>
                  <a:lnTo>
                    <a:pt x="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4" name="Freeform 983"/>
            <p:cNvSpPr>
              <a:spLocks/>
            </p:cNvSpPr>
            <p:nvPr/>
          </p:nvSpPr>
          <p:spPr bwMode="auto">
            <a:xfrm>
              <a:off x="4456114" y="5608638"/>
              <a:ext cx="53975" cy="103188"/>
            </a:xfrm>
            <a:custGeom>
              <a:avLst/>
              <a:gdLst>
                <a:gd name="T0" fmla="*/ 41 w 69"/>
                <a:gd name="T1" fmla="*/ 0 h 130"/>
                <a:gd name="T2" fmla="*/ 41 w 69"/>
                <a:gd name="T3" fmla="*/ 28 h 130"/>
                <a:gd name="T4" fmla="*/ 65 w 69"/>
                <a:gd name="T5" fmla="*/ 28 h 130"/>
                <a:gd name="T6" fmla="*/ 65 w 69"/>
                <a:gd name="T7" fmla="*/ 49 h 130"/>
                <a:gd name="T8" fmla="*/ 41 w 69"/>
                <a:gd name="T9" fmla="*/ 49 h 130"/>
                <a:gd name="T10" fmla="*/ 41 w 69"/>
                <a:gd name="T11" fmla="*/ 89 h 130"/>
                <a:gd name="T12" fmla="*/ 41 w 69"/>
                <a:gd name="T13" fmla="*/ 94 h 130"/>
                <a:gd name="T14" fmla="*/ 41 w 69"/>
                <a:gd name="T15" fmla="*/ 98 h 130"/>
                <a:gd name="T16" fmla="*/ 43 w 69"/>
                <a:gd name="T17" fmla="*/ 102 h 130"/>
                <a:gd name="T18" fmla="*/ 45 w 69"/>
                <a:gd name="T19" fmla="*/ 106 h 130"/>
                <a:gd name="T20" fmla="*/ 47 w 69"/>
                <a:gd name="T21" fmla="*/ 106 h 130"/>
                <a:gd name="T22" fmla="*/ 51 w 69"/>
                <a:gd name="T23" fmla="*/ 108 h 130"/>
                <a:gd name="T24" fmla="*/ 55 w 69"/>
                <a:gd name="T25" fmla="*/ 106 h 130"/>
                <a:gd name="T26" fmla="*/ 57 w 69"/>
                <a:gd name="T27" fmla="*/ 106 h 130"/>
                <a:gd name="T28" fmla="*/ 65 w 69"/>
                <a:gd name="T29" fmla="*/ 104 h 130"/>
                <a:gd name="T30" fmla="*/ 69 w 69"/>
                <a:gd name="T31" fmla="*/ 124 h 130"/>
                <a:gd name="T32" fmla="*/ 63 w 69"/>
                <a:gd name="T33" fmla="*/ 126 h 130"/>
                <a:gd name="T34" fmla="*/ 57 w 69"/>
                <a:gd name="T35" fmla="*/ 128 h 130"/>
                <a:gd name="T36" fmla="*/ 49 w 69"/>
                <a:gd name="T37" fmla="*/ 130 h 130"/>
                <a:gd name="T38" fmla="*/ 41 w 69"/>
                <a:gd name="T39" fmla="*/ 130 h 130"/>
                <a:gd name="T40" fmla="*/ 33 w 69"/>
                <a:gd name="T41" fmla="*/ 130 h 130"/>
                <a:gd name="T42" fmla="*/ 25 w 69"/>
                <a:gd name="T43" fmla="*/ 128 h 130"/>
                <a:gd name="T44" fmla="*/ 21 w 69"/>
                <a:gd name="T45" fmla="*/ 124 h 130"/>
                <a:gd name="T46" fmla="*/ 18 w 69"/>
                <a:gd name="T47" fmla="*/ 118 h 130"/>
                <a:gd name="T48" fmla="*/ 16 w 69"/>
                <a:gd name="T49" fmla="*/ 110 h 130"/>
                <a:gd name="T50" fmla="*/ 14 w 69"/>
                <a:gd name="T51" fmla="*/ 100 h 130"/>
                <a:gd name="T52" fmla="*/ 14 w 69"/>
                <a:gd name="T53" fmla="*/ 49 h 130"/>
                <a:gd name="T54" fmla="*/ 0 w 69"/>
                <a:gd name="T55" fmla="*/ 49 h 130"/>
                <a:gd name="T56" fmla="*/ 0 w 69"/>
                <a:gd name="T57" fmla="*/ 28 h 130"/>
                <a:gd name="T58" fmla="*/ 14 w 69"/>
                <a:gd name="T59" fmla="*/ 28 h 130"/>
                <a:gd name="T60" fmla="*/ 14 w 69"/>
                <a:gd name="T61" fmla="*/ 8 h 130"/>
                <a:gd name="T62" fmla="*/ 41 w 69"/>
                <a:gd name="T6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30">
                  <a:moveTo>
                    <a:pt x="41" y="0"/>
                  </a:moveTo>
                  <a:lnTo>
                    <a:pt x="41" y="28"/>
                  </a:lnTo>
                  <a:lnTo>
                    <a:pt x="65" y="28"/>
                  </a:lnTo>
                  <a:lnTo>
                    <a:pt x="65" y="49"/>
                  </a:lnTo>
                  <a:lnTo>
                    <a:pt x="41" y="49"/>
                  </a:lnTo>
                  <a:lnTo>
                    <a:pt x="41" y="89"/>
                  </a:lnTo>
                  <a:lnTo>
                    <a:pt x="41" y="94"/>
                  </a:lnTo>
                  <a:lnTo>
                    <a:pt x="41" y="98"/>
                  </a:lnTo>
                  <a:lnTo>
                    <a:pt x="43" y="102"/>
                  </a:lnTo>
                  <a:lnTo>
                    <a:pt x="45" y="106"/>
                  </a:lnTo>
                  <a:lnTo>
                    <a:pt x="47" y="106"/>
                  </a:lnTo>
                  <a:lnTo>
                    <a:pt x="51" y="108"/>
                  </a:lnTo>
                  <a:lnTo>
                    <a:pt x="55" y="106"/>
                  </a:lnTo>
                  <a:lnTo>
                    <a:pt x="57" y="106"/>
                  </a:lnTo>
                  <a:lnTo>
                    <a:pt x="65" y="104"/>
                  </a:lnTo>
                  <a:lnTo>
                    <a:pt x="69" y="124"/>
                  </a:lnTo>
                  <a:lnTo>
                    <a:pt x="63" y="126"/>
                  </a:lnTo>
                  <a:lnTo>
                    <a:pt x="57" y="128"/>
                  </a:lnTo>
                  <a:lnTo>
                    <a:pt x="49" y="130"/>
                  </a:lnTo>
                  <a:lnTo>
                    <a:pt x="41" y="130"/>
                  </a:lnTo>
                  <a:lnTo>
                    <a:pt x="33" y="130"/>
                  </a:lnTo>
                  <a:lnTo>
                    <a:pt x="25" y="128"/>
                  </a:lnTo>
                  <a:lnTo>
                    <a:pt x="21" y="124"/>
                  </a:lnTo>
                  <a:lnTo>
                    <a:pt x="18" y="118"/>
                  </a:lnTo>
                  <a:lnTo>
                    <a:pt x="16" y="110"/>
                  </a:lnTo>
                  <a:lnTo>
                    <a:pt x="14" y="100"/>
                  </a:lnTo>
                  <a:lnTo>
                    <a:pt x="14" y="49"/>
                  </a:lnTo>
                  <a:lnTo>
                    <a:pt x="0" y="49"/>
                  </a:lnTo>
                  <a:lnTo>
                    <a:pt x="0" y="28"/>
                  </a:lnTo>
                  <a:lnTo>
                    <a:pt x="14" y="28"/>
                  </a:lnTo>
                  <a:lnTo>
                    <a:pt x="14" y="8"/>
                  </a:lnTo>
                  <a:lnTo>
                    <a:pt x="4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5" name="Freeform 984"/>
            <p:cNvSpPr>
              <a:spLocks noEditPoints="1"/>
            </p:cNvSpPr>
            <p:nvPr/>
          </p:nvSpPr>
          <p:spPr bwMode="auto">
            <a:xfrm>
              <a:off x="4516439" y="5597526"/>
              <a:ext cx="73025" cy="114300"/>
            </a:xfrm>
            <a:custGeom>
              <a:avLst/>
              <a:gdLst>
                <a:gd name="T0" fmla="*/ 50 w 93"/>
                <a:gd name="T1" fmla="*/ 61 h 144"/>
                <a:gd name="T2" fmla="*/ 44 w 93"/>
                <a:gd name="T3" fmla="*/ 61 h 144"/>
                <a:gd name="T4" fmla="*/ 38 w 93"/>
                <a:gd name="T5" fmla="*/ 63 h 144"/>
                <a:gd name="T6" fmla="*/ 32 w 93"/>
                <a:gd name="T7" fmla="*/ 67 h 144"/>
                <a:gd name="T8" fmla="*/ 30 w 93"/>
                <a:gd name="T9" fmla="*/ 75 h 144"/>
                <a:gd name="T10" fmla="*/ 28 w 93"/>
                <a:gd name="T11" fmla="*/ 83 h 144"/>
                <a:gd name="T12" fmla="*/ 28 w 93"/>
                <a:gd name="T13" fmla="*/ 95 h 144"/>
                <a:gd name="T14" fmla="*/ 28 w 93"/>
                <a:gd name="T15" fmla="*/ 103 h 144"/>
                <a:gd name="T16" fmla="*/ 30 w 93"/>
                <a:gd name="T17" fmla="*/ 108 h 144"/>
                <a:gd name="T18" fmla="*/ 32 w 93"/>
                <a:gd name="T19" fmla="*/ 114 h 144"/>
                <a:gd name="T20" fmla="*/ 36 w 93"/>
                <a:gd name="T21" fmla="*/ 118 h 144"/>
                <a:gd name="T22" fmla="*/ 40 w 93"/>
                <a:gd name="T23" fmla="*/ 122 h 144"/>
                <a:gd name="T24" fmla="*/ 46 w 93"/>
                <a:gd name="T25" fmla="*/ 122 h 144"/>
                <a:gd name="T26" fmla="*/ 53 w 93"/>
                <a:gd name="T27" fmla="*/ 122 h 144"/>
                <a:gd name="T28" fmla="*/ 59 w 93"/>
                <a:gd name="T29" fmla="*/ 118 h 144"/>
                <a:gd name="T30" fmla="*/ 61 w 93"/>
                <a:gd name="T31" fmla="*/ 114 h 144"/>
                <a:gd name="T32" fmla="*/ 65 w 93"/>
                <a:gd name="T33" fmla="*/ 108 h 144"/>
                <a:gd name="T34" fmla="*/ 65 w 93"/>
                <a:gd name="T35" fmla="*/ 65 h 144"/>
                <a:gd name="T36" fmla="*/ 59 w 93"/>
                <a:gd name="T37" fmla="*/ 61 h 144"/>
                <a:gd name="T38" fmla="*/ 55 w 93"/>
                <a:gd name="T39" fmla="*/ 61 h 144"/>
                <a:gd name="T40" fmla="*/ 50 w 93"/>
                <a:gd name="T41" fmla="*/ 61 h 144"/>
                <a:gd name="T42" fmla="*/ 65 w 93"/>
                <a:gd name="T43" fmla="*/ 0 h 144"/>
                <a:gd name="T44" fmla="*/ 91 w 93"/>
                <a:gd name="T45" fmla="*/ 0 h 144"/>
                <a:gd name="T46" fmla="*/ 91 w 93"/>
                <a:gd name="T47" fmla="*/ 106 h 144"/>
                <a:gd name="T48" fmla="*/ 91 w 93"/>
                <a:gd name="T49" fmla="*/ 124 h 144"/>
                <a:gd name="T50" fmla="*/ 91 w 93"/>
                <a:gd name="T51" fmla="*/ 132 h 144"/>
                <a:gd name="T52" fmla="*/ 93 w 93"/>
                <a:gd name="T53" fmla="*/ 142 h 144"/>
                <a:gd name="T54" fmla="*/ 75 w 93"/>
                <a:gd name="T55" fmla="*/ 142 h 144"/>
                <a:gd name="T56" fmla="*/ 71 w 93"/>
                <a:gd name="T57" fmla="*/ 128 h 144"/>
                <a:gd name="T58" fmla="*/ 69 w 93"/>
                <a:gd name="T59" fmla="*/ 128 h 144"/>
                <a:gd name="T60" fmla="*/ 65 w 93"/>
                <a:gd name="T61" fmla="*/ 136 h 144"/>
                <a:gd name="T62" fmla="*/ 57 w 93"/>
                <a:gd name="T63" fmla="*/ 140 h 144"/>
                <a:gd name="T64" fmla="*/ 50 w 93"/>
                <a:gd name="T65" fmla="*/ 144 h 144"/>
                <a:gd name="T66" fmla="*/ 40 w 93"/>
                <a:gd name="T67" fmla="*/ 144 h 144"/>
                <a:gd name="T68" fmla="*/ 32 w 93"/>
                <a:gd name="T69" fmla="*/ 144 h 144"/>
                <a:gd name="T70" fmla="*/ 24 w 93"/>
                <a:gd name="T71" fmla="*/ 142 h 144"/>
                <a:gd name="T72" fmla="*/ 16 w 93"/>
                <a:gd name="T73" fmla="*/ 138 h 144"/>
                <a:gd name="T74" fmla="*/ 10 w 93"/>
                <a:gd name="T75" fmla="*/ 132 h 144"/>
                <a:gd name="T76" fmla="*/ 2 w 93"/>
                <a:gd name="T77" fmla="*/ 116 h 144"/>
                <a:gd name="T78" fmla="*/ 0 w 93"/>
                <a:gd name="T79" fmla="*/ 93 h 144"/>
                <a:gd name="T80" fmla="*/ 2 w 93"/>
                <a:gd name="T81" fmla="*/ 69 h 144"/>
                <a:gd name="T82" fmla="*/ 12 w 93"/>
                <a:gd name="T83" fmla="*/ 53 h 144"/>
                <a:gd name="T84" fmla="*/ 26 w 93"/>
                <a:gd name="T85" fmla="*/ 42 h 144"/>
                <a:gd name="T86" fmla="*/ 46 w 93"/>
                <a:gd name="T87" fmla="*/ 38 h 144"/>
                <a:gd name="T88" fmla="*/ 51 w 93"/>
                <a:gd name="T89" fmla="*/ 38 h 144"/>
                <a:gd name="T90" fmla="*/ 57 w 93"/>
                <a:gd name="T91" fmla="*/ 40 h 144"/>
                <a:gd name="T92" fmla="*/ 65 w 93"/>
                <a:gd name="T93" fmla="*/ 42 h 144"/>
                <a:gd name="T94" fmla="*/ 65 w 93"/>
                <a:gd name="T9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44">
                  <a:moveTo>
                    <a:pt x="50" y="61"/>
                  </a:moveTo>
                  <a:lnTo>
                    <a:pt x="44" y="61"/>
                  </a:lnTo>
                  <a:lnTo>
                    <a:pt x="38" y="63"/>
                  </a:lnTo>
                  <a:lnTo>
                    <a:pt x="32" y="67"/>
                  </a:lnTo>
                  <a:lnTo>
                    <a:pt x="30" y="75"/>
                  </a:lnTo>
                  <a:lnTo>
                    <a:pt x="28" y="83"/>
                  </a:lnTo>
                  <a:lnTo>
                    <a:pt x="28" y="95"/>
                  </a:lnTo>
                  <a:lnTo>
                    <a:pt x="28" y="103"/>
                  </a:lnTo>
                  <a:lnTo>
                    <a:pt x="30" y="108"/>
                  </a:lnTo>
                  <a:lnTo>
                    <a:pt x="32" y="114"/>
                  </a:lnTo>
                  <a:lnTo>
                    <a:pt x="36" y="118"/>
                  </a:lnTo>
                  <a:lnTo>
                    <a:pt x="40" y="122"/>
                  </a:lnTo>
                  <a:lnTo>
                    <a:pt x="46" y="122"/>
                  </a:lnTo>
                  <a:lnTo>
                    <a:pt x="53" y="122"/>
                  </a:lnTo>
                  <a:lnTo>
                    <a:pt x="59" y="118"/>
                  </a:lnTo>
                  <a:lnTo>
                    <a:pt x="61" y="114"/>
                  </a:lnTo>
                  <a:lnTo>
                    <a:pt x="65" y="108"/>
                  </a:lnTo>
                  <a:lnTo>
                    <a:pt x="65" y="65"/>
                  </a:lnTo>
                  <a:lnTo>
                    <a:pt x="59" y="61"/>
                  </a:lnTo>
                  <a:lnTo>
                    <a:pt x="55" y="61"/>
                  </a:lnTo>
                  <a:lnTo>
                    <a:pt x="50" y="61"/>
                  </a:lnTo>
                  <a:close/>
                  <a:moveTo>
                    <a:pt x="65" y="0"/>
                  </a:moveTo>
                  <a:lnTo>
                    <a:pt x="91" y="0"/>
                  </a:lnTo>
                  <a:lnTo>
                    <a:pt x="91" y="106"/>
                  </a:lnTo>
                  <a:lnTo>
                    <a:pt x="91" y="124"/>
                  </a:lnTo>
                  <a:lnTo>
                    <a:pt x="91" y="132"/>
                  </a:lnTo>
                  <a:lnTo>
                    <a:pt x="93" y="142"/>
                  </a:lnTo>
                  <a:lnTo>
                    <a:pt x="75" y="142"/>
                  </a:lnTo>
                  <a:lnTo>
                    <a:pt x="71" y="128"/>
                  </a:lnTo>
                  <a:lnTo>
                    <a:pt x="69" y="128"/>
                  </a:lnTo>
                  <a:lnTo>
                    <a:pt x="65" y="136"/>
                  </a:lnTo>
                  <a:lnTo>
                    <a:pt x="57" y="140"/>
                  </a:lnTo>
                  <a:lnTo>
                    <a:pt x="50" y="144"/>
                  </a:lnTo>
                  <a:lnTo>
                    <a:pt x="40" y="144"/>
                  </a:lnTo>
                  <a:lnTo>
                    <a:pt x="32" y="144"/>
                  </a:lnTo>
                  <a:lnTo>
                    <a:pt x="24" y="142"/>
                  </a:lnTo>
                  <a:lnTo>
                    <a:pt x="16" y="138"/>
                  </a:lnTo>
                  <a:lnTo>
                    <a:pt x="10" y="132"/>
                  </a:lnTo>
                  <a:lnTo>
                    <a:pt x="2" y="116"/>
                  </a:lnTo>
                  <a:lnTo>
                    <a:pt x="0" y="93"/>
                  </a:lnTo>
                  <a:lnTo>
                    <a:pt x="2" y="69"/>
                  </a:lnTo>
                  <a:lnTo>
                    <a:pt x="12" y="53"/>
                  </a:lnTo>
                  <a:lnTo>
                    <a:pt x="26" y="42"/>
                  </a:lnTo>
                  <a:lnTo>
                    <a:pt x="46" y="38"/>
                  </a:lnTo>
                  <a:lnTo>
                    <a:pt x="51" y="38"/>
                  </a:lnTo>
                  <a:lnTo>
                    <a:pt x="57" y="40"/>
                  </a:lnTo>
                  <a:lnTo>
                    <a:pt x="65" y="42"/>
                  </a:lnTo>
                  <a:lnTo>
                    <a:pt x="6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6" name="Freeform 985"/>
            <p:cNvSpPr>
              <a:spLocks/>
            </p:cNvSpPr>
            <p:nvPr/>
          </p:nvSpPr>
          <p:spPr bwMode="auto">
            <a:xfrm>
              <a:off x="4603751" y="5686426"/>
              <a:ext cx="26988" cy="25400"/>
            </a:xfrm>
            <a:custGeom>
              <a:avLst/>
              <a:gdLst>
                <a:gd name="T0" fmla="*/ 16 w 34"/>
                <a:gd name="T1" fmla="*/ 0 h 32"/>
                <a:gd name="T2" fmla="*/ 24 w 34"/>
                <a:gd name="T3" fmla="*/ 2 h 32"/>
                <a:gd name="T4" fmla="*/ 30 w 34"/>
                <a:gd name="T5" fmla="*/ 4 h 32"/>
                <a:gd name="T6" fmla="*/ 32 w 34"/>
                <a:gd name="T7" fmla="*/ 10 h 32"/>
                <a:gd name="T8" fmla="*/ 34 w 34"/>
                <a:gd name="T9" fmla="*/ 16 h 32"/>
                <a:gd name="T10" fmla="*/ 32 w 34"/>
                <a:gd name="T11" fmla="*/ 22 h 32"/>
                <a:gd name="T12" fmla="*/ 30 w 34"/>
                <a:gd name="T13" fmla="*/ 28 h 32"/>
                <a:gd name="T14" fmla="*/ 24 w 34"/>
                <a:gd name="T15" fmla="*/ 32 h 32"/>
                <a:gd name="T16" fmla="*/ 16 w 34"/>
                <a:gd name="T17" fmla="*/ 32 h 32"/>
                <a:gd name="T18" fmla="*/ 10 w 34"/>
                <a:gd name="T19" fmla="*/ 32 h 32"/>
                <a:gd name="T20" fmla="*/ 6 w 34"/>
                <a:gd name="T21" fmla="*/ 28 h 32"/>
                <a:gd name="T22" fmla="*/ 2 w 34"/>
                <a:gd name="T23" fmla="*/ 22 h 32"/>
                <a:gd name="T24" fmla="*/ 0 w 34"/>
                <a:gd name="T25" fmla="*/ 16 h 32"/>
                <a:gd name="T26" fmla="*/ 2 w 34"/>
                <a:gd name="T27" fmla="*/ 10 h 32"/>
                <a:gd name="T28" fmla="*/ 6 w 34"/>
                <a:gd name="T29" fmla="*/ 4 h 32"/>
                <a:gd name="T30" fmla="*/ 10 w 34"/>
                <a:gd name="T31" fmla="*/ 2 h 32"/>
                <a:gd name="T32" fmla="*/ 16 w 34"/>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16" y="0"/>
                  </a:moveTo>
                  <a:lnTo>
                    <a:pt x="24" y="2"/>
                  </a:lnTo>
                  <a:lnTo>
                    <a:pt x="30" y="4"/>
                  </a:lnTo>
                  <a:lnTo>
                    <a:pt x="32" y="10"/>
                  </a:lnTo>
                  <a:lnTo>
                    <a:pt x="34" y="16"/>
                  </a:lnTo>
                  <a:lnTo>
                    <a:pt x="32" y="22"/>
                  </a:lnTo>
                  <a:lnTo>
                    <a:pt x="30" y="28"/>
                  </a:lnTo>
                  <a:lnTo>
                    <a:pt x="24" y="32"/>
                  </a:lnTo>
                  <a:lnTo>
                    <a:pt x="16" y="32"/>
                  </a:lnTo>
                  <a:lnTo>
                    <a:pt x="10" y="32"/>
                  </a:lnTo>
                  <a:lnTo>
                    <a:pt x="6" y="28"/>
                  </a:lnTo>
                  <a:lnTo>
                    <a:pt x="2" y="22"/>
                  </a:lnTo>
                  <a:lnTo>
                    <a:pt x="0" y="16"/>
                  </a:lnTo>
                  <a:lnTo>
                    <a:pt x="2" y="10"/>
                  </a:lnTo>
                  <a:lnTo>
                    <a:pt x="6" y="4"/>
                  </a:lnTo>
                  <a:lnTo>
                    <a:pt x="10" y="2"/>
                  </a:lnTo>
                  <a:lnTo>
                    <a:pt x="1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7" name="Freeform 986"/>
            <p:cNvSpPr>
              <a:spLocks/>
            </p:cNvSpPr>
            <p:nvPr/>
          </p:nvSpPr>
          <p:spPr bwMode="auto">
            <a:xfrm>
              <a:off x="5407026" y="5595938"/>
              <a:ext cx="69850" cy="114300"/>
            </a:xfrm>
            <a:custGeom>
              <a:avLst/>
              <a:gdLst>
                <a:gd name="T0" fmla="*/ 47 w 88"/>
                <a:gd name="T1" fmla="*/ 0 h 144"/>
                <a:gd name="T2" fmla="*/ 61 w 88"/>
                <a:gd name="T3" fmla="*/ 0 h 144"/>
                <a:gd name="T4" fmla="*/ 61 w 88"/>
                <a:gd name="T5" fmla="*/ 122 h 144"/>
                <a:gd name="T6" fmla="*/ 88 w 88"/>
                <a:gd name="T7" fmla="*/ 122 h 144"/>
                <a:gd name="T8" fmla="*/ 88 w 88"/>
                <a:gd name="T9" fmla="*/ 144 h 144"/>
                <a:gd name="T10" fmla="*/ 8 w 88"/>
                <a:gd name="T11" fmla="*/ 144 h 144"/>
                <a:gd name="T12" fmla="*/ 8 w 88"/>
                <a:gd name="T13" fmla="*/ 122 h 144"/>
                <a:gd name="T14" fmla="*/ 35 w 88"/>
                <a:gd name="T15" fmla="*/ 122 h 144"/>
                <a:gd name="T16" fmla="*/ 35 w 88"/>
                <a:gd name="T17" fmla="*/ 42 h 144"/>
                <a:gd name="T18" fmla="*/ 39 w 88"/>
                <a:gd name="T19" fmla="*/ 28 h 144"/>
                <a:gd name="T20" fmla="*/ 29 w 88"/>
                <a:gd name="T21" fmla="*/ 40 h 144"/>
                <a:gd name="T22" fmla="*/ 11 w 88"/>
                <a:gd name="T23" fmla="*/ 52 h 144"/>
                <a:gd name="T24" fmla="*/ 0 w 88"/>
                <a:gd name="T25" fmla="*/ 38 h 144"/>
                <a:gd name="T26" fmla="*/ 47 w 88"/>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4">
                  <a:moveTo>
                    <a:pt x="47" y="0"/>
                  </a:moveTo>
                  <a:lnTo>
                    <a:pt x="61" y="0"/>
                  </a:lnTo>
                  <a:lnTo>
                    <a:pt x="61" y="122"/>
                  </a:lnTo>
                  <a:lnTo>
                    <a:pt x="88" y="122"/>
                  </a:lnTo>
                  <a:lnTo>
                    <a:pt x="88" y="144"/>
                  </a:lnTo>
                  <a:lnTo>
                    <a:pt x="8" y="144"/>
                  </a:lnTo>
                  <a:lnTo>
                    <a:pt x="8" y="122"/>
                  </a:lnTo>
                  <a:lnTo>
                    <a:pt x="35" y="122"/>
                  </a:lnTo>
                  <a:lnTo>
                    <a:pt x="35" y="42"/>
                  </a:lnTo>
                  <a:lnTo>
                    <a:pt x="39" y="28"/>
                  </a:lnTo>
                  <a:lnTo>
                    <a:pt x="29" y="40"/>
                  </a:lnTo>
                  <a:lnTo>
                    <a:pt x="11" y="52"/>
                  </a:lnTo>
                  <a:lnTo>
                    <a:pt x="0" y="38"/>
                  </a:lnTo>
                  <a:lnTo>
                    <a:pt x="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8" name="Freeform 987"/>
            <p:cNvSpPr>
              <a:spLocks noEditPoints="1"/>
            </p:cNvSpPr>
            <p:nvPr/>
          </p:nvSpPr>
          <p:spPr bwMode="auto">
            <a:xfrm>
              <a:off x="5495926" y="5595938"/>
              <a:ext cx="74613" cy="115888"/>
            </a:xfrm>
            <a:custGeom>
              <a:avLst/>
              <a:gdLst>
                <a:gd name="T0" fmla="*/ 39 w 94"/>
                <a:gd name="T1" fmla="*/ 22 h 146"/>
                <a:gd name="T2" fmla="*/ 29 w 94"/>
                <a:gd name="T3" fmla="*/ 28 h 146"/>
                <a:gd name="T4" fmla="*/ 25 w 94"/>
                <a:gd name="T5" fmla="*/ 38 h 146"/>
                <a:gd name="T6" fmla="*/ 25 w 94"/>
                <a:gd name="T7" fmla="*/ 52 h 146"/>
                <a:gd name="T8" fmla="*/ 31 w 94"/>
                <a:gd name="T9" fmla="*/ 63 h 146"/>
                <a:gd name="T10" fmla="*/ 41 w 94"/>
                <a:gd name="T11" fmla="*/ 67 h 146"/>
                <a:gd name="T12" fmla="*/ 55 w 94"/>
                <a:gd name="T13" fmla="*/ 67 h 146"/>
                <a:gd name="T14" fmla="*/ 64 w 94"/>
                <a:gd name="T15" fmla="*/ 63 h 146"/>
                <a:gd name="T16" fmla="*/ 68 w 94"/>
                <a:gd name="T17" fmla="*/ 52 h 146"/>
                <a:gd name="T18" fmla="*/ 66 w 94"/>
                <a:gd name="T19" fmla="*/ 36 h 146"/>
                <a:gd name="T20" fmla="*/ 60 w 94"/>
                <a:gd name="T21" fmla="*/ 26 h 146"/>
                <a:gd name="T22" fmla="*/ 51 w 94"/>
                <a:gd name="T23" fmla="*/ 22 h 146"/>
                <a:gd name="T24" fmla="*/ 45 w 94"/>
                <a:gd name="T25" fmla="*/ 0 h 146"/>
                <a:gd name="T26" fmla="*/ 82 w 94"/>
                <a:gd name="T27" fmla="*/ 12 h 146"/>
                <a:gd name="T28" fmla="*/ 94 w 94"/>
                <a:gd name="T29" fmla="*/ 53 h 146"/>
                <a:gd name="T30" fmla="*/ 88 w 94"/>
                <a:gd name="T31" fmla="*/ 93 h 146"/>
                <a:gd name="T32" fmla="*/ 78 w 94"/>
                <a:gd name="T33" fmla="*/ 114 h 146"/>
                <a:gd name="T34" fmla="*/ 64 w 94"/>
                <a:gd name="T35" fmla="*/ 128 h 146"/>
                <a:gd name="T36" fmla="*/ 49 w 94"/>
                <a:gd name="T37" fmla="*/ 140 h 146"/>
                <a:gd name="T38" fmla="*/ 21 w 94"/>
                <a:gd name="T39" fmla="*/ 146 h 146"/>
                <a:gd name="T40" fmla="*/ 27 w 94"/>
                <a:gd name="T41" fmla="*/ 124 h 146"/>
                <a:gd name="T42" fmla="*/ 43 w 94"/>
                <a:gd name="T43" fmla="*/ 116 h 146"/>
                <a:gd name="T44" fmla="*/ 57 w 94"/>
                <a:gd name="T45" fmla="*/ 105 h 146"/>
                <a:gd name="T46" fmla="*/ 64 w 94"/>
                <a:gd name="T47" fmla="*/ 89 h 146"/>
                <a:gd name="T48" fmla="*/ 60 w 94"/>
                <a:gd name="T49" fmla="*/ 85 h 146"/>
                <a:gd name="T50" fmla="*/ 49 w 94"/>
                <a:gd name="T51" fmla="*/ 89 h 146"/>
                <a:gd name="T52" fmla="*/ 33 w 94"/>
                <a:gd name="T53" fmla="*/ 89 h 146"/>
                <a:gd name="T54" fmla="*/ 19 w 94"/>
                <a:gd name="T55" fmla="*/ 85 h 146"/>
                <a:gd name="T56" fmla="*/ 7 w 94"/>
                <a:gd name="T57" fmla="*/ 73 h 146"/>
                <a:gd name="T58" fmla="*/ 0 w 94"/>
                <a:gd name="T59" fmla="*/ 57 h 146"/>
                <a:gd name="T60" fmla="*/ 0 w 94"/>
                <a:gd name="T61" fmla="*/ 36 h 146"/>
                <a:gd name="T62" fmla="*/ 5 w 94"/>
                <a:gd name="T63" fmla="*/ 20 h 146"/>
                <a:gd name="T64" fmla="*/ 17 w 94"/>
                <a:gd name="T65" fmla="*/ 8 h 146"/>
                <a:gd name="T66" fmla="*/ 35 w 94"/>
                <a:gd name="T6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6">
                  <a:moveTo>
                    <a:pt x="45" y="22"/>
                  </a:moveTo>
                  <a:lnTo>
                    <a:pt x="39" y="22"/>
                  </a:lnTo>
                  <a:lnTo>
                    <a:pt x="33" y="24"/>
                  </a:lnTo>
                  <a:lnTo>
                    <a:pt x="29" y="28"/>
                  </a:lnTo>
                  <a:lnTo>
                    <a:pt x="27" y="32"/>
                  </a:lnTo>
                  <a:lnTo>
                    <a:pt x="25" y="38"/>
                  </a:lnTo>
                  <a:lnTo>
                    <a:pt x="25" y="46"/>
                  </a:lnTo>
                  <a:lnTo>
                    <a:pt x="25" y="52"/>
                  </a:lnTo>
                  <a:lnTo>
                    <a:pt x="27" y="57"/>
                  </a:lnTo>
                  <a:lnTo>
                    <a:pt x="31" y="63"/>
                  </a:lnTo>
                  <a:lnTo>
                    <a:pt x="35" y="65"/>
                  </a:lnTo>
                  <a:lnTo>
                    <a:pt x="41" y="67"/>
                  </a:lnTo>
                  <a:lnTo>
                    <a:pt x="47" y="69"/>
                  </a:lnTo>
                  <a:lnTo>
                    <a:pt x="55" y="67"/>
                  </a:lnTo>
                  <a:lnTo>
                    <a:pt x="60" y="65"/>
                  </a:lnTo>
                  <a:lnTo>
                    <a:pt x="64" y="63"/>
                  </a:lnTo>
                  <a:lnTo>
                    <a:pt x="68" y="59"/>
                  </a:lnTo>
                  <a:lnTo>
                    <a:pt x="68" y="52"/>
                  </a:lnTo>
                  <a:lnTo>
                    <a:pt x="68" y="40"/>
                  </a:lnTo>
                  <a:lnTo>
                    <a:pt x="66" y="36"/>
                  </a:lnTo>
                  <a:lnTo>
                    <a:pt x="62" y="30"/>
                  </a:lnTo>
                  <a:lnTo>
                    <a:pt x="60" y="26"/>
                  </a:lnTo>
                  <a:lnTo>
                    <a:pt x="57" y="24"/>
                  </a:lnTo>
                  <a:lnTo>
                    <a:pt x="51" y="22"/>
                  </a:lnTo>
                  <a:lnTo>
                    <a:pt x="45" y="22"/>
                  </a:lnTo>
                  <a:close/>
                  <a:moveTo>
                    <a:pt x="45" y="0"/>
                  </a:moveTo>
                  <a:lnTo>
                    <a:pt x="66" y="2"/>
                  </a:lnTo>
                  <a:lnTo>
                    <a:pt x="82" y="12"/>
                  </a:lnTo>
                  <a:lnTo>
                    <a:pt x="90" y="30"/>
                  </a:lnTo>
                  <a:lnTo>
                    <a:pt x="94" y="53"/>
                  </a:lnTo>
                  <a:lnTo>
                    <a:pt x="92" y="75"/>
                  </a:lnTo>
                  <a:lnTo>
                    <a:pt x="88" y="93"/>
                  </a:lnTo>
                  <a:lnTo>
                    <a:pt x="84" y="105"/>
                  </a:lnTo>
                  <a:lnTo>
                    <a:pt x="78" y="114"/>
                  </a:lnTo>
                  <a:lnTo>
                    <a:pt x="72" y="122"/>
                  </a:lnTo>
                  <a:lnTo>
                    <a:pt x="64" y="128"/>
                  </a:lnTo>
                  <a:lnTo>
                    <a:pt x="57" y="134"/>
                  </a:lnTo>
                  <a:lnTo>
                    <a:pt x="49" y="140"/>
                  </a:lnTo>
                  <a:lnTo>
                    <a:pt x="35" y="144"/>
                  </a:lnTo>
                  <a:lnTo>
                    <a:pt x="21" y="146"/>
                  </a:lnTo>
                  <a:lnTo>
                    <a:pt x="15" y="126"/>
                  </a:lnTo>
                  <a:lnTo>
                    <a:pt x="27" y="124"/>
                  </a:lnTo>
                  <a:lnTo>
                    <a:pt x="35" y="120"/>
                  </a:lnTo>
                  <a:lnTo>
                    <a:pt x="43" y="116"/>
                  </a:lnTo>
                  <a:lnTo>
                    <a:pt x="51" y="110"/>
                  </a:lnTo>
                  <a:lnTo>
                    <a:pt x="57" y="105"/>
                  </a:lnTo>
                  <a:lnTo>
                    <a:pt x="60" y="97"/>
                  </a:lnTo>
                  <a:lnTo>
                    <a:pt x="64" y="89"/>
                  </a:lnTo>
                  <a:lnTo>
                    <a:pt x="66" y="81"/>
                  </a:lnTo>
                  <a:lnTo>
                    <a:pt x="60" y="85"/>
                  </a:lnTo>
                  <a:lnTo>
                    <a:pt x="57" y="89"/>
                  </a:lnTo>
                  <a:lnTo>
                    <a:pt x="49" y="89"/>
                  </a:lnTo>
                  <a:lnTo>
                    <a:pt x="41" y="91"/>
                  </a:lnTo>
                  <a:lnTo>
                    <a:pt x="33" y="89"/>
                  </a:lnTo>
                  <a:lnTo>
                    <a:pt x="25" y="87"/>
                  </a:lnTo>
                  <a:lnTo>
                    <a:pt x="19" y="85"/>
                  </a:lnTo>
                  <a:lnTo>
                    <a:pt x="11" y="79"/>
                  </a:lnTo>
                  <a:lnTo>
                    <a:pt x="7" y="73"/>
                  </a:lnTo>
                  <a:lnTo>
                    <a:pt x="2" y="65"/>
                  </a:lnTo>
                  <a:lnTo>
                    <a:pt x="0" y="57"/>
                  </a:lnTo>
                  <a:lnTo>
                    <a:pt x="0" y="48"/>
                  </a:lnTo>
                  <a:lnTo>
                    <a:pt x="0" y="36"/>
                  </a:lnTo>
                  <a:lnTo>
                    <a:pt x="2" y="28"/>
                  </a:lnTo>
                  <a:lnTo>
                    <a:pt x="5" y="20"/>
                  </a:lnTo>
                  <a:lnTo>
                    <a:pt x="11" y="12"/>
                  </a:lnTo>
                  <a:lnTo>
                    <a:pt x="17" y="8"/>
                  </a:lnTo>
                  <a:lnTo>
                    <a:pt x="25" y="2"/>
                  </a:lnTo>
                  <a:lnTo>
                    <a:pt x="35" y="0"/>
                  </a:lnTo>
                  <a:lnTo>
                    <a:pt x="4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9" name="Freeform 988"/>
            <p:cNvSpPr>
              <a:spLocks/>
            </p:cNvSpPr>
            <p:nvPr/>
          </p:nvSpPr>
          <p:spPr bwMode="auto">
            <a:xfrm>
              <a:off x="5588001" y="5597526"/>
              <a:ext cx="73025" cy="112713"/>
            </a:xfrm>
            <a:custGeom>
              <a:avLst/>
              <a:gdLst>
                <a:gd name="T0" fmla="*/ 0 w 93"/>
                <a:gd name="T1" fmla="*/ 0 h 142"/>
                <a:gd name="T2" fmla="*/ 93 w 93"/>
                <a:gd name="T3" fmla="*/ 0 h 142"/>
                <a:gd name="T4" fmla="*/ 93 w 93"/>
                <a:gd name="T5" fmla="*/ 8 h 142"/>
                <a:gd name="T6" fmla="*/ 36 w 93"/>
                <a:gd name="T7" fmla="*/ 142 h 142"/>
                <a:gd name="T8" fmla="*/ 10 w 93"/>
                <a:gd name="T9" fmla="*/ 142 h 142"/>
                <a:gd name="T10" fmla="*/ 57 w 93"/>
                <a:gd name="T11" fmla="*/ 34 h 142"/>
                <a:gd name="T12" fmla="*/ 65 w 93"/>
                <a:gd name="T13" fmla="*/ 24 h 142"/>
                <a:gd name="T14" fmla="*/ 53 w 93"/>
                <a:gd name="T15" fmla="*/ 26 h 142"/>
                <a:gd name="T16" fmla="*/ 0 w 93"/>
                <a:gd name="T17" fmla="*/ 26 h 142"/>
                <a:gd name="T18" fmla="*/ 0 w 9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42">
                  <a:moveTo>
                    <a:pt x="0" y="0"/>
                  </a:moveTo>
                  <a:lnTo>
                    <a:pt x="93" y="0"/>
                  </a:lnTo>
                  <a:lnTo>
                    <a:pt x="93" y="8"/>
                  </a:lnTo>
                  <a:lnTo>
                    <a:pt x="36" y="142"/>
                  </a:lnTo>
                  <a:lnTo>
                    <a:pt x="10" y="142"/>
                  </a:lnTo>
                  <a:lnTo>
                    <a:pt x="57" y="34"/>
                  </a:lnTo>
                  <a:lnTo>
                    <a:pt x="65" y="24"/>
                  </a:lnTo>
                  <a:lnTo>
                    <a:pt x="53" y="26"/>
                  </a:lnTo>
                  <a:lnTo>
                    <a:pt x="0"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0" name="Freeform 989"/>
            <p:cNvSpPr>
              <a:spLocks/>
            </p:cNvSpPr>
            <p:nvPr/>
          </p:nvSpPr>
          <p:spPr bwMode="auto">
            <a:xfrm>
              <a:off x="5681664" y="5597526"/>
              <a:ext cx="66675" cy="114300"/>
            </a:xfrm>
            <a:custGeom>
              <a:avLst/>
              <a:gdLst>
                <a:gd name="T0" fmla="*/ 10 w 85"/>
                <a:gd name="T1" fmla="*/ 0 h 144"/>
                <a:gd name="T2" fmla="*/ 79 w 85"/>
                <a:gd name="T3" fmla="*/ 0 h 144"/>
                <a:gd name="T4" fmla="*/ 79 w 85"/>
                <a:gd name="T5" fmla="*/ 26 h 144"/>
                <a:gd name="T6" fmla="*/ 32 w 85"/>
                <a:gd name="T7" fmla="*/ 26 h 144"/>
                <a:gd name="T8" fmla="*/ 32 w 85"/>
                <a:gd name="T9" fmla="*/ 51 h 144"/>
                <a:gd name="T10" fmla="*/ 42 w 85"/>
                <a:gd name="T11" fmla="*/ 51 h 144"/>
                <a:gd name="T12" fmla="*/ 49 w 85"/>
                <a:gd name="T13" fmla="*/ 53 h 144"/>
                <a:gd name="T14" fmla="*/ 59 w 85"/>
                <a:gd name="T15" fmla="*/ 55 h 144"/>
                <a:gd name="T16" fmla="*/ 65 w 85"/>
                <a:gd name="T17" fmla="*/ 59 h 144"/>
                <a:gd name="T18" fmla="*/ 73 w 85"/>
                <a:gd name="T19" fmla="*/ 63 h 144"/>
                <a:gd name="T20" fmla="*/ 77 w 85"/>
                <a:gd name="T21" fmla="*/ 71 h 144"/>
                <a:gd name="T22" fmla="*/ 81 w 85"/>
                <a:gd name="T23" fmla="*/ 79 h 144"/>
                <a:gd name="T24" fmla="*/ 83 w 85"/>
                <a:gd name="T25" fmla="*/ 87 h 144"/>
                <a:gd name="T26" fmla="*/ 85 w 85"/>
                <a:gd name="T27" fmla="*/ 97 h 144"/>
                <a:gd name="T28" fmla="*/ 83 w 85"/>
                <a:gd name="T29" fmla="*/ 108 h 144"/>
                <a:gd name="T30" fmla="*/ 79 w 85"/>
                <a:gd name="T31" fmla="*/ 118 h 144"/>
                <a:gd name="T32" fmla="*/ 75 w 85"/>
                <a:gd name="T33" fmla="*/ 126 h 144"/>
                <a:gd name="T34" fmla="*/ 69 w 85"/>
                <a:gd name="T35" fmla="*/ 132 h 144"/>
                <a:gd name="T36" fmla="*/ 61 w 85"/>
                <a:gd name="T37" fmla="*/ 138 h 144"/>
                <a:gd name="T38" fmla="*/ 51 w 85"/>
                <a:gd name="T39" fmla="*/ 142 h 144"/>
                <a:gd name="T40" fmla="*/ 42 w 85"/>
                <a:gd name="T41" fmla="*/ 144 h 144"/>
                <a:gd name="T42" fmla="*/ 30 w 85"/>
                <a:gd name="T43" fmla="*/ 144 h 144"/>
                <a:gd name="T44" fmla="*/ 22 w 85"/>
                <a:gd name="T45" fmla="*/ 144 h 144"/>
                <a:gd name="T46" fmla="*/ 14 w 85"/>
                <a:gd name="T47" fmla="*/ 144 h 144"/>
                <a:gd name="T48" fmla="*/ 6 w 85"/>
                <a:gd name="T49" fmla="*/ 142 h 144"/>
                <a:gd name="T50" fmla="*/ 0 w 85"/>
                <a:gd name="T51" fmla="*/ 140 h 144"/>
                <a:gd name="T52" fmla="*/ 6 w 85"/>
                <a:gd name="T53" fmla="*/ 116 h 144"/>
                <a:gd name="T54" fmla="*/ 16 w 85"/>
                <a:gd name="T55" fmla="*/ 120 h 144"/>
                <a:gd name="T56" fmla="*/ 22 w 85"/>
                <a:gd name="T57" fmla="*/ 120 h 144"/>
                <a:gd name="T58" fmla="*/ 30 w 85"/>
                <a:gd name="T59" fmla="*/ 122 h 144"/>
                <a:gd name="T60" fmla="*/ 38 w 85"/>
                <a:gd name="T61" fmla="*/ 120 h 144"/>
                <a:gd name="T62" fmla="*/ 45 w 85"/>
                <a:gd name="T63" fmla="*/ 118 h 144"/>
                <a:gd name="T64" fmla="*/ 51 w 85"/>
                <a:gd name="T65" fmla="*/ 114 h 144"/>
                <a:gd name="T66" fmla="*/ 55 w 85"/>
                <a:gd name="T67" fmla="*/ 110 h 144"/>
                <a:gd name="T68" fmla="*/ 57 w 85"/>
                <a:gd name="T69" fmla="*/ 104 h 144"/>
                <a:gd name="T70" fmla="*/ 57 w 85"/>
                <a:gd name="T71" fmla="*/ 97 h 144"/>
                <a:gd name="T72" fmla="*/ 57 w 85"/>
                <a:gd name="T73" fmla="*/ 91 h 144"/>
                <a:gd name="T74" fmla="*/ 53 w 85"/>
                <a:gd name="T75" fmla="*/ 83 h 144"/>
                <a:gd name="T76" fmla="*/ 49 w 85"/>
                <a:gd name="T77" fmla="*/ 79 h 144"/>
                <a:gd name="T78" fmla="*/ 43 w 85"/>
                <a:gd name="T79" fmla="*/ 77 h 144"/>
                <a:gd name="T80" fmla="*/ 36 w 85"/>
                <a:gd name="T81" fmla="*/ 75 h 144"/>
                <a:gd name="T82" fmla="*/ 26 w 85"/>
                <a:gd name="T83" fmla="*/ 73 h 144"/>
                <a:gd name="T84" fmla="*/ 10 w 85"/>
                <a:gd name="T85" fmla="*/ 75 h 144"/>
                <a:gd name="T86" fmla="*/ 10 w 85"/>
                <a:gd name="T8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144">
                  <a:moveTo>
                    <a:pt x="10" y="0"/>
                  </a:moveTo>
                  <a:lnTo>
                    <a:pt x="79" y="0"/>
                  </a:lnTo>
                  <a:lnTo>
                    <a:pt x="79" y="26"/>
                  </a:lnTo>
                  <a:lnTo>
                    <a:pt x="32" y="26"/>
                  </a:lnTo>
                  <a:lnTo>
                    <a:pt x="32" y="51"/>
                  </a:lnTo>
                  <a:lnTo>
                    <a:pt x="42" y="51"/>
                  </a:lnTo>
                  <a:lnTo>
                    <a:pt x="49" y="53"/>
                  </a:lnTo>
                  <a:lnTo>
                    <a:pt x="59" y="55"/>
                  </a:lnTo>
                  <a:lnTo>
                    <a:pt x="65" y="59"/>
                  </a:lnTo>
                  <a:lnTo>
                    <a:pt x="73" y="63"/>
                  </a:lnTo>
                  <a:lnTo>
                    <a:pt x="77" y="71"/>
                  </a:lnTo>
                  <a:lnTo>
                    <a:pt x="81" y="79"/>
                  </a:lnTo>
                  <a:lnTo>
                    <a:pt x="83" y="87"/>
                  </a:lnTo>
                  <a:lnTo>
                    <a:pt x="85" y="97"/>
                  </a:lnTo>
                  <a:lnTo>
                    <a:pt x="83" y="108"/>
                  </a:lnTo>
                  <a:lnTo>
                    <a:pt x="79" y="118"/>
                  </a:lnTo>
                  <a:lnTo>
                    <a:pt x="75" y="126"/>
                  </a:lnTo>
                  <a:lnTo>
                    <a:pt x="69" y="132"/>
                  </a:lnTo>
                  <a:lnTo>
                    <a:pt x="61" y="138"/>
                  </a:lnTo>
                  <a:lnTo>
                    <a:pt x="51" y="142"/>
                  </a:lnTo>
                  <a:lnTo>
                    <a:pt x="42" y="144"/>
                  </a:lnTo>
                  <a:lnTo>
                    <a:pt x="30" y="144"/>
                  </a:lnTo>
                  <a:lnTo>
                    <a:pt x="22" y="144"/>
                  </a:lnTo>
                  <a:lnTo>
                    <a:pt x="14" y="144"/>
                  </a:lnTo>
                  <a:lnTo>
                    <a:pt x="6" y="142"/>
                  </a:lnTo>
                  <a:lnTo>
                    <a:pt x="0" y="140"/>
                  </a:lnTo>
                  <a:lnTo>
                    <a:pt x="6" y="116"/>
                  </a:lnTo>
                  <a:lnTo>
                    <a:pt x="16" y="120"/>
                  </a:lnTo>
                  <a:lnTo>
                    <a:pt x="22" y="120"/>
                  </a:lnTo>
                  <a:lnTo>
                    <a:pt x="30" y="122"/>
                  </a:lnTo>
                  <a:lnTo>
                    <a:pt x="38" y="120"/>
                  </a:lnTo>
                  <a:lnTo>
                    <a:pt x="45" y="118"/>
                  </a:lnTo>
                  <a:lnTo>
                    <a:pt x="51" y="114"/>
                  </a:lnTo>
                  <a:lnTo>
                    <a:pt x="55" y="110"/>
                  </a:lnTo>
                  <a:lnTo>
                    <a:pt x="57" y="104"/>
                  </a:lnTo>
                  <a:lnTo>
                    <a:pt x="57" y="97"/>
                  </a:lnTo>
                  <a:lnTo>
                    <a:pt x="57" y="91"/>
                  </a:lnTo>
                  <a:lnTo>
                    <a:pt x="53" y="83"/>
                  </a:lnTo>
                  <a:lnTo>
                    <a:pt x="49" y="79"/>
                  </a:lnTo>
                  <a:lnTo>
                    <a:pt x="43" y="77"/>
                  </a:lnTo>
                  <a:lnTo>
                    <a:pt x="36" y="75"/>
                  </a:lnTo>
                  <a:lnTo>
                    <a:pt x="26" y="73"/>
                  </a:lnTo>
                  <a:lnTo>
                    <a:pt x="10" y="75"/>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1" name="Group 1560"/>
          <p:cNvGrpSpPr/>
          <p:nvPr/>
        </p:nvGrpSpPr>
        <p:grpSpPr>
          <a:xfrm>
            <a:off x="8309317" y="4834657"/>
            <a:ext cx="1184144" cy="1062811"/>
            <a:chOff x="2640013" y="5103814"/>
            <a:chExt cx="1223963" cy="1098550"/>
          </a:xfrm>
        </p:grpSpPr>
        <p:sp>
          <p:nvSpPr>
            <p:cNvPr id="1562" name="Freeform 990"/>
            <p:cNvSpPr>
              <a:spLocks/>
            </p:cNvSpPr>
            <p:nvPr/>
          </p:nvSpPr>
          <p:spPr bwMode="auto">
            <a:xfrm>
              <a:off x="3246439" y="5165726"/>
              <a:ext cx="12700" cy="490538"/>
            </a:xfrm>
            <a:custGeom>
              <a:avLst/>
              <a:gdLst>
                <a:gd name="T0" fmla="*/ 8 w 16"/>
                <a:gd name="T1" fmla="*/ 0 h 616"/>
                <a:gd name="T2" fmla="*/ 14 w 16"/>
                <a:gd name="T3" fmla="*/ 153 h 616"/>
                <a:gd name="T4" fmla="*/ 16 w 16"/>
                <a:gd name="T5" fmla="*/ 308 h 616"/>
                <a:gd name="T6" fmla="*/ 14 w 16"/>
                <a:gd name="T7" fmla="*/ 461 h 616"/>
                <a:gd name="T8" fmla="*/ 12 w 16"/>
                <a:gd name="T9" fmla="*/ 540 h 616"/>
                <a:gd name="T10" fmla="*/ 8 w 16"/>
                <a:gd name="T11" fmla="*/ 616 h 616"/>
                <a:gd name="T12" fmla="*/ 2 w 16"/>
                <a:gd name="T13" fmla="*/ 540 h 616"/>
                <a:gd name="T14" fmla="*/ 2 w 16"/>
                <a:gd name="T15" fmla="*/ 461 h 616"/>
                <a:gd name="T16" fmla="*/ 0 w 16"/>
                <a:gd name="T17" fmla="*/ 308 h 616"/>
                <a:gd name="T18" fmla="*/ 2 w 16"/>
                <a:gd name="T19" fmla="*/ 153 h 616"/>
                <a:gd name="T20" fmla="*/ 8 w 16"/>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16">
                  <a:moveTo>
                    <a:pt x="8" y="0"/>
                  </a:moveTo>
                  <a:lnTo>
                    <a:pt x="14" y="153"/>
                  </a:lnTo>
                  <a:lnTo>
                    <a:pt x="16" y="308"/>
                  </a:lnTo>
                  <a:lnTo>
                    <a:pt x="14" y="461"/>
                  </a:lnTo>
                  <a:lnTo>
                    <a:pt x="12" y="540"/>
                  </a:lnTo>
                  <a:lnTo>
                    <a:pt x="8" y="616"/>
                  </a:lnTo>
                  <a:lnTo>
                    <a:pt x="2" y="540"/>
                  </a:lnTo>
                  <a:lnTo>
                    <a:pt x="2" y="461"/>
                  </a:lnTo>
                  <a:lnTo>
                    <a:pt x="0" y="308"/>
                  </a:lnTo>
                  <a:lnTo>
                    <a:pt x="2" y="153"/>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3" name="Freeform 991"/>
            <p:cNvSpPr>
              <a:spLocks/>
            </p:cNvSpPr>
            <p:nvPr/>
          </p:nvSpPr>
          <p:spPr bwMode="auto">
            <a:xfrm>
              <a:off x="3124201" y="5181601"/>
              <a:ext cx="128588" cy="474663"/>
            </a:xfrm>
            <a:custGeom>
              <a:avLst/>
              <a:gdLst>
                <a:gd name="T0" fmla="*/ 0 w 161"/>
                <a:gd name="T1" fmla="*/ 0 h 597"/>
                <a:gd name="T2" fmla="*/ 47 w 161"/>
                <a:gd name="T3" fmla="*/ 148 h 597"/>
                <a:gd name="T4" fmla="*/ 88 w 161"/>
                <a:gd name="T5" fmla="*/ 297 h 597"/>
                <a:gd name="T6" fmla="*/ 128 w 161"/>
                <a:gd name="T7" fmla="*/ 446 h 597"/>
                <a:gd name="T8" fmla="*/ 145 w 161"/>
                <a:gd name="T9" fmla="*/ 521 h 597"/>
                <a:gd name="T10" fmla="*/ 161 w 161"/>
                <a:gd name="T11" fmla="*/ 597 h 597"/>
                <a:gd name="T12" fmla="*/ 137 w 161"/>
                <a:gd name="T13" fmla="*/ 524 h 597"/>
                <a:gd name="T14" fmla="*/ 114 w 161"/>
                <a:gd name="T15" fmla="*/ 450 h 597"/>
                <a:gd name="T16" fmla="*/ 73 w 161"/>
                <a:gd name="T17" fmla="*/ 301 h 597"/>
                <a:gd name="T18" fmla="*/ 35 w 161"/>
                <a:gd name="T19" fmla="*/ 152 h 597"/>
                <a:gd name="T20" fmla="*/ 0 w 161"/>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597">
                  <a:moveTo>
                    <a:pt x="0" y="0"/>
                  </a:moveTo>
                  <a:lnTo>
                    <a:pt x="47" y="148"/>
                  </a:lnTo>
                  <a:lnTo>
                    <a:pt x="88" y="297"/>
                  </a:lnTo>
                  <a:lnTo>
                    <a:pt x="128" y="446"/>
                  </a:lnTo>
                  <a:lnTo>
                    <a:pt x="145" y="521"/>
                  </a:lnTo>
                  <a:lnTo>
                    <a:pt x="161" y="597"/>
                  </a:lnTo>
                  <a:lnTo>
                    <a:pt x="137" y="524"/>
                  </a:lnTo>
                  <a:lnTo>
                    <a:pt x="114" y="450"/>
                  </a:lnTo>
                  <a:lnTo>
                    <a:pt x="73" y="301"/>
                  </a:lnTo>
                  <a:lnTo>
                    <a:pt x="35" y="15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4" name="Freeform 992"/>
            <p:cNvSpPr>
              <a:spLocks/>
            </p:cNvSpPr>
            <p:nvPr/>
          </p:nvSpPr>
          <p:spPr bwMode="auto">
            <a:xfrm>
              <a:off x="3008314" y="5232401"/>
              <a:ext cx="244475" cy="423863"/>
            </a:xfrm>
            <a:custGeom>
              <a:avLst/>
              <a:gdLst>
                <a:gd name="T0" fmla="*/ 0 w 308"/>
                <a:gd name="T1" fmla="*/ 0 h 534"/>
                <a:gd name="T2" fmla="*/ 82 w 308"/>
                <a:gd name="T3" fmla="*/ 130 h 534"/>
                <a:gd name="T4" fmla="*/ 161 w 308"/>
                <a:gd name="T5" fmla="*/ 263 h 534"/>
                <a:gd name="T6" fmla="*/ 235 w 308"/>
                <a:gd name="T7" fmla="*/ 397 h 534"/>
                <a:gd name="T8" fmla="*/ 273 w 308"/>
                <a:gd name="T9" fmla="*/ 465 h 534"/>
                <a:gd name="T10" fmla="*/ 308 w 308"/>
                <a:gd name="T11" fmla="*/ 534 h 534"/>
                <a:gd name="T12" fmla="*/ 265 w 308"/>
                <a:gd name="T13" fmla="*/ 469 h 534"/>
                <a:gd name="T14" fmla="*/ 225 w 308"/>
                <a:gd name="T15" fmla="*/ 403 h 534"/>
                <a:gd name="T16" fmla="*/ 147 w 308"/>
                <a:gd name="T17" fmla="*/ 271 h 534"/>
                <a:gd name="T18" fmla="*/ 70 w 308"/>
                <a:gd name="T19" fmla="*/ 136 h 534"/>
                <a:gd name="T20" fmla="*/ 0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0" y="0"/>
                  </a:moveTo>
                  <a:lnTo>
                    <a:pt x="82" y="130"/>
                  </a:lnTo>
                  <a:lnTo>
                    <a:pt x="161" y="263"/>
                  </a:lnTo>
                  <a:lnTo>
                    <a:pt x="235" y="397"/>
                  </a:lnTo>
                  <a:lnTo>
                    <a:pt x="273" y="465"/>
                  </a:lnTo>
                  <a:lnTo>
                    <a:pt x="308" y="534"/>
                  </a:lnTo>
                  <a:lnTo>
                    <a:pt x="265" y="469"/>
                  </a:lnTo>
                  <a:lnTo>
                    <a:pt x="225" y="403"/>
                  </a:lnTo>
                  <a:lnTo>
                    <a:pt x="147" y="271"/>
                  </a:lnTo>
                  <a:lnTo>
                    <a:pt x="70" y="13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5" name="Freeform 993"/>
            <p:cNvSpPr>
              <a:spLocks/>
            </p:cNvSpPr>
            <p:nvPr/>
          </p:nvSpPr>
          <p:spPr bwMode="auto">
            <a:xfrm>
              <a:off x="2905126" y="5310188"/>
              <a:ext cx="347663" cy="346075"/>
            </a:xfrm>
            <a:custGeom>
              <a:avLst/>
              <a:gdLst>
                <a:gd name="T0" fmla="*/ 0 w 438"/>
                <a:gd name="T1" fmla="*/ 0 h 436"/>
                <a:gd name="T2" fmla="*/ 114 w 438"/>
                <a:gd name="T3" fmla="*/ 104 h 436"/>
                <a:gd name="T4" fmla="*/ 226 w 438"/>
                <a:gd name="T5" fmla="*/ 212 h 436"/>
                <a:gd name="T6" fmla="*/ 332 w 438"/>
                <a:gd name="T7" fmla="*/ 322 h 436"/>
                <a:gd name="T8" fmla="*/ 385 w 438"/>
                <a:gd name="T9" fmla="*/ 379 h 436"/>
                <a:gd name="T10" fmla="*/ 438 w 438"/>
                <a:gd name="T11" fmla="*/ 436 h 436"/>
                <a:gd name="T12" fmla="*/ 381 w 438"/>
                <a:gd name="T13" fmla="*/ 385 h 436"/>
                <a:gd name="T14" fmla="*/ 324 w 438"/>
                <a:gd name="T15" fmla="*/ 332 h 436"/>
                <a:gd name="T16" fmla="*/ 214 w 438"/>
                <a:gd name="T17" fmla="*/ 224 h 436"/>
                <a:gd name="T18" fmla="*/ 106 w 438"/>
                <a:gd name="T19" fmla="*/ 112 h 436"/>
                <a:gd name="T20" fmla="*/ 0 w 438"/>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36">
                  <a:moveTo>
                    <a:pt x="0" y="0"/>
                  </a:moveTo>
                  <a:lnTo>
                    <a:pt x="114" y="104"/>
                  </a:lnTo>
                  <a:lnTo>
                    <a:pt x="226" y="212"/>
                  </a:lnTo>
                  <a:lnTo>
                    <a:pt x="332" y="322"/>
                  </a:lnTo>
                  <a:lnTo>
                    <a:pt x="385" y="379"/>
                  </a:lnTo>
                  <a:lnTo>
                    <a:pt x="438" y="436"/>
                  </a:lnTo>
                  <a:lnTo>
                    <a:pt x="381" y="385"/>
                  </a:lnTo>
                  <a:lnTo>
                    <a:pt x="324" y="332"/>
                  </a:lnTo>
                  <a:lnTo>
                    <a:pt x="214" y="224"/>
                  </a:lnTo>
                  <a:lnTo>
                    <a:pt x="106" y="11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 name="Freeform 994"/>
            <p:cNvSpPr>
              <a:spLocks/>
            </p:cNvSpPr>
            <p:nvPr/>
          </p:nvSpPr>
          <p:spPr bwMode="auto">
            <a:xfrm>
              <a:off x="2827339" y="5410201"/>
              <a:ext cx="425450" cy="246063"/>
            </a:xfrm>
            <a:custGeom>
              <a:avLst/>
              <a:gdLst>
                <a:gd name="T0" fmla="*/ 0 w 536"/>
                <a:gd name="T1" fmla="*/ 0 h 308"/>
                <a:gd name="T2" fmla="*/ 137 w 536"/>
                <a:gd name="T3" fmla="*/ 71 h 308"/>
                <a:gd name="T4" fmla="*/ 273 w 536"/>
                <a:gd name="T5" fmla="*/ 147 h 308"/>
                <a:gd name="T6" fmla="*/ 404 w 536"/>
                <a:gd name="T7" fmla="*/ 226 h 308"/>
                <a:gd name="T8" fmla="*/ 471 w 536"/>
                <a:gd name="T9" fmla="*/ 267 h 308"/>
                <a:gd name="T10" fmla="*/ 536 w 536"/>
                <a:gd name="T11" fmla="*/ 308 h 308"/>
                <a:gd name="T12" fmla="*/ 467 w 536"/>
                <a:gd name="T13" fmla="*/ 273 h 308"/>
                <a:gd name="T14" fmla="*/ 398 w 536"/>
                <a:gd name="T15" fmla="*/ 235 h 308"/>
                <a:gd name="T16" fmla="*/ 265 w 536"/>
                <a:gd name="T17" fmla="*/ 161 h 308"/>
                <a:gd name="T18" fmla="*/ 131 w 536"/>
                <a:gd name="T19" fmla="*/ 82 h 308"/>
                <a:gd name="T20" fmla="*/ 0 w 536"/>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308">
                  <a:moveTo>
                    <a:pt x="0" y="0"/>
                  </a:moveTo>
                  <a:lnTo>
                    <a:pt x="137" y="71"/>
                  </a:lnTo>
                  <a:lnTo>
                    <a:pt x="273" y="147"/>
                  </a:lnTo>
                  <a:lnTo>
                    <a:pt x="404" y="226"/>
                  </a:lnTo>
                  <a:lnTo>
                    <a:pt x="471" y="267"/>
                  </a:lnTo>
                  <a:lnTo>
                    <a:pt x="536" y="308"/>
                  </a:lnTo>
                  <a:lnTo>
                    <a:pt x="467" y="273"/>
                  </a:lnTo>
                  <a:lnTo>
                    <a:pt x="398" y="235"/>
                  </a:lnTo>
                  <a:lnTo>
                    <a:pt x="265" y="161"/>
                  </a:lnTo>
                  <a:lnTo>
                    <a:pt x="131" y="8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 name="Freeform 995"/>
            <p:cNvSpPr>
              <a:spLocks/>
            </p:cNvSpPr>
            <p:nvPr/>
          </p:nvSpPr>
          <p:spPr bwMode="auto">
            <a:xfrm>
              <a:off x="2778126" y="5529263"/>
              <a:ext cx="474663" cy="127000"/>
            </a:xfrm>
            <a:custGeom>
              <a:avLst/>
              <a:gdLst>
                <a:gd name="T0" fmla="*/ 0 w 597"/>
                <a:gd name="T1" fmla="*/ 0 h 159"/>
                <a:gd name="T2" fmla="*/ 151 w 597"/>
                <a:gd name="T3" fmla="*/ 33 h 159"/>
                <a:gd name="T4" fmla="*/ 300 w 597"/>
                <a:gd name="T5" fmla="*/ 71 h 159"/>
                <a:gd name="T6" fmla="*/ 450 w 597"/>
                <a:gd name="T7" fmla="*/ 114 h 159"/>
                <a:gd name="T8" fmla="*/ 522 w 597"/>
                <a:gd name="T9" fmla="*/ 136 h 159"/>
                <a:gd name="T10" fmla="*/ 597 w 597"/>
                <a:gd name="T11" fmla="*/ 159 h 159"/>
                <a:gd name="T12" fmla="*/ 520 w 597"/>
                <a:gd name="T13" fmla="*/ 143 h 159"/>
                <a:gd name="T14" fmla="*/ 446 w 597"/>
                <a:gd name="T15" fmla="*/ 126 h 159"/>
                <a:gd name="T16" fmla="*/ 296 w 597"/>
                <a:gd name="T17" fmla="*/ 86 h 159"/>
                <a:gd name="T18" fmla="*/ 147 w 597"/>
                <a:gd name="T19" fmla="*/ 45 h 159"/>
                <a:gd name="T20" fmla="*/ 0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0" y="0"/>
                  </a:moveTo>
                  <a:lnTo>
                    <a:pt x="151" y="33"/>
                  </a:lnTo>
                  <a:lnTo>
                    <a:pt x="300" y="71"/>
                  </a:lnTo>
                  <a:lnTo>
                    <a:pt x="450" y="114"/>
                  </a:lnTo>
                  <a:lnTo>
                    <a:pt x="522" y="136"/>
                  </a:lnTo>
                  <a:lnTo>
                    <a:pt x="597" y="159"/>
                  </a:lnTo>
                  <a:lnTo>
                    <a:pt x="520" y="143"/>
                  </a:lnTo>
                  <a:lnTo>
                    <a:pt x="446" y="126"/>
                  </a:lnTo>
                  <a:lnTo>
                    <a:pt x="296" y="86"/>
                  </a:lnTo>
                  <a:lnTo>
                    <a:pt x="147" y="4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8" name="Freeform 996"/>
            <p:cNvSpPr>
              <a:spLocks/>
            </p:cNvSpPr>
            <p:nvPr/>
          </p:nvSpPr>
          <p:spPr bwMode="auto">
            <a:xfrm>
              <a:off x="2762251" y="5649913"/>
              <a:ext cx="490538" cy="11113"/>
            </a:xfrm>
            <a:custGeom>
              <a:avLst/>
              <a:gdLst>
                <a:gd name="T0" fmla="*/ 311 w 619"/>
                <a:gd name="T1" fmla="*/ 0 h 16"/>
                <a:gd name="T2" fmla="*/ 464 w 619"/>
                <a:gd name="T3" fmla="*/ 2 h 16"/>
                <a:gd name="T4" fmla="*/ 540 w 619"/>
                <a:gd name="T5" fmla="*/ 4 h 16"/>
                <a:gd name="T6" fmla="*/ 619 w 619"/>
                <a:gd name="T7" fmla="*/ 8 h 16"/>
                <a:gd name="T8" fmla="*/ 540 w 619"/>
                <a:gd name="T9" fmla="*/ 12 h 16"/>
                <a:gd name="T10" fmla="*/ 464 w 619"/>
                <a:gd name="T11" fmla="*/ 14 h 16"/>
                <a:gd name="T12" fmla="*/ 311 w 619"/>
                <a:gd name="T13" fmla="*/ 16 h 16"/>
                <a:gd name="T14" fmla="*/ 156 w 619"/>
                <a:gd name="T15" fmla="*/ 14 h 16"/>
                <a:gd name="T16" fmla="*/ 0 w 619"/>
                <a:gd name="T17" fmla="*/ 8 h 16"/>
                <a:gd name="T18" fmla="*/ 156 w 619"/>
                <a:gd name="T19" fmla="*/ 2 h 16"/>
                <a:gd name="T20" fmla="*/ 311 w 619"/>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9" h="16">
                  <a:moveTo>
                    <a:pt x="311" y="0"/>
                  </a:moveTo>
                  <a:lnTo>
                    <a:pt x="464" y="2"/>
                  </a:lnTo>
                  <a:lnTo>
                    <a:pt x="540" y="4"/>
                  </a:lnTo>
                  <a:lnTo>
                    <a:pt x="619" y="8"/>
                  </a:lnTo>
                  <a:lnTo>
                    <a:pt x="540" y="12"/>
                  </a:lnTo>
                  <a:lnTo>
                    <a:pt x="464" y="14"/>
                  </a:lnTo>
                  <a:lnTo>
                    <a:pt x="311" y="16"/>
                  </a:lnTo>
                  <a:lnTo>
                    <a:pt x="156" y="14"/>
                  </a:lnTo>
                  <a:lnTo>
                    <a:pt x="0" y="8"/>
                  </a:lnTo>
                  <a:lnTo>
                    <a:pt x="156" y="2"/>
                  </a:lnTo>
                  <a:lnTo>
                    <a:pt x="31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9" name="Freeform 997"/>
            <p:cNvSpPr>
              <a:spLocks/>
            </p:cNvSpPr>
            <p:nvPr/>
          </p:nvSpPr>
          <p:spPr bwMode="auto">
            <a:xfrm>
              <a:off x="2778126" y="5656263"/>
              <a:ext cx="474663" cy="125413"/>
            </a:xfrm>
            <a:custGeom>
              <a:avLst/>
              <a:gdLst>
                <a:gd name="T0" fmla="*/ 597 w 597"/>
                <a:gd name="T1" fmla="*/ 0 h 159"/>
                <a:gd name="T2" fmla="*/ 522 w 597"/>
                <a:gd name="T3" fmla="*/ 24 h 159"/>
                <a:gd name="T4" fmla="*/ 450 w 597"/>
                <a:gd name="T5" fmla="*/ 45 h 159"/>
                <a:gd name="T6" fmla="*/ 300 w 597"/>
                <a:gd name="T7" fmla="*/ 88 h 159"/>
                <a:gd name="T8" fmla="*/ 151 w 597"/>
                <a:gd name="T9" fmla="*/ 126 h 159"/>
                <a:gd name="T10" fmla="*/ 0 w 597"/>
                <a:gd name="T11" fmla="*/ 159 h 159"/>
                <a:gd name="T12" fmla="*/ 147 w 597"/>
                <a:gd name="T13" fmla="*/ 114 h 159"/>
                <a:gd name="T14" fmla="*/ 296 w 597"/>
                <a:gd name="T15" fmla="*/ 73 h 159"/>
                <a:gd name="T16" fmla="*/ 446 w 597"/>
                <a:gd name="T17" fmla="*/ 33 h 159"/>
                <a:gd name="T18" fmla="*/ 520 w 597"/>
                <a:gd name="T19" fmla="*/ 16 h 159"/>
                <a:gd name="T20" fmla="*/ 597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597" y="0"/>
                  </a:moveTo>
                  <a:lnTo>
                    <a:pt x="522" y="24"/>
                  </a:lnTo>
                  <a:lnTo>
                    <a:pt x="450" y="45"/>
                  </a:lnTo>
                  <a:lnTo>
                    <a:pt x="300" y="88"/>
                  </a:lnTo>
                  <a:lnTo>
                    <a:pt x="151" y="126"/>
                  </a:lnTo>
                  <a:lnTo>
                    <a:pt x="0" y="159"/>
                  </a:lnTo>
                  <a:lnTo>
                    <a:pt x="147" y="114"/>
                  </a:lnTo>
                  <a:lnTo>
                    <a:pt x="296" y="73"/>
                  </a:lnTo>
                  <a:lnTo>
                    <a:pt x="446" y="33"/>
                  </a:lnTo>
                  <a:lnTo>
                    <a:pt x="520" y="16"/>
                  </a:lnTo>
                  <a:lnTo>
                    <a:pt x="5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0" name="Freeform 998"/>
            <p:cNvSpPr>
              <a:spLocks/>
            </p:cNvSpPr>
            <p:nvPr/>
          </p:nvSpPr>
          <p:spPr bwMode="auto">
            <a:xfrm>
              <a:off x="2827339" y="5656263"/>
              <a:ext cx="425450" cy="244475"/>
            </a:xfrm>
            <a:custGeom>
              <a:avLst/>
              <a:gdLst>
                <a:gd name="T0" fmla="*/ 536 w 536"/>
                <a:gd name="T1" fmla="*/ 0 h 308"/>
                <a:gd name="T2" fmla="*/ 471 w 536"/>
                <a:gd name="T3" fmla="*/ 41 h 308"/>
                <a:gd name="T4" fmla="*/ 404 w 536"/>
                <a:gd name="T5" fmla="*/ 83 h 308"/>
                <a:gd name="T6" fmla="*/ 273 w 536"/>
                <a:gd name="T7" fmla="*/ 161 h 308"/>
                <a:gd name="T8" fmla="*/ 137 w 536"/>
                <a:gd name="T9" fmla="*/ 238 h 308"/>
                <a:gd name="T10" fmla="*/ 0 w 536"/>
                <a:gd name="T11" fmla="*/ 308 h 308"/>
                <a:gd name="T12" fmla="*/ 131 w 536"/>
                <a:gd name="T13" fmla="*/ 226 h 308"/>
                <a:gd name="T14" fmla="*/ 265 w 536"/>
                <a:gd name="T15" fmla="*/ 147 h 308"/>
                <a:gd name="T16" fmla="*/ 398 w 536"/>
                <a:gd name="T17" fmla="*/ 73 h 308"/>
                <a:gd name="T18" fmla="*/ 467 w 536"/>
                <a:gd name="T19" fmla="*/ 35 h 308"/>
                <a:gd name="T20" fmla="*/ 536 w 536"/>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308">
                  <a:moveTo>
                    <a:pt x="536" y="0"/>
                  </a:moveTo>
                  <a:lnTo>
                    <a:pt x="471" y="41"/>
                  </a:lnTo>
                  <a:lnTo>
                    <a:pt x="404" y="83"/>
                  </a:lnTo>
                  <a:lnTo>
                    <a:pt x="273" y="161"/>
                  </a:lnTo>
                  <a:lnTo>
                    <a:pt x="137" y="238"/>
                  </a:lnTo>
                  <a:lnTo>
                    <a:pt x="0" y="308"/>
                  </a:lnTo>
                  <a:lnTo>
                    <a:pt x="131" y="226"/>
                  </a:lnTo>
                  <a:lnTo>
                    <a:pt x="265" y="147"/>
                  </a:lnTo>
                  <a:lnTo>
                    <a:pt x="398" y="73"/>
                  </a:lnTo>
                  <a:lnTo>
                    <a:pt x="467" y="35"/>
                  </a:lnTo>
                  <a:lnTo>
                    <a:pt x="5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1" name="Freeform 999"/>
            <p:cNvSpPr>
              <a:spLocks/>
            </p:cNvSpPr>
            <p:nvPr/>
          </p:nvSpPr>
          <p:spPr bwMode="auto">
            <a:xfrm>
              <a:off x="2905126" y="5656263"/>
              <a:ext cx="347663" cy="344488"/>
            </a:xfrm>
            <a:custGeom>
              <a:avLst/>
              <a:gdLst>
                <a:gd name="T0" fmla="*/ 438 w 438"/>
                <a:gd name="T1" fmla="*/ 0 h 436"/>
                <a:gd name="T2" fmla="*/ 385 w 438"/>
                <a:gd name="T3" fmla="*/ 57 h 436"/>
                <a:gd name="T4" fmla="*/ 332 w 438"/>
                <a:gd name="T5" fmla="*/ 114 h 436"/>
                <a:gd name="T6" fmla="*/ 226 w 438"/>
                <a:gd name="T7" fmla="*/ 224 h 436"/>
                <a:gd name="T8" fmla="*/ 114 w 438"/>
                <a:gd name="T9" fmla="*/ 332 h 436"/>
                <a:gd name="T10" fmla="*/ 0 w 438"/>
                <a:gd name="T11" fmla="*/ 436 h 436"/>
                <a:gd name="T12" fmla="*/ 106 w 438"/>
                <a:gd name="T13" fmla="*/ 324 h 436"/>
                <a:gd name="T14" fmla="*/ 214 w 438"/>
                <a:gd name="T15" fmla="*/ 212 h 436"/>
                <a:gd name="T16" fmla="*/ 324 w 438"/>
                <a:gd name="T17" fmla="*/ 104 h 436"/>
                <a:gd name="T18" fmla="*/ 381 w 438"/>
                <a:gd name="T19" fmla="*/ 51 h 436"/>
                <a:gd name="T20" fmla="*/ 438 w 438"/>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36">
                  <a:moveTo>
                    <a:pt x="438" y="0"/>
                  </a:moveTo>
                  <a:lnTo>
                    <a:pt x="385" y="57"/>
                  </a:lnTo>
                  <a:lnTo>
                    <a:pt x="332" y="114"/>
                  </a:lnTo>
                  <a:lnTo>
                    <a:pt x="226" y="224"/>
                  </a:lnTo>
                  <a:lnTo>
                    <a:pt x="114" y="332"/>
                  </a:lnTo>
                  <a:lnTo>
                    <a:pt x="0" y="436"/>
                  </a:lnTo>
                  <a:lnTo>
                    <a:pt x="106" y="324"/>
                  </a:lnTo>
                  <a:lnTo>
                    <a:pt x="214" y="212"/>
                  </a:lnTo>
                  <a:lnTo>
                    <a:pt x="324" y="104"/>
                  </a:lnTo>
                  <a:lnTo>
                    <a:pt x="381" y="51"/>
                  </a:lnTo>
                  <a:lnTo>
                    <a:pt x="4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2" name="Freeform 1000"/>
            <p:cNvSpPr>
              <a:spLocks/>
            </p:cNvSpPr>
            <p:nvPr/>
          </p:nvSpPr>
          <p:spPr bwMode="auto">
            <a:xfrm>
              <a:off x="3008314" y="5656263"/>
              <a:ext cx="244475" cy="422275"/>
            </a:xfrm>
            <a:custGeom>
              <a:avLst/>
              <a:gdLst>
                <a:gd name="T0" fmla="*/ 308 w 308"/>
                <a:gd name="T1" fmla="*/ 0 h 534"/>
                <a:gd name="T2" fmla="*/ 273 w 308"/>
                <a:gd name="T3" fmla="*/ 69 h 534"/>
                <a:gd name="T4" fmla="*/ 235 w 308"/>
                <a:gd name="T5" fmla="*/ 137 h 534"/>
                <a:gd name="T6" fmla="*/ 161 w 308"/>
                <a:gd name="T7" fmla="*/ 271 h 534"/>
                <a:gd name="T8" fmla="*/ 82 w 308"/>
                <a:gd name="T9" fmla="*/ 404 h 534"/>
                <a:gd name="T10" fmla="*/ 0 w 308"/>
                <a:gd name="T11" fmla="*/ 534 h 534"/>
                <a:gd name="T12" fmla="*/ 70 w 308"/>
                <a:gd name="T13" fmla="*/ 399 h 534"/>
                <a:gd name="T14" fmla="*/ 147 w 308"/>
                <a:gd name="T15" fmla="*/ 263 h 534"/>
                <a:gd name="T16" fmla="*/ 225 w 308"/>
                <a:gd name="T17" fmla="*/ 130 h 534"/>
                <a:gd name="T18" fmla="*/ 265 w 308"/>
                <a:gd name="T19" fmla="*/ 65 h 534"/>
                <a:gd name="T20" fmla="*/ 308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308" y="0"/>
                  </a:moveTo>
                  <a:lnTo>
                    <a:pt x="273" y="69"/>
                  </a:lnTo>
                  <a:lnTo>
                    <a:pt x="235" y="137"/>
                  </a:lnTo>
                  <a:lnTo>
                    <a:pt x="161" y="271"/>
                  </a:lnTo>
                  <a:lnTo>
                    <a:pt x="82" y="404"/>
                  </a:lnTo>
                  <a:lnTo>
                    <a:pt x="0" y="534"/>
                  </a:lnTo>
                  <a:lnTo>
                    <a:pt x="70" y="399"/>
                  </a:lnTo>
                  <a:lnTo>
                    <a:pt x="147" y="263"/>
                  </a:lnTo>
                  <a:lnTo>
                    <a:pt x="225" y="130"/>
                  </a:lnTo>
                  <a:lnTo>
                    <a:pt x="265" y="65"/>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3" name="Freeform 1001"/>
            <p:cNvSpPr>
              <a:spLocks/>
            </p:cNvSpPr>
            <p:nvPr/>
          </p:nvSpPr>
          <p:spPr bwMode="auto">
            <a:xfrm>
              <a:off x="3124201" y="5656263"/>
              <a:ext cx="128588" cy="473075"/>
            </a:xfrm>
            <a:custGeom>
              <a:avLst/>
              <a:gdLst>
                <a:gd name="T0" fmla="*/ 161 w 161"/>
                <a:gd name="T1" fmla="*/ 0 h 597"/>
                <a:gd name="T2" fmla="*/ 145 w 161"/>
                <a:gd name="T3" fmla="*/ 75 h 597"/>
                <a:gd name="T4" fmla="*/ 128 w 161"/>
                <a:gd name="T5" fmla="*/ 151 h 597"/>
                <a:gd name="T6" fmla="*/ 88 w 161"/>
                <a:gd name="T7" fmla="*/ 300 h 597"/>
                <a:gd name="T8" fmla="*/ 47 w 161"/>
                <a:gd name="T9" fmla="*/ 450 h 597"/>
                <a:gd name="T10" fmla="*/ 0 w 161"/>
                <a:gd name="T11" fmla="*/ 597 h 597"/>
                <a:gd name="T12" fmla="*/ 35 w 161"/>
                <a:gd name="T13" fmla="*/ 446 h 597"/>
                <a:gd name="T14" fmla="*/ 73 w 161"/>
                <a:gd name="T15" fmla="*/ 296 h 597"/>
                <a:gd name="T16" fmla="*/ 114 w 161"/>
                <a:gd name="T17" fmla="*/ 147 h 597"/>
                <a:gd name="T18" fmla="*/ 137 w 161"/>
                <a:gd name="T19" fmla="*/ 73 h 597"/>
                <a:gd name="T20" fmla="*/ 161 w 161"/>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597">
                  <a:moveTo>
                    <a:pt x="161" y="0"/>
                  </a:moveTo>
                  <a:lnTo>
                    <a:pt x="145" y="75"/>
                  </a:lnTo>
                  <a:lnTo>
                    <a:pt x="128" y="151"/>
                  </a:lnTo>
                  <a:lnTo>
                    <a:pt x="88" y="300"/>
                  </a:lnTo>
                  <a:lnTo>
                    <a:pt x="47" y="450"/>
                  </a:lnTo>
                  <a:lnTo>
                    <a:pt x="0" y="597"/>
                  </a:lnTo>
                  <a:lnTo>
                    <a:pt x="35" y="446"/>
                  </a:lnTo>
                  <a:lnTo>
                    <a:pt x="73" y="296"/>
                  </a:lnTo>
                  <a:lnTo>
                    <a:pt x="114" y="147"/>
                  </a:lnTo>
                  <a:lnTo>
                    <a:pt x="137" y="73"/>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4" name="Freeform 1002"/>
            <p:cNvSpPr>
              <a:spLocks/>
            </p:cNvSpPr>
            <p:nvPr/>
          </p:nvSpPr>
          <p:spPr bwMode="auto">
            <a:xfrm>
              <a:off x="3246439" y="5656263"/>
              <a:ext cx="12700" cy="488950"/>
            </a:xfrm>
            <a:custGeom>
              <a:avLst/>
              <a:gdLst>
                <a:gd name="T0" fmla="*/ 8 w 16"/>
                <a:gd name="T1" fmla="*/ 0 h 616"/>
                <a:gd name="T2" fmla="*/ 12 w 16"/>
                <a:gd name="T3" fmla="*/ 77 h 616"/>
                <a:gd name="T4" fmla="*/ 14 w 16"/>
                <a:gd name="T5" fmla="*/ 155 h 616"/>
                <a:gd name="T6" fmla="*/ 16 w 16"/>
                <a:gd name="T7" fmla="*/ 308 h 616"/>
                <a:gd name="T8" fmla="*/ 14 w 16"/>
                <a:gd name="T9" fmla="*/ 463 h 616"/>
                <a:gd name="T10" fmla="*/ 8 w 16"/>
                <a:gd name="T11" fmla="*/ 616 h 616"/>
                <a:gd name="T12" fmla="*/ 2 w 16"/>
                <a:gd name="T13" fmla="*/ 463 h 616"/>
                <a:gd name="T14" fmla="*/ 0 w 16"/>
                <a:gd name="T15" fmla="*/ 308 h 616"/>
                <a:gd name="T16" fmla="*/ 2 w 16"/>
                <a:gd name="T17" fmla="*/ 155 h 616"/>
                <a:gd name="T18" fmla="*/ 2 w 16"/>
                <a:gd name="T19" fmla="*/ 77 h 616"/>
                <a:gd name="T20" fmla="*/ 8 w 16"/>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16">
                  <a:moveTo>
                    <a:pt x="8" y="0"/>
                  </a:moveTo>
                  <a:lnTo>
                    <a:pt x="12" y="77"/>
                  </a:lnTo>
                  <a:lnTo>
                    <a:pt x="14" y="155"/>
                  </a:lnTo>
                  <a:lnTo>
                    <a:pt x="16" y="308"/>
                  </a:lnTo>
                  <a:lnTo>
                    <a:pt x="14" y="463"/>
                  </a:lnTo>
                  <a:lnTo>
                    <a:pt x="8" y="616"/>
                  </a:lnTo>
                  <a:lnTo>
                    <a:pt x="2" y="463"/>
                  </a:lnTo>
                  <a:lnTo>
                    <a:pt x="0" y="308"/>
                  </a:lnTo>
                  <a:lnTo>
                    <a:pt x="2" y="155"/>
                  </a:lnTo>
                  <a:lnTo>
                    <a:pt x="2" y="77"/>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5" name="Freeform 1003"/>
            <p:cNvSpPr>
              <a:spLocks/>
            </p:cNvSpPr>
            <p:nvPr/>
          </p:nvSpPr>
          <p:spPr bwMode="auto">
            <a:xfrm>
              <a:off x="3252789" y="5656263"/>
              <a:ext cx="125413" cy="473075"/>
            </a:xfrm>
            <a:custGeom>
              <a:avLst/>
              <a:gdLst>
                <a:gd name="T0" fmla="*/ 0 w 159"/>
                <a:gd name="T1" fmla="*/ 0 h 597"/>
                <a:gd name="T2" fmla="*/ 23 w 159"/>
                <a:gd name="T3" fmla="*/ 73 h 597"/>
                <a:gd name="T4" fmla="*/ 45 w 159"/>
                <a:gd name="T5" fmla="*/ 147 h 597"/>
                <a:gd name="T6" fmla="*/ 86 w 159"/>
                <a:gd name="T7" fmla="*/ 296 h 597"/>
                <a:gd name="T8" fmla="*/ 126 w 159"/>
                <a:gd name="T9" fmla="*/ 446 h 597"/>
                <a:gd name="T10" fmla="*/ 159 w 159"/>
                <a:gd name="T11" fmla="*/ 597 h 597"/>
                <a:gd name="T12" fmla="*/ 114 w 159"/>
                <a:gd name="T13" fmla="*/ 450 h 597"/>
                <a:gd name="T14" fmla="*/ 73 w 159"/>
                <a:gd name="T15" fmla="*/ 300 h 597"/>
                <a:gd name="T16" fmla="*/ 33 w 159"/>
                <a:gd name="T17" fmla="*/ 151 h 597"/>
                <a:gd name="T18" fmla="*/ 16 w 159"/>
                <a:gd name="T19" fmla="*/ 75 h 597"/>
                <a:gd name="T20" fmla="*/ 0 w 159"/>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97">
                  <a:moveTo>
                    <a:pt x="0" y="0"/>
                  </a:moveTo>
                  <a:lnTo>
                    <a:pt x="23" y="73"/>
                  </a:lnTo>
                  <a:lnTo>
                    <a:pt x="45" y="147"/>
                  </a:lnTo>
                  <a:lnTo>
                    <a:pt x="86" y="296"/>
                  </a:lnTo>
                  <a:lnTo>
                    <a:pt x="126" y="446"/>
                  </a:lnTo>
                  <a:lnTo>
                    <a:pt x="159" y="597"/>
                  </a:lnTo>
                  <a:lnTo>
                    <a:pt x="114" y="450"/>
                  </a:lnTo>
                  <a:lnTo>
                    <a:pt x="73" y="300"/>
                  </a:lnTo>
                  <a:lnTo>
                    <a:pt x="33" y="151"/>
                  </a:lnTo>
                  <a:lnTo>
                    <a:pt x="16" y="7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6" name="Freeform 1004"/>
            <p:cNvSpPr>
              <a:spLocks/>
            </p:cNvSpPr>
            <p:nvPr/>
          </p:nvSpPr>
          <p:spPr bwMode="auto">
            <a:xfrm>
              <a:off x="3252789" y="5656263"/>
              <a:ext cx="244475" cy="422275"/>
            </a:xfrm>
            <a:custGeom>
              <a:avLst/>
              <a:gdLst>
                <a:gd name="T0" fmla="*/ 0 w 308"/>
                <a:gd name="T1" fmla="*/ 0 h 534"/>
                <a:gd name="T2" fmla="*/ 41 w 308"/>
                <a:gd name="T3" fmla="*/ 65 h 534"/>
                <a:gd name="T4" fmla="*/ 82 w 308"/>
                <a:gd name="T5" fmla="*/ 130 h 534"/>
                <a:gd name="T6" fmla="*/ 161 w 308"/>
                <a:gd name="T7" fmla="*/ 263 h 534"/>
                <a:gd name="T8" fmla="*/ 236 w 308"/>
                <a:gd name="T9" fmla="*/ 399 h 534"/>
                <a:gd name="T10" fmla="*/ 308 w 308"/>
                <a:gd name="T11" fmla="*/ 534 h 534"/>
                <a:gd name="T12" fmla="*/ 226 w 308"/>
                <a:gd name="T13" fmla="*/ 404 h 534"/>
                <a:gd name="T14" fmla="*/ 147 w 308"/>
                <a:gd name="T15" fmla="*/ 271 h 534"/>
                <a:gd name="T16" fmla="*/ 71 w 308"/>
                <a:gd name="T17" fmla="*/ 137 h 534"/>
                <a:gd name="T18" fmla="*/ 35 w 308"/>
                <a:gd name="T19" fmla="*/ 69 h 534"/>
                <a:gd name="T20" fmla="*/ 0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0" y="0"/>
                  </a:moveTo>
                  <a:lnTo>
                    <a:pt x="41" y="65"/>
                  </a:lnTo>
                  <a:lnTo>
                    <a:pt x="82" y="130"/>
                  </a:lnTo>
                  <a:lnTo>
                    <a:pt x="161" y="263"/>
                  </a:lnTo>
                  <a:lnTo>
                    <a:pt x="236" y="399"/>
                  </a:lnTo>
                  <a:lnTo>
                    <a:pt x="308" y="534"/>
                  </a:lnTo>
                  <a:lnTo>
                    <a:pt x="226" y="404"/>
                  </a:lnTo>
                  <a:lnTo>
                    <a:pt x="147" y="271"/>
                  </a:lnTo>
                  <a:lnTo>
                    <a:pt x="71" y="137"/>
                  </a:lnTo>
                  <a:lnTo>
                    <a:pt x="35"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7" name="Freeform 1005"/>
            <p:cNvSpPr>
              <a:spLocks/>
            </p:cNvSpPr>
            <p:nvPr/>
          </p:nvSpPr>
          <p:spPr bwMode="auto">
            <a:xfrm>
              <a:off x="3252789" y="5656263"/>
              <a:ext cx="346075" cy="344488"/>
            </a:xfrm>
            <a:custGeom>
              <a:avLst/>
              <a:gdLst>
                <a:gd name="T0" fmla="*/ 0 w 436"/>
                <a:gd name="T1" fmla="*/ 0 h 436"/>
                <a:gd name="T2" fmla="*/ 57 w 436"/>
                <a:gd name="T3" fmla="*/ 51 h 436"/>
                <a:gd name="T4" fmla="*/ 114 w 436"/>
                <a:gd name="T5" fmla="*/ 104 h 436"/>
                <a:gd name="T6" fmla="*/ 224 w 436"/>
                <a:gd name="T7" fmla="*/ 212 h 436"/>
                <a:gd name="T8" fmla="*/ 332 w 436"/>
                <a:gd name="T9" fmla="*/ 324 h 436"/>
                <a:gd name="T10" fmla="*/ 436 w 436"/>
                <a:gd name="T11" fmla="*/ 436 h 436"/>
                <a:gd name="T12" fmla="*/ 322 w 436"/>
                <a:gd name="T13" fmla="*/ 332 h 436"/>
                <a:gd name="T14" fmla="*/ 212 w 436"/>
                <a:gd name="T15" fmla="*/ 224 h 436"/>
                <a:gd name="T16" fmla="*/ 104 w 436"/>
                <a:gd name="T17" fmla="*/ 114 h 436"/>
                <a:gd name="T18" fmla="*/ 51 w 436"/>
                <a:gd name="T19" fmla="*/ 57 h 436"/>
                <a:gd name="T20" fmla="*/ 0 w 436"/>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36">
                  <a:moveTo>
                    <a:pt x="0" y="0"/>
                  </a:moveTo>
                  <a:lnTo>
                    <a:pt x="57" y="51"/>
                  </a:lnTo>
                  <a:lnTo>
                    <a:pt x="114" y="104"/>
                  </a:lnTo>
                  <a:lnTo>
                    <a:pt x="224" y="212"/>
                  </a:lnTo>
                  <a:lnTo>
                    <a:pt x="332" y="324"/>
                  </a:lnTo>
                  <a:lnTo>
                    <a:pt x="436" y="436"/>
                  </a:lnTo>
                  <a:lnTo>
                    <a:pt x="322" y="332"/>
                  </a:lnTo>
                  <a:lnTo>
                    <a:pt x="212" y="224"/>
                  </a:lnTo>
                  <a:lnTo>
                    <a:pt x="104" y="114"/>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8" name="Freeform 1006"/>
            <p:cNvSpPr>
              <a:spLocks/>
            </p:cNvSpPr>
            <p:nvPr/>
          </p:nvSpPr>
          <p:spPr bwMode="auto">
            <a:xfrm>
              <a:off x="3252789" y="5656263"/>
              <a:ext cx="423863" cy="244475"/>
            </a:xfrm>
            <a:custGeom>
              <a:avLst/>
              <a:gdLst>
                <a:gd name="T0" fmla="*/ 0 w 534"/>
                <a:gd name="T1" fmla="*/ 0 h 308"/>
                <a:gd name="T2" fmla="*/ 69 w 534"/>
                <a:gd name="T3" fmla="*/ 35 h 308"/>
                <a:gd name="T4" fmla="*/ 135 w 534"/>
                <a:gd name="T5" fmla="*/ 73 h 308"/>
                <a:gd name="T6" fmla="*/ 271 w 534"/>
                <a:gd name="T7" fmla="*/ 147 h 308"/>
                <a:gd name="T8" fmla="*/ 404 w 534"/>
                <a:gd name="T9" fmla="*/ 226 h 308"/>
                <a:gd name="T10" fmla="*/ 534 w 534"/>
                <a:gd name="T11" fmla="*/ 308 h 308"/>
                <a:gd name="T12" fmla="*/ 397 w 534"/>
                <a:gd name="T13" fmla="*/ 238 h 308"/>
                <a:gd name="T14" fmla="*/ 263 w 534"/>
                <a:gd name="T15" fmla="*/ 161 h 308"/>
                <a:gd name="T16" fmla="*/ 130 w 534"/>
                <a:gd name="T17" fmla="*/ 83 h 308"/>
                <a:gd name="T18" fmla="*/ 65 w 534"/>
                <a:gd name="T19" fmla="*/ 41 h 308"/>
                <a:gd name="T20" fmla="*/ 0 w 534"/>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308">
                  <a:moveTo>
                    <a:pt x="0" y="0"/>
                  </a:moveTo>
                  <a:lnTo>
                    <a:pt x="69" y="35"/>
                  </a:lnTo>
                  <a:lnTo>
                    <a:pt x="135" y="73"/>
                  </a:lnTo>
                  <a:lnTo>
                    <a:pt x="271" y="147"/>
                  </a:lnTo>
                  <a:lnTo>
                    <a:pt x="404" y="226"/>
                  </a:lnTo>
                  <a:lnTo>
                    <a:pt x="534" y="308"/>
                  </a:lnTo>
                  <a:lnTo>
                    <a:pt x="397" y="238"/>
                  </a:lnTo>
                  <a:lnTo>
                    <a:pt x="263" y="161"/>
                  </a:lnTo>
                  <a:lnTo>
                    <a:pt x="130" y="83"/>
                  </a:lnTo>
                  <a:lnTo>
                    <a:pt x="65" y="41"/>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9" name="Freeform 1007"/>
            <p:cNvSpPr>
              <a:spLocks/>
            </p:cNvSpPr>
            <p:nvPr/>
          </p:nvSpPr>
          <p:spPr bwMode="auto">
            <a:xfrm>
              <a:off x="3252789" y="5656263"/>
              <a:ext cx="473075" cy="125413"/>
            </a:xfrm>
            <a:custGeom>
              <a:avLst/>
              <a:gdLst>
                <a:gd name="T0" fmla="*/ 0 w 597"/>
                <a:gd name="T1" fmla="*/ 0 h 159"/>
                <a:gd name="T2" fmla="*/ 75 w 597"/>
                <a:gd name="T3" fmla="*/ 16 h 159"/>
                <a:gd name="T4" fmla="*/ 151 w 597"/>
                <a:gd name="T5" fmla="*/ 33 h 159"/>
                <a:gd name="T6" fmla="*/ 300 w 597"/>
                <a:gd name="T7" fmla="*/ 73 h 159"/>
                <a:gd name="T8" fmla="*/ 448 w 597"/>
                <a:gd name="T9" fmla="*/ 114 h 159"/>
                <a:gd name="T10" fmla="*/ 597 w 597"/>
                <a:gd name="T11" fmla="*/ 159 h 159"/>
                <a:gd name="T12" fmla="*/ 446 w 597"/>
                <a:gd name="T13" fmla="*/ 126 h 159"/>
                <a:gd name="T14" fmla="*/ 296 w 597"/>
                <a:gd name="T15" fmla="*/ 88 h 159"/>
                <a:gd name="T16" fmla="*/ 147 w 597"/>
                <a:gd name="T17" fmla="*/ 45 h 159"/>
                <a:gd name="T18" fmla="*/ 73 w 597"/>
                <a:gd name="T19" fmla="*/ 24 h 159"/>
                <a:gd name="T20" fmla="*/ 0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0" y="0"/>
                  </a:moveTo>
                  <a:lnTo>
                    <a:pt x="75" y="16"/>
                  </a:lnTo>
                  <a:lnTo>
                    <a:pt x="151" y="33"/>
                  </a:lnTo>
                  <a:lnTo>
                    <a:pt x="300" y="73"/>
                  </a:lnTo>
                  <a:lnTo>
                    <a:pt x="448" y="114"/>
                  </a:lnTo>
                  <a:lnTo>
                    <a:pt x="597" y="159"/>
                  </a:lnTo>
                  <a:lnTo>
                    <a:pt x="446" y="126"/>
                  </a:lnTo>
                  <a:lnTo>
                    <a:pt x="296" y="88"/>
                  </a:lnTo>
                  <a:lnTo>
                    <a:pt x="147" y="45"/>
                  </a:lnTo>
                  <a:lnTo>
                    <a:pt x="73"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0" name="Freeform 1008"/>
            <p:cNvSpPr>
              <a:spLocks/>
            </p:cNvSpPr>
            <p:nvPr/>
          </p:nvSpPr>
          <p:spPr bwMode="auto">
            <a:xfrm>
              <a:off x="3252789" y="5649913"/>
              <a:ext cx="488950" cy="11113"/>
            </a:xfrm>
            <a:custGeom>
              <a:avLst/>
              <a:gdLst>
                <a:gd name="T0" fmla="*/ 308 w 617"/>
                <a:gd name="T1" fmla="*/ 0 h 16"/>
                <a:gd name="T2" fmla="*/ 463 w 617"/>
                <a:gd name="T3" fmla="*/ 2 h 16"/>
                <a:gd name="T4" fmla="*/ 617 w 617"/>
                <a:gd name="T5" fmla="*/ 8 h 16"/>
                <a:gd name="T6" fmla="*/ 463 w 617"/>
                <a:gd name="T7" fmla="*/ 14 h 16"/>
                <a:gd name="T8" fmla="*/ 308 w 617"/>
                <a:gd name="T9" fmla="*/ 16 h 16"/>
                <a:gd name="T10" fmla="*/ 153 w 617"/>
                <a:gd name="T11" fmla="*/ 14 h 16"/>
                <a:gd name="T12" fmla="*/ 77 w 617"/>
                <a:gd name="T13" fmla="*/ 12 h 16"/>
                <a:gd name="T14" fmla="*/ 0 w 617"/>
                <a:gd name="T15" fmla="*/ 8 h 16"/>
                <a:gd name="T16" fmla="*/ 77 w 617"/>
                <a:gd name="T17" fmla="*/ 4 h 16"/>
                <a:gd name="T18" fmla="*/ 153 w 617"/>
                <a:gd name="T19" fmla="*/ 2 h 16"/>
                <a:gd name="T20" fmla="*/ 308 w 6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7" h="16">
                  <a:moveTo>
                    <a:pt x="308" y="0"/>
                  </a:moveTo>
                  <a:lnTo>
                    <a:pt x="463" y="2"/>
                  </a:lnTo>
                  <a:lnTo>
                    <a:pt x="617" y="8"/>
                  </a:lnTo>
                  <a:lnTo>
                    <a:pt x="463" y="14"/>
                  </a:lnTo>
                  <a:lnTo>
                    <a:pt x="308" y="16"/>
                  </a:lnTo>
                  <a:lnTo>
                    <a:pt x="153" y="14"/>
                  </a:lnTo>
                  <a:lnTo>
                    <a:pt x="77" y="12"/>
                  </a:lnTo>
                  <a:lnTo>
                    <a:pt x="0" y="8"/>
                  </a:lnTo>
                  <a:lnTo>
                    <a:pt x="77" y="4"/>
                  </a:lnTo>
                  <a:lnTo>
                    <a:pt x="153" y="2"/>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1" name="Freeform 1009"/>
            <p:cNvSpPr>
              <a:spLocks/>
            </p:cNvSpPr>
            <p:nvPr/>
          </p:nvSpPr>
          <p:spPr bwMode="auto">
            <a:xfrm>
              <a:off x="3252789" y="5529263"/>
              <a:ext cx="473075" cy="127000"/>
            </a:xfrm>
            <a:custGeom>
              <a:avLst/>
              <a:gdLst>
                <a:gd name="T0" fmla="*/ 597 w 597"/>
                <a:gd name="T1" fmla="*/ 0 h 159"/>
                <a:gd name="T2" fmla="*/ 448 w 597"/>
                <a:gd name="T3" fmla="*/ 45 h 159"/>
                <a:gd name="T4" fmla="*/ 300 w 597"/>
                <a:gd name="T5" fmla="*/ 86 h 159"/>
                <a:gd name="T6" fmla="*/ 151 w 597"/>
                <a:gd name="T7" fmla="*/ 126 h 159"/>
                <a:gd name="T8" fmla="*/ 75 w 597"/>
                <a:gd name="T9" fmla="*/ 143 h 159"/>
                <a:gd name="T10" fmla="*/ 0 w 597"/>
                <a:gd name="T11" fmla="*/ 159 h 159"/>
                <a:gd name="T12" fmla="*/ 73 w 597"/>
                <a:gd name="T13" fmla="*/ 136 h 159"/>
                <a:gd name="T14" fmla="*/ 147 w 597"/>
                <a:gd name="T15" fmla="*/ 114 h 159"/>
                <a:gd name="T16" fmla="*/ 296 w 597"/>
                <a:gd name="T17" fmla="*/ 71 h 159"/>
                <a:gd name="T18" fmla="*/ 446 w 597"/>
                <a:gd name="T19" fmla="*/ 33 h 159"/>
                <a:gd name="T20" fmla="*/ 597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597" y="0"/>
                  </a:moveTo>
                  <a:lnTo>
                    <a:pt x="448" y="45"/>
                  </a:lnTo>
                  <a:lnTo>
                    <a:pt x="300" y="86"/>
                  </a:lnTo>
                  <a:lnTo>
                    <a:pt x="151" y="126"/>
                  </a:lnTo>
                  <a:lnTo>
                    <a:pt x="75" y="143"/>
                  </a:lnTo>
                  <a:lnTo>
                    <a:pt x="0" y="159"/>
                  </a:lnTo>
                  <a:lnTo>
                    <a:pt x="73" y="136"/>
                  </a:lnTo>
                  <a:lnTo>
                    <a:pt x="147" y="114"/>
                  </a:lnTo>
                  <a:lnTo>
                    <a:pt x="296" y="71"/>
                  </a:lnTo>
                  <a:lnTo>
                    <a:pt x="446" y="33"/>
                  </a:lnTo>
                  <a:lnTo>
                    <a:pt x="5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2" name="Freeform 1010"/>
            <p:cNvSpPr>
              <a:spLocks/>
            </p:cNvSpPr>
            <p:nvPr/>
          </p:nvSpPr>
          <p:spPr bwMode="auto">
            <a:xfrm>
              <a:off x="3252789" y="5410201"/>
              <a:ext cx="423863" cy="246063"/>
            </a:xfrm>
            <a:custGeom>
              <a:avLst/>
              <a:gdLst>
                <a:gd name="T0" fmla="*/ 534 w 534"/>
                <a:gd name="T1" fmla="*/ 0 h 308"/>
                <a:gd name="T2" fmla="*/ 404 w 534"/>
                <a:gd name="T3" fmla="*/ 82 h 308"/>
                <a:gd name="T4" fmla="*/ 271 w 534"/>
                <a:gd name="T5" fmla="*/ 161 h 308"/>
                <a:gd name="T6" fmla="*/ 135 w 534"/>
                <a:gd name="T7" fmla="*/ 235 h 308"/>
                <a:gd name="T8" fmla="*/ 69 w 534"/>
                <a:gd name="T9" fmla="*/ 273 h 308"/>
                <a:gd name="T10" fmla="*/ 0 w 534"/>
                <a:gd name="T11" fmla="*/ 308 h 308"/>
                <a:gd name="T12" fmla="*/ 65 w 534"/>
                <a:gd name="T13" fmla="*/ 267 h 308"/>
                <a:gd name="T14" fmla="*/ 130 w 534"/>
                <a:gd name="T15" fmla="*/ 226 h 308"/>
                <a:gd name="T16" fmla="*/ 263 w 534"/>
                <a:gd name="T17" fmla="*/ 147 h 308"/>
                <a:gd name="T18" fmla="*/ 397 w 534"/>
                <a:gd name="T19" fmla="*/ 71 h 308"/>
                <a:gd name="T20" fmla="*/ 534 w 534"/>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308">
                  <a:moveTo>
                    <a:pt x="534" y="0"/>
                  </a:moveTo>
                  <a:lnTo>
                    <a:pt x="404" y="82"/>
                  </a:lnTo>
                  <a:lnTo>
                    <a:pt x="271" y="161"/>
                  </a:lnTo>
                  <a:lnTo>
                    <a:pt x="135" y="235"/>
                  </a:lnTo>
                  <a:lnTo>
                    <a:pt x="69" y="273"/>
                  </a:lnTo>
                  <a:lnTo>
                    <a:pt x="0" y="308"/>
                  </a:lnTo>
                  <a:lnTo>
                    <a:pt x="65" y="267"/>
                  </a:lnTo>
                  <a:lnTo>
                    <a:pt x="130" y="226"/>
                  </a:lnTo>
                  <a:lnTo>
                    <a:pt x="263" y="147"/>
                  </a:lnTo>
                  <a:lnTo>
                    <a:pt x="397" y="71"/>
                  </a:lnTo>
                  <a:lnTo>
                    <a:pt x="5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3" name="Freeform 1011"/>
            <p:cNvSpPr>
              <a:spLocks/>
            </p:cNvSpPr>
            <p:nvPr/>
          </p:nvSpPr>
          <p:spPr bwMode="auto">
            <a:xfrm>
              <a:off x="3252789" y="5310188"/>
              <a:ext cx="346075" cy="346075"/>
            </a:xfrm>
            <a:custGeom>
              <a:avLst/>
              <a:gdLst>
                <a:gd name="T0" fmla="*/ 436 w 436"/>
                <a:gd name="T1" fmla="*/ 0 h 436"/>
                <a:gd name="T2" fmla="*/ 332 w 436"/>
                <a:gd name="T3" fmla="*/ 112 h 436"/>
                <a:gd name="T4" fmla="*/ 224 w 436"/>
                <a:gd name="T5" fmla="*/ 224 h 436"/>
                <a:gd name="T6" fmla="*/ 114 w 436"/>
                <a:gd name="T7" fmla="*/ 332 h 436"/>
                <a:gd name="T8" fmla="*/ 57 w 436"/>
                <a:gd name="T9" fmla="*/ 385 h 436"/>
                <a:gd name="T10" fmla="*/ 0 w 436"/>
                <a:gd name="T11" fmla="*/ 436 h 436"/>
                <a:gd name="T12" fmla="*/ 51 w 436"/>
                <a:gd name="T13" fmla="*/ 379 h 436"/>
                <a:gd name="T14" fmla="*/ 104 w 436"/>
                <a:gd name="T15" fmla="*/ 322 h 436"/>
                <a:gd name="T16" fmla="*/ 212 w 436"/>
                <a:gd name="T17" fmla="*/ 212 h 436"/>
                <a:gd name="T18" fmla="*/ 322 w 436"/>
                <a:gd name="T19" fmla="*/ 104 h 436"/>
                <a:gd name="T20" fmla="*/ 436 w 436"/>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36">
                  <a:moveTo>
                    <a:pt x="436" y="0"/>
                  </a:moveTo>
                  <a:lnTo>
                    <a:pt x="332" y="112"/>
                  </a:lnTo>
                  <a:lnTo>
                    <a:pt x="224" y="224"/>
                  </a:lnTo>
                  <a:lnTo>
                    <a:pt x="114" y="332"/>
                  </a:lnTo>
                  <a:lnTo>
                    <a:pt x="57" y="385"/>
                  </a:lnTo>
                  <a:lnTo>
                    <a:pt x="0" y="436"/>
                  </a:lnTo>
                  <a:lnTo>
                    <a:pt x="51" y="379"/>
                  </a:lnTo>
                  <a:lnTo>
                    <a:pt x="104" y="322"/>
                  </a:lnTo>
                  <a:lnTo>
                    <a:pt x="212" y="212"/>
                  </a:lnTo>
                  <a:lnTo>
                    <a:pt x="322" y="104"/>
                  </a:lnTo>
                  <a:lnTo>
                    <a:pt x="4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4" name="Freeform 1012"/>
            <p:cNvSpPr>
              <a:spLocks/>
            </p:cNvSpPr>
            <p:nvPr/>
          </p:nvSpPr>
          <p:spPr bwMode="auto">
            <a:xfrm>
              <a:off x="3252789" y="5232401"/>
              <a:ext cx="244475" cy="423863"/>
            </a:xfrm>
            <a:custGeom>
              <a:avLst/>
              <a:gdLst>
                <a:gd name="T0" fmla="*/ 308 w 308"/>
                <a:gd name="T1" fmla="*/ 0 h 534"/>
                <a:gd name="T2" fmla="*/ 236 w 308"/>
                <a:gd name="T3" fmla="*/ 136 h 534"/>
                <a:gd name="T4" fmla="*/ 161 w 308"/>
                <a:gd name="T5" fmla="*/ 271 h 534"/>
                <a:gd name="T6" fmla="*/ 82 w 308"/>
                <a:gd name="T7" fmla="*/ 403 h 534"/>
                <a:gd name="T8" fmla="*/ 41 w 308"/>
                <a:gd name="T9" fmla="*/ 469 h 534"/>
                <a:gd name="T10" fmla="*/ 0 w 308"/>
                <a:gd name="T11" fmla="*/ 534 h 534"/>
                <a:gd name="T12" fmla="*/ 35 w 308"/>
                <a:gd name="T13" fmla="*/ 465 h 534"/>
                <a:gd name="T14" fmla="*/ 71 w 308"/>
                <a:gd name="T15" fmla="*/ 397 h 534"/>
                <a:gd name="T16" fmla="*/ 147 w 308"/>
                <a:gd name="T17" fmla="*/ 263 h 534"/>
                <a:gd name="T18" fmla="*/ 226 w 308"/>
                <a:gd name="T19" fmla="*/ 130 h 534"/>
                <a:gd name="T20" fmla="*/ 308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308" y="0"/>
                  </a:moveTo>
                  <a:lnTo>
                    <a:pt x="236" y="136"/>
                  </a:lnTo>
                  <a:lnTo>
                    <a:pt x="161" y="271"/>
                  </a:lnTo>
                  <a:lnTo>
                    <a:pt x="82" y="403"/>
                  </a:lnTo>
                  <a:lnTo>
                    <a:pt x="41" y="469"/>
                  </a:lnTo>
                  <a:lnTo>
                    <a:pt x="0" y="534"/>
                  </a:lnTo>
                  <a:lnTo>
                    <a:pt x="35" y="465"/>
                  </a:lnTo>
                  <a:lnTo>
                    <a:pt x="71" y="397"/>
                  </a:lnTo>
                  <a:lnTo>
                    <a:pt x="147" y="263"/>
                  </a:lnTo>
                  <a:lnTo>
                    <a:pt x="226" y="130"/>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5" name="Freeform 1013"/>
            <p:cNvSpPr>
              <a:spLocks/>
            </p:cNvSpPr>
            <p:nvPr/>
          </p:nvSpPr>
          <p:spPr bwMode="auto">
            <a:xfrm>
              <a:off x="3252789" y="5181601"/>
              <a:ext cx="125413" cy="474663"/>
            </a:xfrm>
            <a:custGeom>
              <a:avLst/>
              <a:gdLst>
                <a:gd name="T0" fmla="*/ 159 w 159"/>
                <a:gd name="T1" fmla="*/ 0 h 597"/>
                <a:gd name="T2" fmla="*/ 126 w 159"/>
                <a:gd name="T3" fmla="*/ 152 h 597"/>
                <a:gd name="T4" fmla="*/ 86 w 159"/>
                <a:gd name="T5" fmla="*/ 301 h 597"/>
                <a:gd name="T6" fmla="*/ 45 w 159"/>
                <a:gd name="T7" fmla="*/ 450 h 597"/>
                <a:gd name="T8" fmla="*/ 23 w 159"/>
                <a:gd name="T9" fmla="*/ 524 h 597"/>
                <a:gd name="T10" fmla="*/ 0 w 159"/>
                <a:gd name="T11" fmla="*/ 597 h 597"/>
                <a:gd name="T12" fmla="*/ 16 w 159"/>
                <a:gd name="T13" fmla="*/ 521 h 597"/>
                <a:gd name="T14" fmla="*/ 33 w 159"/>
                <a:gd name="T15" fmla="*/ 446 h 597"/>
                <a:gd name="T16" fmla="*/ 73 w 159"/>
                <a:gd name="T17" fmla="*/ 297 h 597"/>
                <a:gd name="T18" fmla="*/ 114 w 159"/>
                <a:gd name="T19" fmla="*/ 148 h 597"/>
                <a:gd name="T20" fmla="*/ 159 w 159"/>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97">
                  <a:moveTo>
                    <a:pt x="159" y="0"/>
                  </a:moveTo>
                  <a:lnTo>
                    <a:pt x="126" y="152"/>
                  </a:lnTo>
                  <a:lnTo>
                    <a:pt x="86" y="301"/>
                  </a:lnTo>
                  <a:lnTo>
                    <a:pt x="45" y="450"/>
                  </a:lnTo>
                  <a:lnTo>
                    <a:pt x="23" y="524"/>
                  </a:lnTo>
                  <a:lnTo>
                    <a:pt x="0" y="597"/>
                  </a:lnTo>
                  <a:lnTo>
                    <a:pt x="16" y="521"/>
                  </a:lnTo>
                  <a:lnTo>
                    <a:pt x="33" y="446"/>
                  </a:lnTo>
                  <a:lnTo>
                    <a:pt x="73" y="297"/>
                  </a:lnTo>
                  <a:lnTo>
                    <a:pt x="114" y="148"/>
                  </a:lnTo>
                  <a:lnTo>
                    <a:pt x="1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6" name="Freeform 1014"/>
            <p:cNvSpPr>
              <a:spLocks/>
            </p:cNvSpPr>
            <p:nvPr/>
          </p:nvSpPr>
          <p:spPr bwMode="auto">
            <a:xfrm>
              <a:off x="3197226" y="5235576"/>
              <a:ext cx="55563" cy="420688"/>
            </a:xfrm>
            <a:custGeom>
              <a:avLst/>
              <a:gdLst>
                <a:gd name="T0" fmla="*/ 0 w 71"/>
                <a:gd name="T1" fmla="*/ 0 h 530"/>
                <a:gd name="T2" fmla="*/ 24 w 71"/>
                <a:gd name="T3" fmla="*/ 132 h 530"/>
                <a:gd name="T4" fmla="*/ 43 w 71"/>
                <a:gd name="T5" fmla="*/ 265 h 530"/>
                <a:gd name="T6" fmla="*/ 59 w 71"/>
                <a:gd name="T7" fmla="*/ 397 h 530"/>
                <a:gd name="T8" fmla="*/ 65 w 71"/>
                <a:gd name="T9" fmla="*/ 463 h 530"/>
                <a:gd name="T10" fmla="*/ 71 w 71"/>
                <a:gd name="T11" fmla="*/ 530 h 530"/>
                <a:gd name="T12" fmla="*/ 57 w 71"/>
                <a:gd name="T13" fmla="*/ 465 h 530"/>
                <a:gd name="T14" fmla="*/ 47 w 71"/>
                <a:gd name="T15" fmla="*/ 399 h 530"/>
                <a:gd name="T16" fmla="*/ 28 w 71"/>
                <a:gd name="T17" fmla="*/ 267 h 530"/>
                <a:gd name="T18" fmla="*/ 12 w 71"/>
                <a:gd name="T19" fmla="*/ 134 h 530"/>
                <a:gd name="T20" fmla="*/ 0 w 71"/>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30">
                  <a:moveTo>
                    <a:pt x="0" y="0"/>
                  </a:moveTo>
                  <a:lnTo>
                    <a:pt x="24" y="132"/>
                  </a:lnTo>
                  <a:lnTo>
                    <a:pt x="43" y="265"/>
                  </a:lnTo>
                  <a:lnTo>
                    <a:pt x="59" y="397"/>
                  </a:lnTo>
                  <a:lnTo>
                    <a:pt x="65" y="463"/>
                  </a:lnTo>
                  <a:lnTo>
                    <a:pt x="71" y="530"/>
                  </a:lnTo>
                  <a:lnTo>
                    <a:pt x="57" y="465"/>
                  </a:lnTo>
                  <a:lnTo>
                    <a:pt x="47" y="399"/>
                  </a:lnTo>
                  <a:lnTo>
                    <a:pt x="28" y="267"/>
                  </a:lnTo>
                  <a:lnTo>
                    <a:pt x="12" y="13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7" name="Freeform 1015"/>
            <p:cNvSpPr>
              <a:spLocks/>
            </p:cNvSpPr>
            <p:nvPr/>
          </p:nvSpPr>
          <p:spPr bwMode="auto">
            <a:xfrm>
              <a:off x="3090864" y="5264151"/>
              <a:ext cx="161925" cy="392113"/>
            </a:xfrm>
            <a:custGeom>
              <a:avLst/>
              <a:gdLst>
                <a:gd name="T0" fmla="*/ 0 w 204"/>
                <a:gd name="T1" fmla="*/ 0 h 493"/>
                <a:gd name="T2" fmla="*/ 57 w 204"/>
                <a:gd name="T3" fmla="*/ 120 h 493"/>
                <a:gd name="T4" fmla="*/ 110 w 204"/>
                <a:gd name="T5" fmla="*/ 244 h 493"/>
                <a:gd name="T6" fmla="*/ 159 w 204"/>
                <a:gd name="T7" fmla="*/ 367 h 493"/>
                <a:gd name="T8" fmla="*/ 182 w 204"/>
                <a:gd name="T9" fmla="*/ 430 h 493"/>
                <a:gd name="T10" fmla="*/ 204 w 204"/>
                <a:gd name="T11" fmla="*/ 493 h 493"/>
                <a:gd name="T12" fmla="*/ 174 w 204"/>
                <a:gd name="T13" fmla="*/ 432 h 493"/>
                <a:gd name="T14" fmla="*/ 147 w 204"/>
                <a:gd name="T15" fmla="*/ 371 h 493"/>
                <a:gd name="T16" fmla="*/ 94 w 204"/>
                <a:gd name="T17" fmla="*/ 250 h 493"/>
                <a:gd name="T18" fmla="*/ 45 w 204"/>
                <a:gd name="T19" fmla="*/ 126 h 493"/>
                <a:gd name="T20" fmla="*/ 0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0" y="0"/>
                  </a:moveTo>
                  <a:lnTo>
                    <a:pt x="57" y="120"/>
                  </a:lnTo>
                  <a:lnTo>
                    <a:pt x="110" y="244"/>
                  </a:lnTo>
                  <a:lnTo>
                    <a:pt x="159" y="367"/>
                  </a:lnTo>
                  <a:lnTo>
                    <a:pt x="182" y="430"/>
                  </a:lnTo>
                  <a:lnTo>
                    <a:pt x="204" y="493"/>
                  </a:lnTo>
                  <a:lnTo>
                    <a:pt x="174" y="432"/>
                  </a:lnTo>
                  <a:lnTo>
                    <a:pt x="147" y="371"/>
                  </a:lnTo>
                  <a:lnTo>
                    <a:pt x="94" y="250"/>
                  </a:lnTo>
                  <a:lnTo>
                    <a:pt x="45" y="1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8" name="Freeform 1016"/>
            <p:cNvSpPr>
              <a:spLocks/>
            </p:cNvSpPr>
            <p:nvPr/>
          </p:nvSpPr>
          <p:spPr bwMode="auto">
            <a:xfrm>
              <a:off x="2994026" y="5319713"/>
              <a:ext cx="258763" cy="336550"/>
            </a:xfrm>
            <a:custGeom>
              <a:avLst/>
              <a:gdLst>
                <a:gd name="T0" fmla="*/ 0 w 326"/>
                <a:gd name="T1" fmla="*/ 0 h 424"/>
                <a:gd name="T2" fmla="*/ 86 w 326"/>
                <a:gd name="T3" fmla="*/ 102 h 424"/>
                <a:gd name="T4" fmla="*/ 169 w 326"/>
                <a:gd name="T5" fmla="*/ 208 h 424"/>
                <a:gd name="T6" fmla="*/ 249 w 326"/>
                <a:gd name="T7" fmla="*/ 314 h 424"/>
                <a:gd name="T8" fmla="*/ 289 w 326"/>
                <a:gd name="T9" fmla="*/ 369 h 424"/>
                <a:gd name="T10" fmla="*/ 326 w 326"/>
                <a:gd name="T11" fmla="*/ 424 h 424"/>
                <a:gd name="T12" fmla="*/ 281 w 326"/>
                <a:gd name="T13" fmla="*/ 373 h 424"/>
                <a:gd name="T14" fmla="*/ 240 w 326"/>
                <a:gd name="T15" fmla="*/ 322 h 424"/>
                <a:gd name="T16" fmla="*/ 157 w 326"/>
                <a:gd name="T17" fmla="*/ 218 h 424"/>
                <a:gd name="T18" fmla="*/ 77 w 326"/>
                <a:gd name="T19" fmla="*/ 110 h 424"/>
                <a:gd name="T20" fmla="*/ 0 w 326"/>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424">
                  <a:moveTo>
                    <a:pt x="0" y="0"/>
                  </a:moveTo>
                  <a:lnTo>
                    <a:pt x="86" y="102"/>
                  </a:lnTo>
                  <a:lnTo>
                    <a:pt x="169" y="208"/>
                  </a:lnTo>
                  <a:lnTo>
                    <a:pt x="249" y="314"/>
                  </a:lnTo>
                  <a:lnTo>
                    <a:pt x="289" y="369"/>
                  </a:lnTo>
                  <a:lnTo>
                    <a:pt x="326" y="424"/>
                  </a:lnTo>
                  <a:lnTo>
                    <a:pt x="281" y="373"/>
                  </a:lnTo>
                  <a:lnTo>
                    <a:pt x="240" y="322"/>
                  </a:lnTo>
                  <a:lnTo>
                    <a:pt x="157" y="218"/>
                  </a:lnTo>
                  <a:lnTo>
                    <a:pt x="77" y="1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9" name="Freeform 1017"/>
            <p:cNvSpPr>
              <a:spLocks/>
            </p:cNvSpPr>
            <p:nvPr/>
          </p:nvSpPr>
          <p:spPr bwMode="auto">
            <a:xfrm>
              <a:off x="2916239" y="5397501"/>
              <a:ext cx="336550" cy="258763"/>
            </a:xfrm>
            <a:custGeom>
              <a:avLst/>
              <a:gdLst>
                <a:gd name="T0" fmla="*/ 0 w 424"/>
                <a:gd name="T1" fmla="*/ 0 h 326"/>
                <a:gd name="T2" fmla="*/ 110 w 424"/>
                <a:gd name="T3" fmla="*/ 77 h 326"/>
                <a:gd name="T4" fmla="*/ 216 w 424"/>
                <a:gd name="T5" fmla="*/ 157 h 326"/>
                <a:gd name="T6" fmla="*/ 322 w 424"/>
                <a:gd name="T7" fmla="*/ 240 h 326"/>
                <a:gd name="T8" fmla="*/ 373 w 424"/>
                <a:gd name="T9" fmla="*/ 283 h 326"/>
                <a:gd name="T10" fmla="*/ 424 w 424"/>
                <a:gd name="T11" fmla="*/ 326 h 326"/>
                <a:gd name="T12" fmla="*/ 369 w 424"/>
                <a:gd name="T13" fmla="*/ 289 h 326"/>
                <a:gd name="T14" fmla="*/ 314 w 424"/>
                <a:gd name="T15" fmla="*/ 250 h 326"/>
                <a:gd name="T16" fmla="*/ 206 w 424"/>
                <a:gd name="T17" fmla="*/ 169 h 326"/>
                <a:gd name="T18" fmla="*/ 102 w 424"/>
                <a:gd name="T19" fmla="*/ 87 h 326"/>
                <a:gd name="T20" fmla="*/ 0 w 424"/>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326">
                  <a:moveTo>
                    <a:pt x="0" y="0"/>
                  </a:moveTo>
                  <a:lnTo>
                    <a:pt x="110" y="77"/>
                  </a:lnTo>
                  <a:lnTo>
                    <a:pt x="216" y="157"/>
                  </a:lnTo>
                  <a:lnTo>
                    <a:pt x="322" y="240"/>
                  </a:lnTo>
                  <a:lnTo>
                    <a:pt x="373" y="283"/>
                  </a:lnTo>
                  <a:lnTo>
                    <a:pt x="424" y="326"/>
                  </a:lnTo>
                  <a:lnTo>
                    <a:pt x="369" y="289"/>
                  </a:lnTo>
                  <a:lnTo>
                    <a:pt x="314" y="250"/>
                  </a:lnTo>
                  <a:lnTo>
                    <a:pt x="206" y="169"/>
                  </a:lnTo>
                  <a:lnTo>
                    <a:pt x="102" y="8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0" name="Freeform 1018"/>
            <p:cNvSpPr>
              <a:spLocks/>
            </p:cNvSpPr>
            <p:nvPr/>
          </p:nvSpPr>
          <p:spPr bwMode="auto">
            <a:xfrm>
              <a:off x="2862264" y="5492751"/>
              <a:ext cx="390525" cy="163513"/>
            </a:xfrm>
            <a:custGeom>
              <a:avLst/>
              <a:gdLst>
                <a:gd name="T0" fmla="*/ 0 w 493"/>
                <a:gd name="T1" fmla="*/ 0 h 204"/>
                <a:gd name="T2" fmla="*/ 126 w 493"/>
                <a:gd name="T3" fmla="*/ 45 h 204"/>
                <a:gd name="T4" fmla="*/ 249 w 493"/>
                <a:gd name="T5" fmla="*/ 94 h 204"/>
                <a:gd name="T6" fmla="*/ 371 w 493"/>
                <a:gd name="T7" fmla="*/ 147 h 204"/>
                <a:gd name="T8" fmla="*/ 432 w 493"/>
                <a:gd name="T9" fmla="*/ 175 h 204"/>
                <a:gd name="T10" fmla="*/ 493 w 493"/>
                <a:gd name="T11" fmla="*/ 204 h 204"/>
                <a:gd name="T12" fmla="*/ 430 w 493"/>
                <a:gd name="T13" fmla="*/ 182 h 204"/>
                <a:gd name="T14" fmla="*/ 367 w 493"/>
                <a:gd name="T15" fmla="*/ 159 h 204"/>
                <a:gd name="T16" fmla="*/ 244 w 493"/>
                <a:gd name="T17" fmla="*/ 110 h 204"/>
                <a:gd name="T18" fmla="*/ 120 w 493"/>
                <a:gd name="T19" fmla="*/ 57 h 204"/>
                <a:gd name="T20" fmla="*/ 0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0" y="0"/>
                  </a:moveTo>
                  <a:lnTo>
                    <a:pt x="126" y="45"/>
                  </a:lnTo>
                  <a:lnTo>
                    <a:pt x="249" y="94"/>
                  </a:lnTo>
                  <a:lnTo>
                    <a:pt x="371" y="147"/>
                  </a:lnTo>
                  <a:lnTo>
                    <a:pt x="432" y="175"/>
                  </a:lnTo>
                  <a:lnTo>
                    <a:pt x="493" y="204"/>
                  </a:lnTo>
                  <a:lnTo>
                    <a:pt x="430" y="182"/>
                  </a:lnTo>
                  <a:lnTo>
                    <a:pt x="367" y="159"/>
                  </a:lnTo>
                  <a:lnTo>
                    <a:pt x="244" y="110"/>
                  </a:lnTo>
                  <a:lnTo>
                    <a:pt x="120"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1" name="Freeform 1019"/>
            <p:cNvSpPr>
              <a:spLocks/>
            </p:cNvSpPr>
            <p:nvPr/>
          </p:nvSpPr>
          <p:spPr bwMode="auto">
            <a:xfrm>
              <a:off x="2832101" y="5599113"/>
              <a:ext cx="420688" cy="57150"/>
            </a:xfrm>
            <a:custGeom>
              <a:avLst/>
              <a:gdLst>
                <a:gd name="T0" fmla="*/ 0 w 530"/>
                <a:gd name="T1" fmla="*/ 0 h 71"/>
                <a:gd name="T2" fmla="*/ 133 w 530"/>
                <a:gd name="T3" fmla="*/ 12 h 71"/>
                <a:gd name="T4" fmla="*/ 267 w 530"/>
                <a:gd name="T5" fmla="*/ 28 h 71"/>
                <a:gd name="T6" fmla="*/ 398 w 530"/>
                <a:gd name="T7" fmla="*/ 48 h 71"/>
                <a:gd name="T8" fmla="*/ 463 w 530"/>
                <a:gd name="T9" fmla="*/ 59 h 71"/>
                <a:gd name="T10" fmla="*/ 530 w 530"/>
                <a:gd name="T11" fmla="*/ 71 h 71"/>
                <a:gd name="T12" fmla="*/ 463 w 530"/>
                <a:gd name="T13" fmla="*/ 67 h 71"/>
                <a:gd name="T14" fmla="*/ 396 w 530"/>
                <a:gd name="T15" fmla="*/ 59 h 71"/>
                <a:gd name="T16" fmla="*/ 263 w 530"/>
                <a:gd name="T17" fmla="*/ 44 h 71"/>
                <a:gd name="T18" fmla="*/ 131 w 530"/>
                <a:gd name="T19" fmla="*/ 26 h 71"/>
                <a:gd name="T20" fmla="*/ 0 w 530"/>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71">
                  <a:moveTo>
                    <a:pt x="0" y="0"/>
                  </a:moveTo>
                  <a:lnTo>
                    <a:pt x="133" y="12"/>
                  </a:lnTo>
                  <a:lnTo>
                    <a:pt x="267" y="28"/>
                  </a:lnTo>
                  <a:lnTo>
                    <a:pt x="398" y="48"/>
                  </a:lnTo>
                  <a:lnTo>
                    <a:pt x="463" y="59"/>
                  </a:lnTo>
                  <a:lnTo>
                    <a:pt x="530" y="71"/>
                  </a:lnTo>
                  <a:lnTo>
                    <a:pt x="463" y="67"/>
                  </a:lnTo>
                  <a:lnTo>
                    <a:pt x="396" y="59"/>
                  </a:lnTo>
                  <a:lnTo>
                    <a:pt x="263" y="44"/>
                  </a:lnTo>
                  <a:lnTo>
                    <a:pt x="131"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2" name="Freeform 1020"/>
            <p:cNvSpPr>
              <a:spLocks/>
            </p:cNvSpPr>
            <p:nvPr/>
          </p:nvSpPr>
          <p:spPr bwMode="auto">
            <a:xfrm>
              <a:off x="2832101" y="5656263"/>
              <a:ext cx="420688" cy="53975"/>
            </a:xfrm>
            <a:custGeom>
              <a:avLst/>
              <a:gdLst>
                <a:gd name="T0" fmla="*/ 530 w 530"/>
                <a:gd name="T1" fmla="*/ 0 h 69"/>
                <a:gd name="T2" fmla="*/ 463 w 530"/>
                <a:gd name="T3" fmla="*/ 12 h 69"/>
                <a:gd name="T4" fmla="*/ 398 w 530"/>
                <a:gd name="T5" fmla="*/ 24 h 69"/>
                <a:gd name="T6" fmla="*/ 267 w 530"/>
                <a:gd name="T7" fmla="*/ 43 h 69"/>
                <a:gd name="T8" fmla="*/ 133 w 530"/>
                <a:gd name="T9" fmla="*/ 59 h 69"/>
                <a:gd name="T10" fmla="*/ 0 w 530"/>
                <a:gd name="T11" fmla="*/ 69 h 69"/>
                <a:gd name="T12" fmla="*/ 131 w 530"/>
                <a:gd name="T13" fmla="*/ 45 h 69"/>
                <a:gd name="T14" fmla="*/ 263 w 530"/>
                <a:gd name="T15" fmla="*/ 28 h 69"/>
                <a:gd name="T16" fmla="*/ 396 w 530"/>
                <a:gd name="T17" fmla="*/ 12 h 69"/>
                <a:gd name="T18" fmla="*/ 463 w 530"/>
                <a:gd name="T19" fmla="*/ 4 h 69"/>
                <a:gd name="T20" fmla="*/ 530 w 53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69">
                  <a:moveTo>
                    <a:pt x="530" y="0"/>
                  </a:moveTo>
                  <a:lnTo>
                    <a:pt x="463" y="12"/>
                  </a:lnTo>
                  <a:lnTo>
                    <a:pt x="398" y="24"/>
                  </a:lnTo>
                  <a:lnTo>
                    <a:pt x="267" y="43"/>
                  </a:lnTo>
                  <a:lnTo>
                    <a:pt x="133" y="59"/>
                  </a:lnTo>
                  <a:lnTo>
                    <a:pt x="0" y="69"/>
                  </a:lnTo>
                  <a:lnTo>
                    <a:pt x="131" y="45"/>
                  </a:lnTo>
                  <a:lnTo>
                    <a:pt x="263" y="28"/>
                  </a:lnTo>
                  <a:lnTo>
                    <a:pt x="396" y="12"/>
                  </a:lnTo>
                  <a:lnTo>
                    <a:pt x="463" y="4"/>
                  </a:lnTo>
                  <a:lnTo>
                    <a:pt x="5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3" name="Freeform 1021"/>
            <p:cNvSpPr>
              <a:spLocks/>
            </p:cNvSpPr>
            <p:nvPr/>
          </p:nvSpPr>
          <p:spPr bwMode="auto">
            <a:xfrm>
              <a:off x="2862264" y="5656263"/>
              <a:ext cx="390525" cy="161925"/>
            </a:xfrm>
            <a:custGeom>
              <a:avLst/>
              <a:gdLst>
                <a:gd name="T0" fmla="*/ 493 w 493"/>
                <a:gd name="T1" fmla="*/ 0 h 204"/>
                <a:gd name="T2" fmla="*/ 432 w 493"/>
                <a:gd name="T3" fmla="*/ 30 h 204"/>
                <a:gd name="T4" fmla="*/ 371 w 493"/>
                <a:gd name="T5" fmla="*/ 57 h 204"/>
                <a:gd name="T6" fmla="*/ 249 w 493"/>
                <a:gd name="T7" fmla="*/ 110 h 204"/>
                <a:gd name="T8" fmla="*/ 126 w 493"/>
                <a:gd name="T9" fmla="*/ 159 h 204"/>
                <a:gd name="T10" fmla="*/ 0 w 493"/>
                <a:gd name="T11" fmla="*/ 204 h 204"/>
                <a:gd name="T12" fmla="*/ 120 w 493"/>
                <a:gd name="T13" fmla="*/ 147 h 204"/>
                <a:gd name="T14" fmla="*/ 244 w 493"/>
                <a:gd name="T15" fmla="*/ 94 h 204"/>
                <a:gd name="T16" fmla="*/ 367 w 493"/>
                <a:gd name="T17" fmla="*/ 45 h 204"/>
                <a:gd name="T18" fmla="*/ 430 w 493"/>
                <a:gd name="T19" fmla="*/ 22 h 204"/>
                <a:gd name="T20" fmla="*/ 493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493" y="0"/>
                  </a:moveTo>
                  <a:lnTo>
                    <a:pt x="432" y="30"/>
                  </a:lnTo>
                  <a:lnTo>
                    <a:pt x="371" y="57"/>
                  </a:lnTo>
                  <a:lnTo>
                    <a:pt x="249" y="110"/>
                  </a:lnTo>
                  <a:lnTo>
                    <a:pt x="126" y="159"/>
                  </a:lnTo>
                  <a:lnTo>
                    <a:pt x="0" y="204"/>
                  </a:lnTo>
                  <a:lnTo>
                    <a:pt x="120" y="147"/>
                  </a:lnTo>
                  <a:lnTo>
                    <a:pt x="244" y="94"/>
                  </a:lnTo>
                  <a:lnTo>
                    <a:pt x="367" y="45"/>
                  </a:lnTo>
                  <a:lnTo>
                    <a:pt x="430" y="22"/>
                  </a:lnTo>
                  <a:lnTo>
                    <a:pt x="4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4" name="Freeform 1022"/>
            <p:cNvSpPr>
              <a:spLocks/>
            </p:cNvSpPr>
            <p:nvPr/>
          </p:nvSpPr>
          <p:spPr bwMode="auto">
            <a:xfrm>
              <a:off x="2916239" y="5656263"/>
              <a:ext cx="336550" cy="255588"/>
            </a:xfrm>
            <a:custGeom>
              <a:avLst/>
              <a:gdLst>
                <a:gd name="T0" fmla="*/ 424 w 424"/>
                <a:gd name="T1" fmla="*/ 0 h 324"/>
                <a:gd name="T2" fmla="*/ 373 w 424"/>
                <a:gd name="T3" fmla="*/ 43 h 324"/>
                <a:gd name="T4" fmla="*/ 322 w 424"/>
                <a:gd name="T5" fmla="*/ 86 h 324"/>
                <a:gd name="T6" fmla="*/ 216 w 424"/>
                <a:gd name="T7" fmla="*/ 169 h 324"/>
                <a:gd name="T8" fmla="*/ 110 w 424"/>
                <a:gd name="T9" fmla="*/ 249 h 324"/>
                <a:gd name="T10" fmla="*/ 0 w 424"/>
                <a:gd name="T11" fmla="*/ 324 h 324"/>
                <a:gd name="T12" fmla="*/ 102 w 424"/>
                <a:gd name="T13" fmla="*/ 240 h 324"/>
                <a:gd name="T14" fmla="*/ 206 w 424"/>
                <a:gd name="T15" fmla="*/ 155 h 324"/>
                <a:gd name="T16" fmla="*/ 314 w 424"/>
                <a:gd name="T17" fmla="*/ 77 h 324"/>
                <a:gd name="T18" fmla="*/ 369 w 424"/>
                <a:gd name="T19" fmla="*/ 37 h 324"/>
                <a:gd name="T20" fmla="*/ 424 w 424"/>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324">
                  <a:moveTo>
                    <a:pt x="424" y="0"/>
                  </a:moveTo>
                  <a:lnTo>
                    <a:pt x="373" y="43"/>
                  </a:lnTo>
                  <a:lnTo>
                    <a:pt x="322" y="86"/>
                  </a:lnTo>
                  <a:lnTo>
                    <a:pt x="216" y="169"/>
                  </a:lnTo>
                  <a:lnTo>
                    <a:pt x="110" y="249"/>
                  </a:lnTo>
                  <a:lnTo>
                    <a:pt x="0" y="324"/>
                  </a:lnTo>
                  <a:lnTo>
                    <a:pt x="102" y="240"/>
                  </a:lnTo>
                  <a:lnTo>
                    <a:pt x="206" y="155"/>
                  </a:lnTo>
                  <a:lnTo>
                    <a:pt x="314" y="77"/>
                  </a:lnTo>
                  <a:lnTo>
                    <a:pt x="369" y="37"/>
                  </a:lnTo>
                  <a:lnTo>
                    <a:pt x="4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5" name="Freeform 1023"/>
            <p:cNvSpPr>
              <a:spLocks/>
            </p:cNvSpPr>
            <p:nvPr/>
          </p:nvSpPr>
          <p:spPr bwMode="auto">
            <a:xfrm>
              <a:off x="2994026" y="5656263"/>
              <a:ext cx="258763" cy="336550"/>
            </a:xfrm>
            <a:custGeom>
              <a:avLst/>
              <a:gdLst>
                <a:gd name="T0" fmla="*/ 326 w 326"/>
                <a:gd name="T1" fmla="*/ 0 h 424"/>
                <a:gd name="T2" fmla="*/ 289 w 326"/>
                <a:gd name="T3" fmla="*/ 55 h 424"/>
                <a:gd name="T4" fmla="*/ 249 w 326"/>
                <a:gd name="T5" fmla="*/ 110 h 424"/>
                <a:gd name="T6" fmla="*/ 169 w 326"/>
                <a:gd name="T7" fmla="*/ 216 h 424"/>
                <a:gd name="T8" fmla="*/ 86 w 326"/>
                <a:gd name="T9" fmla="*/ 322 h 424"/>
                <a:gd name="T10" fmla="*/ 0 w 326"/>
                <a:gd name="T11" fmla="*/ 424 h 424"/>
                <a:gd name="T12" fmla="*/ 77 w 326"/>
                <a:gd name="T13" fmla="*/ 314 h 424"/>
                <a:gd name="T14" fmla="*/ 157 w 326"/>
                <a:gd name="T15" fmla="*/ 206 h 424"/>
                <a:gd name="T16" fmla="*/ 240 w 326"/>
                <a:gd name="T17" fmla="*/ 102 h 424"/>
                <a:gd name="T18" fmla="*/ 281 w 326"/>
                <a:gd name="T19" fmla="*/ 51 h 424"/>
                <a:gd name="T20" fmla="*/ 326 w 326"/>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424">
                  <a:moveTo>
                    <a:pt x="326" y="0"/>
                  </a:moveTo>
                  <a:lnTo>
                    <a:pt x="289" y="55"/>
                  </a:lnTo>
                  <a:lnTo>
                    <a:pt x="249" y="110"/>
                  </a:lnTo>
                  <a:lnTo>
                    <a:pt x="169" y="216"/>
                  </a:lnTo>
                  <a:lnTo>
                    <a:pt x="86" y="322"/>
                  </a:lnTo>
                  <a:lnTo>
                    <a:pt x="0" y="424"/>
                  </a:lnTo>
                  <a:lnTo>
                    <a:pt x="77" y="314"/>
                  </a:lnTo>
                  <a:lnTo>
                    <a:pt x="157" y="206"/>
                  </a:lnTo>
                  <a:lnTo>
                    <a:pt x="240" y="102"/>
                  </a:lnTo>
                  <a:lnTo>
                    <a:pt x="281" y="51"/>
                  </a:lnTo>
                  <a:lnTo>
                    <a:pt x="32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6" name="Freeform 1024"/>
            <p:cNvSpPr>
              <a:spLocks/>
            </p:cNvSpPr>
            <p:nvPr/>
          </p:nvSpPr>
          <p:spPr bwMode="auto">
            <a:xfrm>
              <a:off x="3090864" y="5656263"/>
              <a:ext cx="161925" cy="390525"/>
            </a:xfrm>
            <a:custGeom>
              <a:avLst/>
              <a:gdLst>
                <a:gd name="T0" fmla="*/ 204 w 204"/>
                <a:gd name="T1" fmla="*/ 0 h 493"/>
                <a:gd name="T2" fmla="*/ 182 w 204"/>
                <a:gd name="T3" fmla="*/ 63 h 493"/>
                <a:gd name="T4" fmla="*/ 159 w 204"/>
                <a:gd name="T5" fmla="*/ 126 h 493"/>
                <a:gd name="T6" fmla="*/ 110 w 204"/>
                <a:gd name="T7" fmla="*/ 249 h 493"/>
                <a:gd name="T8" fmla="*/ 57 w 204"/>
                <a:gd name="T9" fmla="*/ 373 h 493"/>
                <a:gd name="T10" fmla="*/ 0 w 204"/>
                <a:gd name="T11" fmla="*/ 493 h 493"/>
                <a:gd name="T12" fmla="*/ 45 w 204"/>
                <a:gd name="T13" fmla="*/ 367 h 493"/>
                <a:gd name="T14" fmla="*/ 94 w 204"/>
                <a:gd name="T15" fmla="*/ 243 h 493"/>
                <a:gd name="T16" fmla="*/ 147 w 204"/>
                <a:gd name="T17" fmla="*/ 122 h 493"/>
                <a:gd name="T18" fmla="*/ 174 w 204"/>
                <a:gd name="T19" fmla="*/ 61 h 493"/>
                <a:gd name="T20" fmla="*/ 204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204" y="0"/>
                  </a:moveTo>
                  <a:lnTo>
                    <a:pt x="182" y="63"/>
                  </a:lnTo>
                  <a:lnTo>
                    <a:pt x="159" y="126"/>
                  </a:lnTo>
                  <a:lnTo>
                    <a:pt x="110" y="249"/>
                  </a:lnTo>
                  <a:lnTo>
                    <a:pt x="57" y="373"/>
                  </a:lnTo>
                  <a:lnTo>
                    <a:pt x="0" y="493"/>
                  </a:lnTo>
                  <a:lnTo>
                    <a:pt x="45" y="367"/>
                  </a:lnTo>
                  <a:lnTo>
                    <a:pt x="94" y="243"/>
                  </a:lnTo>
                  <a:lnTo>
                    <a:pt x="147" y="122"/>
                  </a:lnTo>
                  <a:lnTo>
                    <a:pt x="174" y="61"/>
                  </a:lnTo>
                  <a:lnTo>
                    <a:pt x="2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7" name="Freeform 1025"/>
            <p:cNvSpPr>
              <a:spLocks/>
            </p:cNvSpPr>
            <p:nvPr/>
          </p:nvSpPr>
          <p:spPr bwMode="auto">
            <a:xfrm>
              <a:off x="3197226" y="5656263"/>
              <a:ext cx="55563" cy="420688"/>
            </a:xfrm>
            <a:custGeom>
              <a:avLst/>
              <a:gdLst>
                <a:gd name="T0" fmla="*/ 71 w 71"/>
                <a:gd name="T1" fmla="*/ 0 h 530"/>
                <a:gd name="T2" fmla="*/ 65 w 71"/>
                <a:gd name="T3" fmla="*/ 67 h 530"/>
                <a:gd name="T4" fmla="*/ 59 w 71"/>
                <a:gd name="T5" fmla="*/ 134 h 530"/>
                <a:gd name="T6" fmla="*/ 43 w 71"/>
                <a:gd name="T7" fmla="*/ 265 h 530"/>
                <a:gd name="T8" fmla="*/ 24 w 71"/>
                <a:gd name="T9" fmla="*/ 399 h 530"/>
                <a:gd name="T10" fmla="*/ 0 w 71"/>
                <a:gd name="T11" fmla="*/ 530 h 530"/>
                <a:gd name="T12" fmla="*/ 12 w 71"/>
                <a:gd name="T13" fmla="*/ 397 h 530"/>
                <a:gd name="T14" fmla="*/ 28 w 71"/>
                <a:gd name="T15" fmla="*/ 263 h 530"/>
                <a:gd name="T16" fmla="*/ 47 w 71"/>
                <a:gd name="T17" fmla="*/ 132 h 530"/>
                <a:gd name="T18" fmla="*/ 57 w 71"/>
                <a:gd name="T19" fmla="*/ 65 h 530"/>
                <a:gd name="T20" fmla="*/ 71 w 71"/>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30">
                  <a:moveTo>
                    <a:pt x="71" y="0"/>
                  </a:moveTo>
                  <a:lnTo>
                    <a:pt x="65" y="67"/>
                  </a:lnTo>
                  <a:lnTo>
                    <a:pt x="59" y="134"/>
                  </a:lnTo>
                  <a:lnTo>
                    <a:pt x="43" y="265"/>
                  </a:lnTo>
                  <a:lnTo>
                    <a:pt x="24" y="399"/>
                  </a:lnTo>
                  <a:lnTo>
                    <a:pt x="0" y="530"/>
                  </a:lnTo>
                  <a:lnTo>
                    <a:pt x="12" y="397"/>
                  </a:lnTo>
                  <a:lnTo>
                    <a:pt x="28" y="263"/>
                  </a:lnTo>
                  <a:lnTo>
                    <a:pt x="47" y="132"/>
                  </a:lnTo>
                  <a:lnTo>
                    <a:pt x="57" y="65"/>
                  </a:lnTo>
                  <a:lnTo>
                    <a:pt x="7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8" name="Freeform 1027"/>
            <p:cNvSpPr>
              <a:spLocks/>
            </p:cNvSpPr>
            <p:nvPr/>
          </p:nvSpPr>
          <p:spPr bwMode="auto">
            <a:xfrm>
              <a:off x="3252788" y="5656264"/>
              <a:ext cx="53975" cy="420688"/>
            </a:xfrm>
            <a:custGeom>
              <a:avLst/>
              <a:gdLst>
                <a:gd name="T0" fmla="*/ 0 w 69"/>
                <a:gd name="T1" fmla="*/ 0 h 530"/>
                <a:gd name="T2" fmla="*/ 12 w 69"/>
                <a:gd name="T3" fmla="*/ 65 h 530"/>
                <a:gd name="T4" fmla="*/ 23 w 69"/>
                <a:gd name="T5" fmla="*/ 132 h 530"/>
                <a:gd name="T6" fmla="*/ 43 w 69"/>
                <a:gd name="T7" fmla="*/ 263 h 530"/>
                <a:gd name="T8" fmla="*/ 59 w 69"/>
                <a:gd name="T9" fmla="*/ 397 h 530"/>
                <a:gd name="T10" fmla="*/ 69 w 69"/>
                <a:gd name="T11" fmla="*/ 530 h 530"/>
                <a:gd name="T12" fmla="*/ 45 w 69"/>
                <a:gd name="T13" fmla="*/ 399 h 530"/>
                <a:gd name="T14" fmla="*/ 25 w 69"/>
                <a:gd name="T15" fmla="*/ 265 h 530"/>
                <a:gd name="T16" fmla="*/ 12 w 69"/>
                <a:gd name="T17" fmla="*/ 134 h 530"/>
                <a:gd name="T18" fmla="*/ 4 w 69"/>
                <a:gd name="T19" fmla="*/ 67 h 530"/>
                <a:gd name="T20" fmla="*/ 0 w 69"/>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30">
                  <a:moveTo>
                    <a:pt x="0" y="0"/>
                  </a:moveTo>
                  <a:lnTo>
                    <a:pt x="12" y="65"/>
                  </a:lnTo>
                  <a:lnTo>
                    <a:pt x="23" y="132"/>
                  </a:lnTo>
                  <a:lnTo>
                    <a:pt x="43" y="263"/>
                  </a:lnTo>
                  <a:lnTo>
                    <a:pt x="59" y="397"/>
                  </a:lnTo>
                  <a:lnTo>
                    <a:pt x="69" y="530"/>
                  </a:lnTo>
                  <a:lnTo>
                    <a:pt x="45" y="399"/>
                  </a:lnTo>
                  <a:lnTo>
                    <a:pt x="25" y="265"/>
                  </a:lnTo>
                  <a:lnTo>
                    <a:pt x="12" y="134"/>
                  </a:lnTo>
                  <a:lnTo>
                    <a:pt x="4" y="6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9" name="Freeform 1028"/>
            <p:cNvSpPr>
              <a:spLocks/>
            </p:cNvSpPr>
            <p:nvPr/>
          </p:nvSpPr>
          <p:spPr bwMode="auto">
            <a:xfrm>
              <a:off x="3252788" y="5656264"/>
              <a:ext cx="161925" cy="390525"/>
            </a:xfrm>
            <a:custGeom>
              <a:avLst/>
              <a:gdLst>
                <a:gd name="T0" fmla="*/ 0 w 204"/>
                <a:gd name="T1" fmla="*/ 0 h 493"/>
                <a:gd name="T2" fmla="*/ 29 w 204"/>
                <a:gd name="T3" fmla="*/ 61 h 493"/>
                <a:gd name="T4" fmla="*/ 57 w 204"/>
                <a:gd name="T5" fmla="*/ 122 h 493"/>
                <a:gd name="T6" fmla="*/ 110 w 204"/>
                <a:gd name="T7" fmla="*/ 243 h 493"/>
                <a:gd name="T8" fmla="*/ 159 w 204"/>
                <a:gd name="T9" fmla="*/ 367 h 493"/>
                <a:gd name="T10" fmla="*/ 204 w 204"/>
                <a:gd name="T11" fmla="*/ 493 h 493"/>
                <a:gd name="T12" fmla="*/ 147 w 204"/>
                <a:gd name="T13" fmla="*/ 373 h 493"/>
                <a:gd name="T14" fmla="*/ 94 w 204"/>
                <a:gd name="T15" fmla="*/ 249 h 493"/>
                <a:gd name="T16" fmla="*/ 45 w 204"/>
                <a:gd name="T17" fmla="*/ 126 h 493"/>
                <a:gd name="T18" fmla="*/ 22 w 204"/>
                <a:gd name="T19" fmla="*/ 63 h 493"/>
                <a:gd name="T20" fmla="*/ 0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0" y="0"/>
                  </a:moveTo>
                  <a:lnTo>
                    <a:pt x="29" y="61"/>
                  </a:lnTo>
                  <a:lnTo>
                    <a:pt x="57" y="122"/>
                  </a:lnTo>
                  <a:lnTo>
                    <a:pt x="110" y="243"/>
                  </a:lnTo>
                  <a:lnTo>
                    <a:pt x="159" y="367"/>
                  </a:lnTo>
                  <a:lnTo>
                    <a:pt x="204" y="493"/>
                  </a:lnTo>
                  <a:lnTo>
                    <a:pt x="147" y="373"/>
                  </a:lnTo>
                  <a:lnTo>
                    <a:pt x="94" y="249"/>
                  </a:lnTo>
                  <a:lnTo>
                    <a:pt x="45" y="126"/>
                  </a:lnTo>
                  <a:lnTo>
                    <a:pt x="22" y="6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0" name="Freeform 1029"/>
            <p:cNvSpPr>
              <a:spLocks/>
            </p:cNvSpPr>
            <p:nvPr/>
          </p:nvSpPr>
          <p:spPr bwMode="auto">
            <a:xfrm>
              <a:off x="3252788" y="5656264"/>
              <a:ext cx="257175" cy="336550"/>
            </a:xfrm>
            <a:custGeom>
              <a:avLst/>
              <a:gdLst>
                <a:gd name="T0" fmla="*/ 0 w 324"/>
                <a:gd name="T1" fmla="*/ 0 h 424"/>
                <a:gd name="T2" fmla="*/ 43 w 324"/>
                <a:gd name="T3" fmla="*/ 51 h 424"/>
                <a:gd name="T4" fmla="*/ 86 w 324"/>
                <a:gd name="T5" fmla="*/ 102 h 424"/>
                <a:gd name="T6" fmla="*/ 169 w 324"/>
                <a:gd name="T7" fmla="*/ 206 h 424"/>
                <a:gd name="T8" fmla="*/ 247 w 324"/>
                <a:gd name="T9" fmla="*/ 314 h 424"/>
                <a:gd name="T10" fmla="*/ 324 w 324"/>
                <a:gd name="T11" fmla="*/ 424 h 424"/>
                <a:gd name="T12" fmla="*/ 238 w 324"/>
                <a:gd name="T13" fmla="*/ 322 h 424"/>
                <a:gd name="T14" fmla="*/ 155 w 324"/>
                <a:gd name="T15" fmla="*/ 216 h 424"/>
                <a:gd name="T16" fmla="*/ 77 w 324"/>
                <a:gd name="T17" fmla="*/ 110 h 424"/>
                <a:gd name="T18" fmla="*/ 37 w 324"/>
                <a:gd name="T19" fmla="*/ 55 h 424"/>
                <a:gd name="T20" fmla="*/ 0 w 324"/>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24">
                  <a:moveTo>
                    <a:pt x="0" y="0"/>
                  </a:moveTo>
                  <a:lnTo>
                    <a:pt x="43" y="51"/>
                  </a:lnTo>
                  <a:lnTo>
                    <a:pt x="86" y="102"/>
                  </a:lnTo>
                  <a:lnTo>
                    <a:pt x="169" y="206"/>
                  </a:lnTo>
                  <a:lnTo>
                    <a:pt x="247" y="314"/>
                  </a:lnTo>
                  <a:lnTo>
                    <a:pt x="324" y="424"/>
                  </a:lnTo>
                  <a:lnTo>
                    <a:pt x="238" y="322"/>
                  </a:lnTo>
                  <a:lnTo>
                    <a:pt x="155" y="216"/>
                  </a:lnTo>
                  <a:lnTo>
                    <a:pt x="77" y="110"/>
                  </a:lnTo>
                  <a:lnTo>
                    <a:pt x="37"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1" name="Freeform 1030"/>
            <p:cNvSpPr>
              <a:spLocks/>
            </p:cNvSpPr>
            <p:nvPr/>
          </p:nvSpPr>
          <p:spPr bwMode="auto">
            <a:xfrm>
              <a:off x="3252788" y="5656264"/>
              <a:ext cx="334963" cy="255588"/>
            </a:xfrm>
            <a:custGeom>
              <a:avLst/>
              <a:gdLst>
                <a:gd name="T0" fmla="*/ 0 w 422"/>
                <a:gd name="T1" fmla="*/ 0 h 324"/>
                <a:gd name="T2" fmla="*/ 55 w 422"/>
                <a:gd name="T3" fmla="*/ 37 h 324"/>
                <a:gd name="T4" fmla="*/ 110 w 422"/>
                <a:gd name="T5" fmla="*/ 77 h 324"/>
                <a:gd name="T6" fmla="*/ 216 w 422"/>
                <a:gd name="T7" fmla="*/ 155 h 324"/>
                <a:gd name="T8" fmla="*/ 320 w 422"/>
                <a:gd name="T9" fmla="*/ 240 h 324"/>
                <a:gd name="T10" fmla="*/ 422 w 422"/>
                <a:gd name="T11" fmla="*/ 324 h 324"/>
                <a:gd name="T12" fmla="*/ 314 w 422"/>
                <a:gd name="T13" fmla="*/ 249 h 324"/>
                <a:gd name="T14" fmla="*/ 206 w 422"/>
                <a:gd name="T15" fmla="*/ 169 h 324"/>
                <a:gd name="T16" fmla="*/ 102 w 422"/>
                <a:gd name="T17" fmla="*/ 86 h 324"/>
                <a:gd name="T18" fmla="*/ 51 w 422"/>
                <a:gd name="T19" fmla="*/ 43 h 324"/>
                <a:gd name="T20" fmla="*/ 0 w 422"/>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24">
                  <a:moveTo>
                    <a:pt x="0" y="0"/>
                  </a:moveTo>
                  <a:lnTo>
                    <a:pt x="55" y="37"/>
                  </a:lnTo>
                  <a:lnTo>
                    <a:pt x="110" y="77"/>
                  </a:lnTo>
                  <a:lnTo>
                    <a:pt x="216" y="155"/>
                  </a:lnTo>
                  <a:lnTo>
                    <a:pt x="320" y="240"/>
                  </a:lnTo>
                  <a:lnTo>
                    <a:pt x="422" y="324"/>
                  </a:lnTo>
                  <a:lnTo>
                    <a:pt x="314" y="249"/>
                  </a:lnTo>
                  <a:lnTo>
                    <a:pt x="206" y="169"/>
                  </a:lnTo>
                  <a:lnTo>
                    <a:pt x="102" y="86"/>
                  </a:lnTo>
                  <a:lnTo>
                    <a:pt x="51" y="4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2" name="Freeform 1031"/>
            <p:cNvSpPr>
              <a:spLocks/>
            </p:cNvSpPr>
            <p:nvPr/>
          </p:nvSpPr>
          <p:spPr bwMode="auto">
            <a:xfrm>
              <a:off x="3252788" y="5656264"/>
              <a:ext cx="390525" cy="161925"/>
            </a:xfrm>
            <a:custGeom>
              <a:avLst/>
              <a:gdLst>
                <a:gd name="T0" fmla="*/ 0 w 493"/>
                <a:gd name="T1" fmla="*/ 0 h 204"/>
                <a:gd name="T2" fmla="*/ 63 w 493"/>
                <a:gd name="T3" fmla="*/ 22 h 204"/>
                <a:gd name="T4" fmla="*/ 126 w 493"/>
                <a:gd name="T5" fmla="*/ 45 h 204"/>
                <a:gd name="T6" fmla="*/ 249 w 493"/>
                <a:gd name="T7" fmla="*/ 94 h 204"/>
                <a:gd name="T8" fmla="*/ 371 w 493"/>
                <a:gd name="T9" fmla="*/ 147 h 204"/>
                <a:gd name="T10" fmla="*/ 493 w 493"/>
                <a:gd name="T11" fmla="*/ 204 h 204"/>
                <a:gd name="T12" fmla="*/ 367 w 493"/>
                <a:gd name="T13" fmla="*/ 159 h 204"/>
                <a:gd name="T14" fmla="*/ 243 w 493"/>
                <a:gd name="T15" fmla="*/ 110 h 204"/>
                <a:gd name="T16" fmla="*/ 120 w 493"/>
                <a:gd name="T17" fmla="*/ 57 h 204"/>
                <a:gd name="T18" fmla="*/ 59 w 493"/>
                <a:gd name="T19" fmla="*/ 30 h 204"/>
                <a:gd name="T20" fmla="*/ 0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0" y="0"/>
                  </a:moveTo>
                  <a:lnTo>
                    <a:pt x="63" y="22"/>
                  </a:lnTo>
                  <a:lnTo>
                    <a:pt x="126" y="45"/>
                  </a:lnTo>
                  <a:lnTo>
                    <a:pt x="249" y="94"/>
                  </a:lnTo>
                  <a:lnTo>
                    <a:pt x="371" y="147"/>
                  </a:lnTo>
                  <a:lnTo>
                    <a:pt x="493" y="204"/>
                  </a:lnTo>
                  <a:lnTo>
                    <a:pt x="367" y="159"/>
                  </a:lnTo>
                  <a:lnTo>
                    <a:pt x="243" y="110"/>
                  </a:lnTo>
                  <a:lnTo>
                    <a:pt x="120" y="57"/>
                  </a:lnTo>
                  <a:lnTo>
                    <a:pt x="59" y="3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3" name="Freeform 1032"/>
            <p:cNvSpPr>
              <a:spLocks/>
            </p:cNvSpPr>
            <p:nvPr/>
          </p:nvSpPr>
          <p:spPr bwMode="auto">
            <a:xfrm>
              <a:off x="3252788" y="5656264"/>
              <a:ext cx="419100" cy="53975"/>
            </a:xfrm>
            <a:custGeom>
              <a:avLst/>
              <a:gdLst>
                <a:gd name="T0" fmla="*/ 0 w 528"/>
                <a:gd name="T1" fmla="*/ 0 h 69"/>
                <a:gd name="T2" fmla="*/ 67 w 528"/>
                <a:gd name="T3" fmla="*/ 4 h 69"/>
                <a:gd name="T4" fmla="*/ 133 w 528"/>
                <a:gd name="T5" fmla="*/ 12 h 69"/>
                <a:gd name="T6" fmla="*/ 265 w 528"/>
                <a:gd name="T7" fmla="*/ 28 h 69"/>
                <a:gd name="T8" fmla="*/ 397 w 528"/>
                <a:gd name="T9" fmla="*/ 45 h 69"/>
                <a:gd name="T10" fmla="*/ 528 w 528"/>
                <a:gd name="T11" fmla="*/ 69 h 69"/>
                <a:gd name="T12" fmla="*/ 397 w 528"/>
                <a:gd name="T13" fmla="*/ 59 h 69"/>
                <a:gd name="T14" fmla="*/ 263 w 528"/>
                <a:gd name="T15" fmla="*/ 43 h 69"/>
                <a:gd name="T16" fmla="*/ 131 w 528"/>
                <a:gd name="T17" fmla="*/ 24 h 69"/>
                <a:gd name="T18" fmla="*/ 65 w 528"/>
                <a:gd name="T19" fmla="*/ 12 h 69"/>
                <a:gd name="T20" fmla="*/ 0 w 528"/>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69">
                  <a:moveTo>
                    <a:pt x="0" y="0"/>
                  </a:moveTo>
                  <a:lnTo>
                    <a:pt x="67" y="4"/>
                  </a:lnTo>
                  <a:lnTo>
                    <a:pt x="133" y="12"/>
                  </a:lnTo>
                  <a:lnTo>
                    <a:pt x="265" y="28"/>
                  </a:lnTo>
                  <a:lnTo>
                    <a:pt x="397" y="45"/>
                  </a:lnTo>
                  <a:lnTo>
                    <a:pt x="528" y="69"/>
                  </a:lnTo>
                  <a:lnTo>
                    <a:pt x="397" y="59"/>
                  </a:lnTo>
                  <a:lnTo>
                    <a:pt x="263" y="43"/>
                  </a:lnTo>
                  <a:lnTo>
                    <a:pt x="131" y="24"/>
                  </a:lnTo>
                  <a:lnTo>
                    <a:pt x="65" y="1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4" name="Freeform 1033"/>
            <p:cNvSpPr>
              <a:spLocks/>
            </p:cNvSpPr>
            <p:nvPr/>
          </p:nvSpPr>
          <p:spPr bwMode="auto">
            <a:xfrm>
              <a:off x="3252788" y="5599114"/>
              <a:ext cx="419100" cy="57150"/>
            </a:xfrm>
            <a:custGeom>
              <a:avLst/>
              <a:gdLst>
                <a:gd name="T0" fmla="*/ 528 w 528"/>
                <a:gd name="T1" fmla="*/ 0 h 71"/>
                <a:gd name="T2" fmla="*/ 397 w 528"/>
                <a:gd name="T3" fmla="*/ 26 h 71"/>
                <a:gd name="T4" fmla="*/ 265 w 528"/>
                <a:gd name="T5" fmla="*/ 44 h 71"/>
                <a:gd name="T6" fmla="*/ 133 w 528"/>
                <a:gd name="T7" fmla="*/ 59 h 71"/>
                <a:gd name="T8" fmla="*/ 67 w 528"/>
                <a:gd name="T9" fmla="*/ 67 h 71"/>
                <a:gd name="T10" fmla="*/ 0 w 528"/>
                <a:gd name="T11" fmla="*/ 71 h 71"/>
                <a:gd name="T12" fmla="*/ 65 w 528"/>
                <a:gd name="T13" fmla="*/ 59 h 71"/>
                <a:gd name="T14" fmla="*/ 131 w 528"/>
                <a:gd name="T15" fmla="*/ 48 h 71"/>
                <a:gd name="T16" fmla="*/ 263 w 528"/>
                <a:gd name="T17" fmla="*/ 28 h 71"/>
                <a:gd name="T18" fmla="*/ 397 w 528"/>
                <a:gd name="T19" fmla="*/ 12 h 71"/>
                <a:gd name="T20" fmla="*/ 528 w 528"/>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71">
                  <a:moveTo>
                    <a:pt x="528" y="0"/>
                  </a:moveTo>
                  <a:lnTo>
                    <a:pt x="397" y="26"/>
                  </a:lnTo>
                  <a:lnTo>
                    <a:pt x="265" y="44"/>
                  </a:lnTo>
                  <a:lnTo>
                    <a:pt x="133" y="59"/>
                  </a:lnTo>
                  <a:lnTo>
                    <a:pt x="67" y="67"/>
                  </a:lnTo>
                  <a:lnTo>
                    <a:pt x="0" y="71"/>
                  </a:lnTo>
                  <a:lnTo>
                    <a:pt x="65" y="59"/>
                  </a:lnTo>
                  <a:lnTo>
                    <a:pt x="131" y="48"/>
                  </a:lnTo>
                  <a:lnTo>
                    <a:pt x="263" y="28"/>
                  </a:lnTo>
                  <a:lnTo>
                    <a:pt x="397" y="12"/>
                  </a:lnTo>
                  <a:lnTo>
                    <a:pt x="52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5" name="Freeform 1034"/>
            <p:cNvSpPr>
              <a:spLocks/>
            </p:cNvSpPr>
            <p:nvPr/>
          </p:nvSpPr>
          <p:spPr bwMode="auto">
            <a:xfrm>
              <a:off x="3252788" y="5492751"/>
              <a:ext cx="390525" cy="163513"/>
            </a:xfrm>
            <a:custGeom>
              <a:avLst/>
              <a:gdLst>
                <a:gd name="T0" fmla="*/ 493 w 493"/>
                <a:gd name="T1" fmla="*/ 0 h 204"/>
                <a:gd name="T2" fmla="*/ 371 w 493"/>
                <a:gd name="T3" fmla="*/ 57 h 204"/>
                <a:gd name="T4" fmla="*/ 249 w 493"/>
                <a:gd name="T5" fmla="*/ 110 h 204"/>
                <a:gd name="T6" fmla="*/ 126 w 493"/>
                <a:gd name="T7" fmla="*/ 159 h 204"/>
                <a:gd name="T8" fmla="*/ 63 w 493"/>
                <a:gd name="T9" fmla="*/ 182 h 204"/>
                <a:gd name="T10" fmla="*/ 0 w 493"/>
                <a:gd name="T11" fmla="*/ 204 h 204"/>
                <a:gd name="T12" fmla="*/ 59 w 493"/>
                <a:gd name="T13" fmla="*/ 175 h 204"/>
                <a:gd name="T14" fmla="*/ 120 w 493"/>
                <a:gd name="T15" fmla="*/ 147 h 204"/>
                <a:gd name="T16" fmla="*/ 243 w 493"/>
                <a:gd name="T17" fmla="*/ 94 h 204"/>
                <a:gd name="T18" fmla="*/ 367 w 493"/>
                <a:gd name="T19" fmla="*/ 45 h 204"/>
                <a:gd name="T20" fmla="*/ 493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493" y="0"/>
                  </a:moveTo>
                  <a:lnTo>
                    <a:pt x="371" y="57"/>
                  </a:lnTo>
                  <a:lnTo>
                    <a:pt x="249" y="110"/>
                  </a:lnTo>
                  <a:lnTo>
                    <a:pt x="126" y="159"/>
                  </a:lnTo>
                  <a:lnTo>
                    <a:pt x="63" y="182"/>
                  </a:lnTo>
                  <a:lnTo>
                    <a:pt x="0" y="204"/>
                  </a:lnTo>
                  <a:lnTo>
                    <a:pt x="59" y="175"/>
                  </a:lnTo>
                  <a:lnTo>
                    <a:pt x="120" y="147"/>
                  </a:lnTo>
                  <a:lnTo>
                    <a:pt x="243" y="94"/>
                  </a:lnTo>
                  <a:lnTo>
                    <a:pt x="367" y="45"/>
                  </a:lnTo>
                  <a:lnTo>
                    <a:pt x="4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6" name="Freeform 1035"/>
            <p:cNvSpPr>
              <a:spLocks/>
            </p:cNvSpPr>
            <p:nvPr/>
          </p:nvSpPr>
          <p:spPr bwMode="auto">
            <a:xfrm>
              <a:off x="3252788" y="5397501"/>
              <a:ext cx="334963" cy="258763"/>
            </a:xfrm>
            <a:custGeom>
              <a:avLst/>
              <a:gdLst>
                <a:gd name="T0" fmla="*/ 422 w 422"/>
                <a:gd name="T1" fmla="*/ 0 h 326"/>
                <a:gd name="T2" fmla="*/ 320 w 422"/>
                <a:gd name="T3" fmla="*/ 87 h 326"/>
                <a:gd name="T4" fmla="*/ 216 w 422"/>
                <a:gd name="T5" fmla="*/ 171 h 326"/>
                <a:gd name="T6" fmla="*/ 110 w 422"/>
                <a:gd name="T7" fmla="*/ 250 h 326"/>
                <a:gd name="T8" fmla="*/ 55 w 422"/>
                <a:gd name="T9" fmla="*/ 289 h 326"/>
                <a:gd name="T10" fmla="*/ 0 w 422"/>
                <a:gd name="T11" fmla="*/ 326 h 326"/>
                <a:gd name="T12" fmla="*/ 51 w 422"/>
                <a:gd name="T13" fmla="*/ 283 h 326"/>
                <a:gd name="T14" fmla="*/ 102 w 422"/>
                <a:gd name="T15" fmla="*/ 240 h 326"/>
                <a:gd name="T16" fmla="*/ 206 w 422"/>
                <a:gd name="T17" fmla="*/ 157 h 326"/>
                <a:gd name="T18" fmla="*/ 314 w 422"/>
                <a:gd name="T19" fmla="*/ 77 h 326"/>
                <a:gd name="T20" fmla="*/ 422 w 422"/>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26">
                  <a:moveTo>
                    <a:pt x="422" y="0"/>
                  </a:moveTo>
                  <a:lnTo>
                    <a:pt x="320" y="87"/>
                  </a:lnTo>
                  <a:lnTo>
                    <a:pt x="216" y="171"/>
                  </a:lnTo>
                  <a:lnTo>
                    <a:pt x="110" y="250"/>
                  </a:lnTo>
                  <a:lnTo>
                    <a:pt x="55" y="289"/>
                  </a:lnTo>
                  <a:lnTo>
                    <a:pt x="0" y="326"/>
                  </a:lnTo>
                  <a:lnTo>
                    <a:pt x="51" y="283"/>
                  </a:lnTo>
                  <a:lnTo>
                    <a:pt x="102" y="240"/>
                  </a:lnTo>
                  <a:lnTo>
                    <a:pt x="206" y="157"/>
                  </a:lnTo>
                  <a:lnTo>
                    <a:pt x="314" y="77"/>
                  </a:lnTo>
                  <a:lnTo>
                    <a:pt x="4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 name="Freeform 1036"/>
            <p:cNvSpPr>
              <a:spLocks/>
            </p:cNvSpPr>
            <p:nvPr/>
          </p:nvSpPr>
          <p:spPr bwMode="auto">
            <a:xfrm>
              <a:off x="3252788" y="5319714"/>
              <a:ext cx="257175" cy="336550"/>
            </a:xfrm>
            <a:custGeom>
              <a:avLst/>
              <a:gdLst>
                <a:gd name="T0" fmla="*/ 324 w 324"/>
                <a:gd name="T1" fmla="*/ 0 h 424"/>
                <a:gd name="T2" fmla="*/ 247 w 324"/>
                <a:gd name="T3" fmla="*/ 110 h 424"/>
                <a:gd name="T4" fmla="*/ 169 w 324"/>
                <a:gd name="T5" fmla="*/ 218 h 424"/>
                <a:gd name="T6" fmla="*/ 86 w 324"/>
                <a:gd name="T7" fmla="*/ 322 h 424"/>
                <a:gd name="T8" fmla="*/ 43 w 324"/>
                <a:gd name="T9" fmla="*/ 373 h 424"/>
                <a:gd name="T10" fmla="*/ 0 w 324"/>
                <a:gd name="T11" fmla="*/ 424 h 424"/>
                <a:gd name="T12" fmla="*/ 37 w 324"/>
                <a:gd name="T13" fmla="*/ 369 h 424"/>
                <a:gd name="T14" fmla="*/ 77 w 324"/>
                <a:gd name="T15" fmla="*/ 314 h 424"/>
                <a:gd name="T16" fmla="*/ 155 w 324"/>
                <a:gd name="T17" fmla="*/ 208 h 424"/>
                <a:gd name="T18" fmla="*/ 238 w 324"/>
                <a:gd name="T19" fmla="*/ 102 h 424"/>
                <a:gd name="T20" fmla="*/ 324 w 324"/>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24">
                  <a:moveTo>
                    <a:pt x="324" y="0"/>
                  </a:moveTo>
                  <a:lnTo>
                    <a:pt x="247" y="110"/>
                  </a:lnTo>
                  <a:lnTo>
                    <a:pt x="169" y="218"/>
                  </a:lnTo>
                  <a:lnTo>
                    <a:pt x="86" y="322"/>
                  </a:lnTo>
                  <a:lnTo>
                    <a:pt x="43" y="373"/>
                  </a:lnTo>
                  <a:lnTo>
                    <a:pt x="0" y="424"/>
                  </a:lnTo>
                  <a:lnTo>
                    <a:pt x="37" y="369"/>
                  </a:lnTo>
                  <a:lnTo>
                    <a:pt x="77" y="314"/>
                  </a:lnTo>
                  <a:lnTo>
                    <a:pt x="155" y="208"/>
                  </a:lnTo>
                  <a:lnTo>
                    <a:pt x="238" y="102"/>
                  </a:lnTo>
                  <a:lnTo>
                    <a:pt x="3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8" name="Freeform 1037"/>
            <p:cNvSpPr>
              <a:spLocks/>
            </p:cNvSpPr>
            <p:nvPr/>
          </p:nvSpPr>
          <p:spPr bwMode="auto">
            <a:xfrm>
              <a:off x="3252788" y="5264151"/>
              <a:ext cx="161925" cy="392113"/>
            </a:xfrm>
            <a:custGeom>
              <a:avLst/>
              <a:gdLst>
                <a:gd name="T0" fmla="*/ 204 w 204"/>
                <a:gd name="T1" fmla="*/ 0 h 493"/>
                <a:gd name="T2" fmla="*/ 159 w 204"/>
                <a:gd name="T3" fmla="*/ 126 h 493"/>
                <a:gd name="T4" fmla="*/ 110 w 204"/>
                <a:gd name="T5" fmla="*/ 250 h 493"/>
                <a:gd name="T6" fmla="*/ 57 w 204"/>
                <a:gd name="T7" fmla="*/ 371 h 493"/>
                <a:gd name="T8" fmla="*/ 29 w 204"/>
                <a:gd name="T9" fmla="*/ 432 h 493"/>
                <a:gd name="T10" fmla="*/ 0 w 204"/>
                <a:gd name="T11" fmla="*/ 493 h 493"/>
                <a:gd name="T12" fmla="*/ 22 w 204"/>
                <a:gd name="T13" fmla="*/ 430 h 493"/>
                <a:gd name="T14" fmla="*/ 45 w 204"/>
                <a:gd name="T15" fmla="*/ 367 h 493"/>
                <a:gd name="T16" fmla="*/ 94 w 204"/>
                <a:gd name="T17" fmla="*/ 244 h 493"/>
                <a:gd name="T18" fmla="*/ 147 w 204"/>
                <a:gd name="T19" fmla="*/ 120 h 493"/>
                <a:gd name="T20" fmla="*/ 204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204" y="0"/>
                  </a:moveTo>
                  <a:lnTo>
                    <a:pt x="159" y="126"/>
                  </a:lnTo>
                  <a:lnTo>
                    <a:pt x="110" y="250"/>
                  </a:lnTo>
                  <a:lnTo>
                    <a:pt x="57" y="371"/>
                  </a:lnTo>
                  <a:lnTo>
                    <a:pt x="29" y="432"/>
                  </a:lnTo>
                  <a:lnTo>
                    <a:pt x="0" y="493"/>
                  </a:lnTo>
                  <a:lnTo>
                    <a:pt x="22" y="430"/>
                  </a:lnTo>
                  <a:lnTo>
                    <a:pt x="45" y="367"/>
                  </a:lnTo>
                  <a:lnTo>
                    <a:pt x="94" y="244"/>
                  </a:lnTo>
                  <a:lnTo>
                    <a:pt x="147" y="120"/>
                  </a:lnTo>
                  <a:lnTo>
                    <a:pt x="2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9" name="Freeform 1038"/>
            <p:cNvSpPr>
              <a:spLocks/>
            </p:cNvSpPr>
            <p:nvPr/>
          </p:nvSpPr>
          <p:spPr bwMode="auto">
            <a:xfrm>
              <a:off x="3252788" y="5235576"/>
              <a:ext cx="53975" cy="420688"/>
            </a:xfrm>
            <a:custGeom>
              <a:avLst/>
              <a:gdLst>
                <a:gd name="T0" fmla="*/ 69 w 69"/>
                <a:gd name="T1" fmla="*/ 0 h 530"/>
                <a:gd name="T2" fmla="*/ 59 w 69"/>
                <a:gd name="T3" fmla="*/ 134 h 530"/>
                <a:gd name="T4" fmla="*/ 43 w 69"/>
                <a:gd name="T5" fmla="*/ 267 h 530"/>
                <a:gd name="T6" fmla="*/ 23 w 69"/>
                <a:gd name="T7" fmla="*/ 399 h 530"/>
                <a:gd name="T8" fmla="*/ 12 w 69"/>
                <a:gd name="T9" fmla="*/ 465 h 530"/>
                <a:gd name="T10" fmla="*/ 0 w 69"/>
                <a:gd name="T11" fmla="*/ 530 h 530"/>
                <a:gd name="T12" fmla="*/ 4 w 69"/>
                <a:gd name="T13" fmla="*/ 463 h 530"/>
                <a:gd name="T14" fmla="*/ 12 w 69"/>
                <a:gd name="T15" fmla="*/ 397 h 530"/>
                <a:gd name="T16" fmla="*/ 25 w 69"/>
                <a:gd name="T17" fmla="*/ 265 h 530"/>
                <a:gd name="T18" fmla="*/ 45 w 69"/>
                <a:gd name="T19" fmla="*/ 132 h 530"/>
                <a:gd name="T20" fmla="*/ 69 w 69"/>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30">
                  <a:moveTo>
                    <a:pt x="69" y="0"/>
                  </a:moveTo>
                  <a:lnTo>
                    <a:pt x="59" y="134"/>
                  </a:lnTo>
                  <a:lnTo>
                    <a:pt x="43" y="267"/>
                  </a:lnTo>
                  <a:lnTo>
                    <a:pt x="23" y="399"/>
                  </a:lnTo>
                  <a:lnTo>
                    <a:pt x="12" y="465"/>
                  </a:lnTo>
                  <a:lnTo>
                    <a:pt x="0" y="530"/>
                  </a:lnTo>
                  <a:lnTo>
                    <a:pt x="4" y="463"/>
                  </a:lnTo>
                  <a:lnTo>
                    <a:pt x="12" y="397"/>
                  </a:lnTo>
                  <a:lnTo>
                    <a:pt x="25" y="265"/>
                  </a:lnTo>
                  <a:lnTo>
                    <a:pt x="45" y="13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0" name="Freeform 1039"/>
            <p:cNvSpPr>
              <a:spLocks/>
            </p:cNvSpPr>
            <p:nvPr/>
          </p:nvSpPr>
          <p:spPr bwMode="auto">
            <a:xfrm>
              <a:off x="2811463" y="5143501"/>
              <a:ext cx="1027113" cy="682625"/>
            </a:xfrm>
            <a:custGeom>
              <a:avLst/>
              <a:gdLst>
                <a:gd name="T0" fmla="*/ 578 w 1294"/>
                <a:gd name="T1" fmla="*/ 42 h 862"/>
                <a:gd name="T2" fmla="*/ 601 w 1294"/>
                <a:gd name="T3" fmla="*/ 98 h 862"/>
                <a:gd name="T4" fmla="*/ 613 w 1294"/>
                <a:gd name="T5" fmla="*/ 122 h 862"/>
                <a:gd name="T6" fmla="*/ 619 w 1294"/>
                <a:gd name="T7" fmla="*/ 148 h 862"/>
                <a:gd name="T8" fmla="*/ 642 w 1294"/>
                <a:gd name="T9" fmla="*/ 171 h 862"/>
                <a:gd name="T10" fmla="*/ 634 w 1294"/>
                <a:gd name="T11" fmla="*/ 191 h 862"/>
                <a:gd name="T12" fmla="*/ 636 w 1294"/>
                <a:gd name="T13" fmla="*/ 208 h 862"/>
                <a:gd name="T14" fmla="*/ 640 w 1294"/>
                <a:gd name="T15" fmla="*/ 234 h 862"/>
                <a:gd name="T16" fmla="*/ 731 w 1294"/>
                <a:gd name="T17" fmla="*/ 183 h 862"/>
                <a:gd name="T18" fmla="*/ 843 w 1294"/>
                <a:gd name="T19" fmla="*/ 173 h 862"/>
                <a:gd name="T20" fmla="*/ 966 w 1294"/>
                <a:gd name="T21" fmla="*/ 110 h 862"/>
                <a:gd name="T22" fmla="*/ 1100 w 1294"/>
                <a:gd name="T23" fmla="*/ 81 h 862"/>
                <a:gd name="T24" fmla="*/ 1184 w 1294"/>
                <a:gd name="T25" fmla="*/ 57 h 862"/>
                <a:gd name="T26" fmla="*/ 1279 w 1294"/>
                <a:gd name="T27" fmla="*/ 20 h 862"/>
                <a:gd name="T28" fmla="*/ 1294 w 1294"/>
                <a:gd name="T29" fmla="*/ 32 h 862"/>
                <a:gd name="T30" fmla="*/ 1245 w 1294"/>
                <a:gd name="T31" fmla="*/ 75 h 862"/>
                <a:gd name="T32" fmla="*/ 1249 w 1294"/>
                <a:gd name="T33" fmla="*/ 89 h 862"/>
                <a:gd name="T34" fmla="*/ 1188 w 1294"/>
                <a:gd name="T35" fmla="*/ 130 h 862"/>
                <a:gd name="T36" fmla="*/ 1143 w 1294"/>
                <a:gd name="T37" fmla="*/ 159 h 862"/>
                <a:gd name="T38" fmla="*/ 1019 w 1294"/>
                <a:gd name="T39" fmla="*/ 242 h 862"/>
                <a:gd name="T40" fmla="*/ 939 w 1294"/>
                <a:gd name="T41" fmla="*/ 271 h 862"/>
                <a:gd name="T42" fmla="*/ 913 w 1294"/>
                <a:gd name="T43" fmla="*/ 305 h 862"/>
                <a:gd name="T44" fmla="*/ 884 w 1294"/>
                <a:gd name="T45" fmla="*/ 328 h 862"/>
                <a:gd name="T46" fmla="*/ 852 w 1294"/>
                <a:gd name="T47" fmla="*/ 344 h 862"/>
                <a:gd name="T48" fmla="*/ 823 w 1294"/>
                <a:gd name="T49" fmla="*/ 354 h 862"/>
                <a:gd name="T50" fmla="*/ 799 w 1294"/>
                <a:gd name="T51" fmla="*/ 360 h 862"/>
                <a:gd name="T52" fmla="*/ 780 w 1294"/>
                <a:gd name="T53" fmla="*/ 371 h 862"/>
                <a:gd name="T54" fmla="*/ 784 w 1294"/>
                <a:gd name="T55" fmla="*/ 438 h 862"/>
                <a:gd name="T56" fmla="*/ 772 w 1294"/>
                <a:gd name="T57" fmla="*/ 605 h 862"/>
                <a:gd name="T58" fmla="*/ 744 w 1294"/>
                <a:gd name="T59" fmla="*/ 689 h 862"/>
                <a:gd name="T60" fmla="*/ 733 w 1294"/>
                <a:gd name="T61" fmla="*/ 783 h 862"/>
                <a:gd name="T62" fmla="*/ 660 w 1294"/>
                <a:gd name="T63" fmla="*/ 809 h 862"/>
                <a:gd name="T64" fmla="*/ 595 w 1294"/>
                <a:gd name="T65" fmla="*/ 803 h 862"/>
                <a:gd name="T66" fmla="*/ 485 w 1294"/>
                <a:gd name="T67" fmla="*/ 776 h 862"/>
                <a:gd name="T68" fmla="*/ 503 w 1294"/>
                <a:gd name="T69" fmla="*/ 695 h 862"/>
                <a:gd name="T70" fmla="*/ 383 w 1294"/>
                <a:gd name="T71" fmla="*/ 566 h 862"/>
                <a:gd name="T72" fmla="*/ 281 w 1294"/>
                <a:gd name="T73" fmla="*/ 560 h 862"/>
                <a:gd name="T74" fmla="*/ 218 w 1294"/>
                <a:gd name="T75" fmla="*/ 558 h 862"/>
                <a:gd name="T76" fmla="*/ 120 w 1294"/>
                <a:gd name="T77" fmla="*/ 564 h 862"/>
                <a:gd name="T78" fmla="*/ 6 w 1294"/>
                <a:gd name="T79" fmla="*/ 524 h 862"/>
                <a:gd name="T80" fmla="*/ 14 w 1294"/>
                <a:gd name="T81" fmla="*/ 407 h 862"/>
                <a:gd name="T82" fmla="*/ 67 w 1294"/>
                <a:gd name="T83" fmla="*/ 316 h 862"/>
                <a:gd name="T84" fmla="*/ 91 w 1294"/>
                <a:gd name="T85" fmla="*/ 246 h 862"/>
                <a:gd name="T86" fmla="*/ 175 w 1294"/>
                <a:gd name="T87" fmla="*/ 181 h 862"/>
                <a:gd name="T88" fmla="*/ 252 w 1294"/>
                <a:gd name="T89" fmla="*/ 259 h 862"/>
                <a:gd name="T90" fmla="*/ 236 w 1294"/>
                <a:gd name="T91" fmla="*/ 277 h 862"/>
                <a:gd name="T92" fmla="*/ 163 w 1294"/>
                <a:gd name="T93" fmla="*/ 269 h 862"/>
                <a:gd name="T94" fmla="*/ 147 w 1294"/>
                <a:gd name="T95" fmla="*/ 391 h 862"/>
                <a:gd name="T96" fmla="*/ 224 w 1294"/>
                <a:gd name="T97" fmla="*/ 395 h 862"/>
                <a:gd name="T98" fmla="*/ 291 w 1294"/>
                <a:gd name="T99" fmla="*/ 356 h 862"/>
                <a:gd name="T100" fmla="*/ 360 w 1294"/>
                <a:gd name="T101" fmla="*/ 346 h 862"/>
                <a:gd name="T102" fmla="*/ 418 w 1294"/>
                <a:gd name="T103" fmla="*/ 301 h 862"/>
                <a:gd name="T104" fmla="*/ 454 w 1294"/>
                <a:gd name="T105" fmla="*/ 285 h 862"/>
                <a:gd name="T106" fmla="*/ 456 w 1294"/>
                <a:gd name="T107" fmla="*/ 254 h 862"/>
                <a:gd name="T108" fmla="*/ 399 w 1294"/>
                <a:gd name="T109" fmla="*/ 144 h 862"/>
                <a:gd name="T110" fmla="*/ 470 w 1294"/>
                <a:gd name="T111" fmla="*/ 53 h 862"/>
                <a:gd name="T112" fmla="*/ 546 w 1294"/>
                <a:gd name="T113" fmla="*/ 2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4" h="862">
                  <a:moveTo>
                    <a:pt x="544" y="0"/>
                  </a:moveTo>
                  <a:lnTo>
                    <a:pt x="560" y="16"/>
                  </a:lnTo>
                  <a:lnTo>
                    <a:pt x="564" y="20"/>
                  </a:lnTo>
                  <a:lnTo>
                    <a:pt x="572" y="30"/>
                  </a:lnTo>
                  <a:lnTo>
                    <a:pt x="578" y="42"/>
                  </a:lnTo>
                  <a:lnTo>
                    <a:pt x="583" y="57"/>
                  </a:lnTo>
                  <a:lnTo>
                    <a:pt x="583" y="73"/>
                  </a:lnTo>
                  <a:lnTo>
                    <a:pt x="591" y="81"/>
                  </a:lnTo>
                  <a:lnTo>
                    <a:pt x="595" y="91"/>
                  </a:lnTo>
                  <a:lnTo>
                    <a:pt x="601" y="98"/>
                  </a:lnTo>
                  <a:lnTo>
                    <a:pt x="603" y="104"/>
                  </a:lnTo>
                  <a:lnTo>
                    <a:pt x="607" y="110"/>
                  </a:lnTo>
                  <a:lnTo>
                    <a:pt x="609" y="112"/>
                  </a:lnTo>
                  <a:lnTo>
                    <a:pt x="611" y="118"/>
                  </a:lnTo>
                  <a:lnTo>
                    <a:pt x="613" y="122"/>
                  </a:lnTo>
                  <a:lnTo>
                    <a:pt x="613" y="128"/>
                  </a:lnTo>
                  <a:lnTo>
                    <a:pt x="613" y="134"/>
                  </a:lnTo>
                  <a:lnTo>
                    <a:pt x="613" y="138"/>
                  </a:lnTo>
                  <a:lnTo>
                    <a:pt x="615" y="144"/>
                  </a:lnTo>
                  <a:lnTo>
                    <a:pt x="619" y="148"/>
                  </a:lnTo>
                  <a:lnTo>
                    <a:pt x="625" y="153"/>
                  </a:lnTo>
                  <a:lnTo>
                    <a:pt x="631" y="157"/>
                  </a:lnTo>
                  <a:lnTo>
                    <a:pt x="636" y="161"/>
                  </a:lnTo>
                  <a:lnTo>
                    <a:pt x="640" y="167"/>
                  </a:lnTo>
                  <a:lnTo>
                    <a:pt x="642" y="171"/>
                  </a:lnTo>
                  <a:lnTo>
                    <a:pt x="644" y="177"/>
                  </a:lnTo>
                  <a:lnTo>
                    <a:pt x="642" y="181"/>
                  </a:lnTo>
                  <a:lnTo>
                    <a:pt x="640" y="185"/>
                  </a:lnTo>
                  <a:lnTo>
                    <a:pt x="634" y="191"/>
                  </a:lnTo>
                  <a:lnTo>
                    <a:pt x="634" y="191"/>
                  </a:lnTo>
                  <a:lnTo>
                    <a:pt x="634" y="191"/>
                  </a:lnTo>
                  <a:lnTo>
                    <a:pt x="633" y="191"/>
                  </a:lnTo>
                  <a:lnTo>
                    <a:pt x="634" y="197"/>
                  </a:lnTo>
                  <a:lnTo>
                    <a:pt x="634" y="203"/>
                  </a:lnTo>
                  <a:lnTo>
                    <a:pt x="636" y="208"/>
                  </a:lnTo>
                  <a:lnTo>
                    <a:pt x="638" y="212"/>
                  </a:lnTo>
                  <a:lnTo>
                    <a:pt x="636" y="218"/>
                  </a:lnTo>
                  <a:lnTo>
                    <a:pt x="634" y="220"/>
                  </a:lnTo>
                  <a:lnTo>
                    <a:pt x="638" y="226"/>
                  </a:lnTo>
                  <a:lnTo>
                    <a:pt x="640" y="234"/>
                  </a:lnTo>
                  <a:lnTo>
                    <a:pt x="642" y="242"/>
                  </a:lnTo>
                  <a:lnTo>
                    <a:pt x="666" y="224"/>
                  </a:lnTo>
                  <a:lnTo>
                    <a:pt x="686" y="206"/>
                  </a:lnTo>
                  <a:lnTo>
                    <a:pt x="705" y="193"/>
                  </a:lnTo>
                  <a:lnTo>
                    <a:pt x="731" y="183"/>
                  </a:lnTo>
                  <a:lnTo>
                    <a:pt x="758" y="177"/>
                  </a:lnTo>
                  <a:lnTo>
                    <a:pt x="786" y="175"/>
                  </a:lnTo>
                  <a:lnTo>
                    <a:pt x="813" y="173"/>
                  </a:lnTo>
                  <a:lnTo>
                    <a:pt x="835" y="173"/>
                  </a:lnTo>
                  <a:lnTo>
                    <a:pt x="843" y="173"/>
                  </a:lnTo>
                  <a:lnTo>
                    <a:pt x="862" y="169"/>
                  </a:lnTo>
                  <a:lnTo>
                    <a:pt x="888" y="159"/>
                  </a:lnTo>
                  <a:lnTo>
                    <a:pt x="913" y="144"/>
                  </a:lnTo>
                  <a:lnTo>
                    <a:pt x="945" y="122"/>
                  </a:lnTo>
                  <a:lnTo>
                    <a:pt x="966" y="110"/>
                  </a:lnTo>
                  <a:lnTo>
                    <a:pt x="992" y="100"/>
                  </a:lnTo>
                  <a:lnTo>
                    <a:pt x="1021" y="93"/>
                  </a:lnTo>
                  <a:lnTo>
                    <a:pt x="1051" y="89"/>
                  </a:lnTo>
                  <a:lnTo>
                    <a:pt x="1078" y="85"/>
                  </a:lnTo>
                  <a:lnTo>
                    <a:pt x="1100" y="81"/>
                  </a:lnTo>
                  <a:lnTo>
                    <a:pt x="1116" y="79"/>
                  </a:lnTo>
                  <a:lnTo>
                    <a:pt x="1119" y="77"/>
                  </a:lnTo>
                  <a:lnTo>
                    <a:pt x="1147" y="71"/>
                  </a:lnTo>
                  <a:lnTo>
                    <a:pt x="1167" y="65"/>
                  </a:lnTo>
                  <a:lnTo>
                    <a:pt x="1184" y="57"/>
                  </a:lnTo>
                  <a:lnTo>
                    <a:pt x="1200" y="46"/>
                  </a:lnTo>
                  <a:lnTo>
                    <a:pt x="1220" y="34"/>
                  </a:lnTo>
                  <a:lnTo>
                    <a:pt x="1245" y="26"/>
                  </a:lnTo>
                  <a:lnTo>
                    <a:pt x="1273" y="20"/>
                  </a:lnTo>
                  <a:lnTo>
                    <a:pt x="1279" y="20"/>
                  </a:lnTo>
                  <a:lnTo>
                    <a:pt x="1284" y="22"/>
                  </a:lnTo>
                  <a:lnTo>
                    <a:pt x="1288" y="24"/>
                  </a:lnTo>
                  <a:lnTo>
                    <a:pt x="1292" y="26"/>
                  </a:lnTo>
                  <a:lnTo>
                    <a:pt x="1294" y="28"/>
                  </a:lnTo>
                  <a:lnTo>
                    <a:pt x="1294" y="32"/>
                  </a:lnTo>
                  <a:lnTo>
                    <a:pt x="1292" y="42"/>
                  </a:lnTo>
                  <a:lnTo>
                    <a:pt x="1282" y="53"/>
                  </a:lnTo>
                  <a:lnTo>
                    <a:pt x="1269" y="63"/>
                  </a:lnTo>
                  <a:lnTo>
                    <a:pt x="1255" y="71"/>
                  </a:lnTo>
                  <a:lnTo>
                    <a:pt x="1245" y="75"/>
                  </a:lnTo>
                  <a:lnTo>
                    <a:pt x="1243" y="79"/>
                  </a:lnTo>
                  <a:lnTo>
                    <a:pt x="1245" y="81"/>
                  </a:lnTo>
                  <a:lnTo>
                    <a:pt x="1249" y="83"/>
                  </a:lnTo>
                  <a:lnTo>
                    <a:pt x="1249" y="85"/>
                  </a:lnTo>
                  <a:lnTo>
                    <a:pt x="1249" y="89"/>
                  </a:lnTo>
                  <a:lnTo>
                    <a:pt x="1247" y="93"/>
                  </a:lnTo>
                  <a:lnTo>
                    <a:pt x="1243" y="98"/>
                  </a:lnTo>
                  <a:lnTo>
                    <a:pt x="1231" y="106"/>
                  </a:lnTo>
                  <a:lnTo>
                    <a:pt x="1214" y="116"/>
                  </a:lnTo>
                  <a:lnTo>
                    <a:pt x="1188" y="130"/>
                  </a:lnTo>
                  <a:lnTo>
                    <a:pt x="1182" y="134"/>
                  </a:lnTo>
                  <a:lnTo>
                    <a:pt x="1171" y="138"/>
                  </a:lnTo>
                  <a:lnTo>
                    <a:pt x="1163" y="144"/>
                  </a:lnTo>
                  <a:lnTo>
                    <a:pt x="1153" y="150"/>
                  </a:lnTo>
                  <a:lnTo>
                    <a:pt x="1143" y="159"/>
                  </a:lnTo>
                  <a:lnTo>
                    <a:pt x="1127" y="173"/>
                  </a:lnTo>
                  <a:lnTo>
                    <a:pt x="1108" y="193"/>
                  </a:lnTo>
                  <a:lnTo>
                    <a:pt x="1082" y="214"/>
                  </a:lnTo>
                  <a:lnTo>
                    <a:pt x="1051" y="230"/>
                  </a:lnTo>
                  <a:lnTo>
                    <a:pt x="1019" y="242"/>
                  </a:lnTo>
                  <a:lnTo>
                    <a:pt x="988" y="250"/>
                  </a:lnTo>
                  <a:lnTo>
                    <a:pt x="962" y="256"/>
                  </a:lnTo>
                  <a:lnTo>
                    <a:pt x="945" y="257"/>
                  </a:lnTo>
                  <a:lnTo>
                    <a:pt x="943" y="265"/>
                  </a:lnTo>
                  <a:lnTo>
                    <a:pt x="939" y="271"/>
                  </a:lnTo>
                  <a:lnTo>
                    <a:pt x="933" y="279"/>
                  </a:lnTo>
                  <a:lnTo>
                    <a:pt x="929" y="285"/>
                  </a:lnTo>
                  <a:lnTo>
                    <a:pt x="923" y="293"/>
                  </a:lnTo>
                  <a:lnTo>
                    <a:pt x="919" y="299"/>
                  </a:lnTo>
                  <a:lnTo>
                    <a:pt x="913" y="305"/>
                  </a:lnTo>
                  <a:lnTo>
                    <a:pt x="907" y="310"/>
                  </a:lnTo>
                  <a:lnTo>
                    <a:pt x="902" y="314"/>
                  </a:lnTo>
                  <a:lnTo>
                    <a:pt x="896" y="320"/>
                  </a:lnTo>
                  <a:lnTo>
                    <a:pt x="890" y="324"/>
                  </a:lnTo>
                  <a:lnTo>
                    <a:pt x="884" y="328"/>
                  </a:lnTo>
                  <a:lnTo>
                    <a:pt x="878" y="332"/>
                  </a:lnTo>
                  <a:lnTo>
                    <a:pt x="872" y="336"/>
                  </a:lnTo>
                  <a:lnTo>
                    <a:pt x="866" y="338"/>
                  </a:lnTo>
                  <a:lnTo>
                    <a:pt x="860" y="342"/>
                  </a:lnTo>
                  <a:lnTo>
                    <a:pt x="852" y="344"/>
                  </a:lnTo>
                  <a:lnTo>
                    <a:pt x="849" y="346"/>
                  </a:lnTo>
                  <a:lnTo>
                    <a:pt x="841" y="350"/>
                  </a:lnTo>
                  <a:lnTo>
                    <a:pt x="835" y="352"/>
                  </a:lnTo>
                  <a:lnTo>
                    <a:pt x="829" y="354"/>
                  </a:lnTo>
                  <a:lnTo>
                    <a:pt x="823" y="354"/>
                  </a:lnTo>
                  <a:lnTo>
                    <a:pt x="819" y="356"/>
                  </a:lnTo>
                  <a:lnTo>
                    <a:pt x="813" y="358"/>
                  </a:lnTo>
                  <a:lnTo>
                    <a:pt x="809" y="358"/>
                  </a:lnTo>
                  <a:lnTo>
                    <a:pt x="803" y="360"/>
                  </a:lnTo>
                  <a:lnTo>
                    <a:pt x="799" y="360"/>
                  </a:lnTo>
                  <a:lnTo>
                    <a:pt x="794" y="361"/>
                  </a:lnTo>
                  <a:lnTo>
                    <a:pt x="790" y="361"/>
                  </a:lnTo>
                  <a:lnTo>
                    <a:pt x="784" y="361"/>
                  </a:lnTo>
                  <a:lnTo>
                    <a:pt x="778" y="363"/>
                  </a:lnTo>
                  <a:lnTo>
                    <a:pt x="780" y="371"/>
                  </a:lnTo>
                  <a:lnTo>
                    <a:pt x="780" y="373"/>
                  </a:lnTo>
                  <a:lnTo>
                    <a:pt x="780" y="381"/>
                  </a:lnTo>
                  <a:lnTo>
                    <a:pt x="782" y="391"/>
                  </a:lnTo>
                  <a:lnTo>
                    <a:pt x="782" y="411"/>
                  </a:lnTo>
                  <a:lnTo>
                    <a:pt x="784" y="438"/>
                  </a:lnTo>
                  <a:lnTo>
                    <a:pt x="790" y="471"/>
                  </a:lnTo>
                  <a:lnTo>
                    <a:pt x="792" y="511"/>
                  </a:lnTo>
                  <a:lnTo>
                    <a:pt x="788" y="544"/>
                  </a:lnTo>
                  <a:lnTo>
                    <a:pt x="782" y="577"/>
                  </a:lnTo>
                  <a:lnTo>
                    <a:pt x="772" y="605"/>
                  </a:lnTo>
                  <a:lnTo>
                    <a:pt x="762" y="628"/>
                  </a:lnTo>
                  <a:lnTo>
                    <a:pt x="758" y="640"/>
                  </a:lnTo>
                  <a:lnTo>
                    <a:pt x="754" y="650"/>
                  </a:lnTo>
                  <a:lnTo>
                    <a:pt x="750" y="668"/>
                  </a:lnTo>
                  <a:lnTo>
                    <a:pt x="744" y="689"/>
                  </a:lnTo>
                  <a:lnTo>
                    <a:pt x="741" y="715"/>
                  </a:lnTo>
                  <a:lnTo>
                    <a:pt x="737" y="740"/>
                  </a:lnTo>
                  <a:lnTo>
                    <a:pt x="735" y="762"/>
                  </a:lnTo>
                  <a:lnTo>
                    <a:pt x="733" y="778"/>
                  </a:lnTo>
                  <a:lnTo>
                    <a:pt x="733" y="783"/>
                  </a:lnTo>
                  <a:lnTo>
                    <a:pt x="731" y="787"/>
                  </a:lnTo>
                  <a:lnTo>
                    <a:pt x="729" y="789"/>
                  </a:lnTo>
                  <a:lnTo>
                    <a:pt x="699" y="801"/>
                  </a:lnTo>
                  <a:lnTo>
                    <a:pt x="662" y="807"/>
                  </a:lnTo>
                  <a:lnTo>
                    <a:pt x="660" y="809"/>
                  </a:lnTo>
                  <a:lnTo>
                    <a:pt x="642" y="862"/>
                  </a:lnTo>
                  <a:lnTo>
                    <a:pt x="627" y="858"/>
                  </a:lnTo>
                  <a:lnTo>
                    <a:pt x="633" y="807"/>
                  </a:lnTo>
                  <a:lnTo>
                    <a:pt x="629" y="807"/>
                  </a:lnTo>
                  <a:lnTo>
                    <a:pt x="595" y="803"/>
                  </a:lnTo>
                  <a:lnTo>
                    <a:pt x="562" y="797"/>
                  </a:lnTo>
                  <a:lnTo>
                    <a:pt x="532" y="791"/>
                  </a:lnTo>
                  <a:lnTo>
                    <a:pt x="509" y="783"/>
                  </a:lnTo>
                  <a:lnTo>
                    <a:pt x="491" y="780"/>
                  </a:lnTo>
                  <a:lnTo>
                    <a:pt x="485" y="776"/>
                  </a:lnTo>
                  <a:lnTo>
                    <a:pt x="475" y="774"/>
                  </a:lnTo>
                  <a:lnTo>
                    <a:pt x="481" y="764"/>
                  </a:lnTo>
                  <a:lnTo>
                    <a:pt x="493" y="738"/>
                  </a:lnTo>
                  <a:lnTo>
                    <a:pt x="499" y="715"/>
                  </a:lnTo>
                  <a:lnTo>
                    <a:pt x="503" y="695"/>
                  </a:lnTo>
                  <a:lnTo>
                    <a:pt x="503" y="683"/>
                  </a:lnTo>
                  <a:lnTo>
                    <a:pt x="458" y="650"/>
                  </a:lnTo>
                  <a:lnTo>
                    <a:pt x="426" y="619"/>
                  </a:lnTo>
                  <a:lnTo>
                    <a:pt x="401" y="591"/>
                  </a:lnTo>
                  <a:lnTo>
                    <a:pt x="383" y="566"/>
                  </a:lnTo>
                  <a:lnTo>
                    <a:pt x="373" y="544"/>
                  </a:lnTo>
                  <a:lnTo>
                    <a:pt x="367" y="528"/>
                  </a:lnTo>
                  <a:lnTo>
                    <a:pt x="344" y="544"/>
                  </a:lnTo>
                  <a:lnTo>
                    <a:pt x="314" y="554"/>
                  </a:lnTo>
                  <a:lnTo>
                    <a:pt x="281" y="560"/>
                  </a:lnTo>
                  <a:lnTo>
                    <a:pt x="244" y="560"/>
                  </a:lnTo>
                  <a:lnTo>
                    <a:pt x="236" y="560"/>
                  </a:lnTo>
                  <a:lnTo>
                    <a:pt x="228" y="560"/>
                  </a:lnTo>
                  <a:lnTo>
                    <a:pt x="222" y="558"/>
                  </a:lnTo>
                  <a:lnTo>
                    <a:pt x="218" y="558"/>
                  </a:lnTo>
                  <a:lnTo>
                    <a:pt x="210" y="558"/>
                  </a:lnTo>
                  <a:lnTo>
                    <a:pt x="202" y="560"/>
                  </a:lnTo>
                  <a:lnTo>
                    <a:pt x="191" y="560"/>
                  </a:lnTo>
                  <a:lnTo>
                    <a:pt x="159" y="562"/>
                  </a:lnTo>
                  <a:lnTo>
                    <a:pt x="120" y="564"/>
                  </a:lnTo>
                  <a:lnTo>
                    <a:pt x="83" y="564"/>
                  </a:lnTo>
                  <a:lnTo>
                    <a:pt x="53" y="560"/>
                  </a:lnTo>
                  <a:lnTo>
                    <a:pt x="32" y="554"/>
                  </a:lnTo>
                  <a:lnTo>
                    <a:pt x="18" y="542"/>
                  </a:lnTo>
                  <a:lnTo>
                    <a:pt x="6" y="524"/>
                  </a:lnTo>
                  <a:lnTo>
                    <a:pt x="0" y="503"/>
                  </a:lnTo>
                  <a:lnTo>
                    <a:pt x="0" y="477"/>
                  </a:lnTo>
                  <a:lnTo>
                    <a:pt x="2" y="452"/>
                  </a:lnTo>
                  <a:lnTo>
                    <a:pt x="6" y="426"/>
                  </a:lnTo>
                  <a:lnTo>
                    <a:pt x="14" y="407"/>
                  </a:lnTo>
                  <a:lnTo>
                    <a:pt x="24" y="393"/>
                  </a:lnTo>
                  <a:lnTo>
                    <a:pt x="34" y="381"/>
                  </a:lnTo>
                  <a:lnTo>
                    <a:pt x="45" y="363"/>
                  </a:lnTo>
                  <a:lnTo>
                    <a:pt x="55" y="340"/>
                  </a:lnTo>
                  <a:lnTo>
                    <a:pt x="67" y="316"/>
                  </a:lnTo>
                  <a:lnTo>
                    <a:pt x="77" y="295"/>
                  </a:lnTo>
                  <a:lnTo>
                    <a:pt x="83" y="277"/>
                  </a:lnTo>
                  <a:lnTo>
                    <a:pt x="87" y="265"/>
                  </a:lnTo>
                  <a:lnTo>
                    <a:pt x="89" y="259"/>
                  </a:lnTo>
                  <a:lnTo>
                    <a:pt x="91" y="246"/>
                  </a:lnTo>
                  <a:lnTo>
                    <a:pt x="96" y="230"/>
                  </a:lnTo>
                  <a:lnTo>
                    <a:pt x="108" y="212"/>
                  </a:lnTo>
                  <a:lnTo>
                    <a:pt x="128" y="197"/>
                  </a:lnTo>
                  <a:lnTo>
                    <a:pt x="151" y="183"/>
                  </a:lnTo>
                  <a:lnTo>
                    <a:pt x="175" y="181"/>
                  </a:lnTo>
                  <a:lnTo>
                    <a:pt x="199" y="187"/>
                  </a:lnTo>
                  <a:lnTo>
                    <a:pt x="224" y="203"/>
                  </a:lnTo>
                  <a:lnTo>
                    <a:pt x="242" y="220"/>
                  </a:lnTo>
                  <a:lnTo>
                    <a:pt x="250" y="240"/>
                  </a:lnTo>
                  <a:lnTo>
                    <a:pt x="252" y="259"/>
                  </a:lnTo>
                  <a:lnTo>
                    <a:pt x="250" y="263"/>
                  </a:lnTo>
                  <a:lnTo>
                    <a:pt x="248" y="267"/>
                  </a:lnTo>
                  <a:lnTo>
                    <a:pt x="244" y="271"/>
                  </a:lnTo>
                  <a:lnTo>
                    <a:pt x="240" y="275"/>
                  </a:lnTo>
                  <a:lnTo>
                    <a:pt x="236" y="277"/>
                  </a:lnTo>
                  <a:lnTo>
                    <a:pt x="228" y="281"/>
                  </a:lnTo>
                  <a:lnTo>
                    <a:pt x="220" y="281"/>
                  </a:lnTo>
                  <a:lnTo>
                    <a:pt x="204" y="283"/>
                  </a:lnTo>
                  <a:lnTo>
                    <a:pt x="181" y="277"/>
                  </a:lnTo>
                  <a:lnTo>
                    <a:pt x="163" y="269"/>
                  </a:lnTo>
                  <a:lnTo>
                    <a:pt x="157" y="285"/>
                  </a:lnTo>
                  <a:lnTo>
                    <a:pt x="151" y="307"/>
                  </a:lnTo>
                  <a:lnTo>
                    <a:pt x="147" y="330"/>
                  </a:lnTo>
                  <a:lnTo>
                    <a:pt x="147" y="356"/>
                  </a:lnTo>
                  <a:lnTo>
                    <a:pt x="147" y="391"/>
                  </a:lnTo>
                  <a:lnTo>
                    <a:pt x="140" y="422"/>
                  </a:lnTo>
                  <a:lnTo>
                    <a:pt x="159" y="411"/>
                  </a:lnTo>
                  <a:lnTo>
                    <a:pt x="183" y="403"/>
                  </a:lnTo>
                  <a:lnTo>
                    <a:pt x="206" y="397"/>
                  </a:lnTo>
                  <a:lnTo>
                    <a:pt x="224" y="395"/>
                  </a:lnTo>
                  <a:lnTo>
                    <a:pt x="236" y="393"/>
                  </a:lnTo>
                  <a:lnTo>
                    <a:pt x="248" y="389"/>
                  </a:lnTo>
                  <a:lnTo>
                    <a:pt x="259" y="383"/>
                  </a:lnTo>
                  <a:lnTo>
                    <a:pt x="273" y="371"/>
                  </a:lnTo>
                  <a:lnTo>
                    <a:pt x="291" y="356"/>
                  </a:lnTo>
                  <a:lnTo>
                    <a:pt x="310" y="348"/>
                  </a:lnTo>
                  <a:lnTo>
                    <a:pt x="330" y="344"/>
                  </a:lnTo>
                  <a:lnTo>
                    <a:pt x="346" y="344"/>
                  </a:lnTo>
                  <a:lnTo>
                    <a:pt x="354" y="344"/>
                  </a:lnTo>
                  <a:lnTo>
                    <a:pt x="360" y="346"/>
                  </a:lnTo>
                  <a:lnTo>
                    <a:pt x="377" y="322"/>
                  </a:lnTo>
                  <a:lnTo>
                    <a:pt x="395" y="309"/>
                  </a:lnTo>
                  <a:lnTo>
                    <a:pt x="415" y="303"/>
                  </a:lnTo>
                  <a:lnTo>
                    <a:pt x="415" y="303"/>
                  </a:lnTo>
                  <a:lnTo>
                    <a:pt x="418" y="301"/>
                  </a:lnTo>
                  <a:lnTo>
                    <a:pt x="428" y="299"/>
                  </a:lnTo>
                  <a:lnTo>
                    <a:pt x="444" y="295"/>
                  </a:lnTo>
                  <a:lnTo>
                    <a:pt x="444" y="295"/>
                  </a:lnTo>
                  <a:lnTo>
                    <a:pt x="450" y="293"/>
                  </a:lnTo>
                  <a:lnTo>
                    <a:pt x="454" y="285"/>
                  </a:lnTo>
                  <a:lnTo>
                    <a:pt x="456" y="277"/>
                  </a:lnTo>
                  <a:lnTo>
                    <a:pt x="458" y="271"/>
                  </a:lnTo>
                  <a:lnTo>
                    <a:pt x="458" y="265"/>
                  </a:lnTo>
                  <a:lnTo>
                    <a:pt x="450" y="254"/>
                  </a:lnTo>
                  <a:lnTo>
                    <a:pt x="456" y="254"/>
                  </a:lnTo>
                  <a:lnTo>
                    <a:pt x="442" y="230"/>
                  </a:lnTo>
                  <a:lnTo>
                    <a:pt x="426" y="208"/>
                  </a:lnTo>
                  <a:lnTo>
                    <a:pt x="415" y="195"/>
                  </a:lnTo>
                  <a:lnTo>
                    <a:pt x="405" y="173"/>
                  </a:lnTo>
                  <a:lnTo>
                    <a:pt x="399" y="144"/>
                  </a:lnTo>
                  <a:lnTo>
                    <a:pt x="401" y="114"/>
                  </a:lnTo>
                  <a:lnTo>
                    <a:pt x="409" y="95"/>
                  </a:lnTo>
                  <a:lnTo>
                    <a:pt x="420" y="79"/>
                  </a:lnTo>
                  <a:lnTo>
                    <a:pt x="438" y="67"/>
                  </a:lnTo>
                  <a:lnTo>
                    <a:pt x="470" y="53"/>
                  </a:lnTo>
                  <a:lnTo>
                    <a:pt x="501" y="46"/>
                  </a:lnTo>
                  <a:lnTo>
                    <a:pt x="517" y="40"/>
                  </a:lnTo>
                  <a:lnTo>
                    <a:pt x="532" y="36"/>
                  </a:lnTo>
                  <a:lnTo>
                    <a:pt x="542" y="30"/>
                  </a:lnTo>
                  <a:lnTo>
                    <a:pt x="546" y="22"/>
                  </a:lnTo>
                  <a:lnTo>
                    <a:pt x="54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1" name="Freeform 1040"/>
            <p:cNvSpPr>
              <a:spLocks/>
            </p:cNvSpPr>
            <p:nvPr/>
          </p:nvSpPr>
          <p:spPr bwMode="auto">
            <a:xfrm>
              <a:off x="3165476" y="5200651"/>
              <a:ext cx="149225" cy="212725"/>
            </a:xfrm>
            <a:custGeom>
              <a:avLst/>
              <a:gdLst>
                <a:gd name="T0" fmla="*/ 130 w 188"/>
                <a:gd name="T1" fmla="*/ 4 h 269"/>
                <a:gd name="T2" fmla="*/ 139 w 188"/>
                <a:gd name="T3" fmla="*/ 16 h 269"/>
                <a:gd name="T4" fmla="*/ 147 w 188"/>
                <a:gd name="T5" fmla="*/ 29 h 269"/>
                <a:gd name="T6" fmla="*/ 153 w 188"/>
                <a:gd name="T7" fmla="*/ 39 h 269"/>
                <a:gd name="T8" fmla="*/ 159 w 188"/>
                <a:gd name="T9" fmla="*/ 49 h 269"/>
                <a:gd name="T10" fmla="*/ 159 w 188"/>
                <a:gd name="T11" fmla="*/ 57 h 269"/>
                <a:gd name="T12" fmla="*/ 159 w 188"/>
                <a:gd name="T13" fmla="*/ 71 h 269"/>
                <a:gd name="T14" fmla="*/ 169 w 188"/>
                <a:gd name="T15" fmla="*/ 82 h 269"/>
                <a:gd name="T16" fmla="*/ 183 w 188"/>
                <a:gd name="T17" fmla="*/ 92 h 269"/>
                <a:gd name="T18" fmla="*/ 188 w 188"/>
                <a:gd name="T19" fmla="*/ 102 h 269"/>
                <a:gd name="T20" fmla="*/ 185 w 188"/>
                <a:gd name="T21" fmla="*/ 110 h 269"/>
                <a:gd name="T22" fmla="*/ 179 w 188"/>
                <a:gd name="T23" fmla="*/ 114 h 269"/>
                <a:gd name="T24" fmla="*/ 177 w 188"/>
                <a:gd name="T25" fmla="*/ 116 h 269"/>
                <a:gd name="T26" fmla="*/ 177 w 188"/>
                <a:gd name="T27" fmla="*/ 118 h 269"/>
                <a:gd name="T28" fmla="*/ 181 w 188"/>
                <a:gd name="T29" fmla="*/ 122 h 269"/>
                <a:gd name="T30" fmla="*/ 181 w 188"/>
                <a:gd name="T31" fmla="*/ 128 h 269"/>
                <a:gd name="T32" fmla="*/ 181 w 188"/>
                <a:gd name="T33" fmla="*/ 131 h 269"/>
                <a:gd name="T34" fmla="*/ 183 w 188"/>
                <a:gd name="T35" fmla="*/ 135 h 269"/>
                <a:gd name="T36" fmla="*/ 183 w 188"/>
                <a:gd name="T37" fmla="*/ 141 h 269"/>
                <a:gd name="T38" fmla="*/ 179 w 188"/>
                <a:gd name="T39" fmla="*/ 147 h 269"/>
                <a:gd name="T40" fmla="*/ 183 w 188"/>
                <a:gd name="T41" fmla="*/ 153 h 269"/>
                <a:gd name="T42" fmla="*/ 187 w 188"/>
                <a:gd name="T43" fmla="*/ 159 h 269"/>
                <a:gd name="T44" fmla="*/ 188 w 188"/>
                <a:gd name="T45" fmla="*/ 167 h 269"/>
                <a:gd name="T46" fmla="*/ 187 w 188"/>
                <a:gd name="T47" fmla="*/ 177 h 269"/>
                <a:gd name="T48" fmla="*/ 171 w 188"/>
                <a:gd name="T49" fmla="*/ 186 h 269"/>
                <a:gd name="T50" fmla="*/ 145 w 188"/>
                <a:gd name="T51" fmla="*/ 192 h 269"/>
                <a:gd name="T52" fmla="*/ 139 w 188"/>
                <a:gd name="T53" fmla="*/ 200 h 269"/>
                <a:gd name="T54" fmla="*/ 139 w 188"/>
                <a:gd name="T55" fmla="*/ 218 h 269"/>
                <a:gd name="T56" fmla="*/ 132 w 188"/>
                <a:gd name="T57" fmla="*/ 239 h 269"/>
                <a:gd name="T58" fmla="*/ 128 w 188"/>
                <a:gd name="T59" fmla="*/ 251 h 269"/>
                <a:gd name="T60" fmla="*/ 126 w 188"/>
                <a:gd name="T61" fmla="*/ 257 h 269"/>
                <a:gd name="T62" fmla="*/ 126 w 188"/>
                <a:gd name="T63" fmla="*/ 259 h 269"/>
                <a:gd name="T64" fmla="*/ 108 w 188"/>
                <a:gd name="T65" fmla="*/ 263 h 269"/>
                <a:gd name="T66" fmla="*/ 69 w 188"/>
                <a:gd name="T67" fmla="*/ 269 h 269"/>
                <a:gd name="T68" fmla="*/ 20 w 188"/>
                <a:gd name="T69" fmla="*/ 261 h 269"/>
                <a:gd name="T70" fmla="*/ 2 w 188"/>
                <a:gd name="T71" fmla="*/ 245 h 269"/>
                <a:gd name="T72" fmla="*/ 12 w 188"/>
                <a:gd name="T73" fmla="*/ 224 h 269"/>
                <a:gd name="T74" fmla="*/ 20 w 188"/>
                <a:gd name="T75" fmla="*/ 198 h 269"/>
                <a:gd name="T76" fmla="*/ 22 w 188"/>
                <a:gd name="T77" fmla="*/ 190 h 269"/>
                <a:gd name="T78" fmla="*/ 25 w 188"/>
                <a:gd name="T79" fmla="*/ 190 h 269"/>
                <a:gd name="T80" fmla="*/ 31 w 188"/>
                <a:gd name="T81" fmla="*/ 188 h 269"/>
                <a:gd name="T82" fmla="*/ 33 w 188"/>
                <a:gd name="T83" fmla="*/ 183 h 269"/>
                <a:gd name="T84" fmla="*/ 35 w 188"/>
                <a:gd name="T85" fmla="*/ 181 h 269"/>
                <a:gd name="T86" fmla="*/ 37 w 188"/>
                <a:gd name="T87" fmla="*/ 173 h 269"/>
                <a:gd name="T88" fmla="*/ 35 w 188"/>
                <a:gd name="T89" fmla="*/ 167 h 269"/>
                <a:gd name="T90" fmla="*/ 35 w 188"/>
                <a:gd name="T91" fmla="*/ 163 h 269"/>
                <a:gd name="T92" fmla="*/ 33 w 188"/>
                <a:gd name="T93" fmla="*/ 153 h 269"/>
                <a:gd name="T94" fmla="*/ 29 w 188"/>
                <a:gd name="T95" fmla="*/ 145 h 269"/>
                <a:gd name="T96" fmla="*/ 29 w 188"/>
                <a:gd name="T97" fmla="*/ 143 h 269"/>
                <a:gd name="T98" fmla="*/ 25 w 188"/>
                <a:gd name="T99" fmla="*/ 135 h 269"/>
                <a:gd name="T100" fmla="*/ 18 w 188"/>
                <a:gd name="T101" fmla="*/ 128 h 269"/>
                <a:gd name="T102" fmla="*/ 16 w 188"/>
                <a:gd name="T103" fmla="*/ 114 h 269"/>
                <a:gd name="T104" fmla="*/ 31 w 188"/>
                <a:gd name="T105" fmla="*/ 88 h 269"/>
                <a:gd name="T106" fmla="*/ 43 w 188"/>
                <a:gd name="T107" fmla="*/ 73 h 269"/>
                <a:gd name="T108" fmla="*/ 45 w 188"/>
                <a:gd name="T109" fmla="*/ 67 h 269"/>
                <a:gd name="T110" fmla="*/ 47 w 188"/>
                <a:gd name="T111" fmla="*/ 59 h 269"/>
                <a:gd name="T112" fmla="*/ 43 w 188"/>
                <a:gd name="T113" fmla="*/ 53 h 269"/>
                <a:gd name="T114" fmla="*/ 43 w 188"/>
                <a:gd name="T115" fmla="*/ 47 h 269"/>
                <a:gd name="T116" fmla="*/ 61 w 188"/>
                <a:gd name="T117" fmla="*/ 37 h 269"/>
                <a:gd name="T118" fmla="*/ 94 w 188"/>
                <a:gd name="T119" fmla="*/ 18 h 269"/>
                <a:gd name="T120" fmla="*/ 120 w 188"/>
                <a:gd name="T121"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269">
                  <a:moveTo>
                    <a:pt x="124" y="0"/>
                  </a:moveTo>
                  <a:lnTo>
                    <a:pt x="130" y="4"/>
                  </a:lnTo>
                  <a:lnTo>
                    <a:pt x="133" y="8"/>
                  </a:lnTo>
                  <a:lnTo>
                    <a:pt x="139" y="16"/>
                  </a:lnTo>
                  <a:lnTo>
                    <a:pt x="143" y="22"/>
                  </a:lnTo>
                  <a:lnTo>
                    <a:pt x="147" y="29"/>
                  </a:lnTo>
                  <a:lnTo>
                    <a:pt x="149" y="35"/>
                  </a:lnTo>
                  <a:lnTo>
                    <a:pt x="153" y="39"/>
                  </a:lnTo>
                  <a:lnTo>
                    <a:pt x="155" y="43"/>
                  </a:lnTo>
                  <a:lnTo>
                    <a:pt x="159" y="49"/>
                  </a:lnTo>
                  <a:lnTo>
                    <a:pt x="159" y="53"/>
                  </a:lnTo>
                  <a:lnTo>
                    <a:pt x="159" y="57"/>
                  </a:lnTo>
                  <a:lnTo>
                    <a:pt x="157" y="63"/>
                  </a:lnTo>
                  <a:lnTo>
                    <a:pt x="159" y="71"/>
                  </a:lnTo>
                  <a:lnTo>
                    <a:pt x="163" y="77"/>
                  </a:lnTo>
                  <a:lnTo>
                    <a:pt x="169" y="82"/>
                  </a:lnTo>
                  <a:lnTo>
                    <a:pt x="175" y="88"/>
                  </a:lnTo>
                  <a:lnTo>
                    <a:pt x="183" y="92"/>
                  </a:lnTo>
                  <a:lnTo>
                    <a:pt x="187" y="98"/>
                  </a:lnTo>
                  <a:lnTo>
                    <a:pt x="188" y="102"/>
                  </a:lnTo>
                  <a:lnTo>
                    <a:pt x="188" y="106"/>
                  </a:lnTo>
                  <a:lnTo>
                    <a:pt x="185" y="110"/>
                  </a:lnTo>
                  <a:lnTo>
                    <a:pt x="181" y="114"/>
                  </a:lnTo>
                  <a:lnTo>
                    <a:pt x="179" y="114"/>
                  </a:lnTo>
                  <a:lnTo>
                    <a:pt x="177" y="116"/>
                  </a:lnTo>
                  <a:lnTo>
                    <a:pt x="177" y="116"/>
                  </a:lnTo>
                  <a:lnTo>
                    <a:pt x="177" y="118"/>
                  </a:lnTo>
                  <a:lnTo>
                    <a:pt x="177" y="118"/>
                  </a:lnTo>
                  <a:lnTo>
                    <a:pt x="179" y="120"/>
                  </a:lnTo>
                  <a:lnTo>
                    <a:pt x="181" y="122"/>
                  </a:lnTo>
                  <a:lnTo>
                    <a:pt x="181" y="124"/>
                  </a:lnTo>
                  <a:lnTo>
                    <a:pt x="181" y="128"/>
                  </a:lnTo>
                  <a:lnTo>
                    <a:pt x="179" y="131"/>
                  </a:lnTo>
                  <a:lnTo>
                    <a:pt x="181" y="131"/>
                  </a:lnTo>
                  <a:lnTo>
                    <a:pt x="181" y="133"/>
                  </a:lnTo>
                  <a:lnTo>
                    <a:pt x="183" y="135"/>
                  </a:lnTo>
                  <a:lnTo>
                    <a:pt x="183" y="137"/>
                  </a:lnTo>
                  <a:lnTo>
                    <a:pt x="183" y="141"/>
                  </a:lnTo>
                  <a:lnTo>
                    <a:pt x="181" y="145"/>
                  </a:lnTo>
                  <a:lnTo>
                    <a:pt x="179" y="147"/>
                  </a:lnTo>
                  <a:lnTo>
                    <a:pt x="179" y="151"/>
                  </a:lnTo>
                  <a:lnTo>
                    <a:pt x="183" y="153"/>
                  </a:lnTo>
                  <a:lnTo>
                    <a:pt x="185" y="155"/>
                  </a:lnTo>
                  <a:lnTo>
                    <a:pt x="187" y="159"/>
                  </a:lnTo>
                  <a:lnTo>
                    <a:pt x="188" y="163"/>
                  </a:lnTo>
                  <a:lnTo>
                    <a:pt x="188" y="167"/>
                  </a:lnTo>
                  <a:lnTo>
                    <a:pt x="188" y="171"/>
                  </a:lnTo>
                  <a:lnTo>
                    <a:pt x="187" y="177"/>
                  </a:lnTo>
                  <a:lnTo>
                    <a:pt x="183" y="181"/>
                  </a:lnTo>
                  <a:lnTo>
                    <a:pt x="171" y="186"/>
                  </a:lnTo>
                  <a:lnTo>
                    <a:pt x="157" y="188"/>
                  </a:lnTo>
                  <a:lnTo>
                    <a:pt x="145" y="192"/>
                  </a:lnTo>
                  <a:lnTo>
                    <a:pt x="139" y="196"/>
                  </a:lnTo>
                  <a:lnTo>
                    <a:pt x="139" y="200"/>
                  </a:lnTo>
                  <a:lnTo>
                    <a:pt x="139" y="208"/>
                  </a:lnTo>
                  <a:lnTo>
                    <a:pt x="139" y="218"/>
                  </a:lnTo>
                  <a:lnTo>
                    <a:pt x="133" y="232"/>
                  </a:lnTo>
                  <a:lnTo>
                    <a:pt x="132" y="239"/>
                  </a:lnTo>
                  <a:lnTo>
                    <a:pt x="128" y="245"/>
                  </a:lnTo>
                  <a:lnTo>
                    <a:pt x="128" y="251"/>
                  </a:lnTo>
                  <a:lnTo>
                    <a:pt x="126" y="253"/>
                  </a:lnTo>
                  <a:lnTo>
                    <a:pt x="126" y="257"/>
                  </a:lnTo>
                  <a:lnTo>
                    <a:pt x="126" y="257"/>
                  </a:lnTo>
                  <a:lnTo>
                    <a:pt x="126" y="259"/>
                  </a:lnTo>
                  <a:lnTo>
                    <a:pt x="122" y="259"/>
                  </a:lnTo>
                  <a:lnTo>
                    <a:pt x="108" y="263"/>
                  </a:lnTo>
                  <a:lnTo>
                    <a:pt x="90" y="267"/>
                  </a:lnTo>
                  <a:lnTo>
                    <a:pt x="69" y="269"/>
                  </a:lnTo>
                  <a:lnTo>
                    <a:pt x="43" y="267"/>
                  </a:lnTo>
                  <a:lnTo>
                    <a:pt x="20" y="261"/>
                  </a:lnTo>
                  <a:lnTo>
                    <a:pt x="0" y="249"/>
                  </a:lnTo>
                  <a:lnTo>
                    <a:pt x="2" y="245"/>
                  </a:lnTo>
                  <a:lnTo>
                    <a:pt x="6" y="236"/>
                  </a:lnTo>
                  <a:lnTo>
                    <a:pt x="12" y="224"/>
                  </a:lnTo>
                  <a:lnTo>
                    <a:pt x="18" y="210"/>
                  </a:lnTo>
                  <a:lnTo>
                    <a:pt x="20" y="198"/>
                  </a:lnTo>
                  <a:lnTo>
                    <a:pt x="20" y="190"/>
                  </a:lnTo>
                  <a:lnTo>
                    <a:pt x="22" y="190"/>
                  </a:lnTo>
                  <a:lnTo>
                    <a:pt x="24" y="190"/>
                  </a:lnTo>
                  <a:lnTo>
                    <a:pt x="25" y="190"/>
                  </a:lnTo>
                  <a:lnTo>
                    <a:pt x="29" y="188"/>
                  </a:lnTo>
                  <a:lnTo>
                    <a:pt x="31" y="188"/>
                  </a:lnTo>
                  <a:lnTo>
                    <a:pt x="33" y="186"/>
                  </a:lnTo>
                  <a:lnTo>
                    <a:pt x="33" y="183"/>
                  </a:lnTo>
                  <a:lnTo>
                    <a:pt x="33" y="183"/>
                  </a:lnTo>
                  <a:lnTo>
                    <a:pt x="35" y="181"/>
                  </a:lnTo>
                  <a:lnTo>
                    <a:pt x="35" y="177"/>
                  </a:lnTo>
                  <a:lnTo>
                    <a:pt x="37" y="173"/>
                  </a:lnTo>
                  <a:lnTo>
                    <a:pt x="37" y="169"/>
                  </a:lnTo>
                  <a:lnTo>
                    <a:pt x="35" y="167"/>
                  </a:lnTo>
                  <a:lnTo>
                    <a:pt x="35" y="165"/>
                  </a:lnTo>
                  <a:lnTo>
                    <a:pt x="35" y="163"/>
                  </a:lnTo>
                  <a:lnTo>
                    <a:pt x="35" y="159"/>
                  </a:lnTo>
                  <a:lnTo>
                    <a:pt x="33" y="153"/>
                  </a:lnTo>
                  <a:lnTo>
                    <a:pt x="31" y="149"/>
                  </a:lnTo>
                  <a:lnTo>
                    <a:pt x="29" y="145"/>
                  </a:lnTo>
                  <a:lnTo>
                    <a:pt x="29" y="145"/>
                  </a:lnTo>
                  <a:lnTo>
                    <a:pt x="29" y="143"/>
                  </a:lnTo>
                  <a:lnTo>
                    <a:pt x="27" y="139"/>
                  </a:lnTo>
                  <a:lnTo>
                    <a:pt x="25" y="135"/>
                  </a:lnTo>
                  <a:lnTo>
                    <a:pt x="22" y="131"/>
                  </a:lnTo>
                  <a:lnTo>
                    <a:pt x="18" y="128"/>
                  </a:lnTo>
                  <a:lnTo>
                    <a:pt x="14" y="120"/>
                  </a:lnTo>
                  <a:lnTo>
                    <a:pt x="16" y="114"/>
                  </a:lnTo>
                  <a:lnTo>
                    <a:pt x="24" y="102"/>
                  </a:lnTo>
                  <a:lnTo>
                    <a:pt x="31" y="88"/>
                  </a:lnTo>
                  <a:lnTo>
                    <a:pt x="39" y="78"/>
                  </a:lnTo>
                  <a:lnTo>
                    <a:pt x="43" y="73"/>
                  </a:lnTo>
                  <a:lnTo>
                    <a:pt x="43" y="69"/>
                  </a:lnTo>
                  <a:lnTo>
                    <a:pt x="45" y="67"/>
                  </a:lnTo>
                  <a:lnTo>
                    <a:pt x="45" y="63"/>
                  </a:lnTo>
                  <a:lnTo>
                    <a:pt x="47" y="59"/>
                  </a:lnTo>
                  <a:lnTo>
                    <a:pt x="45" y="57"/>
                  </a:lnTo>
                  <a:lnTo>
                    <a:pt x="43" y="53"/>
                  </a:lnTo>
                  <a:lnTo>
                    <a:pt x="43" y="49"/>
                  </a:lnTo>
                  <a:lnTo>
                    <a:pt x="43" y="47"/>
                  </a:lnTo>
                  <a:lnTo>
                    <a:pt x="49" y="43"/>
                  </a:lnTo>
                  <a:lnTo>
                    <a:pt x="61" y="37"/>
                  </a:lnTo>
                  <a:lnTo>
                    <a:pt x="77" y="27"/>
                  </a:lnTo>
                  <a:lnTo>
                    <a:pt x="94" y="18"/>
                  </a:lnTo>
                  <a:lnTo>
                    <a:pt x="108" y="10"/>
                  </a:lnTo>
                  <a:lnTo>
                    <a:pt x="120" y="2"/>
                  </a:lnTo>
                  <a:lnTo>
                    <a:pt x="1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2" name="Freeform 1041"/>
            <p:cNvSpPr>
              <a:spLocks/>
            </p:cNvSpPr>
            <p:nvPr/>
          </p:nvSpPr>
          <p:spPr bwMode="auto">
            <a:xfrm>
              <a:off x="3133726" y="5159376"/>
              <a:ext cx="134938" cy="198438"/>
            </a:xfrm>
            <a:custGeom>
              <a:avLst/>
              <a:gdLst>
                <a:gd name="T0" fmla="*/ 151 w 169"/>
                <a:gd name="T1" fmla="*/ 4 h 249"/>
                <a:gd name="T2" fmla="*/ 165 w 169"/>
                <a:gd name="T3" fmla="*/ 25 h 249"/>
                <a:gd name="T4" fmla="*/ 167 w 169"/>
                <a:gd name="T5" fmla="*/ 57 h 249"/>
                <a:gd name="T6" fmla="*/ 155 w 169"/>
                <a:gd name="T7" fmla="*/ 65 h 249"/>
                <a:gd name="T8" fmla="*/ 133 w 169"/>
                <a:gd name="T9" fmla="*/ 92 h 249"/>
                <a:gd name="T10" fmla="*/ 119 w 169"/>
                <a:gd name="T11" fmla="*/ 137 h 249"/>
                <a:gd name="T12" fmla="*/ 110 w 169"/>
                <a:gd name="T13" fmla="*/ 169 h 249"/>
                <a:gd name="T14" fmla="*/ 108 w 169"/>
                <a:gd name="T15" fmla="*/ 165 h 249"/>
                <a:gd name="T16" fmla="*/ 104 w 169"/>
                <a:gd name="T17" fmla="*/ 157 h 249"/>
                <a:gd name="T18" fmla="*/ 98 w 169"/>
                <a:gd name="T19" fmla="*/ 147 h 249"/>
                <a:gd name="T20" fmla="*/ 90 w 169"/>
                <a:gd name="T21" fmla="*/ 143 h 249"/>
                <a:gd name="T22" fmla="*/ 80 w 169"/>
                <a:gd name="T23" fmla="*/ 145 h 249"/>
                <a:gd name="T24" fmla="*/ 76 w 169"/>
                <a:gd name="T25" fmla="*/ 151 h 249"/>
                <a:gd name="T26" fmla="*/ 78 w 169"/>
                <a:gd name="T27" fmla="*/ 159 h 249"/>
                <a:gd name="T28" fmla="*/ 82 w 169"/>
                <a:gd name="T29" fmla="*/ 167 h 249"/>
                <a:gd name="T30" fmla="*/ 84 w 169"/>
                <a:gd name="T31" fmla="*/ 175 h 249"/>
                <a:gd name="T32" fmla="*/ 84 w 169"/>
                <a:gd name="T33" fmla="*/ 181 h 249"/>
                <a:gd name="T34" fmla="*/ 82 w 169"/>
                <a:gd name="T35" fmla="*/ 188 h 249"/>
                <a:gd name="T36" fmla="*/ 84 w 169"/>
                <a:gd name="T37" fmla="*/ 194 h 249"/>
                <a:gd name="T38" fmla="*/ 90 w 169"/>
                <a:gd name="T39" fmla="*/ 196 h 249"/>
                <a:gd name="T40" fmla="*/ 96 w 169"/>
                <a:gd name="T41" fmla="*/ 196 h 249"/>
                <a:gd name="T42" fmla="*/ 96 w 169"/>
                <a:gd name="T43" fmla="*/ 210 h 249"/>
                <a:gd name="T44" fmla="*/ 78 w 169"/>
                <a:gd name="T45" fmla="*/ 234 h 249"/>
                <a:gd name="T46" fmla="*/ 66 w 169"/>
                <a:gd name="T47" fmla="*/ 243 h 249"/>
                <a:gd name="T48" fmla="*/ 61 w 169"/>
                <a:gd name="T49" fmla="*/ 249 h 249"/>
                <a:gd name="T50" fmla="*/ 55 w 169"/>
                <a:gd name="T51" fmla="*/ 226 h 249"/>
                <a:gd name="T52" fmla="*/ 29 w 169"/>
                <a:gd name="T53" fmla="*/ 186 h 249"/>
                <a:gd name="T54" fmla="*/ 8 w 169"/>
                <a:gd name="T55" fmla="*/ 155 h 249"/>
                <a:gd name="T56" fmla="*/ 0 w 169"/>
                <a:gd name="T57" fmla="*/ 120 h 249"/>
                <a:gd name="T58" fmla="*/ 6 w 169"/>
                <a:gd name="T59" fmla="*/ 82 h 249"/>
                <a:gd name="T60" fmla="*/ 35 w 169"/>
                <a:gd name="T61" fmla="*/ 53 h 249"/>
                <a:gd name="T62" fmla="*/ 88 w 169"/>
                <a:gd name="T63" fmla="*/ 33 h 249"/>
                <a:gd name="T64" fmla="*/ 131 w 169"/>
                <a:gd name="T65" fmla="*/ 20 h 249"/>
                <a:gd name="T66" fmla="*/ 147 w 169"/>
                <a:gd name="T6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249">
                  <a:moveTo>
                    <a:pt x="147" y="0"/>
                  </a:moveTo>
                  <a:lnTo>
                    <a:pt x="151" y="4"/>
                  </a:lnTo>
                  <a:lnTo>
                    <a:pt x="157" y="12"/>
                  </a:lnTo>
                  <a:lnTo>
                    <a:pt x="165" y="25"/>
                  </a:lnTo>
                  <a:lnTo>
                    <a:pt x="169" y="41"/>
                  </a:lnTo>
                  <a:lnTo>
                    <a:pt x="167" y="57"/>
                  </a:lnTo>
                  <a:lnTo>
                    <a:pt x="163" y="59"/>
                  </a:lnTo>
                  <a:lnTo>
                    <a:pt x="155" y="65"/>
                  </a:lnTo>
                  <a:lnTo>
                    <a:pt x="143" y="76"/>
                  </a:lnTo>
                  <a:lnTo>
                    <a:pt x="133" y="92"/>
                  </a:lnTo>
                  <a:lnTo>
                    <a:pt x="123" y="112"/>
                  </a:lnTo>
                  <a:lnTo>
                    <a:pt x="119" y="137"/>
                  </a:lnTo>
                  <a:lnTo>
                    <a:pt x="121" y="163"/>
                  </a:lnTo>
                  <a:lnTo>
                    <a:pt x="110" y="169"/>
                  </a:lnTo>
                  <a:lnTo>
                    <a:pt x="108" y="169"/>
                  </a:lnTo>
                  <a:lnTo>
                    <a:pt x="108" y="165"/>
                  </a:lnTo>
                  <a:lnTo>
                    <a:pt x="106" y="161"/>
                  </a:lnTo>
                  <a:lnTo>
                    <a:pt x="104" y="157"/>
                  </a:lnTo>
                  <a:lnTo>
                    <a:pt x="102" y="151"/>
                  </a:lnTo>
                  <a:lnTo>
                    <a:pt x="98" y="147"/>
                  </a:lnTo>
                  <a:lnTo>
                    <a:pt x="94" y="143"/>
                  </a:lnTo>
                  <a:lnTo>
                    <a:pt x="90" y="143"/>
                  </a:lnTo>
                  <a:lnTo>
                    <a:pt x="84" y="143"/>
                  </a:lnTo>
                  <a:lnTo>
                    <a:pt x="80" y="145"/>
                  </a:lnTo>
                  <a:lnTo>
                    <a:pt x="78" y="147"/>
                  </a:lnTo>
                  <a:lnTo>
                    <a:pt x="76" y="151"/>
                  </a:lnTo>
                  <a:lnTo>
                    <a:pt x="78" y="155"/>
                  </a:lnTo>
                  <a:lnTo>
                    <a:pt x="78" y="159"/>
                  </a:lnTo>
                  <a:lnTo>
                    <a:pt x="80" y="163"/>
                  </a:lnTo>
                  <a:lnTo>
                    <a:pt x="82" y="167"/>
                  </a:lnTo>
                  <a:lnTo>
                    <a:pt x="84" y="171"/>
                  </a:lnTo>
                  <a:lnTo>
                    <a:pt x="84" y="175"/>
                  </a:lnTo>
                  <a:lnTo>
                    <a:pt x="84" y="177"/>
                  </a:lnTo>
                  <a:lnTo>
                    <a:pt x="84" y="181"/>
                  </a:lnTo>
                  <a:lnTo>
                    <a:pt x="82" y="184"/>
                  </a:lnTo>
                  <a:lnTo>
                    <a:pt x="82" y="188"/>
                  </a:lnTo>
                  <a:lnTo>
                    <a:pt x="84" y="192"/>
                  </a:lnTo>
                  <a:lnTo>
                    <a:pt x="84" y="194"/>
                  </a:lnTo>
                  <a:lnTo>
                    <a:pt x="86" y="196"/>
                  </a:lnTo>
                  <a:lnTo>
                    <a:pt x="90" y="196"/>
                  </a:lnTo>
                  <a:lnTo>
                    <a:pt x="96" y="196"/>
                  </a:lnTo>
                  <a:lnTo>
                    <a:pt x="96" y="196"/>
                  </a:lnTo>
                  <a:lnTo>
                    <a:pt x="96" y="202"/>
                  </a:lnTo>
                  <a:lnTo>
                    <a:pt x="96" y="210"/>
                  </a:lnTo>
                  <a:lnTo>
                    <a:pt x="90" y="220"/>
                  </a:lnTo>
                  <a:lnTo>
                    <a:pt x="78" y="234"/>
                  </a:lnTo>
                  <a:lnTo>
                    <a:pt x="72" y="239"/>
                  </a:lnTo>
                  <a:lnTo>
                    <a:pt x="66" y="243"/>
                  </a:lnTo>
                  <a:lnTo>
                    <a:pt x="63" y="247"/>
                  </a:lnTo>
                  <a:lnTo>
                    <a:pt x="61" y="249"/>
                  </a:lnTo>
                  <a:lnTo>
                    <a:pt x="59" y="249"/>
                  </a:lnTo>
                  <a:lnTo>
                    <a:pt x="55" y="226"/>
                  </a:lnTo>
                  <a:lnTo>
                    <a:pt x="43" y="206"/>
                  </a:lnTo>
                  <a:lnTo>
                    <a:pt x="29" y="186"/>
                  </a:lnTo>
                  <a:lnTo>
                    <a:pt x="15" y="167"/>
                  </a:lnTo>
                  <a:lnTo>
                    <a:pt x="8" y="155"/>
                  </a:lnTo>
                  <a:lnTo>
                    <a:pt x="2" y="139"/>
                  </a:lnTo>
                  <a:lnTo>
                    <a:pt x="0" y="120"/>
                  </a:lnTo>
                  <a:lnTo>
                    <a:pt x="0" y="100"/>
                  </a:lnTo>
                  <a:lnTo>
                    <a:pt x="6" y="82"/>
                  </a:lnTo>
                  <a:lnTo>
                    <a:pt x="17" y="65"/>
                  </a:lnTo>
                  <a:lnTo>
                    <a:pt x="35" y="53"/>
                  </a:lnTo>
                  <a:lnTo>
                    <a:pt x="61" y="41"/>
                  </a:lnTo>
                  <a:lnTo>
                    <a:pt x="88" y="33"/>
                  </a:lnTo>
                  <a:lnTo>
                    <a:pt x="112" y="27"/>
                  </a:lnTo>
                  <a:lnTo>
                    <a:pt x="131" y="20"/>
                  </a:lnTo>
                  <a:lnTo>
                    <a:pt x="143" y="12"/>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3" name="Freeform 1042"/>
            <p:cNvSpPr>
              <a:spLocks noEditPoints="1"/>
            </p:cNvSpPr>
            <p:nvPr/>
          </p:nvSpPr>
          <p:spPr bwMode="auto">
            <a:xfrm>
              <a:off x="3221038" y="5324476"/>
              <a:ext cx="74613" cy="31750"/>
            </a:xfrm>
            <a:custGeom>
              <a:avLst/>
              <a:gdLst>
                <a:gd name="T0" fmla="*/ 15 w 94"/>
                <a:gd name="T1" fmla="*/ 16 h 41"/>
                <a:gd name="T2" fmla="*/ 23 w 94"/>
                <a:gd name="T3" fmla="*/ 22 h 41"/>
                <a:gd name="T4" fmla="*/ 39 w 94"/>
                <a:gd name="T5" fmla="*/ 29 h 41"/>
                <a:gd name="T6" fmla="*/ 59 w 94"/>
                <a:gd name="T7" fmla="*/ 33 h 41"/>
                <a:gd name="T8" fmla="*/ 76 w 94"/>
                <a:gd name="T9" fmla="*/ 33 h 41"/>
                <a:gd name="T10" fmla="*/ 88 w 94"/>
                <a:gd name="T11" fmla="*/ 33 h 41"/>
                <a:gd name="T12" fmla="*/ 94 w 94"/>
                <a:gd name="T13" fmla="*/ 33 h 41"/>
                <a:gd name="T14" fmla="*/ 86 w 94"/>
                <a:gd name="T15" fmla="*/ 33 h 41"/>
                <a:gd name="T16" fmla="*/ 80 w 94"/>
                <a:gd name="T17" fmla="*/ 35 h 41"/>
                <a:gd name="T18" fmla="*/ 74 w 94"/>
                <a:gd name="T19" fmla="*/ 37 h 41"/>
                <a:gd name="T20" fmla="*/ 70 w 94"/>
                <a:gd name="T21" fmla="*/ 39 h 41"/>
                <a:gd name="T22" fmla="*/ 68 w 94"/>
                <a:gd name="T23" fmla="*/ 41 h 41"/>
                <a:gd name="T24" fmla="*/ 68 w 94"/>
                <a:gd name="T25" fmla="*/ 41 h 41"/>
                <a:gd name="T26" fmla="*/ 68 w 94"/>
                <a:gd name="T27" fmla="*/ 41 h 41"/>
                <a:gd name="T28" fmla="*/ 45 w 94"/>
                <a:gd name="T29" fmla="*/ 35 h 41"/>
                <a:gd name="T30" fmla="*/ 25 w 94"/>
                <a:gd name="T31" fmla="*/ 26 h 41"/>
                <a:gd name="T32" fmla="*/ 15 w 94"/>
                <a:gd name="T33" fmla="*/ 16 h 41"/>
                <a:gd name="T34" fmla="*/ 0 w 94"/>
                <a:gd name="T35" fmla="*/ 0 h 41"/>
                <a:gd name="T36" fmla="*/ 4 w 94"/>
                <a:gd name="T37" fmla="*/ 4 h 41"/>
                <a:gd name="T38" fmla="*/ 11 w 94"/>
                <a:gd name="T39" fmla="*/ 14 h 41"/>
                <a:gd name="T40" fmla="*/ 15 w 94"/>
                <a:gd name="T41" fmla="*/ 16 h 41"/>
                <a:gd name="T42" fmla="*/ 9 w 94"/>
                <a:gd name="T43" fmla="*/ 12 h 41"/>
                <a:gd name="T44" fmla="*/ 4 w 94"/>
                <a:gd name="T45" fmla="*/ 4 h 41"/>
                <a:gd name="T46" fmla="*/ 0 w 94"/>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41">
                  <a:moveTo>
                    <a:pt x="15" y="16"/>
                  </a:moveTo>
                  <a:lnTo>
                    <a:pt x="23" y="22"/>
                  </a:lnTo>
                  <a:lnTo>
                    <a:pt x="39" y="29"/>
                  </a:lnTo>
                  <a:lnTo>
                    <a:pt x="59" y="33"/>
                  </a:lnTo>
                  <a:lnTo>
                    <a:pt x="76" y="33"/>
                  </a:lnTo>
                  <a:lnTo>
                    <a:pt x="88" y="33"/>
                  </a:lnTo>
                  <a:lnTo>
                    <a:pt x="94" y="33"/>
                  </a:lnTo>
                  <a:lnTo>
                    <a:pt x="86" y="33"/>
                  </a:lnTo>
                  <a:lnTo>
                    <a:pt x="80" y="35"/>
                  </a:lnTo>
                  <a:lnTo>
                    <a:pt x="74" y="37"/>
                  </a:lnTo>
                  <a:lnTo>
                    <a:pt x="70" y="39"/>
                  </a:lnTo>
                  <a:lnTo>
                    <a:pt x="68" y="41"/>
                  </a:lnTo>
                  <a:lnTo>
                    <a:pt x="68" y="41"/>
                  </a:lnTo>
                  <a:lnTo>
                    <a:pt x="68" y="41"/>
                  </a:lnTo>
                  <a:lnTo>
                    <a:pt x="45" y="35"/>
                  </a:lnTo>
                  <a:lnTo>
                    <a:pt x="25" y="26"/>
                  </a:lnTo>
                  <a:lnTo>
                    <a:pt x="15" y="16"/>
                  </a:lnTo>
                  <a:close/>
                  <a:moveTo>
                    <a:pt x="0" y="0"/>
                  </a:moveTo>
                  <a:lnTo>
                    <a:pt x="4" y="4"/>
                  </a:lnTo>
                  <a:lnTo>
                    <a:pt x="11" y="14"/>
                  </a:lnTo>
                  <a:lnTo>
                    <a:pt x="15" y="16"/>
                  </a:lnTo>
                  <a:lnTo>
                    <a:pt x="9" y="12"/>
                  </a:lnTo>
                  <a:lnTo>
                    <a:pt x="4" y="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4" name="Freeform 1043"/>
            <p:cNvSpPr>
              <a:spLocks/>
            </p:cNvSpPr>
            <p:nvPr/>
          </p:nvSpPr>
          <p:spPr bwMode="auto">
            <a:xfrm>
              <a:off x="2817813" y="5165726"/>
              <a:ext cx="1014413" cy="611188"/>
            </a:xfrm>
            <a:custGeom>
              <a:avLst/>
              <a:gdLst>
                <a:gd name="T0" fmla="*/ 1276 w 1278"/>
                <a:gd name="T1" fmla="*/ 10 h 769"/>
                <a:gd name="T2" fmla="*/ 1241 w 1278"/>
                <a:gd name="T3" fmla="*/ 35 h 769"/>
                <a:gd name="T4" fmla="*/ 1196 w 1278"/>
                <a:gd name="T5" fmla="*/ 61 h 769"/>
                <a:gd name="T6" fmla="*/ 1231 w 1278"/>
                <a:gd name="T7" fmla="*/ 55 h 769"/>
                <a:gd name="T8" fmla="*/ 1204 w 1278"/>
                <a:gd name="T9" fmla="*/ 78 h 769"/>
                <a:gd name="T10" fmla="*/ 1155 w 1278"/>
                <a:gd name="T11" fmla="*/ 104 h 769"/>
                <a:gd name="T12" fmla="*/ 1113 w 1278"/>
                <a:gd name="T13" fmla="*/ 139 h 769"/>
                <a:gd name="T14" fmla="*/ 1009 w 1278"/>
                <a:gd name="T15" fmla="*/ 204 h 769"/>
                <a:gd name="T16" fmla="*/ 931 w 1278"/>
                <a:gd name="T17" fmla="*/ 222 h 769"/>
                <a:gd name="T18" fmla="*/ 841 w 1278"/>
                <a:gd name="T19" fmla="*/ 308 h 769"/>
                <a:gd name="T20" fmla="*/ 762 w 1278"/>
                <a:gd name="T21" fmla="*/ 326 h 769"/>
                <a:gd name="T22" fmla="*/ 764 w 1278"/>
                <a:gd name="T23" fmla="*/ 361 h 769"/>
                <a:gd name="T24" fmla="*/ 776 w 1278"/>
                <a:gd name="T25" fmla="*/ 489 h 769"/>
                <a:gd name="T26" fmla="*/ 738 w 1278"/>
                <a:gd name="T27" fmla="*/ 618 h 769"/>
                <a:gd name="T28" fmla="*/ 721 w 1278"/>
                <a:gd name="T29" fmla="*/ 710 h 769"/>
                <a:gd name="T30" fmla="*/ 691 w 1278"/>
                <a:gd name="T31" fmla="*/ 763 h 769"/>
                <a:gd name="T32" fmla="*/ 570 w 1278"/>
                <a:gd name="T33" fmla="*/ 761 h 769"/>
                <a:gd name="T34" fmla="*/ 485 w 1278"/>
                <a:gd name="T35" fmla="*/ 740 h 769"/>
                <a:gd name="T36" fmla="*/ 503 w 1278"/>
                <a:gd name="T37" fmla="*/ 667 h 769"/>
                <a:gd name="T38" fmla="*/ 424 w 1278"/>
                <a:gd name="T39" fmla="*/ 585 h 769"/>
                <a:gd name="T40" fmla="*/ 367 w 1278"/>
                <a:gd name="T41" fmla="*/ 494 h 769"/>
                <a:gd name="T42" fmla="*/ 316 w 1278"/>
                <a:gd name="T43" fmla="*/ 512 h 769"/>
                <a:gd name="T44" fmla="*/ 226 w 1278"/>
                <a:gd name="T45" fmla="*/ 522 h 769"/>
                <a:gd name="T46" fmla="*/ 147 w 1278"/>
                <a:gd name="T47" fmla="*/ 524 h 769"/>
                <a:gd name="T48" fmla="*/ 28 w 1278"/>
                <a:gd name="T49" fmla="*/ 516 h 769"/>
                <a:gd name="T50" fmla="*/ 0 w 1278"/>
                <a:gd name="T51" fmla="*/ 441 h 769"/>
                <a:gd name="T52" fmla="*/ 22 w 1278"/>
                <a:gd name="T53" fmla="*/ 369 h 769"/>
                <a:gd name="T54" fmla="*/ 67 w 1278"/>
                <a:gd name="T55" fmla="*/ 290 h 769"/>
                <a:gd name="T56" fmla="*/ 88 w 1278"/>
                <a:gd name="T57" fmla="*/ 222 h 769"/>
                <a:gd name="T58" fmla="*/ 147 w 1278"/>
                <a:gd name="T59" fmla="*/ 161 h 769"/>
                <a:gd name="T60" fmla="*/ 224 w 1278"/>
                <a:gd name="T61" fmla="*/ 190 h 769"/>
                <a:gd name="T62" fmla="*/ 226 w 1278"/>
                <a:gd name="T63" fmla="*/ 239 h 769"/>
                <a:gd name="T64" fmla="*/ 163 w 1278"/>
                <a:gd name="T65" fmla="*/ 235 h 769"/>
                <a:gd name="T66" fmla="*/ 145 w 1278"/>
                <a:gd name="T67" fmla="*/ 243 h 769"/>
                <a:gd name="T68" fmla="*/ 132 w 1278"/>
                <a:gd name="T69" fmla="*/ 326 h 769"/>
                <a:gd name="T70" fmla="*/ 116 w 1278"/>
                <a:gd name="T71" fmla="*/ 408 h 769"/>
                <a:gd name="T72" fmla="*/ 118 w 1278"/>
                <a:gd name="T73" fmla="*/ 412 h 769"/>
                <a:gd name="T74" fmla="*/ 198 w 1278"/>
                <a:gd name="T75" fmla="*/ 375 h 769"/>
                <a:gd name="T76" fmla="*/ 255 w 1278"/>
                <a:gd name="T77" fmla="*/ 361 h 769"/>
                <a:gd name="T78" fmla="*/ 326 w 1278"/>
                <a:gd name="T79" fmla="*/ 322 h 769"/>
                <a:gd name="T80" fmla="*/ 371 w 1278"/>
                <a:gd name="T81" fmla="*/ 302 h 769"/>
                <a:gd name="T82" fmla="*/ 440 w 1278"/>
                <a:gd name="T83" fmla="*/ 273 h 769"/>
                <a:gd name="T84" fmla="*/ 579 w 1278"/>
                <a:gd name="T85" fmla="*/ 255 h 769"/>
                <a:gd name="T86" fmla="*/ 587 w 1278"/>
                <a:gd name="T87" fmla="*/ 249 h 769"/>
                <a:gd name="T88" fmla="*/ 640 w 1278"/>
                <a:gd name="T89" fmla="*/ 218 h 769"/>
                <a:gd name="T90" fmla="*/ 731 w 1278"/>
                <a:gd name="T91" fmla="*/ 159 h 769"/>
                <a:gd name="T92" fmla="*/ 835 w 1278"/>
                <a:gd name="T93" fmla="*/ 151 h 769"/>
                <a:gd name="T94" fmla="*/ 941 w 1278"/>
                <a:gd name="T95" fmla="*/ 98 h 769"/>
                <a:gd name="T96" fmla="*/ 1058 w 1278"/>
                <a:gd name="T97" fmla="*/ 65 h 769"/>
                <a:gd name="T98" fmla="*/ 1151 w 1278"/>
                <a:gd name="T99" fmla="*/ 47 h 769"/>
                <a:gd name="T100" fmla="*/ 1216 w 1278"/>
                <a:gd name="T101" fmla="*/ 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8" h="769">
                  <a:moveTo>
                    <a:pt x="1267" y="0"/>
                  </a:moveTo>
                  <a:lnTo>
                    <a:pt x="1276" y="0"/>
                  </a:lnTo>
                  <a:lnTo>
                    <a:pt x="1278" y="4"/>
                  </a:lnTo>
                  <a:lnTo>
                    <a:pt x="1276" y="10"/>
                  </a:lnTo>
                  <a:lnTo>
                    <a:pt x="1269" y="16"/>
                  </a:lnTo>
                  <a:lnTo>
                    <a:pt x="1261" y="23"/>
                  </a:lnTo>
                  <a:lnTo>
                    <a:pt x="1251" y="29"/>
                  </a:lnTo>
                  <a:lnTo>
                    <a:pt x="1241" y="35"/>
                  </a:lnTo>
                  <a:lnTo>
                    <a:pt x="1235" y="39"/>
                  </a:lnTo>
                  <a:lnTo>
                    <a:pt x="1223" y="45"/>
                  </a:lnTo>
                  <a:lnTo>
                    <a:pt x="1210" y="53"/>
                  </a:lnTo>
                  <a:lnTo>
                    <a:pt x="1196" y="61"/>
                  </a:lnTo>
                  <a:lnTo>
                    <a:pt x="1192" y="63"/>
                  </a:lnTo>
                  <a:lnTo>
                    <a:pt x="1202" y="59"/>
                  </a:lnTo>
                  <a:lnTo>
                    <a:pt x="1223" y="55"/>
                  </a:lnTo>
                  <a:lnTo>
                    <a:pt x="1231" y="55"/>
                  </a:lnTo>
                  <a:lnTo>
                    <a:pt x="1233" y="59"/>
                  </a:lnTo>
                  <a:lnTo>
                    <a:pt x="1227" y="65"/>
                  </a:lnTo>
                  <a:lnTo>
                    <a:pt x="1218" y="70"/>
                  </a:lnTo>
                  <a:lnTo>
                    <a:pt x="1204" y="78"/>
                  </a:lnTo>
                  <a:lnTo>
                    <a:pt x="1190" y="86"/>
                  </a:lnTo>
                  <a:lnTo>
                    <a:pt x="1176" y="94"/>
                  </a:lnTo>
                  <a:lnTo>
                    <a:pt x="1165" y="98"/>
                  </a:lnTo>
                  <a:lnTo>
                    <a:pt x="1155" y="104"/>
                  </a:lnTo>
                  <a:lnTo>
                    <a:pt x="1147" y="108"/>
                  </a:lnTo>
                  <a:lnTo>
                    <a:pt x="1137" y="116"/>
                  </a:lnTo>
                  <a:lnTo>
                    <a:pt x="1127" y="125"/>
                  </a:lnTo>
                  <a:lnTo>
                    <a:pt x="1113" y="139"/>
                  </a:lnTo>
                  <a:lnTo>
                    <a:pt x="1094" y="157"/>
                  </a:lnTo>
                  <a:lnTo>
                    <a:pt x="1070" y="176"/>
                  </a:lnTo>
                  <a:lnTo>
                    <a:pt x="1041" y="192"/>
                  </a:lnTo>
                  <a:lnTo>
                    <a:pt x="1009" y="204"/>
                  </a:lnTo>
                  <a:lnTo>
                    <a:pt x="980" y="212"/>
                  </a:lnTo>
                  <a:lnTo>
                    <a:pt x="956" y="218"/>
                  </a:lnTo>
                  <a:lnTo>
                    <a:pt x="939" y="220"/>
                  </a:lnTo>
                  <a:lnTo>
                    <a:pt x="931" y="222"/>
                  </a:lnTo>
                  <a:lnTo>
                    <a:pt x="913" y="253"/>
                  </a:lnTo>
                  <a:lnTo>
                    <a:pt x="892" y="277"/>
                  </a:lnTo>
                  <a:lnTo>
                    <a:pt x="866" y="294"/>
                  </a:lnTo>
                  <a:lnTo>
                    <a:pt x="841" y="308"/>
                  </a:lnTo>
                  <a:lnTo>
                    <a:pt x="815" y="316"/>
                  </a:lnTo>
                  <a:lnTo>
                    <a:pt x="793" y="322"/>
                  </a:lnTo>
                  <a:lnTo>
                    <a:pt x="776" y="324"/>
                  </a:lnTo>
                  <a:lnTo>
                    <a:pt x="762" y="326"/>
                  </a:lnTo>
                  <a:lnTo>
                    <a:pt x="758" y="326"/>
                  </a:lnTo>
                  <a:lnTo>
                    <a:pt x="762" y="333"/>
                  </a:lnTo>
                  <a:lnTo>
                    <a:pt x="764" y="345"/>
                  </a:lnTo>
                  <a:lnTo>
                    <a:pt x="764" y="361"/>
                  </a:lnTo>
                  <a:lnTo>
                    <a:pt x="766" y="383"/>
                  </a:lnTo>
                  <a:lnTo>
                    <a:pt x="768" y="408"/>
                  </a:lnTo>
                  <a:lnTo>
                    <a:pt x="774" y="443"/>
                  </a:lnTo>
                  <a:lnTo>
                    <a:pt x="776" y="489"/>
                  </a:lnTo>
                  <a:lnTo>
                    <a:pt x="770" y="530"/>
                  </a:lnTo>
                  <a:lnTo>
                    <a:pt x="758" y="565"/>
                  </a:lnTo>
                  <a:lnTo>
                    <a:pt x="746" y="596"/>
                  </a:lnTo>
                  <a:lnTo>
                    <a:pt x="738" y="618"/>
                  </a:lnTo>
                  <a:lnTo>
                    <a:pt x="734" y="636"/>
                  </a:lnTo>
                  <a:lnTo>
                    <a:pt x="729" y="659"/>
                  </a:lnTo>
                  <a:lnTo>
                    <a:pt x="725" y="685"/>
                  </a:lnTo>
                  <a:lnTo>
                    <a:pt x="721" y="710"/>
                  </a:lnTo>
                  <a:lnTo>
                    <a:pt x="719" y="732"/>
                  </a:lnTo>
                  <a:lnTo>
                    <a:pt x="717" y="748"/>
                  </a:lnTo>
                  <a:lnTo>
                    <a:pt x="715" y="753"/>
                  </a:lnTo>
                  <a:lnTo>
                    <a:pt x="691" y="763"/>
                  </a:lnTo>
                  <a:lnTo>
                    <a:pt x="662" y="769"/>
                  </a:lnTo>
                  <a:lnTo>
                    <a:pt x="632" y="769"/>
                  </a:lnTo>
                  <a:lnTo>
                    <a:pt x="601" y="767"/>
                  </a:lnTo>
                  <a:lnTo>
                    <a:pt x="570" y="761"/>
                  </a:lnTo>
                  <a:lnTo>
                    <a:pt x="542" y="755"/>
                  </a:lnTo>
                  <a:lnTo>
                    <a:pt x="517" y="750"/>
                  </a:lnTo>
                  <a:lnTo>
                    <a:pt x="497" y="744"/>
                  </a:lnTo>
                  <a:lnTo>
                    <a:pt x="485" y="740"/>
                  </a:lnTo>
                  <a:lnTo>
                    <a:pt x="479" y="738"/>
                  </a:lnTo>
                  <a:lnTo>
                    <a:pt x="493" y="712"/>
                  </a:lnTo>
                  <a:lnTo>
                    <a:pt x="499" y="687"/>
                  </a:lnTo>
                  <a:lnTo>
                    <a:pt x="503" y="667"/>
                  </a:lnTo>
                  <a:lnTo>
                    <a:pt x="503" y="653"/>
                  </a:lnTo>
                  <a:lnTo>
                    <a:pt x="503" y="649"/>
                  </a:lnTo>
                  <a:lnTo>
                    <a:pt x="458" y="616"/>
                  </a:lnTo>
                  <a:lnTo>
                    <a:pt x="424" y="585"/>
                  </a:lnTo>
                  <a:lnTo>
                    <a:pt x="401" y="557"/>
                  </a:lnTo>
                  <a:lnTo>
                    <a:pt x="383" y="532"/>
                  </a:lnTo>
                  <a:lnTo>
                    <a:pt x="373" y="510"/>
                  </a:lnTo>
                  <a:lnTo>
                    <a:pt x="367" y="494"/>
                  </a:lnTo>
                  <a:lnTo>
                    <a:pt x="365" y="485"/>
                  </a:lnTo>
                  <a:lnTo>
                    <a:pt x="363" y="483"/>
                  </a:lnTo>
                  <a:lnTo>
                    <a:pt x="342" y="500"/>
                  </a:lnTo>
                  <a:lnTo>
                    <a:pt x="316" y="512"/>
                  </a:lnTo>
                  <a:lnTo>
                    <a:pt x="291" y="520"/>
                  </a:lnTo>
                  <a:lnTo>
                    <a:pt x="267" y="522"/>
                  </a:lnTo>
                  <a:lnTo>
                    <a:pt x="244" y="522"/>
                  </a:lnTo>
                  <a:lnTo>
                    <a:pt x="226" y="522"/>
                  </a:lnTo>
                  <a:lnTo>
                    <a:pt x="214" y="520"/>
                  </a:lnTo>
                  <a:lnTo>
                    <a:pt x="200" y="520"/>
                  </a:lnTo>
                  <a:lnTo>
                    <a:pt x="177" y="522"/>
                  </a:lnTo>
                  <a:lnTo>
                    <a:pt x="147" y="524"/>
                  </a:lnTo>
                  <a:lnTo>
                    <a:pt x="114" y="526"/>
                  </a:lnTo>
                  <a:lnTo>
                    <a:pt x="81" y="526"/>
                  </a:lnTo>
                  <a:lnTo>
                    <a:pt x="51" y="522"/>
                  </a:lnTo>
                  <a:lnTo>
                    <a:pt x="28" y="516"/>
                  </a:lnTo>
                  <a:lnTo>
                    <a:pt x="14" y="504"/>
                  </a:lnTo>
                  <a:lnTo>
                    <a:pt x="4" y="487"/>
                  </a:lnTo>
                  <a:lnTo>
                    <a:pt x="0" y="465"/>
                  </a:lnTo>
                  <a:lnTo>
                    <a:pt x="0" y="441"/>
                  </a:lnTo>
                  <a:lnTo>
                    <a:pt x="2" y="418"/>
                  </a:lnTo>
                  <a:lnTo>
                    <a:pt x="8" y="396"/>
                  </a:lnTo>
                  <a:lnTo>
                    <a:pt x="14" y="381"/>
                  </a:lnTo>
                  <a:lnTo>
                    <a:pt x="22" y="369"/>
                  </a:lnTo>
                  <a:lnTo>
                    <a:pt x="31" y="357"/>
                  </a:lnTo>
                  <a:lnTo>
                    <a:pt x="43" y="337"/>
                  </a:lnTo>
                  <a:lnTo>
                    <a:pt x="55" y="314"/>
                  </a:lnTo>
                  <a:lnTo>
                    <a:pt x="67" y="290"/>
                  </a:lnTo>
                  <a:lnTo>
                    <a:pt x="77" y="267"/>
                  </a:lnTo>
                  <a:lnTo>
                    <a:pt x="83" y="247"/>
                  </a:lnTo>
                  <a:lnTo>
                    <a:pt x="86" y="235"/>
                  </a:lnTo>
                  <a:lnTo>
                    <a:pt x="88" y="222"/>
                  </a:lnTo>
                  <a:lnTo>
                    <a:pt x="94" y="206"/>
                  </a:lnTo>
                  <a:lnTo>
                    <a:pt x="104" y="190"/>
                  </a:lnTo>
                  <a:lnTo>
                    <a:pt x="124" y="173"/>
                  </a:lnTo>
                  <a:lnTo>
                    <a:pt x="147" y="161"/>
                  </a:lnTo>
                  <a:lnTo>
                    <a:pt x="169" y="159"/>
                  </a:lnTo>
                  <a:lnTo>
                    <a:pt x="191" y="165"/>
                  </a:lnTo>
                  <a:lnTo>
                    <a:pt x="210" y="178"/>
                  </a:lnTo>
                  <a:lnTo>
                    <a:pt x="224" y="190"/>
                  </a:lnTo>
                  <a:lnTo>
                    <a:pt x="232" y="204"/>
                  </a:lnTo>
                  <a:lnTo>
                    <a:pt x="236" y="218"/>
                  </a:lnTo>
                  <a:lnTo>
                    <a:pt x="234" y="229"/>
                  </a:lnTo>
                  <a:lnTo>
                    <a:pt x="226" y="239"/>
                  </a:lnTo>
                  <a:lnTo>
                    <a:pt x="212" y="243"/>
                  </a:lnTo>
                  <a:lnTo>
                    <a:pt x="193" y="243"/>
                  </a:lnTo>
                  <a:lnTo>
                    <a:pt x="175" y="239"/>
                  </a:lnTo>
                  <a:lnTo>
                    <a:pt x="163" y="235"/>
                  </a:lnTo>
                  <a:lnTo>
                    <a:pt x="153" y="229"/>
                  </a:lnTo>
                  <a:lnTo>
                    <a:pt x="151" y="227"/>
                  </a:lnTo>
                  <a:lnTo>
                    <a:pt x="149" y="231"/>
                  </a:lnTo>
                  <a:lnTo>
                    <a:pt x="145" y="243"/>
                  </a:lnTo>
                  <a:lnTo>
                    <a:pt x="139" y="259"/>
                  </a:lnTo>
                  <a:lnTo>
                    <a:pt x="134" y="279"/>
                  </a:lnTo>
                  <a:lnTo>
                    <a:pt x="132" y="302"/>
                  </a:lnTo>
                  <a:lnTo>
                    <a:pt x="132" y="326"/>
                  </a:lnTo>
                  <a:lnTo>
                    <a:pt x="134" y="351"/>
                  </a:lnTo>
                  <a:lnTo>
                    <a:pt x="130" y="373"/>
                  </a:lnTo>
                  <a:lnTo>
                    <a:pt x="122" y="392"/>
                  </a:lnTo>
                  <a:lnTo>
                    <a:pt x="116" y="408"/>
                  </a:lnTo>
                  <a:lnTo>
                    <a:pt x="110" y="420"/>
                  </a:lnTo>
                  <a:lnTo>
                    <a:pt x="106" y="424"/>
                  </a:lnTo>
                  <a:lnTo>
                    <a:pt x="110" y="420"/>
                  </a:lnTo>
                  <a:lnTo>
                    <a:pt x="118" y="412"/>
                  </a:lnTo>
                  <a:lnTo>
                    <a:pt x="132" y="402"/>
                  </a:lnTo>
                  <a:lnTo>
                    <a:pt x="151" y="390"/>
                  </a:lnTo>
                  <a:lnTo>
                    <a:pt x="177" y="381"/>
                  </a:lnTo>
                  <a:lnTo>
                    <a:pt x="198" y="375"/>
                  </a:lnTo>
                  <a:lnTo>
                    <a:pt x="214" y="373"/>
                  </a:lnTo>
                  <a:lnTo>
                    <a:pt x="228" y="371"/>
                  </a:lnTo>
                  <a:lnTo>
                    <a:pt x="242" y="367"/>
                  </a:lnTo>
                  <a:lnTo>
                    <a:pt x="255" y="361"/>
                  </a:lnTo>
                  <a:lnTo>
                    <a:pt x="271" y="345"/>
                  </a:lnTo>
                  <a:lnTo>
                    <a:pt x="289" y="331"/>
                  </a:lnTo>
                  <a:lnTo>
                    <a:pt x="308" y="324"/>
                  </a:lnTo>
                  <a:lnTo>
                    <a:pt x="326" y="322"/>
                  </a:lnTo>
                  <a:lnTo>
                    <a:pt x="342" y="322"/>
                  </a:lnTo>
                  <a:lnTo>
                    <a:pt x="352" y="324"/>
                  </a:lnTo>
                  <a:lnTo>
                    <a:pt x="355" y="324"/>
                  </a:lnTo>
                  <a:lnTo>
                    <a:pt x="371" y="302"/>
                  </a:lnTo>
                  <a:lnTo>
                    <a:pt x="387" y="288"/>
                  </a:lnTo>
                  <a:lnTo>
                    <a:pt x="403" y="280"/>
                  </a:lnTo>
                  <a:lnTo>
                    <a:pt x="420" y="277"/>
                  </a:lnTo>
                  <a:lnTo>
                    <a:pt x="440" y="273"/>
                  </a:lnTo>
                  <a:lnTo>
                    <a:pt x="568" y="253"/>
                  </a:lnTo>
                  <a:lnTo>
                    <a:pt x="573" y="255"/>
                  </a:lnTo>
                  <a:lnTo>
                    <a:pt x="575" y="255"/>
                  </a:lnTo>
                  <a:lnTo>
                    <a:pt x="579" y="255"/>
                  </a:lnTo>
                  <a:lnTo>
                    <a:pt x="581" y="255"/>
                  </a:lnTo>
                  <a:lnTo>
                    <a:pt x="583" y="253"/>
                  </a:lnTo>
                  <a:lnTo>
                    <a:pt x="585" y="251"/>
                  </a:lnTo>
                  <a:lnTo>
                    <a:pt x="587" y="249"/>
                  </a:lnTo>
                  <a:lnTo>
                    <a:pt x="591" y="247"/>
                  </a:lnTo>
                  <a:lnTo>
                    <a:pt x="603" y="243"/>
                  </a:lnTo>
                  <a:lnTo>
                    <a:pt x="621" y="231"/>
                  </a:lnTo>
                  <a:lnTo>
                    <a:pt x="640" y="218"/>
                  </a:lnTo>
                  <a:lnTo>
                    <a:pt x="664" y="200"/>
                  </a:lnTo>
                  <a:lnTo>
                    <a:pt x="683" y="182"/>
                  </a:lnTo>
                  <a:lnTo>
                    <a:pt x="703" y="169"/>
                  </a:lnTo>
                  <a:lnTo>
                    <a:pt x="731" y="159"/>
                  </a:lnTo>
                  <a:lnTo>
                    <a:pt x="760" y="155"/>
                  </a:lnTo>
                  <a:lnTo>
                    <a:pt x="787" y="151"/>
                  </a:lnTo>
                  <a:lnTo>
                    <a:pt x="815" y="151"/>
                  </a:lnTo>
                  <a:lnTo>
                    <a:pt x="835" y="151"/>
                  </a:lnTo>
                  <a:lnTo>
                    <a:pt x="860" y="147"/>
                  </a:lnTo>
                  <a:lnTo>
                    <a:pt x="886" y="135"/>
                  </a:lnTo>
                  <a:lnTo>
                    <a:pt x="913" y="120"/>
                  </a:lnTo>
                  <a:lnTo>
                    <a:pt x="941" y="98"/>
                  </a:lnTo>
                  <a:lnTo>
                    <a:pt x="964" y="86"/>
                  </a:lnTo>
                  <a:lnTo>
                    <a:pt x="994" y="76"/>
                  </a:lnTo>
                  <a:lnTo>
                    <a:pt x="1025" y="68"/>
                  </a:lnTo>
                  <a:lnTo>
                    <a:pt x="1058" y="65"/>
                  </a:lnTo>
                  <a:lnTo>
                    <a:pt x="1086" y="61"/>
                  </a:lnTo>
                  <a:lnTo>
                    <a:pt x="1110" y="57"/>
                  </a:lnTo>
                  <a:lnTo>
                    <a:pt x="1133" y="51"/>
                  </a:lnTo>
                  <a:lnTo>
                    <a:pt x="1151" y="47"/>
                  </a:lnTo>
                  <a:lnTo>
                    <a:pt x="1166" y="41"/>
                  </a:lnTo>
                  <a:lnTo>
                    <a:pt x="1180" y="33"/>
                  </a:lnTo>
                  <a:lnTo>
                    <a:pt x="1196" y="23"/>
                  </a:lnTo>
                  <a:lnTo>
                    <a:pt x="1216" y="12"/>
                  </a:lnTo>
                  <a:lnTo>
                    <a:pt x="1239" y="4"/>
                  </a:lnTo>
                  <a:lnTo>
                    <a:pt x="12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5" name="Freeform 1044"/>
            <p:cNvSpPr>
              <a:spLocks/>
            </p:cNvSpPr>
            <p:nvPr/>
          </p:nvSpPr>
          <p:spPr bwMode="auto">
            <a:xfrm>
              <a:off x="3754438" y="5214939"/>
              <a:ext cx="11113" cy="6350"/>
            </a:xfrm>
            <a:custGeom>
              <a:avLst/>
              <a:gdLst>
                <a:gd name="T0" fmla="*/ 14 w 14"/>
                <a:gd name="T1" fmla="*/ 0 h 7"/>
                <a:gd name="T2" fmla="*/ 8 w 14"/>
                <a:gd name="T3" fmla="*/ 4 h 7"/>
                <a:gd name="T4" fmla="*/ 4 w 14"/>
                <a:gd name="T5" fmla="*/ 6 h 7"/>
                <a:gd name="T6" fmla="*/ 0 w 14"/>
                <a:gd name="T7" fmla="*/ 7 h 7"/>
                <a:gd name="T8" fmla="*/ 0 w 14"/>
                <a:gd name="T9" fmla="*/ 7 h 7"/>
                <a:gd name="T10" fmla="*/ 0 w 14"/>
                <a:gd name="T11" fmla="*/ 7 h 7"/>
                <a:gd name="T12" fmla="*/ 2 w 14"/>
                <a:gd name="T13" fmla="*/ 6 h 7"/>
                <a:gd name="T14" fmla="*/ 8 w 14"/>
                <a:gd name="T15" fmla="*/ 4 h 7"/>
                <a:gd name="T16" fmla="*/ 14 w 1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14" y="0"/>
                  </a:moveTo>
                  <a:lnTo>
                    <a:pt x="8" y="4"/>
                  </a:lnTo>
                  <a:lnTo>
                    <a:pt x="4" y="6"/>
                  </a:lnTo>
                  <a:lnTo>
                    <a:pt x="0" y="7"/>
                  </a:lnTo>
                  <a:lnTo>
                    <a:pt x="0" y="7"/>
                  </a:lnTo>
                  <a:lnTo>
                    <a:pt x="0" y="7"/>
                  </a:lnTo>
                  <a:lnTo>
                    <a:pt x="2" y="6"/>
                  </a:lnTo>
                  <a:lnTo>
                    <a:pt x="8" y="4"/>
                  </a:lnTo>
                  <a:lnTo>
                    <a:pt x="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6" name="Freeform 1045"/>
            <p:cNvSpPr>
              <a:spLocks/>
            </p:cNvSpPr>
            <p:nvPr/>
          </p:nvSpPr>
          <p:spPr bwMode="auto">
            <a:xfrm>
              <a:off x="3155951" y="5381626"/>
              <a:ext cx="80963" cy="31750"/>
            </a:xfrm>
            <a:custGeom>
              <a:avLst/>
              <a:gdLst>
                <a:gd name="T0" fmla="*/ 24 w 102"/>
                <a:gd name="T1" fmla="*/ 0 h 41"/>
                <a:gd name="T2" fmla="*/ 32 w 102"/>
                <a:gd name="T3" fmla="*/ 8 h 41"/>
                <a:gd name="T4" fmla="*/ 47 w 102"/>
                <a:gd name="T5" fmla="*/ 17 h 41"/>
                <a:gd name="T6" fmla="*/ 67 w 102"/>
                <a:gd name="T7" fmla="*/ 27 h 41"/>
                <a:gd name="T8" fmla="*/ 87 w 102"/>
                <a:gd name="T9" fmla="*/ 35 h 41"/>
                <a:gd name="T10" fmla="*/ 102 w 102"/>
                <a:gd name="T11" fmla="*/ 41 h 41"/>
                <a:gd name="T12" fmla="*/ 71 w 102"/>
                <a:gd name="T13" fmla="*/ 33 h 41"/>
                <a:gd name="T14" fmla="*/ 39 w 102"/>
                <a:gd name="T15" fmla="*/ 23 h 41"/>
                <a:gd name="T16" fmla="*/ 24 w 102"/>
                <a:gd name="T17" fmla="*/ 17 h 41"/>
                <a:gd name="T18" fmla="*/ 10 w 102"/>
                <a:gd name="T19" fmla="*/ 9 h 41"/>
                <a:gd name="T20" fmla="*/ 0 w 102"/>
                <a:gd name="T21" fmla="*/ 4 h 41"/>
                <a:gd name="T22" fmla="*/ 14 w 102"/>
                <a:gd name="T23" fmla="*/ 2 h 41"/>
                <a:gd name="T24" fmla="*/ 24 w 102"/>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41">
                  <a:moveTo>
                    <a:pt x="24" y="0"/>
                  </a:moveTo>
                  <a:lnTo>
                    <a:pt x="32" y="8"/>
                  </a:lnTo>
                  <a:lnTo>
                    <a:pt x="47" y="17"/>
                  </a:lnTo>
                  <a:lnTo>
                    <a:pt x="67" y="27"/>
                  </a:lnTo>
                  <a:lnTo>
                    <a:pt x="87" y="35"/>
                  </a:lnTo>
                  <a:lnTo>
                    <a:pt x="102" y="41"/>
                  </a:lnTo>
                  <a:lnTo>
                    <a:pt x="71" y="33"/>
                  </a:lnTo>
                  <a:lnTo>
                    <a:pt x="39" y="23"/>
                  </a:lnTo>
                  <a:lnTo>
                    <a:pt x="24" y="17"/>
                  </a:lnTo>
                  <a:lnTo>
                    <a:pt x="10" y="9"/>
                  </a:lnTo>
                  <a:lnTo>
                    <a:pt x="0" y="4"/>
                  </a:lnTo>
                  <a:lnTo>
                    <a:pt x="14" y="2"/>
                  </a:lnTo>
                  <a:lnTo>
                    <a:pt x="2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7" name="Freeform 1046"/>
            <p:cNvSpPr>
              <a:spLocks/>
            </p:cNvSpPr>
            <p:nvPr/>
          </p:nvSpPr>
          <p:spPr bwMode="auto">
            <a:xfrm>
              <a:off x="3260726" y="5359401"/>
              <a:ext cx="33338" cy="46038"/>
            </a:xfrm>
            <a:custGeom>
              <a:avLst/>
              <a:gdLst>
                <a:gd name="T0" fmla="*/ 43 w 43"/>
                <a:gd name="T1" fmla="*/ 0 h 57"/>
                <a:gd name="T2" fmla="*/ 37 w 43"/>
                <a:gd name="T3" fmla="*/ 8 h 57"/>
                <a:gd name="T4" fmla="*/ 29 w 43"/>
                <a:gd name="T5" fmla="*/ 22 h 57"/>
                <a:gd name="T6" fmla="*/ 17 w 43"/>
                <a:gd name="T7" fmla="*/ 36 h 57"/>
                <a:gd name="T8" fmla="*/ 8 w 43"/>
                <a:gd name="T9" fmla="*/ 49 h 57"/>
                <a:gd name="T10" fmla="*/ 0 w 43"/>
                <a:gd name="T11" fmla="*/ 57 h 57"/>
                <a:gd name="T12" fmla="*/ 10 w 43"/>
                <a:gd name="T13" fmla="*/ 39 h 57"/>
                <a:gd name="T14" fmla="*/ 17 w 43"/>
                <a:gd name="T15" fmla="*/ 26 h 57"/>
                <a:gd name="T16" fmla="*/ 19 w 43"/>
                <a:gd name="T17" fmla="*/ 18 h 57"/>
                <a:gd name="T18" fmla="*/ 21 w 43"/>
                <a:gd name="T19" fmla="*/ 12 h 57"/>
                <a:gd name="T20" fmla="*/ 23 w 43"/>
                <a:gd name="T21" fmla="*/ 10 h 57"/>
                <a:gd name="T22" fmla="*/ 25 w 43"/>
                <a:gd name="T23" fmla="*/ 8 h 57"/>
                <a:gd name="T24" fmla="*/ 29 w 43"/>
                <a:gd name="T25" fmla="*/ 6 h 57"/>
                <a:gd name="T26" fmla="*/ 33 w 43"/>
                <a:gd name="T27" fmla="*/ 4 h 57"/>
                <a:gd name="T28" fmla="*/ 35 w 43"/>
                <a:gd name="T29" fmla="*/ 4 h 57"/>
                <a:gd name="T30" fmla="*/ 37 w 43"/>
                <a:gd name="T31" fmla="*/ 4 h 57"/>
                <a:gd name="T32" fmla="*/ 37 w 43"/>
                <a:gd name="T33" fmla="*/ 2 h 57"/>
                <a:gd name="T34" fmla="*/ 41 w 43"/>
                <a:gd name="T35" fmla="*/ 2 h 57"/>
                <a:gd name="T36" fmla="*/ 43 w 43"/>
                <a:gd name="T3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7">
                  <a:moveTo>
                    <a:pt x="43" y="0"/>
                  </a:moveTo>
                  <a:lnTo>
                    <a:pt x="37" y="8"/>
                  </a:lnTo>
                  <a:lnTo>
                    <a:pt x="29" y="22"/>
                  </a:lnTo>
                  <a:lnTo>
                    <a:pt x="17" y="36"/>
                  </a:lnTo>
                  <a:lnTo>
                    <a:pt x="8" y="49"/>
                  </a:lnTo>
                  <a:lnTo>
                    <a:pt x="0" y="57"/>
                  </a:lnTo>
                  <a:lnTo>
                    <a:pt x="10" y="39"/>
                  </a:lnTo>
                  <a:lnTo>
                    <a:pt x="17" y="26"/>
                  </a:lnTo>
                  <a:lnTo>
                    <a:pt x="19" y="18"/>
                  </a:lnTo>
                  <a:lnTo>
                    <a:pt x="21" y="12"/>
                  </a:lnTo>
                  <a:lnTo>
                    <a:pt x="23" y="10"/>
                  </a:lnTo>
                  <a:lnTo>
                    <a:pt x="25" y="8"/>
                  </a:lnTo>
                  <a:lnTo>
                    <a:pt x="29" y="6"/>
                  </a:lnTo>
                  <a:lnTo>
                    <a:pt x="33" y="4"/>
                  </a:lnTo>
                  <a:lnTo>
                    <a:pt x="35" y="4"/>
                  </a:lnTo>
                  <a:lnTo>
                    <a:pt x="37" y="4"/>
                  </a:lnTo>
                  <a:lnTo>
                    <a:pt x="37" y="2"/>
                  </a:lnTo>
                  <a:lnTo>
                    <a:pt x="41" y="2"/>
                  </a:lnTo>
                  <a:lnTo>
                    <a:pt x="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8" name="Freeform 1047"/>
            <p:cNvSpPr>
              <a:spLocks/>
            </p:cNvSpPr>
            <p:nvPr/>
          </p:nvSpPr>
          <p:spPr bwMode="auto">
            <a:xfrm>
              <a:off x="3282951" y="5453064"/>
              <a:ext cx="71438" cy="371475"/>
            </a:xfrm>
            <a:custGeom>
              <a:avLst/>
              <a:gdLst>
                <a:gd name="T0" fmla="*/ 0 w 91"/>
                <a:gd name="T1" fmla="*/ 0 h 467"/>
                <a:gd name="T2" fmla="*/ 22 w 91"/>
                <a:gd name="T3" fmla="*/ 23 h 467"/>
                <a:gd name="T4" fmla="*/ 40 w 91"/>
                <a:gd name="T5" fmla="*/ 47 h 467"/>
                <a:gd name="T6" fmla="*/ 69 w 91"/>
                <a:gd name="T7" fmla="*/ 104 h 467"/>
                <a:gd name="T8" fmla="*/ 79 w 91"/>
                <a:gd name="T9" fmla="*/ 133 h 467"/>
                <a:gd name="T10" fmla="*/ 87 w 91"/>
                <a:gd name="T11" fmla="*/ 163 h 467"/>
                <a:gd name="T12" fmla="*/ 91 w 91"/>
                <a:gd name="T13" fmla="*/ 194 h 467"/>
                <a:gd name="T14" fmla="*/ 89 w 91"/>
                <a:gd name="T15" fmla="*/ 210 h 467"/>
                <a:gd name="T16" fmla="*/ 89 w 91"/>
                <a:gd name="T17" fmla="*/ 226 h 467"/>
                <a:gd name="T18" fmla="*/ 83 w 91"/>
                <a:gd name="T19" fmla="*/ 288 h 467"/>
                <a:gd name="T20" fmla="*/ 73 w 91"/>
                <a:gd name="T21" fmla="*/ 349 h 467"/>
                <a:gd name="T22" fmla="*/ 61 w 91"/>
                <a:gd name="T23" fmla="*/ 408 h 467"/>
                <a:gd name="T24" fmla="*/ 41 w 91"/>
                <a:gd name="T25" fmla="*/ 467 h 467"/>
                <a:gd name="T26" fmla="*/ 49 w 91"/>
                <a:gd name="T27" fmla="*/ 406 h 467"/>
                <a:gd name="T28" fmla="*/ 61 w 91"/>
                <a:gd name="T29" fmla="*/ 345 h 467"/>
                <a:gd name="T30" fmla="*/ 69 w 91"/>
                <a:gd name="T31" fmla="*/ 286 h 467"/>
                <a:gd name="T32" fmla="*/ 77 w 91"/>
                <a:gd name="T33" fmla="*/ 226 h 467"/>
                <a:gd name="T34" fmla="*/ 77 w 91"/>
                <a:gd name="T35" fmla="*/ 194 h 467"/>
                <a:gd name="T36" fmla="*/ 75 w 91"/>
                <a:gd name="T37" fmla="*/ 165 h 467"/>
                <a:gd name="T38" fmla="*/ 67 w 91"/>
                <a:gd name="T39" fmla="*/ 137 h 467"/>
                <a:gd name="T40" fmla="*/ 57 w 91"/>
                <a:gd name="T41" fmla="*/ 108 h 467"/>
                <a:gd name="T42" fmla="*/ 30 w 91"/>
                <a:gd name="T43" fmla="*/ 55 h 467"/>
                <a:gd name="T44" fmla="*/ 0 w 91"/>
                <a:gd name="T4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467">
                  <a:moveTo>
                    <a:pt x="0" y="0"/>
                  </a:moveTo>
                  <a:lnTo>
                    <a:pt x="22" y="23"/>
                  </a:lnTo>
                  <a:lnTo>
                    <a:pt x="40" y="47"/>
                  </a:lnTo>
                  <a:lnTo>
                    <a:pt x="69" y="104"/>
                  </a:lnTo>
                  <a:lnTo>
                    <a:pt x="79" y="133"/>
                  </a:lnTo>
                  <a:lnTo>
                    <a:pt x="87" y="163"/>
                  </a:lnTo>
                  <a:lnTo>
                    <a:pt x="91" y="194"/>
                  </a:lnTo>
                  <a:lnTo>
                    <a:pt x="89" y="210"/>
                  </a:lnTo>
                  <a:lnTo>
                    <a:pt x="89" y="226"/>
                  </a:lnTo>
                  <a:lnTo>
                    <a:pt x="83" y="288"/>
                  </a:lnTo>
                  <a:lnTo>
                    <a:pt x="73" y="349"/>
                  </a:lnTo>
                  <a:lnTo>
                    <a:pt x="61" y="408"/>
                  </a:lnTo>
                  <a:lnTo>
                    <a:pt x="41" y="467"/>
                  </a:lnTo>
                  <a:lnTo>
                    <a:pt x="49" y="406"/>
                  </a:lnTo>
                  <a:lnTo>
                    <a:pt x="61" y="345"/>
                  </a:lnTo>
                  <a:lnTo>
                    <a:pt x="69" y="286"/>
                  </a:lnTo>
                  <a:lnTo>
                    <a:pt x="77" y="226"/>
                  </a:lnTo>
                  <a:lnTo>
                    <a:pt x="77" y="194"/>
                  </a:lnTo>
                  <a:lnTo>
                    <a:pt x="75" y="165"/>
                  </a:lnTo>
                  <a:lnTo>
                    <a:pt x="67" y="137"/>
                  </a:lnTo>
                  <a:lnTo>
                    <a:pt x="57" y="108"/>
                  </a:lnTo>
                  <a:lnTo>
                    <a:pt x="30" y="5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9" name="Freeform 1048"/>
            <p:cNvSpPr>
              <a:spLocks/>
            </p:cNvSpPr>
            <p:nvPr/>
          </p:nvSpPr>
          <p:spPr bwMode="auto">
            <a:xfrm>
              <a:off x="3240088" y="5573714"/>
              <a:ext cx="103188" cy="61913"/>
            </a:xfrm>
            <a:custGeom>
              <a:avLst/>
              <a:gdLst>
                <a:gd name="T0" fmla="*/ 126 w 130"/>
                <a:gd name="T1" fmla="*/ 0 h 79"/>
                <a:gd name="T2" fmla="*/ 130 w 130"/>
                <a:gd name="T3" fmla="*/ 12 h 79"/>
                <a:gd name="T4" fmla="*/ 108 w 130"/>
                <a:gd name="T5" fmla="*/ 12 h 79"/>
                <a:gd name="T6" fmla="*/ 89 w 130"/>
                <a:gd name="T7" fmla="*/ 10 h 79"/>
                <a:gd name="T8" fmla="*/ 83 w 130"/>
                <a:gd name="T9" fmla="*/ 10 h 79"/>
                <a:gd name="T10" fmla="*/ 77 w 130"/>
                <a:gd name="T11" fmla="*/ 10 h 79"/>
                <a:gd name="T12" fmla="*/ 71 w 130"/>
                <a:gd name="T13" fmla="*/ 12 h 79"/>
                <a:gd name="T14" fmla="*/ 67 w 130"/>
                <a:gd name="T15" fmla="*/ 14 h 79"/>
                <a:gd name="T16" fmla="*/ 63 w 130"/>
                <a:gd name="T17" fmla="*/ 16 h 79"/>
                <a:gd name="T18" fmla="*/ 57 w 130"/>
                <a:gd name="T19" fmla="*/ 24 h 79"/>
                <a:gd name="T20" fmla="*/ 43 w 130"/>
                <a:gd name="T21" fmla="*/ 39 h 79"/>
                <a:gd name="T22" fmla="*/ 32 w 130"/>
                <a:gd name="T23" fmla="*/ 53 h 79"/>
                <a:gd name="T24" fmla="*/ 24 w 130"/>
                <a:gd name="T25" fmla="*/ 61 h 79"/>
                <a:gd name="T26" fmla="*/ 18 w 130"/>
                <a:gd name="T27" fmla="*/ 67 h 79"/>
                <a:gd name="T28" fmla="*/ 10 w 130"/>
                <a:gd name="T29" fmla="*/ 75 h 79"/>
                <a:gd name="T30" fmla="*/ 0 w 130"/>
                <a:gd name="T31" fmla="*/ 79 h 79"/>
                <a:gd name="T32" fmla="*/ 8 w 130"/>
                <a:gd name="T33" fmla="*/ 73 h 79"/>
                <a:gd name="T34" fmla="*/ 16 w 130"/>
                <a:gd name="T35" fmla="*/ 67 h 79"/>
                <a:gd name="T36" fmla="*/ 22 w 130"/>
                <a:gd name="T37" fmla="*/ 59 h 79"/>
                <a:gd name="T38" fmla="*/ 30 w 130"/>
                <a:gd name="T39" fmla="*/ 51 h 79"/>
                <a:gd name="T40" fmla="*/ 51 w 130"/>
                <a:gd name="T41" fmla="*/ 20 h 79"/>
                <a:gd name="T42" fmla="*/ 59 w 130"/>
                <a:gd name="T43" fmla="*/ 12 h 79"/>
                <a:gd name="T44" fmla="*/ 63 w 130"/>
                <a:gd name="T45" fmla="*/ 8 h 79"/>
                <a:gd name="T46" fmla="*/ 67 w 130"/>
                <a:gd name="T47" fmla="*/ 4 h 79"/>
                <a:gd name="T48" fmla="*/ 75 w 130"/>
                <a:gd name="T49" fmla="*/ 2 h 79"/>
                <a:gd name="T50" fmla="*/ 81 w 130"/>
                <a:gd name="T51" fmla="*/ 0 h 79"/>
                <a:gd name="T52" fmla="*/ 89 w 130"/>
                <a:gd name="T53" fmla="*/ 0 h 79"/>
                <a:gd name="T54" fmla="*/ 108 w 130"/>
                <a:gd name="T55" fmla="*/ 0 h 79"/>
                <a:gd name="T56" fmla="*/ 126 w 130"/>
                <a:gd name="T5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79">
                  <a:moveTo>
                    <a:pt x="126" y="0"/>
                  </a:moveTo>
                  <a:lnTo>
                    <a:pt x="130" y="12"/>
                  </a:lnTo>
                  <a:lnTo>
                    <a:pt x="108" y="12"/>
                  </a:lnTo>
                  <a:lnTo>
                    <a:pt x="89" y="10"/>
                  </a:lnTo>
                  <a:lnTo>
                    <a:pt x="83" y="10"/>
                  </a:lnTo>
                  <a:lnTo>
                    <a:pt x="77" y="10"/>
                  </a:lnTo>
                  <a:lnTo>
                    <a:pt x="71" y="12"/>
                  </a:lnTo>
                  <a:lnTo>
                    <a:pt x="67" y="14"/>
                  </a:lnTo>
                  <a:lnTo>
                    <a:pt x="63" y="16"/>
                  </a:lnTo>
                  <a:lnTo>
                    <a:pt x="57" y="24"/>
                  </a:lnTo>
                  <a:lnTo>
                    <a:pt x="43" y="39"/>
                  </a:lnTo>
                  <a:lnTo>
                    <a:pt x="32" y="53"/>
                  </a:lnTo>
                  <a:lnTo>
                    <a:pt x="24" y="61"/>
                  </a:lnTo>
                  <a:lnTo>
                    <a:pt x="18" y="67"/>
                  </a:lnTo>
                  <a:lnTo>
                    <a:pt x="10" y="75"/>
                  </a:lnTo>
                  <a:lnTo>
                    <a:pt x="0" y="79"/>
                  </a:lnTo>
                  <a:lnTo>
                    <a:pt x="8" y="73"/>
                  </a:lnTo>
                  <a:lnTo>
                    <a:pt x="16" y="67"/>
                  </a:lnTo>
                  <a:lnTo>
                    <a:pt x="22" y="59"/>
                  </a:lnTo>
                  <a:lnTo>
                    <a:pt x="30" y="51"/>
                  </a:lnTo>
                  <a:lnTo>
                    <a:pt x="51" y="20"/>
                  </a:lnTo>
                  <a:lnTo>
                    <a:pt x="59" y="12"/>
                  </a:lnTo>
                  <a:lnTo>
                    <a:pt x="63" y="8"/>
                  </a:lnTo>
                  <a:lnTo>
                    <a:pt x="67" y="4"/>
                  </a:lnTo>
                  <a:lnTo>
                    <a:pt x="75" y="2"/>
                  </a:lnTo>
                  <a:lnTo>
                    <a:pt x="81" y="0"/>
                  </a:lnTo>
                  <a:lnTo>
                    <a:pt x="89" y="0"/>
                  </a:lnTo>
                  <a:lnTo>
                    <a:pt x="108" y="0"/>
                  </a:lnTo>
                  <a:lnTo>
                    <a:pt x="12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0" name="Freeform 1049"/>
            <p:cNvSpPr>
              <a:spLocks/>
            </p:cNvSpPr>
            <p:nvPr/>
          </p:nvSpPr>
          <p:spPr bwMode="auto">
            <a:xfrm>
              <a:off x="3340101" y="5568951"/>
              <a:ext cx="85725" cy="26988"/>
            </a:xfrm>
            <a:custGeom>
              <a:avLst/>
              <a:gdLst>
                <a:gd name="T0" fmla="*/ 43 w 108"/>
                <a:gd name="T1" fmla="*/ 0 h 35"/>
                <a:gd name="T2" fmla="*/ 51 w 108"/>
                <a:gd name="T3" fmla="*/ 2 h 35"/>
                <a:gd name="T4" fmla="*/ 59 w 108"/>
                <a:gd name="T5" fmla="*/ 4 h 35"/>
                <a:gd name="T6" fmla="*/ 108 w 108"/>
                <a:gd name="T7" fmla="*/ 35 h 35"/>
                <a:gd name="T8" fmla="*/ 57 w 108"/>
                <a:gd name="T9" fmla="*/ 12 h 35"/>
                <a:gd name="T10" fmla="*/ 39 w 108"/>
                <a:gd name="T11" fmla="*/ 10 h 35"/>
                <a:gd name="T12" fmla="*/ 23 w 108"/>
                <a:gd name="T13" fmla="*/ 14 h 35"/>
                <a:gd name="T14" fmla="*/ 8 w 108"/>
                <a:gd name="T15" fmla="*/ 24 h 35"/>
                <a:gd name="T16" fmla="*/ 0 w 108"/>
                <a:gd name="T17" fmla="*/ 14 h 35"/>
                <a:gd name="T18" fmla="*/ 10 w 108"/>
                <a:gd name="T19" fmla="*/ 8 h 35"/>
                <a:gd name="T20" fmla="*/ 18 w 108"/>
                <a:gd name="T21" fmla="*/ 4 h 35"/>
                <a:gd name="T22" fmla="*/ 27 w 108"/>
                <a:gd name="T23" fmla="*/ 2 h 35"/>
                <a:gd name="T24" fmla="*/ 35 w 108"/>
                <a:gd name="T25" fmla="*/ 0 h 35"/>
                <a:gd name="T26" fmla="*/ 43 w 108"/>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35">
                  <a:moveTo>
                    <a:pt x="43" y="0"/>
                  </a:moveTo>
                  <a:lnTo>
                    <a:pt x="51" y="2"/>
                  </a:lnTo>
                  <a:lnTo>
                    <a:pt x="59" y="4"/>
                  </a:lnTo>
                  <a:lnTo>
                    <a:pt x="108" y="35"/>
                  </a:lnTo>
                  <a:lnTo>
                    <a:pt x="57" y="12"/>
                  </a:lnTo>
                  <a:lnTo>
                    <a:pt x="39" y="10"/>
                  </a:lnTo>
                  <a:lnTo>
                    <a:pt x="23" y="14"/>
                  </a:lnTo>
                  <a:lnTo>
                    <a:pt x="8" y="24"/>
                  </a:lnTo>
                  <a:lnTo>
                    <a:pt x="0" y="14"/>
                  </a:lnTo>
                  <a:lnTo>
                    <a:pt x="10" y="8"/>
                  </a:lnTo>
                  <a:lnTo>
                    <a:pt x="18" y="4"/>
                  </a:lnTo>
                  <a:lnTo>
                    <a:pt x="27" y="2"/>
                  </a:lnTo>
                  <a:lnTo>
                    <a:pt x="35" y="0"/>
                  </a:lnTo>
                  <a:lnTo>
                    <a:pt x="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1" name="Freeform 1050"/>
            <p:cNvSpPr>
              <a:spLocks/>
            </p:cNvSpPr>
            <p:nvPr/>
          </p:nvSpPr>
          <p:spPr bwMode="auto">
            <a:xfrm>
              <a:off x="3289301" y="5657851"/>
              <a:ext cx="57150" cy="19050"/>
            </a:xfrm>
            <a:custGeom>
              <a:avLst/>
              <a:gdLst>
                <a:gd name="T0" fmla="*/ 71 w 73"/>
                <a:gd name="T1" fmla="*/ 0 h 26"/>
                <a:gd name="T2" fmla="*/ 73 w 73"/>
                <a:gd name="T3" fmla="*/ 12 h 26"/>
                <a:gd name="T4" fmla="*/ 35 w 73"/>
                <a:gd name="T5" fmla="*/ 18 h 26"/>
                <a:gd name="T6" fmla="*/ 30 w 73"/>
                <a:gd name="T7" fmla="*/ 18 h 26"/>
                <a:gd name="T8" fmla="*/ 26 w 73"/>
                <a:gd name="T9" fmla="*/ 18 h 26"/>
                <a:gd name="T10" fmla="*/ 20 w 73"/>
                <a:gd name="T11" fmla="*/ 18 h 26"/>
                <a:gd name="T12" fmla="*/ 16 w 73"/>
                <a:gd name="T13" fmla="*/ 18 h 26"/>
                <a:gd name="T14" fmla="*/ 8 w 73"/>
                <a:gd name="T15" fmla="*/ 22 h 26"/>
                <a:gd name="T16" fmla="*/ 0 w 73"/>
                <a:gd name="T17" fmla="*/ 26 h 26"/>
                <a:gd name="T18" fmla="*/ 6 w 73"/>
                <a:gd name="T19" fmla="*/ 20 h 26"/>
                <a:gd name="T20" fmla="*/ 16 w 73"/>
                <a:gd name="T21" fmla="*/ 16 h 26"/>
                <a:gd name="T22" fmla="*/ 20 w 73"/>
                <a:gd name="T23" fmla="*/ 14 h 26"/>
                <a:gd name="T24" fmla="*/ 26 w 73"/>
                <a:gd name="T25" fmla="*/ 12 h 26"/>
                <a:gd name="T26" fmla="*/ 33 w 73"/>
                <a:gd name="T27" fmla="*/ 10 h 26"/>
                <a:gd name="T28" fmla="*/ 71 w 7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26">
                  <a:moveTo>
                    <a:pt x="71" y="0"/>
                  </a:moveTo>
                  <a:lnTo>
                    <a:pt x="73" y="12"/>
                  </a:lnTo>
                  <a:lnTo>
                    <a:pt x="35" y="18"/>
                  </a:lnTo>
                  <a:lnTo>
                    <a:pt x="30" y="18"/>
                  </a:lnTo>
                  <a:lnTo>
                    <a:pt x="26" y="18"/>
                  </a:lnTo>
                  <a:lnTo>
                    <a:pt x="20" y="18"/>
                  </a:lnTo>
                  <a:lnTo>
                    <a:pt x="16" y="18"/>
                  </a:lnTo>
                  <a:lnTo>
                    <a:pt x="8" y="22"/>
                  </a:lnTo>
                  <a:lnTo>
                    <a:pt x="0" y="26"/>
                  </a:lnTo>
                  <a:lnTo>
                    <a:pt x="6" y="20"/>
                  </a:lnTo>
                  <a:lnTo>
                    <a:pt x="16" y="16"/>
                  </a:lnTo>
                  <a:lnTo>
                    <a:pt x="20" y="14"/>
                  </a:lnTo>
                  <a:lnTo>
                    <a:pt x="26" y="12"/>
                  </a:lnTo>
                  <a:lnTo>
                    <a:pt x="33" y="10"/>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2" name="Freeform 1051"/>
            <p:cNvSpPr>
              <a:spLocks/>
            </p:cNvSpPr>
            <p:nvPr/>
          </p:nvSpPr>
          <p:spPr bwMode="auto">
            <a:xfrm>
              <a:off x="3287713" y="5716589"/>
              <a:ext cx="46038" cy="20638"/>
            </a:xfrm>
            <a:custGeom>
              <a:avLst/>
              <a:gdLst>
                <a:gd name="T0" fmla="*/ 55 w 59"/>
                <a:gd name="T1" fmla="*/ 0 h 25"/>
                <a:gd name="T2" fmla="*/ 59 w 59"/>
                <a:gd name="T3" fmla="*/ 11 h 25"/>
                <a:gd name="T4" fmla="*/ 43 w 59"/>
                <a:gd name="T5" fmla="*/ 13 h 25"/>
                <a:gd name="T6" fmla="*/ 28 w 59"/>
                <a:gd name="T7" fmla="*/ 15 h 25"/>
                <a:gd name="T8" fmla="*/ 24 w 59"/>
                <a:gd name="T9" fmla="*/ 17 h 25"/>
                <a:gd name="T10" fmla="*/ 20 w 59"/>
                <a:gd name="T11" fmla="*/ 17 h 25"/>
                <a:gd name="T12" fmla="*/ 16 w 59"/>
                <a:gd name="T13" fmla="*/ 17 h 25"/>
                <a:gd name="T14" fmla="*/ 14 w 59"/>
                <a:gd name="T15" fmla="*/ 17 h 25"/>
                <a:gd name="T16" fmla="*/ 6 w 59"/>
                <a:gd name="T17" fmla="*/ 21 h 25"/>
                <a:gd name="T18" fmla="*/ 0 w 59"/>
                <a:gd name="T19" fmla="*/ 25 h 25"/>
                <a:gd name="T20" fmla="*/ 6 w 59"/>
                <a:gd name="T21" fmla="*/ 19 h 25"/>
                <a:gd name="T22" fmla="*/ 12 w 59"/>
                <a:gd name="T23" fmla="*/ 15 h 25"/>
                <a:gd name="T24" fmla="*/ 16 w 59"/>
                <a:gd name="T25" fmla="*/ 13 h 25"/>
                <a:gd name="T26" fmla="*/ 18 w 59"/>
                <a:gd name="T27" fmla="*/ 11 h 25"/>
                <a:gd name="T28" fmla="*/ 20 w 59"/>
                <a:gd name="T29" fmla="*/ 11 h 25"/>
                <a:gd name="T30" fmla="*/ 28 w 59"/>
                <a:gd name="T31" fmla="*/ 9 h 25"/>
                <a:gd name="T32" fmla="*/ 41 w 59"/>
                <a:gd name="T33" fmla="*/ 6 h 25"/>
                <a:gd name="T34" fmla="*/ 55 w 59"/>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25">
                  <a:moveTo>
                    <a:pt x="55" y="0"/>
                  </a:moveTo>
                  <a:lnTo>
                    <a:pt x="59" y="11"/>
                  </a:lnTo>
                  <a:lnTo>
                    <a:pt x="43" y="13"/>
                  </a:lnTo>
                  <a:lnTo>
                    <a:pt x="28" y="15"/>
                  </a:lnTo>
                  <a:lnTo>
                    <a:pt x="24" y="17"/>
                  </a:lnTo>
                  <a:lnTo>
                    <a:pt x="20" y="17"/>
                  </a:lnTo>
                  <a:lnTo>
                    <a:pt x="16" y="17"/>
                  </a:lnTo>
                  <a:lnTo>
                    <a:pt x="14" y="17"/>
                  </a:lnTo>
                  <a:lnTo>
                    <a:pt x="6" y="21"/>
                  </a:lnTo>
                  <a:lnTo>
                    <a:pt x="0" y="25"/>
                  </a:lnTo>
                  <a:lnTo>
                    <a:pt x="6" y="19"/>
                  </a:lnTo>
                  <a:lnTo>
                    <a:pt x="12" y="15"/>
                  </a:lnTo>
                  <a:lnTo>
                    <a:pt x="16" y="13"/>
                  </a:lnTo>
                  <a:lnTo>
                    <a:pt x="18" y="11"/>
                  </a:lnTo>
                  <a:lnTo>
                    <a:pt x="20" y="11"/>
                  </a:lnTo>
                  <a:lnTo>
                    <a:pt x="28" y="9"/>
                  </a:lnTo>
                  <a:lnTo>
                    <a:pt x="41" y="6"/>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3" name="Freeform 1052"/>
            <p:cNvSpPr>
              <a:spLocks/>
            </p:cNvSpPr>
            <p:nvPr/>
          </p:nvSpPr>
          <p:spPr bwMode="auto">
            <a:xfrm>
              <a:off x="3343276" y="5657851"/>
              <a:ext cx="39688" cy="25400"/>
            </a:xfrm>
            <a:custGeom>
              <a:avLst/>
              <a:gdLst>
                <a:gd name="T0" fmla="*/ 6 w 51"/>
                <a:gd name="T1" fmla="*/ 0 h 33"/>
                <a:gd name="T2" fmla="*/ 17 w 51"/>
                <a:gd name="T3" fmla="*/ 8 h 33"/>
                <a:gd name="T4" fmla="*/ 29 w 51"/>
                <a:gd name="T5" fmla="*/ 16 h 33"/>
                <a:gd name="T6" fmla="*/ 31 w 51"/>
                <a:gd name="T7" fmla="*/ 16 h 33"/>
                <a:gd name="T8" fmla="*/ 35 w 51"/>
                <a:gd name="T9" fmla="*/ 18 h 33"/>
                <a:gd name="T10" fmla="*/ 39 w 51"/>
                <a:gd name="T11" fmla="*/ 20 h 33"/>
                <a:gd name="T12" fmla="*/ 41 w 51"/>
                <a:gd name="T13" fmla="*/ 22 h 33"/>
                <a:gd name="T14" fmla="*/ 47 w 51"/>
                <a:gd name="T15" fmla="*/ 28 h 33"/>
                <a:gd name="T16" fmla="*/ 51 w 51"/>
                <a:gd name="T17" fmla="*/ 33 h 33"/>
                <a:gd name="T18" fmla="*/ 45 w 51"/>
                <a:gd name="T19" fmla="*/ 29 h 33"/>
                <a:gd name="T20" fmla="*/ 39 w 51"/>
                <a:gd name="T21" fmla="*/ 24 h 33"/>
                <a:gd name="T22" fmla="*/ 37 w 51"/>
                <a:gd name="T23" fmla="*/ 24 h 33"/>
                <a:gd name="T24" fmla="*/ 33 w 51"/>
                <a:gd name="T25" fmla="*/ 22 h 33"/>
                <a:gd name="T26" fmla="*/ 29 w 51"/>
                <a:gd name="T27" fmla="*/ 22 h 33"/>
                <a:gd name="T28" fmla="*/ 25 w 51"/>
                <a:gd name="T29" fmla="*/ 22 h 33"/>
                <a:gd name="T30" fmla="*/ 12 w 51"/>
                <a:gd name="T31" fmla="*/ 16 h 33"/>
                <a:gd name="T32" fmla="*/ 0 w 51"/>
                <a:gd name="T33" fmla="*/ 12 h 33"/>
                <a:gd name="T34" fmla="*/ 6 w 51"/>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33">
                  <a:moveTo>
                    <a:pt x="6" y="0"/>
                  </a:moveTo>
                  <a:lnTo>
                    <a:pt x="17" y="8"/>
                  </a:lnTo>
                  <a:lnTo>
                    <a:pt x="29" y="16"/>
                  </a:lnTo>
                  <a:lnTo>
                    <a:pt x="31" y="16"/>
                  </a:lnTo>
                  <a:lnTo>
                    <a:pt x="35" y="18"/>
                  </a:lnTo>
                  <a:lnTo>
                    <a:pt x="39" y="20"/>
                  </a:lnTo>
                  <a:lnTo>
                    <a:pt x="41" y="22"/>
                  </a:lnTo>
                  <a:lnTo>
                    <a:pt x="47" y="28"/>
                  </a:lnTo>
                  <a:lnTo>
                    <a:pt x="51" y="33"/>
                  </a:lnTo>
                  <a:lnTo>
                    <a:pt x="45" y="29"/>
                  </a:lnTo>
                  <a:lnTo>
                    <a:pt x="39" y="24"/>
                  </a:lnTo>
                  <a:lnTo>
                    <a:pt x="37" y="24"/>
                  </a:lnTo>
                  <a:lnTo>
                    <a:pt x="33" y="22"/>
                  </a:lnTo>
                  <a:lnTo>
                    <a:pt x="29" y="22"/>
                  </a:lnTo>
                  <a:lnTo>
                    <a:pt x="25" y="22"/>
                  </a:lnTo>
                  <a:lnTo>
                    <a:pt x="12" y="16"/>
                  </a:lnTo>
                  <a:lnTo>
                    <a:pt x="0" y="12"/>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4" name="Freeform 1053"/>
            <p:cNvSpPr>
              <a:spLocks/>
            </p:cNvSpPr>
            <p:nvPr/>
          </p:nvSpPr>
          <p:spPr bwMode="auto">
            <a:xfrm>
              <a:off x="3336926" y="5716589"/>
              <a:ext cx="41275" cy="25400"/>
            </a:xfrm>
            <a:custGeom>
              <a:avLst/>
              <a:gdLst>
                <a:gd name="T0" fmla="*/ 4 w 53"/>
                <a:gd name="T1" fmla="*/ 0 h 33"/>
                <a:gd name="T2" fmla="*/ 29 w 53"/>
                <a:gd name="T3" fmla="*/ 15 h 33"/>
                <a:gd name="T4" fmla="*/ 41 w 53"/>
                <a:gd name="T5" fmla="*/ 23 h 33"/>
                <a:gd name="T6" fmla="*/ 47 w 53"/>
                <a:gd name="T7" fmla="*/ 27 h 33"/>
                <a:gd name="T8" fmla="*/ 53 w 53"/>
                <a:gd name="T9" fmla="*/ 33 h 33"/>
                <a:gd name="T10" fmla="*/ 47 w 53"/>
                <a:gd name="T11" fmla="*/ 29 h 33"/>
                <a:gd name="T12" fmla="*/ 39 w 53"/>
                <a:gd name="T13" fmla="*/ 25 h 33"/>
                <a:gd name="T14" fmla="*/ 27 w 53"/>
                <a:gd name="T15" fmla="*/ 21 h 33"/>
                <a:gd name="T16" fmla="*/ 0 w 53"/>
                <a:gd name="T17" fmla="*/ 11 h 33"/>
                <a:gd name="T18" fmla="*/ 4 w 53"/>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33">
                  <a:moveTo>
                    <a:pt x="4" y="0"/>
                  </a:moveTo>
                  <a:lnTo>
                    <a:pt x="29" y="15"/>
                  </a:lnTo>
                  <a:lnTo>
                    <a:pt x="41" y="23"/>
                  </a:lnTo>
                  <a:lnTo>
                    <a:pt x="47" y="27"/>
                  </a:lnTo>
                  <a:lnTo>
                    <a:pt x="53" y="33"/>
                  </a:lnTo>
                  <a:lnTo>
                    <a:pt x="47" y="29"/>
                  </a:lnTo>
                  <a:lnTo>
                    <a:pt x="39" y="25"/>
                  </a:lnTo>
                  <a:lnTo>
                    <a:pt x="27" y="21"/>
                  </a:lnTo>
                  <a:lnTo>
                    <a:pt x="0" y="11"/>
                  </a:lnTo>
                  <a:lnTo>
                    <a:pt x="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5" name="Freeform 1054"/>
            <p:cNvSpPr>
              <a:spLocks/>
            </p:cNvSpPr>
            <p:nvPr/>
          </p:nvSpPr>
          <p:spPr bwMode="auto">
            <a:xfrm>
              <a:off x="3167063" y="5641976"/>
              <a:ext cx="6350" cy="7938"/>
            </a:xfrm>
            <a:custGeom>
              <a:avLst/>
              <a:gdLst>
                <a:gd name="T0" fmla="*/ 0 w 8"/>
                <a:gd name="T1" fmla="*/ 0 h 10"/>
                <a:gd name="T2" fmla="*/ 0 w 8"/>
                <a:gd name="T3" fmla="*/ 0 h 10"/>
                <a:gd name="T4" fmla="*/ 4 w 8"/>
                <a:gd name="T5" fmla="*/ 6 h 10"/>
                <a:gd name="T6" fmla="*/ 8 w 8"/>
                <a:gd name="T7" fmla="*/ 10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0"/>
                  </a:lnTo>
                  <a:lnTo>
                    <a:pt x="4" y="6"/>
                  </a:lnTo>
                  <a:lnTo>
                    <a:pt x="8" y="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6" name="Freeform 1055"/>
            <p:cNvSpPr>
              <a:spLocks noEditPoints="1"/>
            </p:cNvSpPr>
            <p:nvPr/>
          </p:nvSpPr>
          <p:spPr bwMode="auto">
            <a:xfrm>
              <a:off x="3395663" y="5341939"/>
              <a:ext cx="160338" cy="106363"/>
            </a:xfrm>
            <a:custGeom>
              <a:avLst/>
              <a:gdLst>
                <a:gd name="T0" fmla="*/ 35 w 202"/>
                <a:gd name="T1" fmla="*/ 133 h 133"/>
                <a:gd name="T2" fmla="*/ 35 w 202"/>
                <a:gd name="T3" fmla="*/ 133 h 133"/>
                <a:gd name="T4" fmla="*/ 35 w 202"/>
                <a:gd name="T5" fmla="*/ 133 h 133"/>
                <a:gd name="T6" fmla="*/ 35 w 202"/>
                <a:gd name="T7" fmla="*/ 133 h 133"/>
                <a:gd name="T8" fmla="*/ 202 w 202"/>
                <a:gd name="T9" fmla="*/ 0 h 133"/>
                <a:gd name="T10" fmla="*/ 184 w 202"/>
                <a:gd name="T11" fmla="*/ 31 h 133"/>
                <a:gd name="T12" fmla="*/ 163 w 202"/>
                <a:gd name="T13" fmla="*/ 55 h 133"/>
                <a:gd name="T14" fmla="*/ 137 w 202"/>
                <a:gd name="T15" fmla="*/ 72 h 133"/>
                <a:gd name="T16" fmla="*/ 112 w 202"/>
                <a:gd name="T17" fmla="*/ 86 h 133"/>
                <a:gd name="T18" fmla="*/ 86 w 202"/>
                <a:gd name="T19" fmla="*/ 94 h 133"/>
                <a:gd name="T20" fmla="*/ 64 w 202"/>
                <a:gd name="T21" fmla="*/ 100 h 133"/>
                <a:gd name="T22" fmla="*/ 47 w 202"/>
                <a:gd name="T23" fmla="*/ 102 h 133"/>
                <a:gd name="T24" fmla="*/ 33 w 202"/>
                <a:gd name="T25" fmla="*/ 104 h 133"/>
                <a:gd name="T26" fmla="*/ 29 w 202"/>
                <a:gd name="T27" fmla="*/ 104 h 133"/>
                <a:gd name="T28" fmla="*/ 33 w 202"/>
                <a:gd name="T29" fmla="*/ 111 h 133"/>
                <a:gd name="T30" fmla="*/ 35 w 202"/>
                <a:gd name="T31" fmla="*/ 119 h 133"/>
                <a:gd name="T32" fmla="*/ 35 w 202"/>
                <a:gd name="T33" fmla="*/ 133 h 133"/>
                <a:gd name="T34" fmla="*/ 33 w 202"/>
                <a:gd name="T35" fmla="*/ 115 h 133"/>
                <a:gd name="T36" fmla="*/ 25 w 202"/>
                <a:gd name="T37" fmla="*/ 100 h 133"/>
                <a:gd name="T38" fmla="*/ 17 w 202"/>
                <a:gd name="T39" fmla="*/ 86 h 133"/>
                <a:gd name="T40" fmla="*/ 9 w 202"/>
                <a:gd name="T41" fmla="*/ 74 h 133"/>
                <a:gd name="T42" fmla="*/ 4 w 202"/>
                <a:gd name="T43" fmla="*/ 68 h 133"/>
                <a:gd name="T44" fmla="*/ 0 w 202"/>
                <a:gd name="T45" fmla="*/ 64 h 133"/>
                <a:gd name="T46" fmla="*/ 25 w 202"/>
                <a:gd name="T47" fmla="*/ 68 h 133"/>
                <a:gd name="T48" fmla="*/ 51 w 202"/>
                <a:gd name="T49" fmla="*/ 66 h 133"/>
                <a:gd name="T50" fmla="*/ 78 w 202"/>
                <a:gd name="T51" fmla="*/ 60 h 133"/>
                <a:gd name="T52" fmla="*/ 106 w 202"/>
                <a:gd name="T53" fmla="*/ 51 h 133"/>
                <a:gd name="T54" fmla="*/ 131 w 202"/>
                <a:gd name="T55" fmla="*/ 41 h 133"/>
                <a:gd name="T56" fmla="*/ 155 w 202"/>
                <a:gd name="T57" fmla="*/ 29 h 133"/>
                <a:gd name="T58" fmla="*/ 174 w 202"/>
                <a:gd name="T59" fmla="*/ 17 h 133"/>
                <a:gd name="T60" fmla="*/ 190 w 202"/>
                <a:gd name="T61" fmla="*/ 7 h 133"/>
                <a:gd name="T62" fmla="*/ 200 w 202"/>
                <a:gd name="T63" fmla="*/ 2 h 133"/>
                <a:gd name="T64" fmla="*/ 202 w 202"/>
                <a:gd name="T6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2" h="133">
                  <a:moveTo>
                    <a:pt x="35" y="133"/>
                  </a:moveTo>
                  <a:lnTo>
                    <a:pt x="35" y="133"/>
                  </a:lnTo>
                  <a:lnTo>
                    <a:pt x="35" y="133"/>
                  </a:lnTo>
                  <a:lnTo>
                    <a:pt x="35" y="133"/>
                  </a:lnTo>
                  <a:close/>
                  <a:moveTo>
                    <a:pt x="202" y="0"/>
                  </a:moveTo>
                  <a:lnTo>
                    <a:pt x="184" y="31"/>
                  </a:lnTo>
                  <a:lnTo>
                    <a:pt x="163" y="55"/>
                  </a:lnTo>
                  <a:lnTo>
                    <a:pt x="137" y="72"/>
                  </a:lnTo>
                  <a:lnTo>
                    <a:pt x="112" y="86"/>
                  </a:lnTo>
                  <a:lnTo>
                    <a:pt x="86" y="94"/>
                  </a:lnTo>
                  <a:lnTo>
                    <a:pt x="64" y="100"/>
                  </a:lnTo>
                  <a:lnTo>
                    <a:pt x="47" y="102"/>
                  </a:lnTo>
                  <a:lnTo>
                    <a:pt x="33" y="104"/>
                  </a:lnTo>
                  <a:lnTo>
                    <a:pt x="29" y="104"/>
                  </a:lnTo>
                  <a:lnTo>
                    <a:pt x="33" y="111"/>
                  </a:lnTo>
                  <a:lnTo>
                    <a:pt x="35" y="119"/>
                  </a:lnTo>
                  <a:lnTo>
                    <a:pt x="35" y="133"/>
                  </a:lnTo>
                  <a:lnTo>
                    <a:pt x="33" y="115"/>
                  </a:lnTo>
                  <a:lnTo>
                    <a:pt x="25" y="100"/>
                  </a:lnTo>
                  <a:lnTo>
                    <a:pt x="17" y="86"/>
                  </a:lnTo>
                  <a:lnTo>
                    <a:pt x="9" y="74"/>
                  </a:lnTo>
                  <a:lnTo>
                    <a:pt x="4" y="68"/>
                  </a:lnTo>
                  <a:lnTo>
                    <a:pt x="0" y="64"/>
                  </a:lnTo>
                  <a:lnTo>
                    <a:pt x="25" y="68"/>
                  </a:lnTo>
                  <a:lnTo>
                    <a:pt x="51" y="66"/>
                  </a:lnTo>
                  <a:lnTo>
                    <a:pt x="78" y="60"/>
                  </a:lnTo>
                  <a:lnTo>
                    <a:pt x="106" y="51"/>
                  </a:lnTo>
                  <a:lnTo>
                    <a:pt x="131" y="41"/>
                  </a:lnTo>
                  <a:lnTo>
                    <a:pt x="155" y="29"/>
                  </a:lnTo>
                  <a:lnTo>
                    <a:pt x="174" y="17"/>
                  </a:lnTo>
                  <a:lnTo>
                    <a:pt x="190" y="7"/>
                  </a:lnTo>
                  <a:lnTo>
                    <a:pt x="200" y="2"/>
                  </a:lnTo>
                  <a:lnTo>
                    <a:pt x="20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7" name="Freeform 1056"/>
            <p:cNvSpPr>
              <a:spLocks noEditPoints="1"/>
            </p:cNvSpPr>
            <p:nvPr/>
          </p:nvSpPr>
          <p:spPr bwMode="auto">
            <a:xfrm>
              <a:off x="2640013" y="5103814"/>
              <a:ext cx="1223963" cy="1098550"/>
            </a:xfrm>
            <a:custGeom>
              <a:avLst/>
              <a:gdLst>
                <a:gd name="T0" fmla="*/ 442 w 1542"/>
                <a:gd name="T1" fmla="*/ 34 h 1384"/>
                <a:gd name="T2" fmla="*/ 389 w 1542"/>
                <a:gd name="T3" fmla="*/ 59 h 1384"/>
                <a:gd name="T4" fmla="*/ 350 w 1542"/>
                <a:gd name="T5" fmla="*/ 100 h 1384"/>
                <a:gd name="T6" fmla="*/ 38 w 1542"/>
                <a:gd name="T7" fmla="*/ 648 h 1384"/>
                <a:gd name="T8" fmla="*/ 32 w 1542"/>
                <a:gd name="T9" fmla="*/ 707 h 1384"/>
                <a:gd name="T10" fmla="*/ 47 w 1542"/>
                <a:gd name="T11" fmla="*/ 762 h 1384"/>
                <a:gd name="T12" fmla="*/ 365 w 1542"/>
                <a:gd name="T13" fmla="*/ 1305 h 1384"/>
                <a:gd name="T14" fmla="*/ 415 w 1542"/>
                <a:gd name="T15" fmla="*/ 1341 h 1384"/>
                <a:gd name="T16" fmla="*/ 470 w 1542"/>
                <a:gd name="T17" fmla="*/ 1355 h 1384"/>
                <a:gd name="T18" fmla="*/ 1102 w 1542"/>
                <a:gd name="T19" fmla="*/ 1351 h 1384"/>
                <a:gd name="T20" fmla="*/ 1155 w 1542"/>
                <a:gd name="T21" fmla="*/ 1325 h 1384"/>
                <a:gd name="T22" fmla="*/ 1194 w 1542"/>
                <a:gd name="T23" fmla="*/ 1284 h 1384"/>
                <a:gd name="T24" fmla="*/ 1506 w 1542"/>
                <a:gd name="T25" fmla="*/ 736 h 1384"/>
                <a:gd name="T26" fmla="*/ 1512 w 1542"/>
                <a:gd name="T27" fmla="*/ 677 h 1384"/>
                <a:gd name="T28" fmla="*/ 1497 w 1542"/>
                <a:gd name="T29" fmla="*/ 624 h 1384"/>
                <a:gd name="T30" fmla="*/ 1176 w 1542"/>
                <a:gd name="T31" fmla="*/ 79 h 1384"/>
                <a:gd name="T32" fmla="*/ 1129 w 1542"/>
                <a:gd name="T33" fmla="*/ 43 h 1384"/>
                <a:gd name="T34" fmla="*/ 1074 w 1542"/>
                <a:gd name="T35" fmla="*/ 32 h 1384"/>
                <a:gd name="T36" fmla="*/ 470 w 1542"/>
                <a:gd name="T37" fmla="*/ 0 h 1384"/>
                <a:gd name="T38" fmla="*/ 1108 w 1542"/>
                <a:gd name="T39" fmla="*/ 4 h 1384"/>
                <a:gd name="T40" fmla="*/ 1173 w 1542"/>
                <a:gd name="T41" fmla="*/ 34 h 1384"/>
                <a:gd name="T42" fmla="*/ 1220 w 1542"/>
                <a:gd name="T43" fmla="*/ 85 h 1384"/>
                <a:gd name="T44" fmla="*/ 1536 w 1542"/>
                <a:gd name="T45" fmla="*/ 640 h 1384"/>
                <a:gd name="T46" fmla="*/ 1542 w 1542"/>
                <a:gd name="T47" fmla="*/ 711 h 1384"/>
                <a:gd name="T48" fmla="*/ 1522 w 1542"/>
                <a:gd name="T49" fmla="*/ 776 h 1384"/>
                <a:gd name="T50" fmla="*/ 1200 w 1542"/>
                <a:gd name="T51" fmla="*/ 1327 h 1384"/>
                <a:gd name="T52" fmla="*/ 1141 w 1542"/>
                <a:gd name="T53" fmla="*/ 1368 h 1384"/>
                <a:gd name="T54" fmla="*/ 1074 w 1542"/>
                <a:gd name="T55" fmla="*/ 1384 h 1384"/>
                <a:gd name="T56" fmla="*/ 436 w 1542"/>
                <a:gd name="T57" fmla="*/ 1380 h 1384"/>
                <a:gd name="T58" fmla="*/ 371 w 1542"/>
                <a:gd name="T59" fmla="*/ 1351 h 1384"/>
                <a:gd name="T60" fmla="*/ 324 w 1542"/>
                <a:gd name="T61" fmla="*/ 1300 h 1384"/>
                <a:gd name="T62" fmla="*/ 8 w 1542"/>
                <a:gd name="T63" fmla="*/ 746 h 1384"/>
                <a:gd name="T64" fmla="*/ 0 w 1542"/>
                <a:gd name="T65" fmla="*/ 673 h 1384"/>
                <a:gd name="T66" fmla="*/ 20 w 1542"/>
                <a:gd name="T67" fmla="*/ 609 h 1384"/>
                <a:gd name="T68" fmla="*/ 344 w 1542"/>
                <a:gd name="T69" fmla="*/ 57 h 1384"/>
                <a:gd name="T70" fmla="*/ 403 w 1542"/>
                <a:gd name="T71" fmla="*/ 16 h 1384"/>
                <a:gd name="T72" fmla="*/ 470 w 1542"/>
                <a:gd name="T73"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2" h="1384">
                  <a:moveTo>
                    <a:pt x="470" y="32"/>
                  </a:moveTo>
                  <a:lnTo>
                    <a:pt x="442" y="34"/>
                  </a:lnTo>
                  <a:lnTo>
                    <a:pt x="415" y="43"/>
                  </a:lnTo>
                  <a:lnTo>
                    <a:pt x="389" y="59"/>
                  </a:lnTo>
                  <a:lnTo>
                    <a:pt x="365" y="79"/>
                  </a:lnTo>
                  <a:lnTo>
                    <a:pt x="350" y="100"/>
                  </a:lnTo>
                  <a:lnTo>
                    <a:pt x="47" y="624"/>
                  </a:lnTo>
                  <a:lnTo>
                    <a:pt x="38" y="648"/>
                  </a:lnTo>
                  <a:lnTo>
                    <a:pt x="32" y="677"/>
                  </a:lnTo>
                  <a:lnTo>
                    <a:pt x="32" y="707"/>
                  </a:lnTo>
                  <a:lnTo>
                    <a:pt x="38" y="736"/>
                  </a:lnTo>
                  <a:lnTo>
                    <a:pt x="47" y="762"/>
                  </a:lnTo>
                  <a:lnTo>
                    <a:pt x="350" y="1284"/>
                  </a:lnTo>
                  <a:lnTo>
                    <a:pt x="365" y="1305"/>
                  </a:lnTo>
                  <a:lnTo>
                    <a:pt x="389" y="1325"/>
                  </a:lnTo>
                  <a:lnTo>
                    <a:pt x="415" y="1341"/>
                  </a:lnTo>
                  <a:lnTo>
                    <a:pt x="442" y="1351"/>
                  </a:lnTo>
                  <a:lnTo>
                    <a:pt x="470" y="1355"/>
                  </a:lnTo>
                  <a:lnTo>
                    <a:pt x="1074" y="1355"/>
                  </a:lnTo>
                  <a:lnTo>
                    <a:pt x="1102" y="1351"/>
                  </a:lnTo>
                  <a:lnTo>
                    <a:pt x="1129" y="1341"/>
                  </a:lnTo>
                  <a:lnTo>
                    <a:pt x="1155" y="1325"/>
                  </a:lnTo>
                  <a:lnTo>
                    <a:pt x="1176" y="1305"/>
                  </a:lnTo>
                  <a:lnTo>
                    <a:pt x="1194" y="1284"/>
                  </a:lnTo>
                  <a:lnTo>
                    <a:pt x="1497" y="762"/>
                  </a:lnTo>
                  <a:lnTo>
                    <a:pt x="1506" y="736"/>
                  </a:lnTo>
                  <a:lnTo>
                    <a:pt x="1512" y="707"/>
                  </a:lnTo>
                  <a:lnTo>
                    <a:pt x="1512" y="677"/>
                  </a:lnTo>
                  <a:lnTo>
                    <a:pt x="1506" y="648"/>
                  </a:lnTo>
                  <a:lnTo>
                    <a:pt x="1497" y="624"/>
                  </a:lnTo>
                  <a:lnTo>
                    <a:pt x="1194" y="100"/>
                  </a:lnTo>
                  <a:lnTo>
                    <a:pt x="1176" y="79"/>
                  </a:lnTo>
                  <a:lnTo>
                    <a:pt x="1155" y="59"/>
                  </a:lnTo>
                  <a:lnTo>
                    <a:pt x="1129" y="43"/>
                  </a:lnTo>
                  <a:lnTo>
                    <a:pt x="1102" y="34"/>
                  </a:lnTo>
                  <a:lnTo>
                    <a:pt x="1074" y="32"/>
                  </a:lnTo>
                  <a:lnTo>
                    <a:pt x="470" y="32"/>
                  </a:lnTo>
                  <a:close/>
                  <a:moveTo>
                    <a:pt x="470" y="0"/>
                  </a:moveTo>
                  <a:lnTo>
                    <a:pt x="1074" y="0"/>
                  </a:lnTo>
                  <a:lnTo>
                    <a:pt x="1108" y="4"/>
                  </a:lnTo>
                  <a:lnTo>
                    <a:pt x="1141" y="16"/>
                  </a:lnTo>
                  <a:lnTo>
                    <a:pt x="1173" y="34"/>
                  </a:lnTo>
                  <a:lnTo>
                    <a:pt x="1200" y="57"/>
                  </a:lnTo>
                  <a:lnTo>
                    <a:pt x="1220" y="85"/>
                  </a:lnTo>
                  <a:lnTo>
                    <a:pt x="1522" y="609"/>
                  </a:lnTo>
                  <a:lnTo>
                    <a:pt x="1536" y="640"/>
                  </a:lnTo>
                  <a:lnTo>
                    <a:pt x="1542" y="673"/>
                  </a:lnTo>
                  <a:lnTo>
                    <a:pt x="1542" y="711"/>
                  </a:lnTo>
                  <a:lnTo>
                    <a:pt x="1536" y="746"/>
                  </a:lnTo>
                  <a:lnTo>
                    <a:pt x="1522" y="776"/>
                  </a:lnTo>
                  <a:lnTo>
                    <a:pt x="1220" y="1300"/>
                  </a:lnTo>
                  <a:lnTo>
                    <a:pt x="1200" y="1327"/>
                  </a:lnTo>
                  <a:lnTo>
                    <a:pt x="1173" y="1351"/>
                  </a:lnTo>
                  <a:lnTo>
                    <a:pt x="1141" y="1368"/>
                  </a:lnTo>
                  <a:lnTo>
                    <a:pt x="1108" y="1380"/>
                  </a:lnTo>
                  <a:lnTo>
                    <a:pt x="1074" y="1384"/>
                  </a:lnTo>
                  <a:lnTo>
                    <a:pt x="470" y="1384"/>
                  </a:lnTo>
                  <a:lnTo>
                    <a:pt x="436" y="1380"/>
                  </a:lnTo>
                  <a:lnTo>
                    <a:pt x="403" y="1368"/>
                  </a:lnTo>
                  <a:lnTo>
                    <a:pt x="371" y="1351"/>
                  </a:lnTo>
                  <a:lnTo>
                    <a:pt x="344" y="1327"/>
                  </a:lnTo>
                  <a:lnTo>
                    <a:pt x="324" y="1300"/>
                  </a:lnTo>
                  <a:lnTo>
                    <a:pt x="20" y="776"/>
                  </a:lnTo>
                  <a:lnTo>
                    <a:pt x="8" y="746"/>
                  </a:lnTo>
                  <a:lnTo>
                    <a:pt x="0" y="711"/>
                  </a:lnTo>
                  <a:lnTo>
                    <a:pt x="0" y="673"/>
                  </a:lnTo>
                  <a:lnTo>
                    <a:pt x="8" y="640"/>
                  </a:lnTo>
                  <a:lnTo>
                    <a:pt x="20" y="609"/>
                  </a:lnTo>
                  <a:lnTo>
                    <a:pt x="324" y="85"/>
                  </a:lnTo>
                  <a:lnTo>
                    <a:pt x="344" y="57"/>
                  </a:lnTo>
                  <a:lnTo>
                    <a:pt x="371" y="34"/>
                  </a:lnTo>
                  <a:lnTo>
                    <a:pt x="403" y="16"/>
                  </a:lnTo>
                  <a:lnTo>
                    <a:pt x="436" y="4"/>
                  </a:lnTo>
                  <a:lnTo>
                    <a:pt x="4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8" name="Freeform 1057"/>
            <p:cNvSpPr>
              <a:spLocks/>
            </p:cNvSpPr>
            <p:nvPr/>
          </p:nvSpPr>
          <p:spPr bwMode="auto">
            <a:xfrm>
              <a:off x="2693988" y="5654676"/>
              <a:ext cx="1116013" cy="493713"/>
            </a:xfrm>
            <a:custGeom>
              <a:avLst/>
              <a:gdLst>
                <a:gd name="T0" fmla="*/ 0 w 1406"/>
                <a:gd name="T1" fmla="*/ 0 h 622"/>
                <a:gd name="T2" fmla="*/ 1406 w 1406"/>
                <a:gd name="T3" fmla="*/ 0 h 622"/>
                <a:gd name="T4" fmla="*/ 1402 w 1406"/>
                <a:gd name="T5" fmla="*/ 26 h 622"/>
                <a:gd name="T6" fmla="*/ 1394 w 1406"/>
                <a:gd name="T7" fmla="*/ 49 h 622"/>
                <a:gd name="T8" fmla="*/ 1092 w 1406"/>
                <a:gd name="T9" fmla="*/ 573 h 622"/>
                <a:gd name="T10" fmla="*/ 1076 w 1406"/>
                <a:gd name="T11" fmla="*/ 591 h 622"/>
                <a:gd name="T12" fmla="*/ 1054 w 1406"/>
                <a:gd name="T13" fmla="*/ 609 h 622"/>
                <a:gd name="T14" fmla="*/ 1029 w 1406"/>
                <a:gd name="T15" fmla="*/ 618 h 622"/>
                <a:gd name="T16" fmla="*/ 1005 w 1406"/>
                <a:gd name="T17" fmla="*/ 622 h 622"/>
                <a:gd name="T18" fmla="*/ 401 w 1406"/>
                <a:gd name="T19" fmla="*/ 622 h 622"/>
                <a:gd name="T20" fmla="*/ 377 w 1406"/>
                <a:gd name="T21" fmla="*/ 618 h 622"/>
                <a:gd name="T22" fmla="*/ 351 w 1406"/>
                <a:gd name="T23" fmla="*/ 609 h 622"/>
                <a:gd name="T24" fmla="*/ 330 w 1406"/>
                <a:gd name="T25" fmla="*/ 591 h 622"/>
                <a:gd name="T26" fmla="*/ 314 w 1406"/>
                <a:gd name="T27" fmla="*/ 573 h 622"/>
                <a:gd name="T28" fmla="*/ 12 w 1406"/>
                <a:gd name="T29" fmla="*/ 49 h 622"/>
                <a:gd name="T30" fmla="*/ 2 w 1406"/>
                <a:gd name="T31" fmla="*/ 26 h 622"/>
                <a:gd name="T32" fmla="*/ 0 w 1406"/>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6" h="622">
                  <a:moveTo>
                    <a:pt x="0" y="0"/>
                  </a:moveTo>
                  <a:lnTo>
                    <a:pt x="1406" y="0"/>
                  </a:lnTo>
                  <a:lnTo>
                    <a:pt x="1402" y="26"/>
                  </a:lnTo>
                  <a:lnTo>
                    <a:pt x="1394" y="49"/>
                  </a:lnTo>
                  <a:lnTo>
                    <a:pt x="1092" y="573"/>
                  </a:lnTo>
                  <a:lnTo>
                    <a:pt x="1076" y="591"/>
                  </a:lnTo>
                  <a:lnTo>
                    <a:pt x="1054" y="609"/>
                  </a:lnTo>
                  <a:lnTo>
                    <a:pt x="1029" y="618"/>
                  </a:lnTo>
                  <a:lnTo>
                    <a:pt x="1005" y="622"/>
                  </a:lnTo>
                  <a:lnTo>
                    <a:pt x="401" y="622"/>
                  </a:lnTo>
                  <a:lnTo>
                    <a:pt x="377" y="618"/>
                  </a:lnTo>
                  <a:lnTo>
                    <a:pt x="351" y="609"/>
                  </a:lnTo>
                  <a:lnTo>
                    <a:pt x="330" y="591"/>
                  </a:lnTo>
                  <a:lnTo>
                    <a:pt x="314" y="573"/>
                  </a:lnTo>
                  <a:lnTo>
                    <a:pt x="12" y="49"/>
                  </a:lnTo>
                  <a:lnTo>
                    <a:pt x="2"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9" name="Freeform 1058"/>
            <p:cNvSpPr>
              <a:spLocks noEditPoints="1"/>
            </p:cNvSpPr>
            <p:nvPr/>
          </p:nvSpPr>
          <p:spPr bwMode="auto">
            <a:xfrm>
              <a:off x="2835276" y="5729289"/>
              <a:ext cx="61913" cy="92075"/>
            </a:xfrm>
            <a:custGeom>
              <a:avLst/>
              <a:gdLst>
                <a:gd name="T0" fmla="*/ 21 w 78"/>
                <a:gd name="T1" fmla="*/ 96 h 116"/>
                <a:gd name="T2" fmla="*/ 27 w 78"/>
                <a:gd name="T3" fmla="*/ 96 h 116"/>
                <a:gd name="T4" fmla="*/ 35 w 78"/>
                <a:gd name="T5" fmla="*/ 96 h 116"/>
                <a:gd name="T6" fmla="*/ 51 w 78"/>
                <a:gd name="T7" fmla="*/ 93 h 116"/>
                <a:gd name="T8" fmla="*/ 55 w 78"/>
                <a:gd name="T9" fmla="*/ 89 h 116"/>
                <a:gd name="T10" fmla="*/ 57 w 78"/>
                <a:gd name="T11" fmla="*/ 81 h 116"/>
                <a:gd name="T12" fmla="*/ 55 w 78"/>
                <a:gd name="T13" fmla="*/ 73 h 116"/>
                <a:gd name="T14" fmla="*/ 49 w 78"/>
                <a:gd name="T15" fmla="*/ 69 h 116"/>
                <a:gd name="T16" fmla="*/ 41 w 78"/>
                <a:gd name="T17" fmla="*/ 67 h 116"/>
                <a:gd name="T18" fmla="*/ 21 w 78"/>
                <a:gd name="T19" fmla="*/ 65 h 116"/>
                <a:gd name="T20" fmla="*/ 27 w 78"/>
                <a:gd name="T21" fmla="*/ 18 h 116"/>
                <a:gd name="T22" fmla="*/ 21 w 78"/>
                <a:gd name="T23" fmla="*/ 49 h 116"/>
                <a:gd name="T24" fmla="*/ 33 w 78"/>
                <a:gd name="T25" fmla="*/ 49 h 116"/>
                <a:gd name="T26" fmla="*/ 45 w 78"/>
                <a:gd name="T27" fmla="*/ 45 h 116"/>
                <a:gd name="T28" fmla="*/ 53 w 78"/>
                <a:gd name="T29" fmla="*/ 38 h 116"/>
                <a:gd name="T30" fmla="*/ 53 w 78"/>
                <a:gd name="T31" fmla="*/ 30 h 116"/>
                <a:gd name="T32" fmla="*/ 49 w 78"/>
                <a:gd name="T33" fmla="*/ 24 h 116"/>
                <a:gd name="T34" fmla="*/ 41 w 78"/>
                <a:gd name="T35" fmla="*/ 20 h 116"/>
                <a:gd name="T36" fmla="*/ 33 w 78"/>
                <a:gd name="T37" fmla="*/ 0 h 116"/>
                <a:gd name="T38" fmla="*/ 57 w 78"/>
                <a:gd name="T39" fmla="*/ 2 h 116"/>
                <a:gd name="T40" fmla="*/ 68 w 78"/>
                <a:gd name="T41" fmla="*/ 10 h 116"/>
                <a:gd name="T42" fmla="*/ 74 w 78"/>
                <a:gd name="T43" fmla="*/ 20 h 116"/>
                <a:gd name="T44" fmla="*/ 74 w 78"/>
                <a:gd name="T45" fmla="*/ 36 h 116"/>
                <a:gd name="T46" fmla="*/ 70 w 78"/>
                <a:gd name="T47" fmla="*/ 44 h 116"/>
                <a:gd name="T48" fmla="*/ 64 w 78"/>
                <a:gd name="T49" fmla="*/ 49 h 116"/>
                <a:gd name="T50" fmla="*/ 55 w 78"/>
                <a:gd name="T51" fmla="*/ 53 h 116"/>
                <a:gd name="T52" fmla="*/ 64 w 78"/>
                <a:gd name="T53" fmla="*/ 57 h 116"/>
                <a:gd name="T54" fmla="*/ 72 w 78"/>
                <a:gd name="T55" fmla="*/ 63 h 116"/>
                <a:gd name="T56" fmla="*/ 76 w 78"/>
                <a:gd name="T57" fmla="*/ 71 h 116"/>
                <a:gd name="T58" fmla="*/ 78 w 78"/>
                <a:gd name="T59" fmla="*/ 83 h 116"/>
                <a:gd name="T60" fmla="*/ 76 w 78"/>
                <a:gd name="T61" fmla="*/ 98 h 116"/>
                <a:gd name="T62" fmla="*/ 66 w 78"/>
                <a:gd name="T63" fmla="*/ 108 h 116"/>
                <a:gd name="T64" fmla="*/ 51 w 78"/>
                <a:gd name="T65" fmla="*/ 114 h 116"/>
                <a:gd name="T66" fmla="*/ 35 w 78"/>
                <a:gd name="T67" fmla="*/ 116 h 116"/>
                <a:gd name="T68" fmla="*/ 19 w 78"/>
                <a:gd name="T69" fmla="*/ 116 h 116"/>
                <a:gd name="T70" fmla="*/ 0 w 78"/>
                <a:gd name="T71" fmla="*/ 114 h 116"/>
                <a:gd name="T72" fmla="*/ 8 w 78"/>
                <a:gd name="T73" fmla="*/ 2 h 116"/>
                <a:gd name="T74" fmla="*/ 25 w 78"/>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16">
                  <a:moveTo>
                    <a:pt x="21" y="65"/>
                  </a:moveTo>
                  <a:lnTo>
                    <a:pt x="21" y="96"/>
                  </a:lnTo>
                  <a:lnTo>
                    <a:pt x="23" y="96"/>
                  </a:lnTo>
                  <a:lnTo>
                    <a:pt x="27" y="96"/>
                  </a:lnTo>
                  <a:lnTo>
                    <a:pt x="31" y="96"/>
                  </a:lnTo>
                  <a:lnTo>
                    <a:pt x="35" y="96"/>
                  </a:lnTo>
                  <a:lnTo>
                    <a:pt x="43" y="96"/>
                  </a:lnTo>
                  <a:lnTo>
                    <a:pt x="51" y="93"/>
                  </a:lnTo>
                  <a:lnTo>
                    <a:pt x="53" y="91"/>
                  </a:lnTo>
                  <a:lnTo>
                    <a:pt x="55" y="89"/>
                  </a:lnTo>
                  <a:lnTo>
                    <a:pt x="57" y="85"/>
                  </a:lnTo>
                  <a:lnTo>
                    <a:pt x="57" y="81"/>
                  </a:lnTo>
                  <a:lnTo>
                    <a:pt x="57" y="77"/>
                  </a:lnTo>
                  <a:lnTo>
                    <a:pt x="55" y="73"/>
                  </a:lnTo>
                  <a:lnTo>
                    <a:pt x="53" y="71"/>
                  </a:lnTo>
                  <a:lnTo>
                    <a:pt x="49" y="69"/>
                  </a:lnTo>
                  <a:lnTo>
                    <a:pt x="45" y="67"/>
                  </a:lnTo>
                  <a:lnTo>
                    <a:pt x="41" y="67"/>
                  </a:lnTo>
                  <a:lnTo>
                    <a:pt x="33" y="65"/>
                  </a:lnTo>
                  <a:lnTo>
                    <a:pt x="21" y="65"/>
                  </a:lnTo>
                  <a:close/>
                  <a:moveTo>
                    <a:pt x="35" y="18"/>
                  </a:moveTo>
                  <a:lnTo>
                    <a:pt x="27" y="18"/>
                  </a:lnTo>
                  <a:lnTo>
                    <a:pt x="21" y="20"/>
                  </a:lnTo>
                  <a:lnTo>
                    <a:pt x="21" y="49"/>
                  </a:lnTo>
                  <a:lnTo>
                    <a:pt x="29" y="49"/>
                  </a:lnTo>
                  <a:lnTo>
                    <a:pt x="33" y="49"/>
                  </a:lnTo>
                  <a:lnTo>
                    <a:pt x="39" y="47"/>
                  </a:lnTo>
                  <a:lnTo>
                    <a:pt x="45" y="45"/>
                  </a:lnTo>
                  <a:lnTo>
                    <a:pt x="49" y="44"/>
                  </a:lnTo>
                  <a:lnTo>
                    <a:pt x="53" y="38"/>
                  </a:lnTo>
                  <a:lnTo>
                    <a:pt x="53" y="32"/>
                  </a:lnTo>
                  <a:lnTo>
                    <a:pt x="53" y="30"/>
                  </a:lnTo>
                  <a:lnTo>
                    <a:pt x="51" y="26"/>
                  </a:lnTo>
                  <a:lnTo>
                    <a:pt x="49" y="24"/>
                  </a:lnTo>
                  <a:lnTo>
                    <a:pt x="47" y="22"/>
                  </a:lnTo>
                  <a:lnTo>
                    <a:pt x="41" y="20"/>
                  </a:lnTo>
                  <a:lnTo>
                    <a:pt x="35" y="18"/>
                  </a:lnTo>
                  <a:close/>
                  <a:moveTo>
                    <a:pt x="33" y="0"/>
                  </a:moveTo>
                  <a:lnTo>
                    <a:pt x="49" y="2"/>
                  </a:lnTo>
                  <a:lnTo>
                    <a:pt x="57" y="2"/>
                  </a:lnTo>
                  <a:lnTo>
                    <a:pt x="63" y="6"/>
                  </a:lnTo>
                  <a:lnTo>
                    <a:pt x="68" y="10"/>
                  </a:lnTo>
                  <a:lnTo>
                    <a:pt x="72" y="14"/>
                  </a:lnTo>
                  <a:lnTo>
                    <a:pt x="74" y="20"/>
                  </a:lnTo>
                  <a:lnTo>
                    <a:pt x="76" y="28"/>
                  </a:lnTo>
                  <a:lnTo>
                    <a:pt x="74" y="36"/>
                  </a:lnTo>
                  <a:lnTo>
                    <a:pt x="72" y="40"/>
                  </a:lnTo>
                  <a:lnTo>
                    <a:pt x="70" y="44"/>
                  </a:lnTo>
                  <a:lnTo>
                    <a:pt x="68" y="47"/>
                  </a:lnTo>
                  <a:lnTo>
                    <a:pt x="64" y="49"/>
                  </a:lnTo>
                  <a:lnTo>
                    <a:pt x="61" y="53"/>
                  </a:lnTo>
                  <a:lnTo>
                    <a:pt x="55" y="53"/>
                  </a:lnTo>
                  <a:lnTo>
                    <a:pt x="55" y="55"/>
                  </a:lnTo>
                  <a:lnTo>
                    <a:pt x="64" y="57"/>
                  </a:lnTo>
                  <a:lnTo>
                    <a:pt x="68" y="59"/>
                  </a:lnTo>
                  <a:lnTo>
                    <a:pt x="72" y="63"/>
                  </a:lnTo>
                  <a:lnTo>
                    <a:pt x="74" y="67"/>
                  </a:lnTo>
                  <a:lnTo>
                    <a:pt x="76" y="71"/>
                  </a:lnTo>
                  <a:lnTo>
                    <a:pt x="78" y="77"/>
                  </a:lnTo>
                  <a:lnTo>
                    <a:pt x="78" y="83"/>
                  </a:lnTo>
                  <a:lnTo>
                    <a:pt x="78" y="91"/>
                  </a:lnTo>
                  <a:lnTo>
                    <a:pt x="76" y="98"/>
                  </a:lnTo>
                  <a:lnTo>
                    <a:pt x="70" y="104"/>
                  </a:lnTo>
                  <a:lnTo>
                    <a:pt x="66" y="108"/>
                  </a:lnTo>
                  <a:lnTo>
                    <a:pt x="59" y="112"/>
                  </a:lnTo>
                  <a:lnTo>
                    <a:pt x="51" y="114"/>
                  </a:lnTo>
                  <a:lnTo>
                    <a:pt x="43" y="116"/>
                  </a:lnTo>
                  <a:lnTo>
                    <a:pt x="35" y="116"/>
                  </a:lnTo>
                  <a:lnTo>
                    <a:pt x="29" y="116"/>
                  </a:lnTo>
                  <a:lnTo>
                    <a:pt x="19" y="116"/>
                  </a:lnTo>
                  <a:lnTo>
                    <a:pt x="9" y="114"/>
                  </a:lnTo>
                  <a:lnTo>
                    <a:pt x="0" y="114"/>
                  </a:lnTo>
                  <a:lnTo>
                    <a:pt x="0" y="2"/>
                  </a:lnTo>
                  <a:lnTo>
                    <a:pt x="8" y="2"/>
                  </a:lnTo>
                  <a:lnTo>
                    <a:pt x="15" y="0"/>
                  </a:lnTo>
                  <a:lnTo>
                    <a:pt x="25"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0" name="Freeform 1059"/>
            <p:cNvSpPr>
              <a:spLocks noEditPoints="1"/>
            </p:cNvSpPr>
            <p:nvPr/>
          </p:nvSpPr>
          <p:spPr bwMode="auto">
            <a:xfrm>
              <a:off x="2908301" y="5729289"/>
              <a:ext cx="74613" cy="92075"/>
            </a:xfrm>
            <a:custGeom>
              <a:avLst/>
              <a:gdLst>
                <a:gd name="T0" fmla="*/ 47 w 94"/>
                <a:gd name="T1" fmla="*/ 20 h 116"/>
                <a:gd name="T2" fmla="*/ 39 w 94"/>
                <a:gd name="T3" fmla="*/ 20 h 116"/>
                <a:gd name="T4" fmla="*/ 33 w 94"/>
                <a:gd name="T5" fmla="*/ 24 h 116"/>
                <a:gd name="T6" fmla="*/ 29 w 94"/>
                <a:gd name="T7" fmla="*/ 28 h 116"/>
                <a:gd name="T8" fmla="*/ 25 w 94"/>
                <a:gd name="T9" fmla="*/ 36 h 116"/>
                <a:gd name="T10" fmla="*/ 24 w 94"/>
                <a:gd name="T11" fmla="*/ 45 h 116"/>
                <a:gd name="T12" fmla="*/ 22 w 94"/>
                <a:gd name="T13" fmla="*/ 57 h 116"/>
                <a:gd name="T14" fmla="*/ 24 w 94"/>
                <a:gd name="T15" fmla="*/ 67 h 116"/>
                <a:gd name="T16" fmla="*/ 24 w 94"/>
                <a:gd name="T17" fmla="*/ 73 h 116"/>
                <a:gd name="T18" fmla="*/ 25 w 94"/>
                <a:gd name="T19" fmla="*/ 81 h 116"/>
                <a:gd name="T20" fmla="*/ 27 w 94"/>
                <a:gd name="T21" fmla="*/ 87 h 116"/>
                <a:gd name="T22" fmla="*/ 31 w 94"/>
                <a:gd name="T23" fmla="*/ 91 h 116"/>
                <a:gd name="T24" fmla="*/ 35 w 94"/>
                <a:gd name="T25" fmla="*/ 95 h 116"/>
                <a:gd name="T26" fmla="*/ 41 w 94"/>
                <a:gd name="T27" fmla="*/ 96 h 116"/>
                <a:gd name="T28" fmla="*/ 47 w 94"/>
                <a:gd name="T29" fmla="*/ 96 h 116"/>
                <a:gd name="T30" fmla="*/ 55 w 94"/>
                <a:gd name="T31" fmla="*/ 96 h 116"/>
                <a:gd name="T32" fmla="*/ 61 w 94"/>
                <a:gd name="T33" fmla="*/ 93 h 116"/>
                <a:gd name="T34" fmla="*/ 65 w 94"/>
                <a:gd name="T35" fmla="*/ 89 h 116"/>
                <a:gd name="T36" fmla="*/ 69 w 94"/>
                <a:gd name="T37" fmla="*/ 83 h 116"/>
                <a:gd name="T38" fmla="*/ 71 w 94"/>
                <a:gd name="T39" fmla="*/ 75 h 116"/>
                <a:gd name="T40" fmla="*/ 71 w 94"/>
                <a:gd name="T41" fmla="*/ 67 h 116"/>
                <a:gd name="T42" fmla="*/ 71 w 94"/>
                <a:gd name="T43" fmla="*/ 57 h 116"/>
                <a:gd name="T44" fmla="*/ 71 w 94"/>
                <a:gd name="T45" fmla="*/ 49 h 116"/>
                <a:gd name="T46" fmla="*/ 71 w 94"/>
                <a:gd name="T47" fmla="*/ 44 h 116"/>
                <a:gd name="T48" fmla="*/ 69 w 94"/>
                <a:gd name="T49" fmla="*/ 36 h 116"/>
                <a:gd name="T50" fmla="*/ 67 w 94"/>
                <a:gd name="T51" fmla="*/ 30 h 116"/>
                <a:gd name="T52" fmla="*/ 63 w 94"/>
                <a:gd name="T53" fmla="*/ 26 h 116"/>
                <a:gd name="T54" fmla="*/ 59 w 94"/>
                <a:gd name="T55" fmla="*/ 22 h 116"/>
                <a:gd name="T56" fmla="*/ 53 w 94"/>
                <a:gd name="T57" fmla="*/ 20 h 116"/>
                <a:gd name="T58" fmla="*/ 47 w 94"/>
                <a:gd name="T59" fmla="*/ 20 h 116"/>
                <a:gd name="T60" fmla="*/ 47 w 94"/>
                <a:gd name="T61" fmla="*/ 0 h 116"/>
                <a:gd name="T62" fmla="*/ 59 w 94"/>
                <a:gd name="T63" fmla="*/ 0 h 116"/>
                <a:gd name="T64" fmla="*/ 69 w 94"/>
                <a:gd name="T65" fmla="*/ 4 h 116"/>
                <a:gd name="T66" fmla="*/ 77 w 94"/>
                <a:gd name="T67" fmla="*/ 8 h 116"/>
                <a:gd name="T68" fmla="*/ 82 w 94"/>
                <a:gd name="T69" fmla="*/ 16 h 116"/>
                <a:gd name="T70" fmla="*/ 88 w 94"/>
                <a:gd name="T71" fmla="*/ 24 h 116"/>
                <a:gd name="T72" fmla="*/ 92 w 94"/>
                <a:gd name="T73" fmla="*/ 34 h 116"/>
                <a:gd name="T74" fmla="*/ 94 w 94"/>
                <a:gd name="T75" fmla="*/ 45 h 116"/>
                <a:gd name="T76" fmla="*/ 94 w 94"/>
                <a:gd name="T77" fmla="*/ 57 h 116"/>
                <a:gd name="T78" fmla="*/ 92 w 94"/>
                <a:gd name="T79" fmla="*/ 83 h 116"/>
                <a:gd name="T80" fmla="*/ 82 w 94"/>
                <a:gd name="T81" fmla="*/ 100 h 116"/>
                <a:gd name="T82" fmla="*/ 67 w 94"/>
                <a:gd name="T83" fmla="*/ 112 h 116"/>
                <a:gd name="T84" fmla="*/ 47 w 94"/>
                <a:gd name="T85" fmla="*/ 116 h 116"/>
                <a:gd name="T86" fmla="*/ 35 w 94"/>
                <a:gd name="T87" fmla="*/ 116 h 116"/>
                <a:gd name="T88" fmla="*/ 25 w 94"/>
                <a:gd name="T89" fmla="*/ 112 h 116"/>
                <a:gd name="T90" fmla="*/ 18 w 94"/>
                <a:gd name="T91" fmla="*/ 106 h 116"/>
                <a:gd name="T92" fmla="*/ 12 w 94"/>
                <a:gd name="T93" fmla="*/ 100 h 116"/>
                <a:gd name="T94" fmla="*/ 6 w 94"/>
                <a:gd name="T95" fmla="*/ 93 h 116"/>
                <a:gd name="T96" fmla="*/ 2 w 94"/>
                <a:gd name="T97" fmla="*/ 83 h 116"/>
                <a:gd name="T98" fmla="*/ 0 w 94"/>
                <a:gd name="T99" fmla="*/ 71 h 116"/>
                <a:gd name="T100" fmla="*/ 0 w 94"/>
                <a:gd name="T101" fmla="*/ 57 h 116"/>
                <a:gd name="T102" fmla="*/ 2 w 94"/>
                <a:gd name="T103" fmla="*/ 34 h 116"/>
                <a:gd name="T104" fmla="*/ 12 w 94"/>
                <a:gd name="T105" fmla="*/ 14 h 116"/>
                <a:gd name="T106" fmla="*/ 27 w 94"/>
                <a:gd name="T107" fmla="*/ 4 h 116"/>
                <a:gd name="T108" fmla="*/ 47 w 94"/>
                <a:gd name="T10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6">
                  <a:moveTo>
                    <a:pt x="47" y="20"/>
                  </a:moveTo>
                  <a:lnTo>
                    <a:pt x="39" y="20"/>
                  </a:lnTo>
                  <a:lnTo>
                    <a:pt x="33" y="24"/>
                  </a:lnTo>
                  <a:lnTo>
                    <a:pt x="29" y="28"/>
                  </a:lnTo>
                  <a:lnTo>
                    <a:pt x="25" y="36"/>
                  </a:lnTo>
                  <a:lnTo>
                    <a:pt x="24" y="45"/>
                  </a:lnTo>
                  <a:lnTo>
                    <a:pt x="22" y="57"/>
                  </a:lnTo>
                  <a:lnTo>
                    <a:pt x="24" y="67"/>
                  </a:lnTo>
                  <a:lnTo>
                    <a:pt x="24" y="73"/>
                  </a:lnTo>
                  <a:lnTo>
                    <a:pt x="25" y="81"/>
                  </a:lnTo>
                  <a:lnTo>
                    <a:pt x="27" y="87"/>
                  </a:lnTo>
                  <a:lnTo>
                    <a:pt x="31" y="91"/>
                  </a:lnTo>
                  <a:lnTo>
                    <a:pt x="35" y="95"/>
                  </a:lnTo>
                  <a:lnTo>
                    <a:pt x="41" y="96"/>
                  </a:lnTo>
                  <a:lnTo>
                    <a:pt x="47" y="96"/>
                  </a:lnTo>
                  <a:lnTo>
                    <a:pt x="55" y="96"/>
                  </a:lnTo>
                  <a:lnTo>
                    <a:pt x="61" y="93"/>
                  </a:lnTo>
                  <a:lnTo>
                    <a:pt x="65" y="89"/>
                  </a:lnTo>
                  <a:lnTo>
                    <a:pt x="69" y="83"/>
                  </a:lnTo>
                  <a:lnTo>
                    <a:pt x="71" y="75"/>
                  </a:lnTo>
                  <a:lnTo>
                    <a:pt x="71" y="67"/>
                  </a:lnTo>
                  <a:lnTo>
                    <a:pt x="71" y="57"/>
                  </a:lnTo>
                  <a:lnTo>
                    <a:pt x="71" y="49"/>
                  </a:lnTo>
                  <a:lnTo>
                    <a:pt x="71" y="44"/>
                  </a:lnTo>
                  <a:lnTo>
                    <a:pt x="69" y="36"/>
                  </a:lnTo>
                  <a:lnTo>
                    <a:pt x="67" y="30"/>
                  </a:lnTo>
                  <a:lnTo>
                    <a:pt x="63" y="26"/>
                  </a:lnTo>
                  <a:lnTo>
                    <a:pt x="59" y="22"/>
                  </a:lnTo>
                  <a:lnTo>
                    <a:pt x="53" y="20"/>
                  </a:lnTo>
                  <a:lnTo>
                    <a:pt x="47" y="20"/>
                  </a:lnTo>
                  <a:close/>
                  <a:moveTo>
                    <a:pt x="47" y="0"/>
                  </a:moveTo>
                  <a:lnTo>
                    <a:pt x="59" y="0"/>
                  </a:lnTo>
                  <a:lnTo>
                    <a:pt x="69" y="4"/>
                  </a:lnTo>
                  <a:lnTo>
                    <a:pt x="77" y="8"/>
                  </a:lnTo>
                  <a:lnTo>
                    <a:pt x="82" y="16"/>
                  </a:lnTo>
                  <a:lnTo>
                    <a:pt x="88" y="24"/>
                  </a:lnTo>
                  <a:lnTo>
                    <a:pt x="92" y="34"/>
                  </a:lnTo>
                  <a:lnTo>
                    <a:pt x="94" y="45"/>
                  </a:lnTo>
                  <a:lnTo>
                    <a:pt x="94" y="57"/>
                  </a:lnTo>
                  <a:lnTo>
                    <a:pt x="92" y="83"/>
                  </a:lnTo>
                  <a:lnTo>
                    <a:pt x="82" y="100"/>
                  </a:lnTo>
                  <a:lnTo>
                    <a:pt x="67" y="112"/>
                  </a:lnTo>
                  <a:lnTo>
                    <a:pt x="47" y="116"/>
                  </a:lnTo>
                  <a:lnTo>
                    <a:pt x="35" y="116"/>
                  </a:lnTo>
                  <a:lnTo>
                    <a:pt x="25" y="112"/>
                  </a:lnTo>
                  <a:lnTo>
                    <a:pt x="18" y="106"/>
                  </a:lnTo>
                  <a:lnTo>
                    <a:pt x="12" y="100"/>
                  </a:lnTo>
                  <a:lnTo>
                    <a:pt x="6" y="93"/>
                  </a:lnTo>
                  <a:lnTo>
                    <a:pt x="2" y="83"/>
                  </a:lnTo>
                  <a:lnTo>
                    <a:pt x="0" y="71"/>
                  </a:lnTo>
                  <a:lnTo>
                    <a:pt x="0" y="57"/>
                  </a:lnTo>
                  <a:lnTo>
                    <a:pt x="2" y="34"/>
                  </a:lnTo>
                  <a:lnTo>
                    <a:pt x="12" y="14"/>
                  </a:lnTo>
                  <a:lnTo>
                    <a:pt x="27" y="4"/>
                  </a:lnTo>
                  <a:lnTo>
                    <a:pt x="4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1" name="Freeform 1060"/>
            <p:cNvSpPr>
              <a:spLocks noEditPoints="1"/>
            </p:cNvSpPr>
            <p:nvPr/>
          </p:nvSpPr>
          <p:spPr bwMode="auto">
            <a:xfrm>
              <a:off x="2995613" y="5729289"/>
              <a:ext cx="69850" cy="92075"/>
            </a:xfrm>
            <a:custGeom>
              <a:avLst/>
              <a:gdLst>
                <a:gd name="T0" fmla="*/ 35 w 88"/>
                <a:gd name="T1" fmla="*/ 20 h 116"/>
                <a:gd name="T2" fmla="*/ 27 w 88"/>
                <a:gd name="T3" fmla="*/ 20 h 116"/>
                <a:gd name="T4" fmla="*/ 25 w 88"/>
                <a:gd name="T5" fmla="*/ 20 h 116"/>
                <a:gd name="T6" fmla="*/ 22 w 88"/>
                <a:gd name="T7" fmla="*/ 20 h 116"/>
                <a:gd name="T8" fmla="*/ 22 w 88"/>
                <a:gd name="T9" fmla="*/ 96 h 116"/>
                <a:gd name="T10" fmla="*/ 25 w 88"/>
                <a:gd name="T11" fmla="*/ 96 h 116"/>
                <a:gd name="T12" fmla="*/ 27 w 88"/>
                <a:gd name="T13" fmla="*/ 96 h 116"/>
                <a:gd name="T14" fmla="*/ 31 w 88"/>
                <a:gd name="T15" fmla="*/ 96 h 116"/>
                <a:gd name="T16" fmla="*/ 33 w 88"/>
                <a:gd name="T17" fmla="*/ 96 h 116"/>
                <a:gd name="T18" fmla="*/ 43 w 88"/>
                <a:gd name="T19" fmla="*/ 96 h 116"/>
                <a:gd name="T20" fmla="*/ 49 w 88"/>
                <a:gd name="T21" fmla="*/ 93 h 116"/>
                <a:gd name="T22" fmla="*/ 55 w 88"/>
                <a:gd name="T23" fmla="*/ 89 h 116"/>
                <a:gd name="T24" fmla="*/ 59 w 88"/>
                <a:gd name="T25" fmla="*/ 85 h 116"/>
                <a:gd name="T26" fmla="*/ 63 w 88"/>
                <a:gd name="T27" fmla="*/ 79 h 116"/>
                <a:gd name="T28" fmla="*/ 65 w 88"/>
                <a:gd name="T29" fmla="*/ 71 h 116"/>
                <a:gd name="T30" fmla="*/ 65 w 88"/>
                <a:gd name="T31" fmla="*/ 57 h 116"/>
                <a:gd name="T32" fmla="*/ 65 w 88"/>
                <a:gd name="T33" fmla="*/ 44 h 116"/>
                <a:gd name="T34" fmla="*/ 63 w 88"/>
                <a:gd name="T35" fmla="*/ 38 h 116"/>
                <a:gd name="T36" fmla="*/ 59 w 88"/>
                <a:gd name="T37" fmla="*/ 32 h 116"/>
                <a:gd name="T38" fmla="*/ 55 w 88"/>
                <a:gd name="T39" fmla="*/ 28 h 116"/>
                <a:gd name="T40" fmla="*/ 51 w 88"/>
                <a:gd name="T41" fmla="*/ 24 h 116"/>
                <a:gd name="T42" fmla="*/ 43 w 88"/>
                <a:gd name="T43" fmla="*/ 20 h 116"/>
                <a:gd name="T44" fmla="*/ 35 w 88"/>
                <a:gd name="T45" fmla="*/ 20 h 116"/>
                <a:gd name="T46" fmla="*/ 33 w 88"/>
                <a:gd name="T47" fmla="*/ 0 h 116"/>
                <a:gd name="T48" fmla="*/ 43 w 88"/>
                <a:gd name="T49" fmla="*/ 0 h 116"/>
                <a:gd name="T50" fmla="*/ 51 w 88"/>
                <a:gd name="T51" fmla="*/ 2 h 116"/>
                <a:gd name="T52" fmla="*/ 59 w 88"/>
                <a:gd name="T53" fmla="*/ 4 h 116"/>
                <a:gd name="T54" fmla="*/ 69 w 88"/>
                <a:gd name="T55" fmla="*/ 10 h 116"/>
                <a:gd name="T56" fmla="*/ 77 w 88"/>
                <a:gd name="T57" fmla="*/ 16 h 116"/>
                <a:gd name="T58" fmla="*/ 82 w 88"/>
                <a:gd name="T59" fmla="*/ 24 h 116"/>
                <a:gd name="T60" fmla="*/ 86 w 88"/>
                <a:gd name="T61" fmla="*/ 34 h 116"/>
                <a:gd name="T62" fmla="*/ 88 w 88"/>
                <a:gd name="T63" fmla="*/ 45 h 116"/>
                <a:gd name="T64" fmla="*/ 88 w 88"/>
                <a:gd name="T65" fmla="*/ 57 h 116"/>
                <a:gd name="T66" fmla="*/ 88 w 88"/>
                <a:gd name="T67" fmla="*/ 69 h 116"/>
                <a:gd name="T68" fmla="*/ 86 w 88"/>
                <a:gd name="T69" fmla="*/ 79 h 116"/>
                <a:gd name="T70" fmla="*/ 82 w 88"/>
                <a:gd name="T71" fmla="*/ 89 h 116"/>
                <a:gd name="T72" fmla="*/ 77 w 88"/>
                <a:gd name="T73" fmla="*/ 98 h 116"/>
                <a:gd name="T74" fmla="*/ 69 w 88"/>
                <a:gd name="T75" fmla="*/ 104 h 116"/>
                <a:gd name="T76" fmla="*/ 59 w 88"/>
                <a:gd name="T77" fmla="*/ 110 h 116"/>
                <a:gd name="T78" fmla="*/ 51 w 88"/>
                <a:gd name="T79" fmla="*/ 114 h 116"/>
                <a:gd name="T80" fmla="*/ 41 w 88"/>
                <a:gd name="T81" fmla="*/ 116 h 116"/>
                <a:gd name="T82" fmla="*/ 31 w 88"/>
                <a:gd name="T83" fmla="*/ 116 h 116"/>
                <a:gd name="T84" fmla="*/ 23 w 88"/>
                <a:gd name="T85" fmla="*/ 116 h 116"/>
                <a:gd name="T86" fmla="*/ 16 w 88"/>
                <a:gd name="T87" fmla="*/ 116 h 116"/>
                <a:gd name="T88" fmla="*/ 6 w 88"/>
                <a:gd name="T89" fmla="*/ 114 h 116"/>
                <a:gd name="T90" fmla="*/ 4 w 88"/>
                <a:gd name="T91" fmla="*/ 114 h 116"/>
                <a:gd name="T92" fmla="*/ 0 w 88"/>
                <a:gd name="T93" fmla="*/ 114 h 116"/>
                <a:gd name="T94" fmla="*/ 0 w 88"/>
                <a:gd name="T95" fmla="*/ 2 h 116"/>
                <a:gd name="T96" fmla="*/ 8 w 88"/>
                <a:gd name="T97" fmla="*/ 0 h 116"/>
                <a:gd name="T98" fmla="*/ 18 w 88"/>
                <a:gd name="T99" fmla="*/ 0 h 116"/>
                <a:gd name="T100" fmla="*/ 25 w 88"/>
                <a:gd name="T101" fmla="*/ 0 h 116"/>
                <a:gd name="T102" fmla="*/ 33 w 88"/>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116">
                  <a:moveTo>
                    <a:pt x="35" y="20"/>
                  </a:moveTo>
                  <a:lnTo>
                    <a:pt x="27" y="20"/>
                  </a:lnTo>
                  <a:lnTo>
                    <a:pt x="25" y="20"/>
                  </a:lnTo>
                  <a:lnTo>
                    <a:pt x="22" y="20"/>
                  </a:lnTo>
                  <a:lnTo>
                    <a:pt x="22" y="96"/>
                  </a:lnTo>
                  <a:lnTo>
                    <a:pt x="25" y="96"/>
                  </a:lnTo>
                  <a:lnTo>
                    <a:pt x="27" y="96"/>
                  </a:lnTo>
                  <a:lnTo>
                    <a:pt x="31" y="96"/>
                  </a:lnTo>
                  <a:lnTo>
                    <a:pt x="33" y="96"/>
                  </a:lnTo>
                  <a:lnTo>
                    <a:pt x="43" y="96"/>
                  </a:lnTo>
                  <a:lnTo>
                    <a:pt x="49" y="93"/>
                  </a:lnTo>
                  <a:lnTo>
                    <a:pt x="55" y="89"/>
                  </a:lnTo>
                  <a:lnTo>
                    <a:pt x="59" y="85"/>
                  </a:lnTo>
                  <a:lnTo>
                    <a:pt x="63" y="79"/>
                  </a:lnTo>
                  <a:lnTo>
                    <a:pt x="65" y="71"/>
                  </a:lnTo>
                  <a:lnTo>
                    <a:pt x="65" y="57"/>
                  </a:lnTo>
                  <a:lnTo>
                    <a:pt x="65" y="44"/>
                  </a:lnTo>
                  <a:lnTo>
                    <a:pt x="63" y="38"/>
                  </a:lnTo>
                  <a:lnTo>
                    <a:pt x="59" y="32"/>
                  </a:lnTo>
                  <a:lnTo>
                    <a:pt x="55" y="28"/>
                  </a:lnTo>
                  <a:lnTo>
                    <a:pt x="51" y="24"/>
                  </a:lnTo>
                  <a:lnTo>
                    <a:pt x="43" y="20"/>
                  </a:lnTo>
                  <a:lnTo>
                    <a:pt x="35" y="20"/>
                  </a:lnTo>
                  <a:close/>
                  <a:moveTo>
                    <a:pt x="33" y="0"/>
                  </a:moveTo>
                  <a:lnTo>
                    <a:pt x="43" y="0"/>
                  </a:lnTo>
                  <a:lnTo>
                    <a:pt x="51" y="2"/>
                  </a:lnTo>
                  <a:lnTo>
                    <a:pt x="59" y="4"/>
                  </a:lnTo>
                  <a:lnTo>
                    <a:pt x="69" y="10"/>
                  </a:lnTo>
                  <a:lnTo>
                    <a:pt x="77" y="16"/>
                  </a:lnTo>
                  <a:lnTo>
                    <a:pt x="82" y="24"/>
                  </a:lnTo>
                  <a:lnTo>
                    <a:pt x="86" y="34"/>
                  </a:lnTo>
                  <a:lnTo>
                    <a:pt x="88" y="45"/>
                  </a:lnTo>
                  <a:lnTo>
                    <a:pt x="88" y="57"/>
                  </a:lnTo>
                  <a:lnTo>
                    <a:pt x="88" y="69"/>
                  </a:lnTo>
                  <a:lnTo>
                    <a:pt x="86" y="79"/>
                  </a:lnTo>
                  <a:lnTo>
                    <a:pt x="82" y="89"/>
                  </a:lnTo>
                  <a:lnTo>
                    <a:pt x="77" y="98"/>
                  </a:lnTo>
                  <a:lnTo>
                    <a:pt x="69" y="104"/>
                  </a:lnTo>
                  <a:lnTo>
                    <a:pt x="59" y="110"/>
                  </a:lnTo>
                  <a:lnTo>
                    <a:pt x="51" y="114"/>
                  </a:lnTo>
                  <a:lnTo>
                    <a:pt x="41" y="116"/>
                  </a:lnTo>
                  <a:lnTo>
                    <a:pt x="31" y="116"/>
                  </a:lnTo>
                  <a:lnTo>
                    <a:pt x="23" y="116"/>
                  </a:lnTo>
                  <a:lnTo>
                    <a:pt x="16" y="116"/>
                  </a:lnTo>
                  <a:lnTo>
                    <a:pt x="6" y="114"/>
                  </a:lnTo>
                  <a:lnTo>
                    <a:pt x="4" y="114"/>
                  </a:lnTo>
                  <a:lnTo>
                    <a:pt x="0" y="114"/>
                  </a:lnTo>
                  <a:lnTo>
                    <a:pt x="0" y="2"/>
                  </a:lnTo>
                  <a:lnTo>
                    <a:pt x="8" y="0"/>
                  </a:lnTo>
                  <a:lnTo>
                    <a:pt x="18" y="0"/>
                  </a:lnTo>
                  <a:lnTo>
                    <a:pt x="25"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2" name="Freeform 1061"/>
            <p:cNvSpPr>
              <a:spLocks/>
            </p:cNvSpPr>
            <p:nvPr/>
          </p:nvSpPr>
          <p:spPr bwMode="auto">
            <a:xfrm>
              <a:off x="3063876" y="5730876"/>
              <a:ext cx="76200" cy="88900"/>
            </a:xfrm>
            <a:custGeom>
              <a:avLst/>
              <a:gdLst>
                <a:gd name="T0" fmla="*/ 0 w 97"/>
                <a:gd name="T1" fmla="*/ 0 h 112"/>
                <a:gd name="T2" fmla="*/ 26 w 97"/>
                <a:gd name="T3" fmla="*/ 0 h 112"/>
                <a:gd name="T4" fmla="*/ 47 w 97"/>
                <a:gd name="T5" fmla="*/ 42 h 112"/>
                <a:gd name="T6" fmla="*/ 49 w 97"/>
                <a:gd name="T7" fmla="*/ 53 h 112"/>
                <a:gd name="T8" fmla="*/ 49 w 97"/>
                <a:gd name="T9" fmla="*/ 53 h 112"/>
                <a:gd name="T10" fmla="*/ 53 w 97"/>
                <a:gd name="T11" fmla="*/ 42 h 112"/>
                <a:gd name="T12" fmla="*/ 73 w 97"/>
                <a:gd name="T13" fmla="*/ 0 h 112"/>
                <a:gd name="T14" fmla="*/ 97 w 97"/>
                <a:gd name="T15" fmla="*/ 0 h 112"/>
                <a:gd name="T16" fmla="*/ 59 w 97"/>
                <a:gd name="T17" fmla="*/ 71 h 112"/>
                <a:gd name="T18" fmla="*/ 59 w 97"/>
                <a:gd name="T19" fmla="*/ 112 h 112"/>
                <a:gd name="T20" fmla="*/ 38 w 97"/>
                <a:gd name="T21" fmla="*/ 112 h 112"/>
                <a:gd name="T22" fmla="*/ 38 w 97"/>
                <a:gd name="T23" fmla="*/ 71 h 112"/>
                <a:gd name="T24" fmla="*/ 0 w 97"/>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12">
                  <a:moveTo>
                    <a:pt x="0" y="0"/>
                  </a:moveTo>
                  <a:lnTo>
                    <a:pt x="26" y="0"/>
                  </a:lnTo>
                  <a:lnTo>
                    <a:pt x="47" y="42"/>
                  </a:lnTo>
                  <a:lnTo>
                    <a:pt x="49" y="53"/>
                  </a:lnTo>
                  <a:lnTo>
                    <a:pt x="49" y="53"/>
                  </a:lnTo>
                  <a:lnTo>
                    <a:pt x="53" y="42"/>
                  </a:lnTo>
                  <a:lnTo>
                    <a:pt x="73" y="0"/>
                  </a:lnTo>
                  <a:lnTo>
                    <a:pt x="97" y="0"/>
                  </a:lnTo>
                  <a:lnTo>
                    <a:pt x="59" y="71"/>
                  </a:lnTo>
                  <a:lnTo>
                    <a:pt x="59" y="112"/>
                  </a:lnTo>
                  <a:lnTo>
                    <a:pt x="38" y="112"/>
                  </a:lnTo>
                  <a:lnTo>
                    <a:pt x="38" y="7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3" name="Freeform 1062"/>
            <p:cNvSpPr>
              <a:spLocks noEditPoints="1"/>
            </p:cNvSpPr>
            <p:nvPr/>
          </p:nvSpPr>
          <p:spPr bwMode="auto">
            <a:xfrm>
              <a:off x="3148013" y="5729289"/>
              <a:ext cx="61913" cy="92075"/>
            </a:xfrm>
            <a:custGeom>
              <a:avLst/>
              <a:gdLst>
                <a:gd name="T0" fmla="*/ 20 w 79"/>
                <a:gd name="T1" fmla="*/ 96 h 116"/>
                <a:gd name="T2" fmla="*/ 28 w 79"/>
                <a:gd name="T3" fmla="*/ 96 h 116"/>
                <a:gd name="T4" fmla="*/ 36 w 79"/>
                <a:gd name="T5" fmla="*/ 96 h 116"/>
                <a:gd name="T6" fmla="*/ 46 w 79"/>
                <a:gd name="T7" fmla="*/ 95 h 116"/>
                <a:gd name="T8" fmla="*/ 51 w 79"/>
                <a:gd name="T9" fmla="*/ 91 h 116"/>
                <a:gd name="T10" fmla="*/ 55 w 79"/>
                <a:gd name="T11" fmla="*/ 85 h 116"/>
                <a:gd name="T12" fmla="*/ 55 w 79"/>
                <a:gd name="T13" fmla="*/ 77 h 116"/>
                <a:gd name="T14" fmla="*/ 51 w 79"/>
                <a:gd name="T15" fmla="*/ 71 h 116"/>
                <a:gd name="T16" fmla="*/ 46 w 79"/>
                <a:gd name="T17" fmla="*/ 67 h 116"/>
                <a:gd name="T18" fmla="*/ 32 w 79"/>
                <a:gd name="T19" fmla="*/ 65 h 116"/>
                <a:gd name="T20" fmla="*/ 34 w 79"/>
                <a:gd name="T21" fmla="*/ 18 h 116"/>
                <a:gd name="T22" fmla="*/ 20 w 79"/>
                <a:gd name="T23" fmla="*/ 20 h 116"/>
                <a:gd name="T24" fmla="*/ 28 w 79"/>
                <a:gd name="T25" fmla="*/ 49 h 116"/>
                <a:gd name="T26" fmla="*/ 38 w 79"/>
                <a:gd name="T27" fmla="*/ 47 h 116"/>
                <a:gd name="T28" fmla="*/ 49 w 79"/>
                <a:gd name="T29" fmla="*/ 44 h 116"/>
                <a:gd name="T30" fmla="*/ 53 w 79"/>
                <a:gd name="T31" fmla="*/ 32 h 116"/>
                <a:gd name="T32" fmla="*/ 51 w 79"/>
                <a:gd name="T33" fmla="*/ 26 h 116"/>
                <a:gd name="T34" fmla="*/ 47 w 79"/>
                <a:gd name="T35" fmla="*/ 22 h 116"/>
                <a:gd name="T36" fmla="*/ 34 w 79"/>
                <a:gd name="T37" fmla="*/ 18 h 116"/>
                <a:gd name="T38" fmla="*/ 49 w 79"/>
                <a:gd name="T39" fmla="*/ 2 h 116"/>
                <a:gd name="T40" fmla="*/ 63 w 79"/>
                <a:gd name="T41" fmla="*/ 6 h 116"/>
                <a:gd name="T42" fmla="*/ 71 w 79"/>
                <a:gd name="T43" fmla="*/ 14 h 116"/>
                <a:gd name="T44" fmla="*/ 75 w 79"/>
                <a:gd name="T45" fmla="*/ 28 h 116"/>
                <a:gd name="T46" fmla="*/ 73 w 79"/>
                <a:gd name="T47" fmla="*/ 40 h 116"/>
                <a:gd name="T48" fmla="*/ 67 w 79"/>
                <a:gd name="T49" fmla="*/ 47 h 116"/>
                <a:gd name="T50" fmla="*/ 59 w 79"/>
                <a:gd name="T51" fmla="*/ 53 h 116"/>
                <a:gd name="T52" fmla="*/ 55 w 79"/>
                <a:gd name="T53" fmla="*/ 55 h 116"/>
                <a:gd name="T54" fmla="*/ 69 w 79"/>
                <a:gd name="T55" fmla="*/ 59 h 116"/>
                <a:gd name="T56" fmla="*/ 75 w 79"/>
                <a:gd name="T57" fmla="*/ 67 h 116"/>
                <a:gd name="T58" fmla="*/ 79 w 79"/>
                <a:gd name="T59" fmla="*/ 77 h 116"/>
                <a:gd name="T60" fmla="*/ 77 w 79"/>
                <a:gd name="T61" fmla="*/ 91 h 116"/>
                <a:gd name="T62" fmla="*/ 71 w 79"/>
                <a:gd name="T63" fmla="*/ 104 h 116"/>
                <a:gd name="T64" fmla="*/ 59 w 79"/>
                <a:gd name="T65" fmla="*/ 112 h 116"/>
                <a:gd name="T66" fmla="*/ 44 w 79"/>
                <a:gd name="T67" fmla="*/ 116 h 116"/>
                <a:gd name="T68" fmla="*/ 28 w 79"/>
                <a:gd name="T69" fmla="*/ 116 h 116"/>
                <a:gd name="T70" fmla="*/ 8 w 79"/>
                <a:gd name="T71" fmla="*/ 114 h 116"/>
                <a:gd name="T72" fmla="*/ 0 w 79"/>
                <a:gd name="T73" fmla="*/ 2 h 116"/>
                <a:gd name="T74" fmla="*/ 14 w 79"/>
                <a:gd name="T75" fmla="*/ 0 h 116"/>
                <a:gd name="T76" fmla="*/ 34 w 79"/>
                <a:gd name="T7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116">
                  <a:moveTo>
                    <a:pt x="20" y="65"/>
                  </a:moveTo>
                  <a:lnTo>
                    <a:pt x="20" y="96"/>
                  </a:lnTo>
                  <a:lnTo>
                    <a:pt x="24" y="96"/>
                  </a:lnTo>
                  <a:lnTo>
                    <a:pt x="28" y="96"/>
                  </a:lnTo>
                  <a:lnTo>
                    <a:pt x="32" y="96"/>
                  </a:lnTo>
                  <a:lnTo>
                    <a:pt x="36" y="96"/>
                  </a:lnTo>
                  <a:lnTo>
                    <a:pt x="44" y="96"/>
                  </a:lnTo>
                  <a:lnTo>
                    <a:pt x="46" y="95"/>
                  </a:lnTo>
                  <a:lnTo>
                    <a:pt x="49" y="93"/>
                  </a:lnTo>
                  <a:lnTo>
                    <a:pt x="51" y="91"/>
                  </a:lnTo>
                  <a:lnTo>
                    <a:pt x="53" y="89"/>
                  </a:lnTo>
                  <a:lnTo>
                    <a:pt x="55" y="85"/>
                  </a:lnTo>
                  <a:lnTo>
                    <a:pt x="55" y="81"/>
                  </a:lnTo>
                  <a:lnTo>
                    <a:pt x="55" y="77"/>
                  </a:lnTo>
                  <a:lnTo>
                    <a:pt x="53" y="73"/>
                  </a:lnTo>
                  <a:lnTo>
                    <a:pt x="51" y="71"/>
                  </a:lnTo>
                  <a:lnTo>
                    <a:pt x="47" y="69"/>
                  </a:lnTo>
                  <a:lnTo>
                    <a:pt x="46" y="67"/>
                  </a:lnTo>
                  <a:lnTo>
                    <a:pt x="42" y="67"/>
                  </a:lnTo>
                  <a:lnTo>
                    <a:pt x="32" y="65"/>
                  </a:lnTo>
                  <a:lnTo>
                    <a:pt x="20" y="65"/>
                  </a:lnTo>
                  <a:close/>
                  <a:moveTo>
                    <a:pt x="34" y="18"/>
                  </a:moveTo>
                  <a:lnTo>
                    <a:pt x="26" y="18"/>
                  </a:lnTo>
                  <a:lnTo>
                    <a:pt x="20" y="20"/>
                  </a:lnTo>
                  <a:lnTo>
                    <a:pt x="20" y="49"/>
                  </a:lnTo>
                  <a:lnTo>
                    <a:pt x="28" y="49"/>
                  </a:lnTo>
                  <a:lnTo>
                    <a:pt x="34" y="49"/>
                  </a:lnTo>
                  <a:lnTo>
                    <a:pt x="38" y="47"/>
                  </a:lnTo>
                  <a:lnTo>
                    <a:pt x="44" y="45"/>
                  </a:lnTo>
                  <a:lnTo>
                    <a:pt x="49" y="44"/>
                  </a:lnTo>
                  <a:lnTo>
                    <a:pt x="51" y="38"/>
                  </a:lnTo>
                  <a:lnTo>
                    <a:pt x="53" y="32"/>
                  </a:lnTo>
                  <a:lnTo>
                    <a:pt x="53" y="30"/>
                  </a:lnTo>
                  <a:lnTo>
                    <a:pt x="51" y="26"/>
                  </a:lnTo>
                  <a:lnTo>
                    <a:pt x="49" y="24"/>
                  </a:lnTo>
                  <a:lnTo>
                    <a:pt x="47" y="22"/>
                  </a:lnTo>
                  <a:lnTo>
                    <a:pt x="42" y="20"/>
                  </a:lnTo>
                  <a:lnTo>
                    <a:pt x="34" y="18"/>
                  </a:lnTo>
                  <a:close/>
                  <a:moveTo>
                    <a:pt x="34" y="0"/>
                  </a:moveTo>
                  <a:lnTo>
                    <a:pt x="49" y="2"/>
                  </a:lnTo>
                  <a:lnTo>
                    <a:pt x="55" y="2"/>
                  </a:lnTo>
                  <a:lnTo>
                    <a:pt x="63" y="6"/>
                  </a:lnTo>
                  <a:lnTo>
                    <a:pt x="67" y="10"/>
                  </a:lnTo>
                  <a:lnTo>
                    <a:pt x="71" y="14"/>
                  </a:lnTo>
                  <a:lnTo>
                    <a:pt x="75" y="20"/>
                  </a:lnTo>
                  <a:lnTo>
                    <a:pt x="75" y="28"/>
                  </a:lnTo>
                  <a:lnTo>
                    <a:pt x="75" y="36"/>
                  </a:lnTo>
                  <a:lnTo>
                    <a:pt x="73" y="40"/>
                  </a:lnTo>
                  <a:lnTo>
                    <a:pt x="71" y="44"/>
                  </a:lnTo>
                  <a:lnTo>
                    <a:pt x="67" y="47"/>
                  </a:lnTo>
                  <a:lnTo>
                    <a:pt x="65" y="49"/>
                  </a:lnTo>
                  <a:lnTo>
                    <a:pt x="59" y="53"/>
                  </a:lnTo>
                  <a:lnTo>
                    <a:pt x="55" y="53"/>
                  </a:lnTo>
                  <a:lnTo>
                    <a:pt x="55" y="55"/>
                  </a:lnTo>
                  <a:lnTo>
                    <a:pt x="65" y="57"/>
                  </a:lnTo>
                  <a:lnTo>
                    <a:pt x="69" y="59"/>
                  </a:lnTo>
                  <a:lnTo>
                    <a:pt x="71" y="63"/>
                  </a:lnTo>
                  <a:lnTo>
                    <a:pt x="75" y="67"/>
                  </a:lnTo>
                  <a:lnTo>
                    <a:pt x="77" y="71"/>
                  </a:lnTo>
                  <a:lnTo>
                    <a:pt x="79" y="77"/>
                  </a:lnTo>
                  <a:lnTo>
                    <a:pt x="79" y="83"/>
                  </a:lnTo>
                  <a:lnTo>
                    <a:pt x="77" y="91"/>
                  </a:lnTo>
                  <a:lnTo>
                    <a:pt x="75" y="98"/>
                  </a:lnTo>
                  <a:lnTo>
                    <a:pt x="71" y="104"/>
                  </a:lnTo>
                  <a:lnTo>
                    <a:pt x="65" y="108"/>
                  </a:lnTo>
                  <a:lnTo>
                    <a:pt x="59" y="112"/>
                  </a:lnTo>
                  <a:lnTo>
                    <a:pt x="51" y="114"/>
                  </a:lnTo>
                  <a:lnTo>
                    <a:pt x="44" y="116"/>
                  </a:lnTo>
                  <a:lnTo>
                    <a:pt x="36" y="116"/>
                  </a:lnTo>
                  <a:lnTo>
                    <a:pt x="28" y="116"/>
                  </a:lnTo>
                  <a:lnTo>
                    <a:pt x="18" y="116"/>
                  </a:lnTo>
                  <a:lnTo>
                    <a:pt x="8" y="114"/>
                  </a:lnTo>
                  <a:lnTo>
                    <a:pt x="0" y="114"/>
                  </a:lnTo>
                  <a:lnTo>
                    <a:pt x="0" y="2"/>
                  </a:lnTo>
                  <a:lnTo>
                    <a:pt x="6" y="2"/>
                  </a:lnTo>
                  <a:lnTo>
                    <a:pt x="14" y="0"/>
                  </a:lnTo>
                  <a:lnTo>
                    <a:pt x="24" y="0"/>
                  </a:lnTo>
                  <a:lnTo>
                    <a:pt x="3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4" name="Freeform 1063"/>
            <p:cNvSpPr>
              <a:spLocks/>
            </p:cNvSpPr>
            <p:nvPr/>
          </p:nvSpPr>
          <p:spPr bwMode="auto">
            <a:xfrm>
              <a:off x="3222626" y="5730876"/>
              <a:ext cx="66675" cy="90488"/>
            </a:xfrm>
            <a:custGeom>
              <a:avLst/>
              <a:gdLst>
                <a:gd name="T0" fmla="*/ 0 w 82"/>
                <a:gd name="T1" fmla="*/ 0 h 114"/>
                <a:gd name="T2" fmla="*/ 21 w 82"/>
                <a:gd name="T3" fmla="*/ 0 h 114"/>
                <a:gd name="T4" fmla="*/ 21 w 82"/>
                <a:gd name="T5" fmla="*/ 71 h 114"/>
                <a:gd name="T6" fmla="*/ 21 w 82"/>
                <a:gd name="T7" fmla="*/ 77 h 114"/>
                <a:gd name="T8" fmla="*/ 23 w 82"/>
                <a:gd name="T9" fmla="*/ 83 h 114"/>
                <a:gd name="T10" fmla="*/ 23 w 82"/>
                <a:gd name="T11" fmla="*/ 87 h 114"/>
                <a:gd name="T12" fmla="*/ 25 w 82"/>
                <a:gd name="T13" fmla="*/ 89 h 114"/>
                <a:gd name="T14" fmla="*/ 29 w 82"/>
                <a:gd name="T15" fmla="*/ 93 h 114"/>
                <a:gd name="T16" fmla="*/ 31 w 82"/>
                <a:gd name="T17" fmla="*/ 93 h 114"/>
                <a:gd name="T18" fmla="*/ 37 w 82"/>
                <a:gd name="T19" fmla="*/ 94 h 114"/>
                <a:gd name="T20" fmla="*/ 41 w 82"/>
                <a:gd name="T21" fmla="*/ 94 h 114"/>
                <a:gd name="T22" fmla="*/ 47 w 82"/>
                <a:gd name="T23" fmla="*/ 94 h 114"/>
                <a:gd name="T24" fmla="*/ 53 w 82"/>
                <a:gd name="T25" fmla="*/ 93 h 114"/>
                <a:gd name="T26" fmla="*/ 57 w 82"/>
                <a:gd name="T27" fmla="*/ 89 h 114"/>
                <a:gd name="T28" fmla="*/ 59 w 82"/>
                <a:gd name="T29" fmla="*/ 85 h 114"/>
                <a:gd name="T30" fmla="*/ 60 w 82"/>
                <a:gd name="T31" fmla="*/ 79 h 114"/>
                <a:gd name="T32" fmla="*/ 60 w 82"/>
                <a:gd name="T33" fmla="*/ 71 h 114"/>
                <a:gd name="T34" fmla="*/ 60 w 82"/>
                <a:gd name="T35" fmla="*/ 0 h 114"/>
                <a:gd name="T36" fmla="*/ 82 w 82"/>
                <a:gd name="T37" fmla="*/ 0 h 114"/>
                <a:gd name="T38" fmla="*/ 82 w 82"/>
                <a:gd name="T39" fmla="*/ 73 h 114"/>
                <a:gd name="T40" fmla="*/ 80 w 82"/>
                <a:gd name="T41" fmla="*/ 83 h 114"/>
                <a:gd name="T42" fmla="*/ 78 w 82"/>
                <a:gd name="T43" fmla="*/ 91 h 114"/>
                <a:gd name="T44" fmla="*/ 74 w 82"/>
                <a:gd name="T45" fmla="*/ 98 h 114"/>
                <a:gd name="T46" fmla="*/ 70 w 82"/>
                <a:gd name="T47" fmla="*/ 104 h 114"/>
                <a:gd name="T48" fmla="*/ 64 w 82"/>
                <a:gd name="T49" fmla="*/ 108 h 114"/>
                <a:gd name="T50" fmla="*/ 59 w 82"/>
                <a:gd name="T51" fmla="*/ 112 h 114"/>
                <a:gd name="T52" fmla="*/ 51 w 82"/>
                <a:gd name="T53" fmla="*/ 114 h 114"/>
                <a:gd name="T54" fmla="*/ 41 w 82"/>
                <a:gd name="T55" fmla="*/ 114 h 114"/>
                <a:gd name="T56" fmla="*/ 23 w 82"/>
                <a:gd name="T57" fmla="*/ 112 h 114"/>
                <a:gd name="T58" fmla="*/ 9 w 82"/>
                <a:gd name="T59" fmla="*/ 104 h 114"/>
                <a:gd name="T60" fmla="*/ 2 w 82"/>
                <a:gd name="T61" fmla="*/ 93 h 114"/>
                <a:gd name="T62" fmla="*/ 0 w 82"/>
                <a:gd name="T63" fmla="*/ 75 h 114"/>
                <a:gd name="T64" fmla="*/ 0 w 82"/>
                <a:gd name="T6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114">
                  <a:moveTo>
                    <a:pt x="0" y="0"/>
                  </a:moveTo>
                  <a:lnTo>
                    <a:pt x="21" y="0"/>
                  </a:lnTo>
                  <a:lnTo>
                    <a:pt x="21" y="71"/>
                  </a:lnTo>
                  <a:lnTo>
                    <a:pt x="21" y="77"/>
                  </a:lnTo>
                  <a:lnTo>
                    <a:pt x="23" y="83"/>
                  </a:lnTo>
                  <a:lnTo>
                    <a:pt x="23" y="87"/>
                  </a:lnTo>
                  <a:lnTo>
                    <a:pt x="25" y="89"/>
                  </a:lnTo>
                  <a:lnTo>
                    <a:pt x="29" y="93"/>
                  </a:lnTo>
                  <a:lnTo>
                    <a:pt x="31" y="93"/>
                  </a:lnTo>
                  <a:lnTo>
                    <a:pt x="37" y="94"/>
                  </a:lnTo>
                  <a:lnTo>
                    <a:pt x="41" y="94"/>
                  </a:lnTo>
                  <a:lnTo>
                    <a:pt x="47" y="94"/>
                  </a:lnTo>
                  <a:lnTo>
                    <a:pt x="53" y="93"/>
                  </a:lnTo>
                  <a:lnTo>
                    <a:pt x="57" y="89"/>
                  </a:lnTo>
                  <a:lnTo>
                    <a:pt x="59" y="85"/>
                  </a:lnTo>
                  <a:lnTo>
                    <a:pt x="60" y="79"/>
                  </a:lnTo>
                  <a:lnTo>
                    <a:pt x="60" y="71"/>
                  </a:lnTo>
                  <a:lnTo>
                    <a:pt x="60" y="0"/>
                  </a:lnTo>
                  <a:lnTo>
                    <a:pt x="82" y="0"/>
                  </a:lnTo>
                  <a:lnTo>
                    <a:pt x="82" y="73"/>
                  </a:lnTo>
                  <a:lnTo>
                    <a:pt x="80" y="83"/>
                  </a:lnTo>
                  <a:lnTo>
                    <a:pt x="78" y="91"/>
                  </a:lnTo>
                  <a:lnTo>
                    <a:pt x="74" y="98"/>
                  </a:lnTo>
                  <a:lnTo>
                    <a:pt x="70" y="104"/>
                  </a:lnTo>
                  <a:lnTo>
                    <a:pt x="64" y="108"/>
                  </a:lnTo>
                  <a:lnTo>
                    <a:pt x="59" y="112"/>
                  </a:lnTo>
                  <a:lnTo>
                    <a:pt x="51" y="114"/>
                  </a:lnTo>
                  <a:lnTo>
                    <a:pt x="41" y="114"/>
                  </a:lnTo>
                  <a:lnTo>
                    <a:pt x="23" y="112"/>
                  </a:lnTo>
                  <a:lnTo>
                    <a:pt x="9" y="104"/>
                  </a:lnTo>
                  <a:lnTo>
                    <a:pt x="2" y="93"/>
                  </a:lnTo>
                  <a:lnTo>
                    <a:pt x="0" y="7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5" name="Rectangle 1064"/>
            <p:cNvSpPr>
              <a:spLocks noChangeArrowheads="1"/>
            </p:cNvSpPr>
            <p:nvPr/>
          </p:nvSpPr>
          <p:spPr bwMode="auto">
            <a:xfrm>
              <a:off x="3303588" y="5730876"/>
              <a:ext cx="19050" cy="88900"/>
            </a:xfrm>
            <a:prstGeom prst="rect">
              <a:avLst/>
            </a:prstGeom>
            <a:solidFill>
              <a:schemeClr val="tx1"/>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6" name="Freeform 1065"/>
            <p:cNvSpPr>
              <a:spLocks/>
            </p:cNvSpPr>
            <p:nvPr/>
          </p:nvSpPr>
          <p:spPr bwMode="auto">
            <a:xfrm>
              <a:off x="3340101" y="5730876"/>
              <a:ext cx="55563" cy="88900"/>
            </a:xfrm>
            <a:custGeom>
              <a:avLst/>
              <a:gdLst>
                <a:gd name="T0" fmla="*/ 0 w 71"/>
                <a:gd name="T1" fmla="*/ 0 h 112"/>
                <a:gd name="T2" fmla="*/ 21 w 71"/>
                <a:gd name="T3" fmla="*/ 0 h 112"/>
                <a:gd name="T4" fmla="*/ 21 w 71"/>
                <a:gd name="T5" fmla="*/ 93 h 112"/>
                <a:gd name="T6" fmla="*/ 71 w 71"/>
                <a:gd name="T7" fmla="*/ 93 h 112"/>
                <a:gd name="T8" fmla="*/ 71 w 71"/>
                <a:gd name="T9" fmla="*/ 112 h 112"/>
                <a:gd name="T10" fmla="*/ 0 w 71"/>
                <a:gd name="T11" fmla="*/ 112 h 112"/>
                <a:gd name="T12" fmla="*/ 0 w 71"/>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71" h="112">
                  <a:moveTo>
                    <a:pt x="0" y="0"/>
                  </a:moveTo>
                  <a:lnTo>
                    <a:pt x="21" y="0"/>
                  </a:lnTo>
                  <a:lnTo>
                    <a:pt x="21" y="93"/>
                  </a:lnTo>
                  <a:lnTo>
                    <a:pt x="71" y="93"/>
                  </a:lnTo>
                  <a:lnTo>
                    <a:pt x="71" y="112"/>
                  </a:lnTo>
                  <a:lnTo>
                    <a:pt x="0" y="112"/>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7" name="Freeform 1066"/>
            <p:cNvSpPr>
              <a:spLocks noEditPoints="1"/>
            </p:cNvSpPr>
            <p:nvPr/>
          </p:nvSpPr>
          <p:spPr bwMode="auto">
            <a:xfrm>
              <a:off x="3405188" y="5729289"/>
              <a:ext cx="68263" cy="92075"/>
            </a:xfrm>
            <a:custGeom>
              <a:avLst/>
              <a:gdLst>
                <a:gd name="T0" fmla="*/ 34 w 87"/>
                <a:gd name="T1" fmla="*/ 20 h 116"/>
                <a:gd name="T2" fmla="*/ 26 w 87"/>
                <a:gd name="T3" fmla="*/ 20 h 116"/>
                <a:gd name="T4" fmla="*/ 24 w 87"/>
                <a:gd name="T5" fmla="*/ 20 h 116"/>
                <a:gd name="T6" fmla="*/ 22 w 87"/>
                <a:gd name="T7" fmla="*/ 20 h 116"/>
                <a:gd name="T8" fmla="*/ 22 w 87"/>
                <a:gd name="T9" fmla="*/ 96 h 116"/>
                <a:gd name="T10" fmla="*/ 24 w 87"/>
                <a:gd name="T11" fmla="*/ 96 h 116"/>
                <a:gd name="T12" fmla="*/ 28 w 87"/>
                <a:gd name="T13" fmla="*/ 96 h 116"/>
                <a:gd name="T14" fmla="*/ 30 w 87"/>
                <a:gd name="T15" fmla="*/ 96 h 116"/>
                <a:gd name="T16" fmla="*/ 32 w 87"/>
                <a:gd name="T17" fmla="*/ 96 h 116"/>
                <a:gd name="T18" fmla="*/ 42 w 87"/>
                <a:gd name="T19" fmla="*/ 96 h 116"/>
                <a:gd name="T20" fmla="*/ 47 w 87"/>
                <a:gd name="T21" fmla="*/ 93 h 116"/>
                <a:gd name="T22" fmla="*/ 53 w 87"/>
                <a:gd name="T23" fmla="*/ 89 h 116"/>
                <a:gd name="T24" fmla="*/ 57 w 87"/>
                <a:gd name="T25" fmla="*/ 85 h 116"/>
                <a:gd name="T26" fmla="*/ 61 w 87"/>
                <a:gd name="T27" fmla="*/ 79 h 116"/>
                <a:gd name="T28" fmla="*/ 63 w 87"/>
                <a:gd name="T29" fmla="*/ 71 h 116"/>
                <a:gd name="T30" fmla="*/ 65 w 87"/>
                <a:gd name="T31" fmla="*/ 57 h 116"/>
                <a:gd name="T32" fmla="*/ 63 w 87"/>
                <a:gd name="T33" fmla="*/ 44 h 116"/>
                <a:gd name="T34" fmla="*/ 61 w 87"/>
                <a:gd name="T35" fmla="*/ 38 h 116"/>
                <a:gd name="T36" fmla="*/ 59 w 87"/>
                <a:gd name="T37" fmla="*/ 32 h 116"/>
                <a:gd name="T38" fmla="*/ 55 w 87"/>
                <a:gd name="T39" fmla="*/ 28 h 116"/>
                <a:gd name="T40" fmla="*/ 49 w 87"/>
                <a:gd name="T41" fmla="*/ 24 h 116"/>
                <a:gd name="T42" fmla="*/ 42 w 87"/>
                <a:gd name="T43" fmla="*/ 20 h 116"/>
                <a:gd name="T44" fmla="*/ 34 w 87"/>
                <a:gd name="T45" fmla="*/ 20 h 116"/>
                <a:gd name="T46" fmla="*/ 32 w 87"/>
                <a:gd name="T47" fmla="*/ 0 h 116"/>
                <a:gd name="T48" fmla="*/ 42 w 87"/>
                <a:gd name="T49" fmla="*/ 0 h 116"/>
                <a:gd name="T50" fmla="*/ 49 w 87"/>
                <a:gd name="T51" fmla="*/ 2 h 116"/>
                <a:gd name="T52" fmla="*/ 57 w 87"/>
                <a:gd name="T53" fmla="*/ 4 h 116"/>
                <a:gd name="T54" fmla="*/ 67 w 87"/>
                <a:gd name="T55" fmla="*/ 10 h 116"/>
                <a:gd name="T56" fmla="*/ 75 w 87"/>
                <a:gd name="T57" fmla="*/ 16 h 116"/>
                <a:gd name="T58" fmla="*/ 81 w 87"/>
                <a:gd name="T59" fmla="*/ 24 h 116"/>
                <a:gd name="T60" fmla="*/ 85 w 87"/>
                <a:gd name="T61" fmla="*/ 34 h 116"/>
                <a:gd name="T62" fmla="*/ 87 w 87"/>
                <a:gd name="T63" fmla="*/ 45 h 116"/>
                <a:gd name="T64" fmla="*/ 87 w 87"/>
                <a:gd name="T65" fmla="*/ 57 h 116"/>
                <a:gd name="T66" fmla="*/ 87 w 87"/>
                <a:gd name="T67" fmla="*/ 69 h 116"/>
                <a:gd name="T68" fmla="*/ 85 w 87"/>
                <a:gd name="T69" fmla="*/ 79 h 116"/>
                <a:gd name="T70" fmla="*/ 81 w 87"/>
                <a:gd name="T71" fmla="*/ 89 h 116"/>
                <a:gd name="T72" fmla="*/ 75 w 87"/>
                <a:gd name="T73" fmla="*/ 98 h 116"/>
                <a:gd name="T74" fmla="*/ 67 w 87"/>
                <a:gd name="T75" fmla="*/ 104 h 116"/>
                <a:gd name="T76" fmla="*/ 57 w 87"/>
                <a:gd name="T77" fmla="*/ 110 h 116"/>
                <a:gd name="T78" fmla="*/ 49 w 87"/>
                <a:gd name="T79" fmla="*/ 114 h 116"/>
                <a:gd name="T80" fmla="*/ 40 w 87"/>
                <a:gd name="T81" fmla="*/ 116 h 116"/>
                <a:gd name="T82" fmla="*/ 30 w 87"/>
                <a:gd name="T83" fmla="*/ 116 h 116"/>
                <a:gd name="T84" fmla="*/ 24 w 87"/>
                <a:gd name="T85" fmla="*/ 116 h 116"/>
                <a:gd name="T86" fmla="*/ 14 w 87"/>
                <a:gd name="T87" fmla="*/ 116 h 116"/>
                <a:gd name="T88" fmla="*/ 6 w 87"/>
                <a:gd name="T89" fmla="*/ 114 h 116"/>
                <a:gd name="T90" fmla="*/ 2 w 87"/>
                <a:gd name="T91" fmla="*/ 114 h 116"/>
                <a:gd name="T92" fmla="*/ 0 w 87"/>
                <a:gd name="T93" fmla="*/ 114 h 116"/>
                <a:gd name="T94" fmla="*/ 0 w 87"/>
                <a:gd name="T95" fmla="*/ 2 h 116"/>
                <a:gd name="T96" fmla="*/ 6 w 87"/>
                <a:gd name="T97" fmla="*/ 0 h 116"/>
                <a:gd name="T98" fmla="*/ 16 w 87"/>
                <a:gd name="T99" fmla="*/ 0 h 116"/>
                <a:gd name="T100" fmla="*/ 24 w 87"/>
                <a:gd name="T101" fmla="*/ 0 h 116"/>
                <a:gd name="T102" fmla="*/ 32 w 87"/>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 h="116">
                  <a:moveTo>
                    <a:pt x="34" y="20"/>
                  </a:moveTo>
                  <a:lnTo>
                    <a:pt x="26" y="20"/>
                  </a:lnTo>
                  <a:lnTo>
                    <a:pt x="24" y="20"/>
                  </a:lnTo>
                  <a:lnTo>
                    <a:pt x="22" y="20"/>
                  </a:lnTo>
                  <a:lnTo>
                    <a:pt x="22" y="96"/>
                  </a:lnTo>
                  <a:lnTo>
                    <a:pt x="24" y="96"/>
                  </a:lnTo>
                  <a:lnTo>
                    <a:pt x="28" y="96"/>
                  </a:lnTo>
                  <a:lnTo>
                    <a:pt x="30" y="96"/>
                  </a:lnTo>
                  <a:lnTo>
                    <a:pt x="32" y="96"/>
                  </a:lnTo>
                  <a:lnTo>
                    <a:pt x="42" y="96"/>
                  </a:lnTo>
                  <a:lnTo>
                    <a:pt x="47" y="93"/>
                  </a:lnTo>
                  <a:lnTo>
                    <a:pt x="53" y="89"/>
                  </a:lnTo>
                  <a:lnTo>
                    <a:pt x="57" y="85"/>
                  </a:lnTo>
                  <a:lnTo>
                    <a:pt x="61" y="79"/>
                  </a:lnTo>
                  <a:lnTo>
                    <a:pt x="63" y="71"/>
                  </a:lnTo>
                  <a:lnTo>
                    <a:pt x="65" y="57"/>
                  </a:lnTo>
                  <a:lnTo>
                    <a:pt x="63" y="44"/>
                  </a:lnTo>
                  <a:lnTo>
                    <a:pt x="61" y="38"/>
                  </a:lnTo>
                  <a:lnTo>
                    <a:pt x="59" y="32"/>
                  </a:lnTo>
                  <a:lnTo>
                    <a:pt x="55" y="28"/>
                  </a:lnTo>
                  <a:lnTo>
                    <a:pt x="49" y="24"/>
                  </a:lnTo>
                  <a:lnTo>
                    <a:pt x="42" y="20"/>
                  </a:lnTo>
                  <a:lnTo>
                    <a:pt x="34" y="20"/>
                  </a:lnTo>
                  <a:close/>
                  <a:moveTo>
                    <a:pt x="32" y="0"/>
                  </a:moveTo>
                  <a:lnTo>
                    <a:pt x="42" y="0"/>
                  </a:lnTo>
                  <a:lnTo>
                    <a:pt x="49" y="2"/>
                  </a:lnTo>
                  <a:lnTo>
                    <a:pt x="57" y="4"/>
                  </a:lnTo>
                  <a:lnTo>
                    <a:pt x="67" y="10"/>
                  </a:lnTo>
                  <a:lnTo>
                    <a:pt x="75" y="16"/>
                  </a:lnTo>
                  <a:lnTo>
                    <a:pt x="81" y="24"/>
                  </a:lnTo>
                  <a:lnTo>
                    <a:pt x="85" y="34"/>
                  </a:lnTo>
                  <a:lnTo>
                    <a:pt x="87" y="45"/>
                  </a:lnTo>
                  <a:lnTo>
                    <a:pt x="87" y="57"/>
                  </a:lnTo>
                  <a:lnTo>
                    <a:pt x="87" y="69"/>
                  </a:lnTo>
                  <a:lnTo>
                    <a:pt x="85" y="79"/>
                  </a:lnTo>
                  <a:lnTo>
                    <a:pt x="81" y="89"/>
                  </a:lnTo>
                  <a:lnTo>
                    <a:pt x="75" y="98"/>
                  </a:lnTo>
                  <a:lnTo>
                    <a:pt x="67" y="104"/>
                  </a:lnTo>
                  <a:lnTo>
                    <a:pt x="57" y="110"/>
                  </a:lnTo>
                  <a:lnTo>
                    <a:pt x="49" y="114"/>
                  </a:lnTo>
                  <a:lnTo>
                    <a:pt x="40" y="116"/>
                  </a:lnTo>
                  <a:lnTo>
                    <a:pt x="30" y="116"/>
                  </a:lnTo>
                  <a:lnTo>
                    <a:pt x="24" y="116"/>
                  </a:lnTo>
                  <a:lnTo>
                    <a:pt x="14" y="116"/>
                  </a:lnTo>
                  <a:lnTo>
                    <a:pt x="6" y="114"/>
                  </a:lnTo>
                  <a:lnTo>
                    <a:pt x="2" y="114"/>
                  </a:lnTo>
                  <a:lnTo>
                    <a:pt x="0" y="114"/>
                  </a:lnTo>
                  <a:lnTo>
                    <a:pt x="0" y="2"/>
                  </a:lnTo>
                  <a:lnTo>
                    <a:pt x="6" y="0"/>
                  </a:lnTo>
                  <a:lnTo>
                    <a:pt x="16" y="0"/>
                  </a:lnTo>
                  <a:lnTo>
                    <a:pt x="24" y="0"/>
                  </a:lnTo>
                  <a:lnTo>
                    <a:pt x="3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 name="Rectangle 1067"/>
            <p:cNvSpPr>
              <a:spLocks noChangeArrowheads="1"/>
            </p:cNvSpPr>
            <p:nvPr/>
          </p:nvSpPr>
          <p:spPr bwMode="auto">
            <a:xfrm>
              <a:off x="3489326" y="5730876"/>
              <a:ext cx="17463" cy="88900"/>
            </a:xfrm>
            <a:prstGeom prst="rect">
              <a:avLst/>
            </a:prstGeom>
            <a:solidFill>
              <a:schemeClr val="tx1"/>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 name="Freeform 1068"/>
            <p:cNvSpPr>
              <a:spLocks/>
            </p:cNvSpPr>
            <p:nvPr/>
          </p:nvSpPr>
          <p:spPr bwMode="auto">
            <a:xfrm>
              <a:off x="3524251" y="5729289"/>
              <a:ext cx="68263" cy="90488"/>
            </a:xfrm>
            <a:custGeom>
              <a:avLst/>
              <a:gdLst>
                <a:gd name="T0" fmla="*/ 0 w 86"/>
                <a:gd name="T1" fmla="*/ 0 h 114"/>
                <a:gd name="T2" fmla="*/ 15 w 86"/>
                <a:gd name="T3" fmla="*/ 0 h 114"/>
                <a:gd name="T4" fmla="*/ 59 w 86"/>
                <a:gd name="T5" fmla="*/ 61 h 114"/>
                <a:gd name="T6" fmla="*/ 66 w 86"/>
                <a:gd name="T7" fmla="*/ 79 h 114"/>
                <a:gd name="T8" fmla="*/ 66 w 86"/>
                <a:gd name="T9" fmla="*/ 79 h 114"/>
                <a:gd name="T10" fmla="*/ 64 w 86"/>
                <a:gd name="T11" fmla="*/ 61 h 114"/>
                <a:gd name="T12" fmla="*/ 64 w 86"/>
                <a:gd name="T13" fmla="*/ 2 h 114"/>
                <a:gd name="T14" fmla="*/ 86 w 86"/>
                <a:gd name="T15" fmla="*/ 2 h 114"/>
                <a:gd name="T16" fmla="*/ 86 w 86"/>
                <a:gd name="T17" fmla="*/ 114 h 114"/>
                <a:gd name="T18" fmla="*/ 70 w 86"/>
                <a:gd name="T19" fmla="*/ 114 h 114"/>
                <a:gd name="T20" fmla="*/ 27 w 86"/>
                <a:gd name="T21" fmla="*/ 55 h 114"/>
                <a:gd name="T22" fmla="*/ 17 w 86"/>
                <a:gd name="T23" fmla="*/ 38 h 114"/>
                <a:gd name="T24" fmla="*/ 17 w 86"/>
                <a:gd name="T25" fmla="*/ 38 h 114"/>
                <a:gd name="T26" fmla="*/ 19 w 86"/>
                <a:gd name="T27" fmla="*/ 55 h 114"/>
                <a:gd name="T28" fmla="*/ 19 w 86"/>
                <a:gd name="T29" fmla="*/ 114 h 114"/>
                <a:gd name="T30" fmla="*/ 0 w 86"/>
                <a:gd name="T31" fmla="*/ 114 h 114"/>
                <a:gd name="T32" fmla="*/ 0 w 86"/>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14">
                  <a:moveTo>
                    <a:pt x="0" y="0"/>
                  </a:moveTo>
                  <a:lnTo>
                    <a:pt x="15" y="0"/>
                  </a:lnTo>
                  <a:lnTo>
                    <a:pt x="59" y="61"/>
                  </a:lnTo>
                  <a:lnTo>
                    <a:pt x="66" y="79"/>
                  </a:lnTo>
                  <a:lnTo>
                    <a:pt x="66" y="79"/>
                  </a:lnTo>
                  <a:lnTo>
                    <a:pt x="64" y="61"/>
                  </a:lnTo>
                  <a:lnTo>
                    <a:pt x="64" y="2"/>
                  </a:lnTo>
                  <a:lnTo>
                    <a:pt x="86" y="2"/>
                  </a:lnTo>
                  <a:lnTo>
                    <a:pt x="86" y="114"/>
                  </a:lnTo>
                  <a:lnTo>
                    <a:pt x="70" y="114"/>
                  </a:lnTo>
                  <a:lnTo>
                    <a:pt x="27" y="55"/>
                  </a:lnTo>
                  <a:lnTo>
                    <a:pt x="17" y="38"/>
                  </a:lnTo>
                  <a:lnTo>
                    <a:pt x="17" y="38"/>
                  </a:lnTo>
                  <a:lnTo>
                    <a:pt x="19" y="55"/>
                  </a:lnTo>
                  <a:lnTo>
                    <a:pt x="19" y="114"/>
                  </a:lnTo>
                  <a:lnTo>
                    <a:pt x="0" y="11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0" name="Freeform 1069"/>
            <p:cNvSpPr>
              <a:spLocks/>
            </p:cNvSpPr>
            <p:nvPr/>
          </p:nvSpPr>
          <p:spPr bwMode="auto">
            <a:xfrm>
              <a:off x="3605213" y="5729289"/>
              <a:ext cx="66675" cy="92075"/>
            </a:xfrm>
            <a:custGeom>
              <a:avLst/>
              <a:gdLst>
                <a:gd name="T0" fmla="*/ 51 w 84"/>
                <a:gd name="T1" fmla="*/ 0 h 116"/>
                <a:gd name="T2" fmla="*/ 61 w 84"/>
                <a:gd name="T3" fmla="*/ 0 h 116"/>
                <a:gd name="T4" fmla="*/ 68 w 84"/>
                <a:gd name="T5" fmla="*/ 0 h 116"/>
                <a:gd name="T6" fmla="*/ 74 w 84"/>
                <a:gd name="T7" fmla="*/ 2 h 116"/>
                <a:gd name="T8" fmla="*/ 80 w 84"/>
                <a:gd name="T9" fmla="*/ 4 h 116"/>
                <a:gd name="T10" fmla="*/ 76 w 84"/>
                <a:gd name="T11" fmla="*/ 22 h 116"/>
                <a:gd name="T12" fmla="*/ 66 w 84"/>
                <a:gd name="T13" fmla="*/ 20 h 116"/>
                <a:gd name="T14" fmla="*/ 61 w 84"/>
                <a:gd name="T15" fmla="*/ 20 h 116"/>
                <a:gd name="T16" fmla="*/ 55 w 84"/>
                <a:gd name="T17" fmla="*/ 20 h 116"/>
                <a:gd name="T18" fmla="*/ 47 w 84"/>
                <a:gd name="T19" fmla="*/ 20 h 116"/>
                <a:gd name="T20" fmla="*/ 41 w 84"/>
                <a:gd name="T21" fmla="*/ 22 h 116"/>
                <a:gd name="T22" fmla="*/ 35 w 84"/>
                <a:gd name="T23" fmla="*/ 24 h 116"/>
                <a:gd name="T24" fmla="*/ 31 w 84"/>
                <a:gd name="T25" fmla="*/ 28 h 116"/>
                <a:gd name="T26" fmla="*/ 27 w 84"/>
                <a:gd name="T27" fmla="*/ 34 h 116"/>
                <a:gd name="T28" fmla="*/ 25 w 84"/>
                <a:gd name="T29" fmla="*/ 40 h 116"/>
                <a:gd name="T30" fmla="*/ 23 w 84"/>
                <a:gd name="T31" fmla="*/ 47 h 116"/>
                <a:gd name="T32" fmla="*/ 21 w 84"/>
                <a:gd name="T33" fmla="*/ 57 h 116"/>
                <a:gd name="T34" fmla="*/ 23 w 84"/>
                <a:gd name="T35" fmla="*/ 67 h 116"/>
                <a:gd name="T36" fmla="*/ 25 w 84"/>
                <a:gd name="T37" fmla="*/ 75 h 116"/>
                <a:gd name="T38" fmla="*/ 27 w 84"/>
                <a:gd name="T39" fmla="*/ 83 h 116"/>
                <a:gd name="T40" fmla="*/ 31 w 84"/>
                <a:gd name="T41" fmla="*/ 87 h 116"/>
                <a:gd name="T42" fmla="*/ 35 w 84"/>
                <a:gd name="T43" fmla="*/ 93 h 116"/>
                <a:gd name="T44" fmla="*/ 41 w 84"/>
                <a:gd name="T45" fmla="*/ 95 h 116"/>
                <a:gd name="T46" fmla="*/ 45 w 84"/>
                <a:gd name="T47" fmla="*/ 96 h 116"/>
                <a:gd name="T48" fmla="*/ 51 w 84"/>
                <a:gd name="T49" fmla="*/ 96 h 116"/>
                <a:gd name="T50" fmla="*/ 61 w 84"/>
                <a:gd name="T51" fmla="*/ 96 h 116"/>
                <a:gd name="T52" fmla="*/ 63 w 84"/>
                <a:gd name="T53" fmla="*/ 95 h 116"/>
                <a:gd name="T54" fmla="*/ 66 w 84"/>
                <a:gd name="T55" fmla="*/ 93 h 116"/>
                <a:gd name="T56" fmla="*/ 66 w 84"/>
                <a:gd name="T57" fmla="*/ 71 h 116"/>
                <a:gd name="T58" fmla="*/ 43 w 84"/>
                <a:gd name="T59" fmla="*/ 69 h 116"/>
                <a:gd name="T60" fmla="*/ 43 w 84"/>
                <a:gd name="T61" fmla="*/ 55 h 116"/>
                <a:gd name="T62" fmla="*/ 84 w 84"/>
                <a:gd name="T63" fmla="*/ 55 h 116"/>
                <a:gd name="T64" fmla="*/ 84 w 84"/>
                <a:gd name="T65" fmla="*/ 106 h 116"/>
                <a:gd name="T66" fmla="*/ 76 w 84"/>
                <a:gd name="T67" fmla="*/ 110 h 116"/>
                <a:gd name="T68" fmla="*/ 68 w 84"/>
                <a:gd name="T69" fmla="*/ 114 h 116"/>
                <a:gd name="T70" fmla="*/ 59 w 84"/>
                <a:gd name="T71" fmla="*/ 116 h 116"/>
                <a:gd name="T72" fmla="*/ 49 w 84"/>
                <a:gd name="T73" fmla="*/ 116 h 116"/>
                <a:gd name="T74" fmla="*/ 39 w 84"/>
                <a:gd name="T75" fmla="*/ 116 h 116"/>
                <a:gd name="T76" fmla="*/ 29 w 84"/>
                <a:gd name="T77" fmla="*/ 112 h 116"/>
                <a:gd name="T78" fmla="*/ 21 w 84"/>
                <a:gd name="T79" fmla="*/ 108 h 116"/>
                <a:gd name="T80" fmla="*/ 13 w 84"/>
                <a:gd name="T81" fmla="*/ 102 h 116"/>
                <a:gd name="T82" fmla="*/ 8 w 84"/>
                <a:gd name="T83" fmla="*/ 95 h 116"/>
                <a:gd name="T84" fmla="*/ 4 w 84"/>
                <a:gd name="T85" fmla="*/ 85 h 116"/>
                <a:gd name="T86" fmla="*/ 2 w 84"/>
                <a:gd name="T87" fmla="*/ 77 h 116"/>
                <a:gd name="T88" fmla="*/ 0 w 84"/>
                <a:gd name="T89" fmla="*/ 67 h 116"/>
                <a:gd name="T90" fmla="*/ 0 w 84"/>
                <a:gd name="T91" fmla="*/ 57 h 116"/>
                <a:gd name="T92" fmla="*/ 0 w 84"/>
                <a:gd name="T93" fmla="*/ 47 h 116"/>
                <a:gd name="T94" fmla="*/ 2 w 84"/>
                <a:gd name="T95" fmla="*/ 40 h 116"/>
                <a:gd name="T96" fmla="*/ 4 w 84"/>
                <a:gd name="T97" fmla="*/ 32 h 116"/>
                <a:gd name="T98" fmla="*/ 10 w 84"/>
                <a:gd name="T99" fmla="*/ 20 h 116"/>
                <a:gd name="T100" fmla="*/ 15 w 84"/>
                <a:gd name="T101" fmla="*/ 12 h 116"/>
                <a:gd name="T102" fmla="*/ 23 w 84"/>
                <a:gd name="T103" fmla="*/ 6 h 116"/>
                <a:gd name="T104" fmla="*/ 33 w 84"/>
                <a:gd name="T105" fmla="*/ 2 h 116"/>
                <a:gd name="T106" fmla="*/ 41 w 84"/>
                <a:gd name="T107" fmla="*/ 0 h 116"/>
                <a:gd name="T108" fmla="*/ 51 w 84"/>
                <a:gd name="T10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 h="116">
                  <a:moveTo>
                    <a:pt x="51" y="0"/>
                  </a:moveTo>
                  <a:lnTo>
                    <a:pt x="61" y="0"/>
                  </a:lnTo>
                  <a:lnTo>
                    <a:pt x="68" y="0"/>
                  </a:lnTo>
                  <a:lnTo>
                    <a:pt x="74" y="2"/>
                  </a:lnTo>
                  <a:lnTo>
                    <a:pt x="80" y="4"/>
                  </a:lnTo>
                  <a:lnTo>
                    <a:pt x="76" y="22"/>
                  </a:lnTo>
                  <a:lnTo>
                    <a:pt x="66" y="20"/>
                  </a:lnTo>
                  <a:lnTo>
                    <a:pt x="61" y="20"/>
                  </a:lnTo>
                  <a:lnTo>
                    <a:pt x="55" y="20"/>
                  </a:lnTo>
                  <a:lnTo>
                    <a:pt x="47" y="20"/>
                  </a:lnTo>
                  <a:lnTo>
                    <a:pt x="41" y="22"/>
                  </a:lnTo>
                  <a:lnTo>
                    <a:pt x="35" y="24"/>
                  </a:lnTo>
                  <a:lnTo>
                    <a:pt x="31" y="28"/>
                  </a:lnTo>
                  <a:lnTo>
                    <a:pt x="27" y="34"/>
                  </a:lnTo>
                  <a:lnTo>
                    <a:pt x="25" y="40"/>
                  </a:lnTo>
                  <a:lnTo>
                    <a:pt x="23" y="47"/>
                  </a:lnTo>
                  <a:lnTo>
                    <a:pt x="21" y="57"/>
                  </a:lnTo>
                  <a:lnTo>
                    <a:pt x="23" y="67"/>
                  </a:lnTo>
                  <a:lnTo>
                    <a:pt x="25" y="75"/>
                  </a:lnTo>
                  <a:lnTo>
                    <a:pt x="27" y="83"/>
                  </a:lnTo>
                  <a:lnTo>
                    <a:pt x="31" y="87"/>
                  </a:lnTo>
                  <a:lnTo>
                    <a:pt x="35" y="93"/>
                  </a:lnTo>
                  <a:lnTo>
                    <a:pt x="41" y="95"/>
                  </a:lnTo>
                  <a:lnTo>
                    <a:pt x="45" y="96"/>
                  </a:lnTo>
                  <a:lnTo>
                    <a:pt x="51" y="96"/>
                  </a:lnTo>
                  <a:lnTo>
                    <a:pt x="61" y="96"/>
                  </a:lnTo>
                  <a:lnTo>
                    <a:pt x="63" y="95"/>
                  </a:lnTo>
                  <a:lnTo>
                    <a:pt x="66" y="93"/>
                  </a:lnTo>
                  <a:lnTo>
                    <a:pt x="66" y="71"/>
                  </a:lnTo>
                  <a:lnTo>
                    <a:pt x="43" y="69"/>
                  </a:lnTo>
                  <a:lnTo>
                    <a:pt x="43" y="55"/>
                  </a:lnTo>
                  <a:lnTo>
                    <a:pt x="84" y="55"/>
                  </a:lnTo>
                  <a:lnTo>
                    <a:pt x="84" y="106"/>
                  </a:lnTo>
                  <a:lnTo>
                    <a:pt x="76" y="110"/>
                  </a:lnTo>
                  <a:lnTo>
                    <a:pt x="68" y="114"/>
                  </a:lnTo>
                  <a:lnTo>
                    <a:pt x="59" y="116"/>
                  </a:lnTo>
                  <a:lnTo>
                    <a:pt x="49" y="116"/>
                  </a:lnTo>
                  <a:lnTo>
                    <a:pt x="39" y="116"/>
                  </a:lnTo>
                  <a:lnTo>
                    <a:pt x="29" y="112"/>
                  </a:lnTo>
                  <a:lnTo>
                    <a:pt x="21" y="108"/>
                  </a:lnTo>
                  <a:lnTo>
                    <a:pt x="13" y="102"/>
                  </a:lnTo>
                  <a:lnTo>
                    <a:pt x="8" y="95"/>
                  </a:lnTo>
                  <a:lnTo>
                    <a:pt x="4" y="85"/>
                  </a:lnTo>
                  <a:lnTo>
                    <a:pt x="2" y="77"/>
                  </a:lnTo>
                  <a:lnTo>
                    <a:pt x="0" y="67"/>
                  </a:lnTo>
                  <a:lnTo>
                    <a:pt x="0" y="57"/>
                  </a:lnTo>
                  <a:lnTo>
                    <a:pt x="0" y="47"/>
                  </a:lnTo>
                  <a:lnTo>
                    <a:pt x="2" y="40"/>
                  </a:lnTo>
                  <a:lnTo>
                    <a:pt x="4" y="32"/>
                  </a:lnTo>
                  <a:lnTo>
                    <a:pt x="10" y="20"/>
                  </a:lnTo>
                  <a:lnTo>
                    <a:pt x="15" y="12"/>
                  </a:lnTo>
                  <a:lnTo>
                    <a:pt x="23" y="6"/>
                  </a:lnTo>
                  <a:lnTo>
                    <a:pt x="33" y="2"/>
                  </a:lnTo>
                  <a:lnTo>
                    <a:pt x="41" y="0"/>
                  </a:lnTo>
                  <a:lnTo>
                    <a:pt x="5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1" name="Freeform 1070"/>
            <p:cNvSpPr>
              <a:spLocks/>
            </p:cNvSpPr>
            <p:nvPr/>
          </p:nvSpPr>
          <p:spPr bwMode="auto">
            <a:xfrm>
              <a:off x="2944813" y="5875339"/>
              <a:ext cx="150813" cy="166688"/>
            </a:xfrm>
            <a:custGeom>
              <a:avLst/>
              <a:gdLst>
                <a:gd name="T0" fmla="*/ 88 w 191"/>
                <a:gd name="T1" fmla="*/ 0 h 210"/>
                <a:gd name="T2" fmla="*/ 106 w 191"/>
                <a:gd name="T3" fmla="*/ 2 h 210"/>
                <a:gd name="T4" fmla="*/ 120 w 191"/>
                <a:gd name="T5" fmla="*/ 8 h 210"/>
                <a:gd name="T6" fmla="*/ 128 w 191"/>
                <a:gd name="T7" fmla="*/ 16 h 210"/>
                <a:gd name="T8" fmla="*/ 132 w 191"/>
                <a:gd name="T9" fmla="*/ 19 h 210"/>
                <a:gd name="T10" fmla="*/ 140 w 191"/>
                <a:gd name="T11" fmla="*/ 4 h 210"/>
                <a:gd name="T12" fmla="*/ 185 w 191"/>
                <a:gd name="T13" fmla="*/ 4 h 210"/>
                <a:gd name="T14" fmla="*/ 185 w 191"/>
                <a:gd name="T15" fmla="*/ 84 h 210"/>
                <a:gd name="T16" fmla="*/ 134 w 191"/>
                <a:gd name="T17" fmla="*/ 84 h 210"/>
                <a:gd name="T18" fmla="*/ 130 w 191"/>
                <a:gd name="T19" fmla="*/ 72 h 210"/>
                <a:gd name="T20" fmla="*/ 126 w 191"/>
                <a:gd name="T21" fmla="*/ 61 h 210"/>
                <a:gd name="T22" fmla="*/ 116 w 191"/>
                <a:gd name="T23" fmla="*/ 53 h 210"/>
                <a:gd name="T24" fmla="*/ 102 w 191"/>
                <a:gd name="T25" fmla="*/ 49 h 210"/>
                <a:gd name="T26" fmla="*/ 88 w 191"/>
                <a:gd name="T27" fmla="*/ 53 h 210"/>
                <a:gd name="T28" fmla="*/ 77 w 191"/>
                <a:gd name="T29" fmla="*/ 65 h 210"/>
                <a:gd name="T30" fmla="*/ 71 w 191"/>
                <a:gd name="T31" fmla="*/ 84 h 210"/>
                <a:gd name="T32" fmla="*/ 69 w 191"/>
                <a:gd name="T33" fmla="*/ 106 h 210"/>
                <a:gd name="T34" fmla="*/ 71 w 191"/>
                <a:gd name="T35" fmla="*/ 127 h 210"/>
                <a:gd name="T36" fmla="*/ 79 w 191"/>
                <a:gd name="T37" fmla="*/ 143 h 210"/>
                <a:gd name="T38" fmla="*/ 92 w 191"/>
                <a:gd name="T39" fmla="*/ 155 h 210"/>
                <a:gd name="T40" fmla="*/ 110 w 191"/>
                <a:gd name="T41" fmla="*/ 161 h 210"/>
                <a:gd name="T42" fmla="*/ 128 w 191"/>
                <a:gd name="T43" fmla="*/ 157 h 210"/>
                <a:gd name="T44" fmla="*/ 142 w 191"/>
                <a:gd name="T45" fmla="*/ 147 h 210"/>
                <a:gd name="T46" fmla="*/ 151 w 191"/>
                <a:gd name="T47" fmla="*/ 137 h 210"/>
                <a:gd name="T48" fmla="*/ 155 w 191"/>
                <a:gd name="T49" fmla="*/ 131 h 210"/>
                <a:gd name="T50" fmla="*/ 191 w 191"/>
                <a:gd name="T51" fmla="*/ 169 h 210"/>
                <a:gd name="T52" fmla="*/ 173 w 191"/>
                <a:gd name="T53" fmla="*/ 184 h 210"/>
                <a:gd name="T54" fmla="*/ 153 w 191"/>
                <a:gd name="T55" fmla="*/ 198 h 210"/>
                <a:gd name="T56" fmla="*/ 130 w 191"/>
                <a:gd name="T57" fmla="*/ 206 h 210"/>
                <a:gd name="T58" fmla="*/ 102 w 191"/>
                <a:gd name="T59" fmla="*/ 210 h 210"/>
                <a:gd name="T60" fmla="*/ 73 w 191"/>
                <a:gd name="T61" fmla="*/ 206 h 210"/>
                <a:gd name="T62" fmla="*/ 49 w 191"/>
                <a:gd name="T63" fmla="*/ 196 h 210"/>
                <a:gd name="T64" fmla="*/ 28 w 191"/>
                <a:gd name="T65" fmla="*/ 182 h 210"/>
                <a:gd name="T66" fmla="*/ 14 w 191"/>
                <a:gd name="T67" fmla="*/ 161 h 210"/>
                <a:gd name="T68" fmla="*/ 4 w 191"/>
                <a:gd name="T69" fmla="*/ 135 h 210"/>
                <a:gd name="T70" fmla="*/ 0 w 191"/>
                <a:gd name="T71" fmla="*/ 106 h 210"/>
                <a:gd name="T72" fmla="*/ 4 w 191"/>
                <a:gd name="T73" fmla="*/ 74 h 210"/>
                <a:gd name="T74" fmla="*/ 14 w 191"/>
                <a:gd name="T75" fmla="*/ 49 h 210"/>
                <a:gd name="T76" fmla="*/ 30 w 191"/>
                <a:gd name="T77" fmla="*/ 27 h 210"/>
                <a:gd name="T78" fmla="*/ 49 w 191"/>
                <a:gd name="T79" fmla="*/ 12 h 210"/>
                <a:gd name="T80" fmla="*/ 69 w 191"/>
                <a:gd name="T81" fmla="*/ 4 h 210"/>
                <a:gd name="T82" fmla="*/ 88 w 191"/>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210">
                  <a:moveTo>
                    <a:pt x="88" y="0"/>
                  </a:moveTo>
                  <a:lnTo>
                    <a:pt x="106" y="2"/>
                  </a:lnTo>
                  <a:lnTo>
                    <a:pt x="120" y="8"/>
                  </a:lnTo>
                  <a:lnTo>
                    <a:pt x="128" y="16"/>
                  </a:lnTo>
                  <a:lnTo>
                    <a:pt x="132" y="19"/>
                  </a:lnTo>
                  <a:lnTo>
                    <a:pt x="140" y="4"/>
                  </a:lnTo>
                  <a:lnTo>
                    <a:pt x="185" y="4"/>
                  </a:lnTo>
                  <a:lnTo>
                    <a:pt x="185" y="84"/>
                  </a:lnTo>
                  <a:lnTo>
                    <a:pt x="134" y="84"/>
                  </a:lnTo>
                  <a:lnTo>
                    <a:pt x="130" y="72"/>
                  </a:lnTo>
                  <a:lnTo>
                    <a:pt x="126" y="61"/>
                  </a:lnTo>
                  <a:lnTo>
                    <a:pt x="116" y="53"/>
                  </a:lnTo>
                  <a:lnTo>
                    <a:pt x="102" y="49"/>
                  </a:lnTo>
                  <a:lnTo>
                    <a:pt x="88" y="53"/>
                  </a:lnTo>
                  <a:lnTo>
                    <a:pt x="77" y="65"/>
                  </a:lnTo>
                  <a:lnTo>
                    <a:pt x="71" y="84"/>
                  </a:lnTo>
                  <a:lnTo>
                    <a:pt x="69" y="106"/>
                  </a:lnTo>
                  <a:lnTo>
                    <a:pt x="71" y="127"/>
                  </a:lnTo>
                  <a:lnTo>
                    <a:pt x="79" y="143"/>
                  </a:lnTo>
                  <a:lnTo>
                    <a:pt x="92" y="155"/>
                  </a:lnTo>
                  <a:lnTo>
                    <a:pt x="110" y="161"/>
                  </a:lnTo>
                  <a:lnTo>
                    <a:pt x="128" y="157"/>
                  </a:lnTo>
                  <a:lnTo>
                    <a:pt x="142" y="147"/>
                  </a:lnTo>
                  <a:lnTo>
                    <a:pt x="151" y="137"/>
                  </a:lnTo>
                  <a:lnTo>
                    <a:pt x="155" y="131"/>
                  </a:lnTo>
                  <a:lnTo>
                    <a:pt x="191" y="169"/>
                  </a:lnTo>
                  <a:lnTo>
                    <a:pt x="173" y="184"/>
                  </a:lnTo>
                  <a:lnTo>
                    <a:pt x="153" y="198"/>
                  </a:lnTo>
                  <a:lnTo>
                    <a:pt x="130" y="206"/>
                  </a:lnTo>
                  <a:lnTo>
                    <a:pt x="102" y="210"/>
                  </a:lnTo>
                  <a:lnTo>
                    <a:pt x="73" y="206"/>
                  </a:lnTo>
                  <a:lnTo>
                    <a:pt x="49" y="196"/>
                  </a:lnTo>
                  <a:lnTo>
                    <a:pt x="28" y="182"/>
                  </a:lnTo>
                  <a:lnTo>
                    <a:pt x="14" y="161"/>
                  </a:lnTo>
                  <a:lnTo>
                    <a:pt x="4" y="135"/>
                  </a:lnTo>
                  <a:lnTo>
                    <a:pt x="0" y="106"/>
                  </a:lnTo>
                  <a:lnTo>
                    <a:pt x="4" y="74"/>
                  </a:lnTo>
                  <a:lnTo>
                    <a:pt x="14" y="49"/>
                  </a:lnTo>
                  <a:lnTo>
                    <a:pt x="30" y="27"/>
                  </a:lnTo>
                  <a:lnTo>
                    <a:pt x="49" y="12"/>
                  </a:lnTo>
                  <a:lnTo>
                    <a:pt x="69" y="4"/>
                  </a:lnTo>
                  <a:lnTo>
                    <a:pt x="8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2" name="Freeform 1071"/>
            <p:cNvSpPr>
              <a:spLocks/>
            </p:cNvSpPr>
            <p:nvPr/>
          </p:nvSpPr>
          <p:spPr bwMode="auto">
            <a:xfrm>
              <a:off x="3103563" y="5878514"/>
              <a:ext cx="128588" cy="158750"/>
            </a:xfrm>
            <a:custGeom>
              <a:avLst/>
              <a:gdLst>
                <a:gd name="T0" fmla="*/ 0 w 163"/>
                <a:gd name="T1" fmla="*/ 0 h 200"/>
                <a:gd name="T2" fmla="*/ 93 w 163"/>
                <a:gd name="T3" fmla="*/ 0 h 200"/>
                <a:gd name="T4" fmla="*/ 93 w 163"/>
                <a:gd name="T5" fmla="*/ 37 h 200"/>
                <a:gd name="T6" fmla="*/ 77 w 163"/>
                <a:gd name="T7" fmla="*/ 37 h 200"/>
                <a:gd name="T8" fmla="*/ 77 w 163"/>
                <a:gd name="T9" fmla="*/ 163 h 200"/>
                <a:gd name="T10" fmla="*/ 114 w 163"/>
                <a:gd name="T11" fmla="*/ 163 h 200"/>
                <a:gd name="T12" fmla="*/ 114 w 163"/>
                <a:gd name="T13" fmla="*/ 125 h 200"/>
                <a:gd name="T14" fmla="*/ 163 w 163"/>
                <a:gd name="T15" fmla="*/ 125 h 200"/>
                <a:gd name="T16" fmla="*/ 163 w 163"/>
                <a:gd name="T17" fmla="*/ 200 h 200"/>
                <a:gd name="T18" fmla="*/ 0 w 163"/>
                <a:gd name="T19" fmla="*/ 200 h 200"/>
                <a:gd name="T20" fmla="*/ 0 w 163"/>
                <a:gd name="T21" fmla="*/ 163 h 200"/>
                <a:gd name="T22" fmla="*/ 18 w 163"/>
                <a:gd name="T23" fmla="*/ 163 h 200"/>
                <a:gd name="T24" fmla="*/ 18 w 163"/>
                <a:gd name="T25" fmla="*/ 37 h 200"/>
                <a:gd name="T26" fmla="*/ 0 w 163"/>
                <a:gd name="T27" fmla="*/ 37 h 200"/>
                <a:gd name="T28" fmla="*/ 0 w 163"/>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00">
                  <a:moveTo>
                    <a:pt x="0" y="0"/>
                  </a:moveTo>
                  <a:lnTo>
                    <a:pt x="93" y="0"/>
                  </a:lnTo>
                  <a:lnTo>
                    <a:pt x="93" y="37"/>
                  </a:lnTo>
                  <a:lnTo>
                    <a:pt x="77" y="37"/>
                  </a:lnTo>
                  <a:lnTo>
                    <a:pt x="77" y="163"/>
                  </a:lnTo>
                  <a:lnTo>
                    <a:pt x="114" y="163"/>
                  </a:lnTo>
                  <a:lnTo>
                    <a:pt x="114" y="125"/>
                  </a:lnTo>
                  <a:lnTo>
                    <a:pt x="163" y="125"/>
                  </a:lnTo>
                  <a:lnTo>
                    <a:pt x="163" y="200"/>
                  </a:lnTo>
                  <a:lnTo>
                    <a:pt x="0" y="200"/>
                  </a:lnTo>
                  <a:lnTo>
                    <a:pt x="0" y="163"/>
                  </a:lnTo>
                  <a:lnTo>
                    <a:pt x="18" y="163"/>
                  </a:lnTo>
                  <a:lnTo>
                    <a:pt x="18"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3" name="Freeform 1072"/>
            <p:cNvSpPr>
              <a:spLocks/>
            </p:cNvSpPr>
            <p:nvPr/>
          </p:nvSpPr>
          <p:spPr bwMode="auto">
            <a:xfrm>
              <a:off x="3241676" y="5878514"/>
              <a:ext cx="160338" cy="163513"/>
            </a:xfrm>
            <a:custGeom>
              <a:avLst/>
              <a:gdLst>
                <a:gd name="T0" fmla="*/ 0 w 202"/>
                <a:gd name="T1" fmla="*/ 0 h 206"/>
                <a:gd name="T2" fmla="*/ 91 w 202"/>
                <a:gd name="T3" fmla="*/ 0 h 206"/>
                <a:gd name="T4" fmla="*/ 91 w 202"/>
                <a:gd name="T5" fmla="*/ 37 h 206"/>
                <a:gd name="T6" fmla="*/ 75 w 202"/>
                <a:gd name="T7" fmla="*/ 37 h 206"/>
                <a:gd name="T8" fmla="*/ 75 w 202"/>
                <a:gd name="T9" fmla="*/ 98 h 206"/>
                <a:gd name="T10" fmla="*/ 77 w 202"/>
                <a:gd name="T11" fmla="*/ 123 h 206"/>
                <a:gd name="T12" fmla="*/ 81 w 202"/>
                <a:gd name="T13" fmla="*/ 139 h 206"/>
                <a:gd name="T14" fmla="*/ 87 w 202"/>
                <a:gd name="T15" fmla="*/ 149 h 206"/>
                <a:gd name="T16" fmla="*/ 94 w 202"/>
                <a:gd name="T17" fmla="*/ 153 h 206"/>
                <a:gd name="T18" fmla="*/ 104 w 202"/>
                <a:gd name="T19" fmla="*/ 155 h 206"/>
                <a:gd name="T20" fmla="*/ 114 w 202"/>
                <a:gd name="T21" fmla="*/ 155 h 206"/>
                <a:gd name="T22" fmla="*/ 122 w 202"/>
                <a:gd name="T23" fmla="*/ 149 h 206"/>
                <a:gd name="T24" fmla="*/ 128 w 202"/>
                <a:gd name="T25" fmla="*/ 139 h 206"/>
                <a:gd name="T26" fmla="*/ 132 w 202"/>
                <a:gd name="T27" fmla="*/ 123 h 206"/>
                <a:gd name="T28" fmla="*/ 134 w 202"/>
                <a:gd name="T29" fmla="*/ 98 h 206"/>
                <a:gd name="T30" fmla="*/ 134 w 202"/>
                <a:gd name="T31" fmla="*/ 37 h 206"/>
                <a:gd name="T32" fmla="*/ 118 w 202"/>
                <a:gd name="T33" fmla="*/ 37 h 206"/>
                <a:gd name="T34" fmla="*/ 118 w 202"/>
                <a:gd name="T35" fmla="*/ 0 h 206"/>
                <a:gd name="T36" fmla="*/ 202 w 202"/>
                <a:gd name="T37" fmla="*/ 0 h 206"/>
                <a:gd name="T38" fmla="*/ 202 w 202"/>
                <a:gd name="T39" fmla="*/ 37 h 206"/>
                <a:gd name="T40" fmla="*/ 189 w 202"/>
                <a:gd name="T41" fmla="*/ 37 h 206"/>
                <a:gd name="T42" fmla="*/ 189 w 202"/>
                <a:gd name="T43" fmla="*/ 106 h 206"/>
                <a:gd name="T44" fmla="*/ 185 w 202"/>
                <a:gd name="T45" fmla="*/ 137 h 206"/>
                <a:gd name="T46" fmla="*/ 179 w 202"/>
                <a:gd name="T47" fmla="*/ 163 h 206"/>
                <a:gd name="T48" fmla="*/ 167 w 202"/>
                <a:gd name="T49" fmla="*/ 182 h 206"/>
                <a:gd name="T50" fmla="*/ 151 w 202"/>
                <a:gd name="T51" fmla="*/ 196 h 206"/>
                <a:gd name="T52" fmla="*/ 130 w 202"/>
                <a:gd name="T53" fmla="*/ 204 h 206"/>
                <a:gd name="T54" fmla="*/ 104 w 202"/>
                <a:gd name="T55" fmla="*/ 206 h 206"/>
                <a:gd name="T56" fmla="*/ 79 w 202"/>
                <a:gd name="T57" fmla="*/ 202 h 206"/>
                <a:gd name="T58" fmla="*/ 55 w 202"/>
                <a:gd name="T59" fmla="*/ 194 h 206"/>
                <a:gd name="T60" fmla="*/ 37 w 202"/>
                <a:gd name="T61" fmla="*/ 180 h 206"/>
                <a:gd name="T62" fmla="*/ 26 w 202"/>
                <a:gd name="T63" fmla="*/ 163 h 206"/>
                <a:gd name="T64" fmla="*/ 18 w 202"/>
                <a:gd name="T65" fmla="*/ 137 h 206"/>
                <a:gd name="T66" fmla="*/ 16 w 202"/>
                <a:gd name="T67" fmla="*/ 108 h 206"/>
                <a:gd name="T68" fmla="*/ 16 w 202"/>
                <a:gd name="T69" fmla="*/ 37 h 206"/>
                <a:gd name="T70" fmla="*/ 0 w 202"/>
                <a:gd name="T71" fmla="*/ 37 h 206"/>
                <a:gd name="T72" fmla="*/ 0 w 202"/>
                <a:gd name="T7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206">
                  <a:moveTo>
                    <a:pt x="0" y="0"/>
                  </a:moveTo>
                  <a:lnTo>
                    <a:pt x="91" y="0"/>
                  </a:lnTo>
                  <a:lnTo>
                    <a:pt x="91" y="37"/>
                  </a:lnTo>
                  <a:lnTo>
                    <a:pt x="75" y="37"/>
                  </a:lnTo>
                  <a:lnTo>
                    <a:pt x="75" y="98"/>
                  </a:lnTo>
                  <a:lnTo>
                    <a:pt x="77" y="123"/>
                  </a:lnTo>
                  <a:lnTo>
                    <a:pt x="81" y="139"/>
                  </a:lnTo>
                  <a:lnTo>
                    <a:pt x="87" y="149"/>
                  </a:lnTo>
                  <a:lnTo>
                    <a:pt x="94" y="153"/>
                  </a:lnTo>
                  <a:lnTo>
                    <a:pt x="104" y="155"/>
                  </a:lnTo>
                  <a:lnTo>
                    <a:pt x="114" y="155"/>
                  </a:lnTo>
                  <a:lnTo>
                    <a:pt x="122" y="149"/>
                  </a:lnTo>
                  <a:lnTo>
                    <a:pt x="128" y="139"/>
                  </a:lnTo>
                  <a:lnTo>
                    <a:pt x="132" y="123"/>
                  </a:lnTo>
                  <a:lnTo>
                    <a:pt x="134" y="98"/>
                  </a:lnTo>
                  <a:lnTo>
                    <a:pt x="134" y="37"/>
                  </a:lnTo>
                  <a:lnTo>
                    <a:pt x="118" y="37"/>
                  </a:lnTo>
                  <a:lnTo>
                    <a:pt x="118" y="0"/>
                  </a:lnTo>
                  <a:lnTo>
                    <a:pt x="202" y="0"/>
                  </a:lnTo>
                  <a:lnTo>
                    <a:pt x="202" y="37"/>
                  </a:lnTo>
                  <a:lnTo>
                    <a:pt x="189" y="37"/>
                  </a:lnTo>
                  <a:lnTo>
                    <a:pt x="189" y="106"/>
                  </a:lnTo>
                  <a:lnTo>
                    <a:pt x="185" y="137"/>
                  </a:lnTo>
                  <a:lnTo>
                    <a:pt x="179" y="163"/>
                  </a:lnTo>
                  <a:lnTo>
                    <a:pt x="167" y="182"/>
                  </a:lnTo>
                  <a:lnTo>
                    <a:pt x="151" y="196"/>
                  </a:lnTo>
                  <a:lnTo>
                    <a:pt x="130" y="204"/>
                  </a:lnTo>
                  <a:lnTo>
                    <a:pt x="104" y="206"/>
                  </a:lnTo>
                  <a:lnTo>
                    <a:pt x="79" y="202"/>
                  </a:lnTo>
                  <a:lnTo>
                    <a:pt x="55" y="194"/>
                  </a:lnTo>
                  <a:lnTo>
                    <a:pt x="37" y="180"/>
                  </a:lnTo>
                  <a:lnTo>
                    <a:pt x="26" y="163"/>
                  </a:lnTo>
                  <a:lnTo>
                    <a:pt x="18" y="137"/>
                  </a:lnTo>
                  <a:lnTo>
                    <a:pt x="16" y="108"/>
                  </a:lnTo>
                  <a:lnTo>
                    <a:pt x="16"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4" name="Freeform 1073"/>
            <p:cNvSpPr>
              <a:spLocks noEditPoints="1"/>
            </p:cNvSpPr>
            <p:nvPr/>
          </p:nvSpPr>
          <p:spPr bwMode="auto">
            <a:xfrm>
              <a:off x="3411538" y="5878514"/>
              <a:ext cx="149225" cy="158750"/>
            </a:xfrm>
            <a:custGeom>
              <a:avLst/>
              <a:gdLst>
                <a:gd name="T0" fmla="*/ 77 w 189"/>
                <a:gd name="T1" fmla="*/ 114 h 200"/>
                <a:gd name="T2" fmla="*/ 77 w 189"/>
                <a:gd name="T3" fmla="*/ 163 h 200"/>
                <a:gd name="T4" fmla="*/ 100 w 189"/>
                <a:gd name="T5" fmla="*/ 163 h 200"/>
                <a:gd name="T6" fmla="*/ 106 w 189"/>
                <a:gd name="T7" fmla="*/ 163 h 200"/>
                <a:gd name="T8" fmla="*/ 112 w 189"/>
                <a:gd name="T9" fmla="*/ 161 h 200"/>
                <a:gd name="T10" fmla="*/ 116 w 189"/>
                <a:gd name="T11" fmla="*/ 157 h 200"/>
                <a:gd name="T12" fmla="*/ 120 w 189"/>
                <a:gd name="T13" fmla="*/ 153 h 200"/>
                <a:gd name="T14" fmla="*/ 124 w 189"/>
                <a:gd name="T15" fmla="*/ 145 h 200"/>
                <a:gd name="T16" fmla="*/ 124 w 189"/>
                <a:gd name="T17" fmla="*/ 139 h 200"/>
                <a:gd name="T18" fmla="*/ 124 w 189"/>
                <a:gd name="T19" fmla="*/ 131 h 200"/>
                <a:gd name="T20" fmla="*/ 122 w 189"/>
                <a:gd name="T21" fmla="*/ 125 h 200"/>
                <a:gd name="T22" fmla="*/ 118 w 189"/>
                <a:gd name="T23" fmla="*/ 119 h 200"/>
                <a:gd name="T24" fmla="*/ 112 w 189"/>
                <a:gd name="T25" fmla="*/ 116 h 200"/>
                <a:gd name="T26" fmla="*/ 106 w 189"/>
                <a:gd name="T27" fmla="*/ 114 h 200"/>
                <a:gd name="T28" fmla="*/ 100 w 189"/>
                <a:gd name="T29" fmla="*/ 114 h 200"/>
                <a:gd name="T30" fmla="*/ 77 w 189"/>
                <a:gd name="T31" fmla="*/ 114 h 200"/>
                <a:gd name="T32" fmla="*/ 77 w 189"/>
                <a:gd name="T33" fmla="*/ 37 h 200"/>
                <a:gd name="T34" fmla="*/ 77 w 189"/>
                <a:gd name="T35" fmla="*/ 80 h 200"/>
                <a:gd name="T36" fmla="*/ 94 w 189"/>
                <a:gd name="T37" fmla="*/ 80 h 200"/>
                <a:gd name="T38" fmla="*/ 102 w 189"/>
                <a:gd name="T39" fmla="*/ 80 h 200"/>
                <a:gd name="T40" fmla="*/ 106 w 189"/>
                <a:gd name="T41" fmla="*/ 78 h 200"/>
                <a:gd name="T42" fmla="*/ 110 w 189"/>
                <a:gd name="T43" fmla="*/ 74 h 200"/>
                <a:gd name="T44" fmla="*/ 112 w 189"/>
                <a:gd name="T45" fmla="*/ 70 h 200"/>
                <a:gd name="T46" fmla="*/ 114 w 189"/>
                <a:gd name="T47" fmla="*/ 65 h 200"/>
                <a:gd name="T48" fmla="*/ 114 w 189"/>
                <a:gd name="T49" fmla="*/ 59 h 200"/>
                <a:gd name="T50" fmla="*/ 114 w 189"/>
                <a:gd name="T51" fmla="*/ 51 h 200"/>
                <a:gd name="T52" fmla="*/ 110 w 189"/>
                <a:gd name="T53" fmla="*/ 45 h 200"/>
                <a:gd name="T54" fmla="*/ 106 w 189"/>
                <a:gd name="T55" fmla="*/ 41 h 200"/>
                <a:gd name="T56" fmla="*/ 102 w 189"/>
                <a:gd name="T57" fmla="*/ 39 h 200"/>
                <a:gd name="T58" fmla="*/ 96 w 189"/>
                <a:gd name="T59" fmla="*/ 37 h 200"/>
                <a:gd name="T60" fmla="*/ 77 w 189"/>
                <a:gd name="T61" fmla="*/ 37 h 200"/>
                <a:gd name="T62" fmla="*/ 0 w 189"/>
                <a:gd name="T63" fmla="*/ 0 h 200"/>
                <a:gd name="T64" fmla="*/ 108 w 189"/>
                <a:gd name="T65" fmla="*/ 0 h 200"/>
                <a:gd name="T66" fmla="*/ 134 w 189"/>
                <a:gd name="T67" fmla="*/ 2 h 200"/>
                <a:gd name="T68" fmla="*/ 153 w 189"/>
                <a:gd name="T69" fmla="*/ 8 h 200"/>
                <a:gd name="T70" fmla="*/ 169 w 189"/>
                <a:gd name="T71" fmla="*/ 17 h 200"/>
                <a:gd name="T72" fmla="*/ 177 w 189"/>
                <a:gd name="T73" fmla="*/ 31 h 200"/>
                <a:gd name="T74" fmla="*/ 179 w 189"/>
                <a:gd name="T75" fmla="*/ 49 h 200"/>
                <a:gd name="T76" fmla="*/ 177 w 189"/>
                <a:gd name="T77" fmla="*/ 68 h 200"/>
                <a:gd name="T78" fmla="*/ 167 w 189"/>
                <a:gd name="T79" fmla="*/ 84 h 200"/>
                <a:gd name="T80" fmla="*/ 151 w 189"/>
                <a:gd name="T81" fmla="*/ 94 h 200"/>
                <a:gd name="T82" fmla="*/ 165 w 189"/>
                <a:gd name="T83" fmla="*/ 100 h 200"/>
                <a:gd name="T84" fmla="*/ 177 w 189"/>
                <a:gd name="T85" fmla="*/ 110 h 200"/>
                <a:gd name="T86" fmla="*/ 187 w 189"/>
                <a:gd name="T87" fmla="*/ 123 h 200"/>
                <a:gd name="T88" fmla="*/ 189 w 189"/>
                <a:gd name="T89" fmla="*/ 143 h 200"/>
                <a:gd name="T90" fmla="*/ 187 w 189"/>
                <a:gd name="T91" fmla="*/ 165 h 200"/>
                <a:gd name="T92" fmla="*/ 177 w 189"/>
                <a:gd name="T93" fmla="*/ 180 h 200"/>
                <a:gd name="T94" fmla="*/ 163 w 189"/>
                <a:gd name="T95" fmla="*/ 192 h 200"/>
                <a:gd name="T96" fmla="*/ 140 w 189"/>
                <a:gd name="T97" fmla="*/ 198 h 200"/>
                <a:gd name="T98" fmla="*/ 110 w 189"/>
                <a:gd name="T99" fmla="*/ 200 h 200"/>
                <a:gd name="T100" fmla="*/ 0 w 189"/>
                <a:gd name="T101" fmla="*/ 200 h 200"/>
                <a:gd name="T102" fmla="*/ 0 w 189"/>
                <a:gd name="T103" fmla="*/ 163 h 200"/>
                <a:gd name="T104" fmla="*/ 18 w 189"/>
                <a:gd name="T105" fmla="*/ 163 h 200"/>
                <a:gd name="T106" fmla="*/ 18 w 189"/>
                <a:gd name="T107" fmla="*/ 37 h 200"/>
                <a:gd name="T108" fmla="*/ 0 w 189"/>
                <a:gd name="T109" fmla="*/ 37 h 200"/>
                <a:gd name="T110" fmla="*/ 0 w 189"/>
                <a:gd name="T11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200">
                  <a:moveTo>
                    <a:pt x="77" y="114"/>
                  </a:moveTo>
                  <a:lnTo>
                    <a:pt x="77" y="163"/>
                  </a:lnTo>
                  <a:lnTo>
                    <a:pt x="100" y="163"/>
                  </a:lnTo>
                  <a:lnTo>
                    <a:pt x="106" y="163"/>
                  </a:lnTo>
                  <a:lnTo>
                    <a:pt x="112" y="161"/>
                  </a:lnTo>
                  <a:lnTo>
                    <a:pt x="116" y="157"/>
                  </a:lnTo>
                  <a:lnTo>
                    <a:pt x="120" y="153"/>
                  </a:lnTo>
                  <a:lnTo>
                    <a:pt x="124" y="145"/>
                  </a:lnTo>
                  <a:lnTo>
                    <a:pt x="124" y="139"/>
                  </a:lnTo>
                  <a:lnTo>
                    <a:pt x="124" y="131"/>
                  </a:lnTo>
                  <a:lnTo>
                    <a:pt x="122" y="125"/>
                  </a:lnTo>
                  <a:lnTo>
                    <a:pt x="118" y="119"/>
                  </a:lnTo>
                  <a:lnTo>
                    <a:pt x="112" y="116"/>
                  </a:lnTo>
                  <a:lnTo>
                    <a:pt x="106" y="114"/>
                  </a:lnTo>
                  <a:lnTo>
                    <a:pt x="100" y="114"/>
                  </a:lnTo>
                  <a:lnTo>
                    <a:pt x="77" y="114"/>
                  </a:lnTo>
                  <a:close/>
                  <a:moveTo>
                    <a:pt x="77" y="37"/>
                  </a:moveTo>
                  <a:lnTo>
                    <a:pt x="77" y="80"/>
                  </a:lnTo>
                  <a:lnTo>
                    <a:pt x="94" y="80"/>
                  </a:lnTo>
                  <a:lnTo>
                    <a:pt x="102" y="80"/>
                  </a:lnTo>
                  <a:lnTo>
                    <a:pt x="106" y="78"/>
                  </a:lnTo>
                  <a:lnTo>
                    <a:pt x="110" y="74"/>
                  </a:lnTo>
                  <a:lnTo>
                    <a:pt x="112" y="70"/>
                  </a:lnTo>
                  <a:lnTo>
                    <a:pt x="114" y="65"/>
                  </a:lnTo>
                  <a:lnTo>
                    <a:pt x="114" y="59"/>
                  </a:lnTo>
                  <a:lnTo>
                    <a:pt x="114" y="51"/>
                  </a:lnTo>
                  <a:lnTo>
                    <a:pt x="110" y="45"/>
                  </a:lnTo>
                  <a:lnTo>
                    <a:pt x="106" y="41"/>
                  </a:lnTo>
                  <a:lnTo>
                    <a:pt x="102" y="39"/>
                  </a:lnTo>
                  <a:lnTo>
                    <a:pt x="96" y="37"/>
                  </a:lnTo>
                  <a:lnTo>
                    <a:pt x="77" y="37"/>
                  </a:lnTo>
                  <a:close/>
                  <a:moveTo>
                    <a:pt x="0" y="0"/>
                  </a:moveTo>
                  <a:lnTo>
                    <a:pt x="108" y="0"/>
                  </a:lnTo>
                  <a:lnTo>
                    <a:pt x="134" y="2"/>
                  </a:lnTo>
                  <a:lnTo>
                    <a:pt x="153" y="8"/>
                  </a:lnTo>
                  <a:lnTo>
                    <a:pt x="169" y="17"/>
                  </a:lnTo>
                  <a:lnTo>
                    <a:pt x="177" y="31"/>
                  </a:lnTo>
                  <a:lnTo>
                    <a:pt x="179" y="49"/>
                  </a:lnTo>
                  <a:lnTo>
                    <a:pt x="177" y="68"/>
                  </a:lnTo>
                  <a:lnTo>
                    <a:pt x="167" y="84"/>
                  </a:lnTo>
                  <a:lnTo>
                    <a:pt x="151" y="94"/>
                  </a:lnTo>
                  <a:lnTo>
                    <a:pt x="165" y="100"/>
                  </a:lnTo>
                  <a:lnTo>
                    <a:pt x="177" y="110"/>
                  </a:lnTo>
                  <a:lnTo>
                    <a:pt x="187" y="123"/>
                  </a:lnTo>
                  <a:lnTo>
                    <a:pt x="189" y="143"/>
                  </a:lnTo>
                  <a:lnTo>
                    <a:pt x="187" y="165"/>
                  </a:lnTo>
                  <a:lnTo>
                    <a:pt x="177" y="180"/>
                  </a:lnTo>
                  <a:lnTo>
                    <a:pt x="163" y="192"/>
                  </a:lnTo>
                  <a:lnTo>
                    <a:pt x="140" y="198"/>
                  </a:lnTo>
                  <a:lnTo>
                    <a:pt x="110" y="200"/>
                  </a:lnTo>
                  <a:lnTo>
                    <a:pt x="0" y="200"/>
                  </a:lnTo>
                  <a:lnTo>
                    <a:pt x="0" y="163"/>
                  </a:lnTo>
                  <a:lnTo>
                    <a:pt x="18" y="163"/>
                  </a:lnTo>
                  <a:lnTo>
                    <a:pt x="18"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5" name="Group 1644"/>
          <p:cNvGrpSpPr/>
          <p:nvPr/>
        </p:nvGrpSpPr>
        <p:grpSpPr>
          <a:xfrm>
            <a:off x="2557239" y="4726379"/>
            <a:ext cx="1181073" cy="1279367"/>
            <a:chOff x="2641601" y="3138488"/>
            <a:chExt cx="1220788" cy="1322388"/>
          </a:xfrm>
        </p:grpSpPr>
        <p:sp>
          <p:nvSpPr>
            <p:cNvPr id="1646" name="Freeform 1185"/>
            <p:cNvSpPr>
              <a:spLocks/>
            </p:cNvSpPr>
            <p:nvPr/>
          </p:nvSpPr>
          <p:spPr bwMode="auto">
            <a:xfrm>
              <a:off x="2740026" y="4044951"/>
              <a:ext cx="296863" cy="295275"/>
            </a:xfrm>
            <a:custGeom>
              <a:avLst/>
              <a:gdLst>
                <a:gd name="T0" fmla="*/ 55 w 375"/>
                <a:gd name="T1" fmla="*/ 0 h 373"/>
                <a:gd name="T2" fmla="*/ 375 w 375"/>
                <a:gd name="T3" fmla="*/ 320 h 373"/>
                <a:gd name="T4" fmla="*/ 320 w 375"/>
                <a:gd name="T5" fmla="*/ 373 h 373"/>
                <a:gd name="T6" fmla="*/ 0 w 375"/>
                <a:gd name="T7" fmla="*/ 53 h 373"/>
                <a:gd name="T8" fmla="*/ 55 w 375"/>
                <a:gd name="T9" fmla="*/ 0 h 373"/>
              </a:gdLst>
              <a:ahLst/>
              <a:cxnLst>
                <a:cxn ang="0">
                  <a:pos x="T0" y="T1"/>
                </a:cxn>
                <a:cxn ang="0">
                  <a:pos x="T2" y="T3"/>
                </a:cxn>
                <a:cxn ang="0">
                  <a:pos x="T4" y="T5"/>
                </a:cxn>
                <a:cxn ang="0">
                  <a:pos x="T6" y="T7"/>
                </a:cxn>
                <a:cxn ang="0">
                  <a:pos x="T8" y="T9"/>
                </a:cxn>
              </a:cxnLst>
              <a:rect l="0" t="0" r="r" b="b"/>
              <a:pathLst>
                <a:path w="375" h="373">
                  <a:moveTo>
                    <a:pt x="55" y="0"/>
                  </a:moveTo>
                  <a:lnTo>
                    <a:pt x="375" y="320"/>
                  </a:lnTo>
                  <a:lnTo>
                    <a:pt x="320" y="373"/>
                  </a:lnTo>
                  <a:lnTo>
                    <a:pt x="0" y="53"/>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7" name="Freeform 1186"/>
            <p:cNvSpPr>
              <a:spLocks/>
            </p:cNvSpPr>
            <p:nvPr/>
          </p:nvSpPr>
          <p:spPr bwMode="auto">
            <a:xfrm>
              <a:off x="2692401" y="4094164"/>
              <a:ext cx="295275" cy="296863"/>
            </a:xfrm>
            <a:custGeom>
              <a:avLst/>
              <a:gdLst>
                <a:gd name="T0" fmla="*/ 53 w 373"/>
                <a:gd name="T1" fmla="*/ 0 h 373"/>
                <a:gd name="T2" fmla="*/ 373 w 373"/>
                <a:gd name="T3" fmla="*/ 320 h 373"/>
                <a:gd name="T4" fmla="*/ 318 w 373"/>
                <a:gd name="T5" fmla="*/ 373 h 373"/>
                <a:gd name="T6" fmla="*/ 0 w 373"/>
                <a:gd name="T7" fmla="*/ 53 h 373"/>
                <a:gd name="T8" fmla="*/ 53 w 373"/>
                <a:gd name="T9" fmla="*/ 0 h 373"/>
              </a:gdLst>
              <a:ahLst/>
              <a:cxnLst>
                <a:cxn ang="0">
                  <a:pos x="T0" y="T1"/>
                </a:cxn>
                <a:cxn ang="0">
                  <a:pos x="T2" y="T3"/>
                </a:cxn>
                <a:cxn ang="0">
                  <a:pos x="T4" y="T5"/>
                </a:cxn>
                <a:cxn ang="0">
                  <a:pos x="T6" y="T7"/>
                </a:cxn>
                <a:cxn ang="0">
                  <a:pos x="T8" y="T9"/>
                </a:cxn>
              </a:cxnLst>
              <a:rect l="0" t="0" r="r" b="b"/>
              <a:pathLst>
                <a:path w="373" h="373">
                  <a:moveTo>
                    <a:pt x="53" y="0"/>
                  </a:moveTo>
                  <a:lnTo>
                    <a:pt x="373" y="320"/>
                  </a:lnTo>
                  <a:lnTo>
                    <a:pt x="318" y="373"/>
                  </a:lnTo>
                  <a:lnTo>
                    <a:pt x="0" y="53"/>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8" name="Freeform 1187"/>
            <p:cNvSpPr>
              <a:spLocks/>
            </p:cNvSpPr>
            <p:nvPr/>
          </p:nvSpPr>
          <p:spPr bwMode="auto">
            <a:xfrm>
              <a:off x="2697163" y="3816351"/>
              <a:ext cx="569913" cy="568325"/>
            </a:xfrm>
            <a:custGeom>
              <a:avLst/>
              <a:gdLst>
                <a:gd name="T0" fmla="*/ 681 w 717"/>
                <a:gd name="T1" fmla="*/ 0 h 717"/>
                <a:gd name="T2" fmla="*/ 717 w 717"/>
                <a:gd name="T3" fmla="*/ 35 h 717"/>
                <a:gd name="T4" fmla="*/ 35 w 717"/>
                <a:gd name="T5" fmla="*/ 717 h 717"/>
                <a:gd name="T6" fmla="*/ 0 w 717"/>
                <a:gd name="T7" fmla="*/ 679 h 717"/>
                <a:gd name="T8" fmla="*/ 681 w 717"/>
                <a:gd name="T9" fmla="*/ 0 h 717"/>
              </a:gdLst>
              <a:ahLst/>
              <a:cxnLst>
                <a:cxn ang="0">
                  <a:pos x="T0" y="T1"/>
                </a:cxn>
                <a:cxn ang="0">
                  <a:pos x="T2" y="T3"/>
                </a:cxn>
                <a:cxn ang="0">
                  <a:pos x="T4" y="T5"/>
                </a:cxn>
                <a:cxn ang="0">
                  <a:pos x="T6" y="T7"/>
                </a:cxn>
                <a:cxn ang="0">
                  <a:pos x="T8" y="T9"/>
                </a:cxn>
              </a:cxnLst>
              <a:rect l="0" t="0" r="r" b="b"/>
              <a:pathLst>
                <a:path w="717" h="717">
                  <a:moveTo>
                    <a:pt x="681" y="0"/>
                  </a:moveTo>
                  <a:lnTo>
                    <a:pt x="717" y="35"/>
                  </a:lnTo>
                  <a:lnTo>
                    <a:pt x="35" y="717"/>
                  </a:lnTo>
                  <a:lnTo>
                    <a:pt x="0" y="679"/>
                  </a:lnTo>
                  <a:lnTo>
                    <a:pt x="68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 name="Freeform 1188"/>
            <p:cNvSpPr>
              <a:spLocks/>
            </p:cNvSpPr>
            <p:nvPr/>
          </p:nvSpPr>
          <p:spPr bwMode="auto">
            <a:xfrm>
              <a:off x="2701926" y="4208464"/>
              <a:ext cx="169863" cy="169863"/>
            </a:xfrm>
            <a:custGeom>
              <a:avLst/>
              <a:gdLst>
                <a:gd name="T0" fmla="*/ 55 w 214"/>
                <a:gd name="T1" fmla="*/ 0 h 214"/>
                <a:gd name="T2" fmla="*/ 214 w 214"/>
                <a:gd name="T3" fmla="*/ 161 h 214"/>
                <a:gd name="T4" fmla="*/ 161 w 214"/>
                <a:gd name="T5" fmla="*/ 214 h 214"/>
                <a:gd name="T6" fmla="*/ 0 w 214"/>
                <a:gd name="T7" fmla="*/ 55 h 214"/>
                <a:gd name="T8" fmla="*/ 55 w 214"/>
                <a:gd name="T9" fmla="*/ 0 h 214"/>
              </a:gdLst>
              <a:ahLst/>
              <a:cxnLst>
                <a:cxn ang="0">
                  <a:pos x="T0" y="T1"/>
                </a:cxn>
                <a:cxn ang="0">
                  <a:pos x="T2" y="T3"/>
                </a:cxn>
                <a:cxn ang="0">
                  <a:pos x="T4" y="T5"/>
                </a:cxn>
                <a:cxn ang="0">
                  <a:pos x="T6" y="T7"/>
                </a:cxn>
                <a:cxn ang="0">
                  <a:pos x="T8" y="T9"/>
                </a:cxn>
              </a:cxnLst>
              <a:rect l="0" t="0" r="r" b="b"/>
              <a:pathLst>
                <a:path w="214" h="214">
                  <a:moveTo>
                    <a:pt x="55" y="0"/>
                  </a:moveTo>
                  <a:lnTo>
                    <a:pt x="214" y="161"/>
                  </a:lnTo>
                  <a:lnTo>
                    <a:pt x="161" y="214"/>
                  </a:lnTo>
                  <a:lnTo>
                    <a:pt x="0" y="55"/>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0" name="Freeform 1189"/>
            <p:cNvSpPr>
              <a:spLocks/>
            </p:cNvSpPr>
            <p:nvPr/>
          </p:nvSpPr>
          <p:spPr bwMode="auto">
            <a:xfrm>
              <a:off x="3467101" y="3317876"/>
              <a:ext cx="296863" cy="296863"/>
            </a:xfrm>
            <a:custGeom>
              <a:avLst/>
              <a:gdLst>
                <a:gd name="T0" fmla="*/ 53 w 373"/>
                <a:gd name="T1" fmla="*/ 0 h 375"/>
                <a:gd name="T2" fmla="*/ 373 w 373"/>
                <a:gd name="T3" fmla="*/ 320 h 375"/>
                <a:gd name="T4" fmla="*/ 320 w 373"/>
                <a:gd name="T5" fmla="*/ 375 h 375"/>
                <a:gd name="T6" fmla="*/ 0 w 373"/>
                <a:gd name="T7" fmla="*/ 55 h 375"/>
                <a:gd name="T8" fmla="*/ 53 w 373"/>
                <a:gd name="T9" fmla="*/ 0 h 375"/>
              </a:gdLst>
              <a:ahLst/>
              <a:cxnLst>
                <a:cxn ang="0">
                  <a:pos x="T0" y="T1"/>
                </a:cxn>
                <a:cxn ang="0">
                  <a:pos x="T2" y="T3"/>
                </a:cxn>
                <a:cxn ang="0">
                  <a:pos x="T4" y="T5"/>
                </a:cxn>
                <a:cxn ang="0">
                  <a:pos x="T6" y="T7"/>
                </a:cxn>
                <a:cxn ang="0">
                  <a:pos x="T8" y="T9"/>
                </a:cxn>
              </a:cxnLst>
              <a:rect l="0" t="0" r="r" b="b"/>
              <a:pathLst>
                <a:path w="373" h="375">
                  <a:moveTo>
                    <a:pt x="53" y="0"/>
                  </a:moveTo>
                  <a:lnTo>
                    <a:pt x="373" y="320"/>
                  </a:lnTo>
                  <a:lnTo>
                    <a:pt x="320" y="375"/>
                  </a:lnTo>
                  <a:lnTo>
                    <a:pt x="0" y="55"/>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1" name="Freeform 1190"/>
            <p:cNvSpPr>
              <a:spLocks/>
            </p:cNvSpPr>
            <p:nvPr/>
          </p:nvSpPr>
          <p:spPr bwMode="auto">
            <a:xfrm>
              <a:off x="3517901" y="3268664"/>
              <a:ext cx="295275" cy="296863"/>
            </a:xfrm>
            <a:custGeom>
              <a:avLst/>
              <a:gdLst>
                <a:gd name="T0" fmla="*/ 53 w 373"/>
                <a:gd name="T1" fmla="*/ 0 h 373"/>
                <a:gd name="T2" fmla="*/ 373 w 373"/>
                <a:gd name="T3" fmla="*/ 318 h 373"/>
                <a:gd name="T4" fmla="*/ 320 w 373"/>
                <a:gd name="T5" fmla="*/ 373 h 373"/>
                <a:gd name="T6" fmla="*/ 0 w 373"/>
                <a:gd name="T7" fmla="*/ 53 h 373"/>
                <a:gd name="T8" fmla="*/ 53 w 373"/>
                <a:gd name="T9" fmla="*/ 0 h 373"/>
              </a:gdLst>
              <a:ahLst/>
              <a:cxnLst>
                <a:cxn ang="0">
                  <a:pos x="T0" y="T1"/>
                </a:cxn>
                <a:cxn ang="0">
                  <a:pos x="T2" y="T3"/>
                </a:cxn>
                <a:cxn ang="0">
                  <a:pos x="T4" y="T5"/>
                </a:cxn>
                <a:cxn ang="0">
                  <a:pos x="T6" y="T7"/>
                </a:cxn>
                <a:cxn ang="0">
                  <a:pos x="T8" y="T9"/>
                </a:cxn>
              </a:cxnLst>
              <a:rect l="0" t="0" r="r" b="b"/>
              <a:pathLst>
                <a:path w="373" h="373">
                  <a:moveTo>
                    <a:pt x="53" y="0"/>
                  </a:moveTo>
                  <a:lnTo>
                    <a:pt x="373" y="318"/>
                  </a:lnTo>
                  <a:lnTo>
                    <a:pt x="320" y="373"/>
                  </a:lnTo>
                  <a:lnTo>
                    <a:pt x="0" y="53"/>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2" name="Freeform 1191"/>
            <p:cNvSpPr>
              <a:spLocks/>
            </p:cNvSpPr>
            <p:nvPr/>
          </p:nvSpPr>
          <p:spPr bwMode="auto">
            <a:xfrm>
              <a:off x="3238501" y="3275014"/>
              <a:ext cx="568325" cy="568325"/>
            </a:xfrm>
            <a:custGeom>
              <a:avLst/>
              <a:gdLst>
                <a:gd name="T0" fmla="*/ 680 w 717"/>
                <a:gd name="T1" fmla="*/ 0 h 716"/>
                <a:gd name="T2" fmla="*/ 717 w 717"/>
                <a:gd name="T3" fmla="*/ 35 h 716"/>
                <a:gd name="T4" fmla="*/ 36 w 717"/>
                <a:gd name="T5" fmla="*/ 716 h 716"/>
                <a:gd name="T6" fmla="*/ 0 w 717"/>
                <a:gd name="T7" fmla="*/ 681 h 716"/>
                <a:gd name="T8" fmla="*/ 680 w 717"/>
                <a:gd name="T9" fmla="*/ 0 h 716"/>
              </a:gdLst>
              <a:ahLst/>
              <a:cxnLst>
                <a:cxn ang="0">
                  <a:pos x="T0" y="T1"/>
                </a:cxn>
                <a:cxn ang="0">
                  <a:pos x="T2" y="T3"/>
                </a:cxn>
                <a:cxn ang="0">
                  <a:pos x="T4" y="T5"/>
                </a:cxn>
                <a:cxn ang="0">
                  <a:pos x="T6" y="T7"/>
                </a:cxn>
                <a:cxn ang="0">
                  <a:pos x="T8" y="T9"/>
                </a:cxn>
              </a:cxnLst>
              <a:rect l="0" t="0" r="r" b="b"/>
              <a:pathLst>
                <a:path w="717" h="716">
                  <a:moveTo>
                    <a:pt x="680" y="0"/>
                  </a:moveTo>
                  <a:lnTo>
                    <a:pt x="717" y="35"/>
                  </a:lnTo>
                  <a:lnTo>
                    <a:pt x="36" y="716"/>
                  </a:lnTo>
                  <a:lnTo>
                    <a:pt x="0" y="681"/>
                  </a:lnTo>
                  <a:lnTo>
                    <a:pt x="68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3" name="Freeform 1192"/>
            <p:cNvSpPr>
              <a:spLocks/>
            </p:cNvSpPr>
            <p:nvPr/>
          </p:nvSpPr>
          <p:spPr bwMode="auto">
            <a:xfrm>
              <a:off x="3632201" y="3279776"/>
              <a:ext cx="169863" cy="169863"/>
            </a:xfrm>
            <a:custGeom>
              <a:avLst/>
              <a:gdLst>
                <a:gd name="T0" fmla="*/ 55 w 214"/>
                <a:gd name="T1" fmla="*/ 0 h 214"/>
                <a:gd name="T2" fmla="*/ 214 w 214"/>
                <a:gd name="T3" fmla="*/ 161 h 214"/>
                <a:gd name="T4" fmla="*/ 161 w 214"/>
                <a:gd name="T5" fmla="*/ 214 h 214"/>
                <a:gd name="T6" fmla="*/ 0 w 214"/>
                <a:gd name="T7" fmla="*/ 55 h 214"/>
                <a:gd name="T8" fmla="*/ 55 w 214"/>
                <a:gd name="T9" fmla="*/ 0 h 214"/>
              </a:gdLst>
              <a:ahLst/>
              <a:cxnLst>
                <a:cxn ang="0">
                  <a:pos x="T0" y="T1"/>
                </a:cxn>
                <a:cxn ang="0">
                  <a:pos x="T2" y="T3"/>
                </a:cxn>
                <a:cxn ang="0">
                  <a:pos x="T4" y="T5"/>
                </a:cxn>
                <a:cxn ang="0">
                  <a:pos x="T6" y="T7"/>
                </a:cxn>
                <a:cxn ang="0">
                  <a:pos x="T8" y="T9"/>
                </a:cxn>
              </a:cxnLst>
              <a:rect l="0" t="0" r="r" b="b"/>
              <a:pathLst>
                <a:path w="214" h="214">
                  <a:moveTo>
                    <a:pt x="55" y="0"/>
                  </a:moveTo>
                  <a:lnTo>
                    <a:pt x="214" y="161"/>
                  </a:lnTo>
                  <a:lnTo>
                    <a:pt x="161" y="214"/>
                  </a:lnTo>
                  <a:lnTo>
                    <a:pt x="0" y="55"/>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4" name="Freeform 1193"/>
            <p:cNvSpPr>
              <a:spLocks/>
            </p:cNvSpPr>
            <p:nvPr/>
          </p:nvSpPr>
          <p:spPr bwMode="auto">
            <a:xfrm>
              <a:off x="2703513" y="4124326"/>
              <a:ext cx="192088" cy="192088"/>
            </a:xfrm>
            <a:custGeom>
              <a:avLst/>
              <a:gdLst>
                <a:gd name="T0" fmla="*/ 12 w 241"/>
                <a:gd name="T1" fmla="*/ 0 h 241"/>
                <a:gd name="T2" fmla="*/ 241 w 241"/>
                <a:gd name="T3" fmla="*/ 241 h 241"/>
                <a:gd name="T4" fmla="*/ 0 w 241"/>
                <a:gd name="T5" fmla="*/ 12 h 241"/>
                <a:gd name="T6" fmla="*/ 12 w 241"/>
                <a:gd name="T7" fmla="*/ 0 h 241"/>
              </a:gdLst>
              <a:ahLst/>
              <a:cxnLst>
                <a:cxn ang="0">
                  <a:pos x="T0" y="T1"/>
                </a:cxn>
                <a:cxn ang="0">
                  <a:pos x="T2" y="T3"/>
                </a:cxn>
                <a:cxn ang="0">
                  <a:pos x="T4" y="T5"/>
                </a:cxn>
                <a:cxn ang="0">
                  <a:pos x="T6" y="T7"/>
                </a:cxn>
              </a:cxnLst>
              <a:rect l="0" t="0" r="r" b="b"/>
              <a:pathLst>
                <a:path w="241" h="241">
                  <a:moveTo>
                    <a:pt x="12" y="0"/>
                  </a:moveTo>
                  <a:lnTo>
                    <a:pt x="241" y="241"/>
                  </a:lnTo>
                  <a:lnTo>
                    <a:pt x="0" y="12"/>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5" name="Freeform 1194"/>
            <p:cNvSpPr>
              <a:spLocks/>
            </p:cNvSpPr>
            <p:nvPr/>
          </p:nvSpPr>
          <p:spPr bwMode="auto">
            <a:xfrm>
              <a:off x="2754313" y="4075114"/>
              <a:ext cx="192088" cy="192088"/>
            </a:xfrm>
            <a:custGeom>
              <a:avLst/>
              <a:gdLst>
                <a:gd name="T0" fmla="*/ 9 w 241"/>
                <a:gd name="T1" fmla="*/ 0 h 241"/>
                <a:gd name="T2" fmla="*/ 241 w 241"/>
                <a:gd name="T3" fmla="*/ 241 h 241"/>
                <a:gd name="T4" fmla="*/ 0 w 241"/>
                <a:gd name="T5" fmla="*/ 10 h 241"/>
                <a:gd name="T6" fmla="*/ 9 w 241"/>
                <a:gd name="T7" fmla="*/ 0 h 241"/>
              </a:gdLst>
              <a:ahLst/>
              <a:cxnLst>
                <a:cxn ang="0">
                  <a:pos x="T0" y="T1"/>
                </a:cxn>
                <a:cxn ang="0">
                  <a:pos x="T2" y="T3"/>
                </a:cxn>
                <a:cxn ang="0">
                  <a:pos x="T4" y="T5"/>
                </a:cxn>
                <a:cxn ang="0">
                  <a:pos x="T6" y="T7"/>
                </a:cxn>
              </a:cxnLst>
              <a:rect l="0" t="0" r="r" b="b"/>
              <a:pathLst>
                <a:path w="241" h="241">
                  <a:moveTo>
                    <a:pt x="9" y="0"/>
                  </a:moveTo>
                  <a:lnTo>
                    <a:pt x="241" y="241"/>
                  </a:lnTo>
                  <a:lnTo>
                    <a:pt x="0" y="10"/>
                  </a:lnTo>
                  <a:lnTo>
                    <a:pt x="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6" name="Freeform 1195"/>
            <p:cNvSpPr>
              <a:spLocks/>
            </p:cNvSpPr>
            <p:nvPr/>
          </p:nvSpPr>
          <p:spPr bwMode="auto">
            <a:xfrm>
              <a:off x="3481388" y="3348039"/>
              <a:ext cx="192088" cy="192088"/>
            </a:xfrm>
            <a:custGeom>
              <a:avLst/>
              <a:gdLst>
                <a:gd name="T0" fmla="*/ 9 w 241"/>
                <a:gd name="T1" fmla="*/ 0 h 242"/>
                <a:gd name="T2" fmla="*/ 241 w 241"/>
                <a:gd name="T3" fmla="*/ 242 h 242"/>
                <a:gd name="T4" fmla="*/ 0 w 241"/>
                <a:gd name="T5" fmla="*/ 10 h 242"/>
                <a:gd name="T6" fmla="*/ 9 w 241"/>
                <a:gd name="T7" fmla="*/ 0 h 242"/>
              </a:gdLst>
              <a:ahLst/>
              <a:cxnLst>
                <a:cxn ang="0">
                  <a:pos x="T0" y="T1"/>
                </a:cxn>
                <a:cxn ang="0">
                  <a:pos x="T2" y="T3"/>
                </a:cxn>
                <a:cxn ang="0">
                  <a:pos x="T4" y="T5"/>
                </a:cxn>
                <a:cxn ang="0">
                  <a:pos x="T6" y="T7"/>
                </a:cxn>
              </a:cxnLst>
              <a:rect l="0" t="0" r="r" b="b"/>
              <a:pathLst>
                <a:path w="241" h="242">
                  <a:moveTo>
                    <a:pt x="9" y="0"/>
                  </a:moveTo>
                  <a:lnTo>
                    <a:pt x="241" y="242"/>
                  </a:lnTo>
                  <a:lnTo>
                    <a:pt x="0" y="10"/>
                  </a:lnTo>
                  <a:lnTo>
                    <a:pt x="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7" name="Freeform 1196"/>
            <p:cNvSpPr>
              <a:spLocks/>
            </p:cNvSpPr>
            <p:nvPr/>
          </p:nvSpPr>
          <p:spPr bwMode="auto">
            <a:xfrm>
              <a:off x="3532188" y="3298826"/>
              <a:ext cx="190500" cy="190500"/>
            </a:xfrm>
            <a:custGeom>
              <a:avLst/>
              <a:gdLst>
                <a:gd name="T0" fmla="*/ 10 w 242"/>
                <a:gd name="T1" fmla="*/ 0 h 241"/>
                <a:gd name="T2" fmla="*/ 242 w 242"/>
                <a:gd name="T3" fmla="*/ 241 h 241"/>
                <a:gd name="T4" fmla="*/ 0 w 242"/>
                <a:gd name="T5" fmla="*/ 9 h 241"/>
                <a:gd name="T6" fmla="*/ 10 w 242"/>
                <a:gd name="T7" fmla="*/ 0 h 241"/>
              </a:gdLst>
              <a:ahLst/>
              <a:cxnLst>
                <a:cxn ang="0">
                  <a:pos x="T0" y="T1"/>
                </a:cxn>
                <a:cxn ang="0">
                  <a:pos x="T2" y="T3"/>
                </a:cxn>
                <a:cxn ang="0">
                  <a:pos x="T4" y="T5"/>
                </a:cxn>
                <a:cxn ang="0">
                  <a:pos x="T6" y="T7"/>
                </a:cxn>
              </a:cxnLst>
              <a:rect l="0" t="0" r="r" b="b"/>
              <a:pathLst>
                <a:path w="242" h="241">
                  <a:moveTo>
                    <a:pt x="10" y="0"/>
                  </a:moveTo>
                  <a:lnTo>
                    <a:pt x="242" y="241"/>
                  </a:lnTo>
                  <a:lnTo>
                    <a:pt x="0" y="9"/>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8" name="Freeform 1197"/>
            <p:cNvSpPr>
              <a:spLocks/>
            </p:cNvSpPr>
            <p:nvPr/>
          </p:nvSpPr>
          <p:spPr bwMode="auto">
            <a:xfrm>
              <a:off x="3467101" y="4044951"/>
              <a:ext cx="296863" cy="295275"/>
            </a:xfrm>
            <a:custGeom>
              <a:avLst/>
              <a:gdLst>
                <a:gd name="T0" fmla="*/ 320 w 373"/>
                <a:gd name="T1" fmla="*/ 0 h 373"/>
                <a:gd name="T2" fmla="*/ 373 w 373"/>
                <a:gd name="T3" fmla="*/ 53 h 373"/>
                <a:gd name="T4" fmla="*/ 53 w 373"/>
                <a:gd name="T5" fmla="*/ 373 h 373"/>
                <a:gd name="T6" fmla="*/ 0 w 373"/>
                <a:gd name="T7" fmla="*/ 320 h 373"/>
                <a:gd name="T8" fmla="*/ 320 w 373"/>
                <a:gd name="T9" fmla="*/ 0 h 373"/>
              </a:gdLst>
              <a:ahLst/>
              <a:cxnLst>
                <a:cxn ang="0">
                  <a:pos x="T0" y="T1"/>
                </a:cxn>
                <a:cxn ang="0">
                  <a:pos x="T2" y="T3"/>
                </a:cxn>
                <a:cxn ang="0">
                  <a:pos x="T4" y="T5"/>
                </a:cxn>
                <a:cxn ang="0">
                  <a:pos x="T6" y="T7"/>
                </a:cxn>
                <a:cxn ang="0">
                  <a:pos x="T8" y="T9"/>
                </a:cxn>
              </a:cxnLst>
              <a:rect l="0" t="0" r="r" b="b"/>
              <a:pathLst>
                <a:path w="373" h="373">
                  <a:moveTo>
                    <a:pt x="320" y="0"/>
                  </a:moveTo>
                  <a:lnTo>
                    <a:pt x="373" y="53"/>
                  </a:lnTo>
                  <a:lnTo>
                    <a:pt x="53" y="373"/>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9" name="Freeform 1198"/>
            <p:cNvSpPr>
              <a:spLocks/>
            </p:cNvSpPr>
            <p:nvPr/>
          </p:nvSpPr>
          <p:spPr bwMode="auto">
            <a:xfrm>
              <a:off x="3517901" y="4094164"/>
              <a:ext cx="295275" cy="296863"/>
            </a:xfrm>
            <a:custGeom>
              <a:avLst/>
              <a:gdLst>
                <a:gd name="T0" fmla="*/ 320 w 373"/>
                <a:gd name="T1" fmla="*/ 0 h 373"/>
                <a:gd name="T2" fmla="*/ 373 w 373"/>
                <a:gd name="T3" fmla="*/ 53 h 373"/>
                <a:gd name="T4" fmla="*/ 53 w 373"/>
                <a:gd name="T5" fmla="*/ 373 h 373"/>
                <a:gd name="T6" fmla="*/ 0 w 373"/>
                <a:gd name="T7" fmla="*/ 320 h 373"/>
                <a:gd name="T8" fmla="*/ 320 w 373"/>
                <a:gd name="T9" fmla="*/ 0 h 373"/>
              </a:gdLst>
              <a:ahLst/>
              <a:cxnLst>
                <a:cxn ang="0">
                  <a:pos x="T0" y="T1"/>
                </a:cxn>
                <a:cxn ang="0">
                  <a:pos x="T2" y="T3"/>
                </a:cxn>
                <a:cxn ang="0">
                  <a:pos x="T4" y="T5"/>
                </a:cxn>
                <a:cxn ang="0">
                  <a:pos x="T6" y="T7"/>
                </a:cxn>
                <a:cxn ang="0">
                  <a:pos x="T8" y="T9"/>
                </a:cxn>
              </a:cxnLst>
              <a:rect l="0" t="0" r="r" b="b"/>
              <a:pathLst>
                <a:path w="373" h="373">
                  <a:moveTo>
                    <a:pt x="320" y="0"/>
                  </a:moveTo>
                  <a:lnTo>
                    <a:pt x="373" y="53"/>
                  </a:lnTo>
                  <a:lnTo>
                    <a:pt x="53" y="373"/>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0" name="Freeform 1199"/>
            <p:cNvSpPr>
              <a:spLocks/>
            </p:cNvSpPr>
            <p:nvPr/>
          </p:nvSpPr>
          <p:spPr bwMode="auto">
            <a:xfrm>
              <a:off x="3238501" y="3816351"/>
              <a:ext cx="568325" cy="568325"/>
            </a:xfrm>
            <a:custGeom>
              <a:avLst/>
              <a:gdLst>
                <a:gd name="T0" fmla="*/ 36 w 717"/>
                <a:gd name="T1" fmla="*/ 0 h 717"/>
                <a:gd name="T2" fmla="*/ 717 w 717"/>
                <a:gd name="T3" fmla="*/ 679 h 717"/>
                <a:gd name="T4" fmla="*/ 680 w 717"/>
                <a:gd name="T5" fmla="*/ 717 h 717"/>
                <a:gd name="T6" fmla="*/ 0 w 717"/>
                <a:gd name="T7" fmla="*/ 35 h 717"/>
                <a:gd name="T8" fmla="*/ 36 w 717"/>
                <a:gd name="T9" fmla="*/ 0 h 717"/>
              </a:gdLst>
              <a:ahLst/>
              <a:cxnLst>
                <a:cxn ang="0">
                  <a:pos x="T0" y="T1"/>
                </a:cxn>
                <a:cxn ang="0">
                  <a:pos x="T2" y="T3"/>
                </a:cxn>
                <a:cxn ang="0">
                  <a:pos x="T4" y="T5"/>
                </a:cxn>
                <a:cxn ang="0">
                  <a:pos x="T6" y="T7"/>
                </a:cxn>
                <a:cxn ang="0">
                  <a:pos x="T8" y="T9"/>
                </a:cxn>
              </a:cxnLst>
              <a:rect l="0" t="0" r="r" b="b"/>
              <a:pathLst>
                <a:path w="717" h="717">
                  <a:moveTo>
                    <a:pt x="36" y="0"/>
                  </a:moveTo>
                  <a:lnTo>
                    <a:pt x="717" y="679"/>
                  </a:lnTo>
                  <a:lnTo>
                    <a:pt x="680" y="717"/>
                  </a:lnTo>
                  <a:lnTo>
                    <a:pt x="0" y="35"/>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1" name="Freeform 1200"/>
            <p:cNvSpPr>
              <a:spLocks/>
            </p:cNvSpPr>
            <p:nvPr/>
          </p:nvSpPr>
          <p:spPr bwMode="auto">
            <a:xfrm>
              <a:off x="3632201" y="4208464"/>
              <a:ext cx="169863" cy="169863"/>
            </a:xfrm>
            <a:custGeom>
              <a:avLst/>
              <a:gdLst>
                <a:gd name="T0" fmla="*/ 161 w 214"/>
                <a:gd name="T1" fmla="*/ 0 h 214"/>
                <a:gd name="T2" fmla="*/ 214 w 214"/>
                <a:gd name="T3" fmla="*/ 55 h 214"/>
                <a:gd name="T4" fmla="*/ 55 w 214"/>
                <a:gd name="T5" fmla="*/ 214 h 214"/>
                <a:gd name="T6" fmla="*/ 0 w 214"/>
                <a:gd name="T7" fmla="*/ 161 h 214"/>
                <a:gd name="T8" fmla="*/ 161 w 214"/>
                <a:gd name="T9" fmla="*/ 0 h 214"/>
              </a:gdLst>
              <a:ahLst/>
              <a:cxnLst>
                <a:cxn ang="0">
                  <a:pos x="T0" y="T1"/>
                </a:cxn>
                <a:cxn ang="0">
                  <a:pos x="T2" y="T3"/>
                </a:cxn>
                <a:cxn ang="0">
                  <a:pos x="T4" y="T5"/>
                </a:cxn>
                <a:cxn ang="0">
                  <a:pos x="T6" y="T7"/>
                </a:cxn>
                <a:cxn ang="0">
                  <a:pos x="T8" y="T9"/>
                </a:cxn>
              </a:cxnLst>
              <a:rect l="0" t="0" r="r" b="b"/>
              <a:pathLst>
                <a:path w="214" h="214">
                  <a:moveTo>
                    <a:pt x="161" y="0"/>
                  </a:moveTo>
                  <a:lnTo>
                    <a:pt x="214" y="55"/>
                  </a:lnTo>
                  <a:lnTo>
                    <a:pt x="55" y="214"/>
                  </a:lnTo>
                  <a:lnTo>
                    <a:pt x="0" y="161"/>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2" name="Freeform 1201"/>
            <p:cNvSpPr>
              <a:spLocks/>
            </p:cNvSpPr>
            <p:nvPr/>
          </p:nvSpPr>
          <p:spPr bwMode="auto">
            <a:xfrm>
              <a:off x="2740026" y="3317876"/>
              <a:ext cx="296863" cy="296863"/>
            </a:xfrm>
            <a:custGeom>
              <a:avLst/>
              <a:gdLst>
                <a:gd name="T0" fmla="*/ 320 w 375"/>
                <a:gd name="T1" fmla="*/ 0 h 375"/>
                <a:gd name="T2" fmla="*/ 375 w 375"/>
                <a:gd name="T3" fmla="*/ 55 h 375"/>
                <a:gd name="T4" fmla="*/ 55 w 375"/>
                <a:gd name="T5" fmla="*/ 375 h 375"/>
                <a:gd name="T6" fmla="*/ 0 w 375"/>
                <a:gd name="T7" fmla="*/ 320 h 375"/>
                <a:gd name="T8" fmla="*/ 320 w 375"/>
                <a:gd name="T9" fmla="*/ 0 h 375"/>
              </a:gdLst>
              <a:ahLst/>
              <a:cxnLst>
                <a:cxn ang="0">
                  <a:pos x="T0" y="T1"/>
                </a:cxn>
                <a:cxn ang="0">
                  <a:pos x="T2" y="T3"/>
                </a:cxn>
                <a:cxn ang="0">
                  <a:pos x="T4" y="T5"/>
                </a:cxn>
                <a:cxn ang="0">
                  <a:pos x="T6" y="T7"/>
                </a:cxn>
                <a:cxn ang="0">
                  <a:pos x="T8" y="T9"/>
                </a:cxn>
              </a:cxnLst>
              <a:rect l="0" t="0" r="r" b="b"/>
              <a:pathLst>
                <a:path w="375" h="375">
                  <a:moveTo>
                    <a:pt x="320" y="0"/>
                  </a:moveTo>
                  <a:lnTo>
                    <a:pt x="375" y="55"/>
                  </a:lnTo>
                  <a:lnTo>
                    <a:pt x="55" y="375"/>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3" name="Freeform 1202"/>
            <p:cNvSpPr>
              <a:spLocks/>
            </p:cNvSpPr>
            <p:nvPr/>
          </p:nvSpPr>
          <p:spPr bwMode="auto">
            <a:xfrm>
              <a:off x="2692401" y="3268664"/>
              <a:ext cx="295275" cy="296863"/>
            </a:xfrm>
            <a:custGeom>
              <a:avLst/>
              <a:gdLst>
                <a:gd name="T0" fmla="*/ 318 w 373"/>
                <a:gd name="T1" fmla="*/ 0 h 373"/>
                <a:gd name="T2" fmla="*/ 373 w 373"/>
                <a:gd name="T3" fmla="*/ 53 h 373"/>
                <a:gd name="T4" fmla="*/ 53 w 373"/>
                <a:gd name="T5" fmla="*/ 373 h 373"/>
                <a:gd name="T6" fmla="*/ 0 w 373"/>
                <a:gd name="T7" fmla="*/ 318 h 373"/>
                <a:gd name="T8" fmla="*/ 318 w 373"/>
                <a:gd name="T9" fmla="*/ 0 h 373"/>
              </a:gdLst>
              <a:ahLst/>
              <a:cxnLst>
                <a:cxn ang="0">
                  <a:pos x="T0" y="T1"/>
                </a:cxn>
                <a:cxn ang="0">
                  <a:pos x="T2" y="T3"/>
                </a:cxn>
                <a:cxn ang="0">
                  <a:pos x="T4" y="T5"/>
                </a:cxn>
                <a:cxn ang="0">
                  <a:pos x="T6" y="T7"/>
                </a:cxn>
                <a:cxn ang="0">
                  <a:pos x="T8" y="T9"/>
                </a:cxn>
              </a:cxnLst>
              <a:rect l="0" t="0" r="r" b="b"/>
              <a:pathLst>
                <a:path w="373" h="373">
                  <a:moveTo>
                    <a:pt x="318" y="0"/>
                  </a:moveTo>
                  <a:lnTo>
                    <a:pt x="373" y="53"/>
                  </a:lnTo>
                  <a:lnTo>
                    <a:pt x="53" y="373"/>
                  </a:lnTo>
                  <a:lnTo>
                    <a:pt x="0" y="318"/>
                  </a:lnTo>
                  <a:lnTo>
                    <a:pt x="3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4" name="Freeform 1203"/>
            <p:cNvSpPr>
              <a:spLocks/>
            </p:cNvSpPr>
            <p:nvPr/>
          </p:nvSpPr>
          <p:spPr bwMode="auto">
            <a:xfrm>
              <a:off x="2697163" y="3275014"/>
              <a:ext cx="569913" cy="568325"/>
            </a:xfrm>
            <a:custGeom>
              <a:avLst/>
              <a:gdLst>
                <a:gd name="T0" fmla="*/ 35 w 717"/>
                <a:gd name="T1" fmla="*/ 0 h 716"/>
                <a:gd name="T2" fmla="*/ 717 w 717"/>
                <a:gd name="T3" fmla="*/ 681 h 716"/>
                <a:gd name="T4" fmla="*/ 681 w 717"/>
                <a:gd name="T5" fmla="*/ 716 h 716"/>
                <a:gd name="T6" fmla="*/ 0 w 717"/>
                <a:gd name="T7" fmla="*/ 35 h 716"/>
                <a:gd name="T8" fmla="*/ 35 w 717"/>
                <a:gd name="T9" fmla="*/ 0 h 716"/>
              </a:gdLst>
              <a:ahLst/>
              <a:cxnLst>
                <a:cxn ang="0">
                  <a:pos x="T0" y="T1"/>
                </a:cxn>
                <a:cxn ang="0">
                  <a:pos x="T2" y="T3"/>
                </a:cxn>
                <a:cxn ang="0">
                  <a:pos x="T4" y="T5"/>
                </a:cxn>
                <a:cxn ang="0">
                  <a:pos x="T6" y="T7"/>
                </a:cxn>
                <a:cxn ang="0">
                  <a:pos x="T8" y="T9"/>
                </a:cxn>
              </a:cxnLst>
              <a:rect l="0" t="0" r="r" b="b"/>
              <a:pathLst>
                <a:path w="717" h="716">
                  <a:moveTo>
                    <a:pt x="35" y="0"/>
                  </a:moveTo>
                  <a:lnTo>
                    <a:pt x="717" y="681"/>
                  </a:lnTo>
                  <a:lnTo>
                    <a:pt x="681" y="716"/>
                  </a:lnTo>
                  <a:lnTo>
                    <a:pt x="0" y="35"/>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5" name="Freeform 1204"/>
            <p:cNvSpPr>
              <a:spLocks/>
            </p:cNvSpPr>
            <p:nvPr/>
          </p:nvSpPr>
          <p:spPr bwMode="auto">
            <a:xfrm>
              <a:off x="2701926" y="3279776"/>
              <a:ext cx="169863" cy="169863"/>
            </a:xfrm>
            <a:custGeom>
              <a:avLst/>
              <a:gdLst>
                <a:gd name="T0" fmla="*/ 161 w 214"/>
                <a:gd name="T1" fmla="*/ 0 h 214"/>
                <a:gd name="T2" fmla="*/ 214 w 214"/>
                <a:gd name="T3" fmla="*/ 55 h 214"/>
                <a:gd name="T4" fmla="*/ 55 w 214"/>
                <a:gd name="T5" fmla="*/ 214 h 214"/>
                <a:gd name="T6" fmla="*/ 0 w 214"/>
                <a:gd name="T7" fmla="*/ 161 h 214"/>
                <a:gd name="T8" fmla="*/ 161 w 214"/>
                <a:gd name="T9" fmla="*/ 0 h 214"/>
              </a:gdLst>
              <a:ahLst/>
              <a:cxnLst>
                <a:cxn ang="0">
                  <a:pos x="T0" y="T1"/>
                </a:cxn>
                <a:cxn ang="0">
                  <a:pos x="T2" y="T3"/>
                </a:cxn>
                <a:cxn ang="0">
                  <a:pos x="T4" y="T5"/>
                </a:cxn>
                <a:cxn ang="0">
                  <a:pos x="T6" y="T7"/>
                </a:cxn>
                <a:cxn ang="0">
                  <a:pos x="T8" y="T9"/>
                </a:cxn>
              </a:cxnLst>
              <a:rect l="0" t="0" r="r" b="b"/>
              <a:pathLst>
                <a:path w="214" h="214">
                  <a:moveTo>
                    <a:pt x="161" y="0"/>
                  </a:moveTo>
                  <a:lnTo>
                    <a:pt x="214" y="55"/>
                  </a:lnTo>
                  <a:lnTo>
                    <a:pt x="55" y="214"/>
                  </a:lnTo>
                  <a:lnTo>
                    <a:pt x="0" y="161"/>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6" name="Freeform 1205"/>
            <p:cNvSpPr>
              <a:spLocks/>
            </p:cNvSpPr>
            <p:nvPr/>
          </p:nvSpPr>
          <p:spPr bwMode="auto">
            <a:xfrm>
              <a:off x="3548063" y="4184651"/>
              <a:ext cx="190500" cy="192088"/>
            </a:xfrm>
            <a:custGeom>
              <a:avLst/>
              <a:gdLst>
                <a:gd name="T0" fmla="*/ 242 w 242"/>
                <a:gd name="T1" fmla="*/ 0 h 242"/>
                <a:gd name="T2" fmla="*/ 12 w 242"/>
                <a:gd name="T3" fmla="*/ 242 h 242"/>
                <a:gd name="T4" fmla="*/ 0 w 242"/>
                <a:gd name="T5" fmla="*/ 232 h 242"/>
                <a:gd name="T6" fmla="*/ 242 w 242"/>
                <a:gd name="T7" fmla="*/ 0 h 242"/>
              </a:gdLst>
              <a:ahLst/>
              <a:cxnLst>
                <a:cxn ang="0">
                  <a:pos x="T0" y="T1"/>
                </a:cxn>
                <a:cxn ang="0">
                  <a:pos x="T2" y="T3"/>
                </a:cxn>
                <a:cxn ang="0">
                  <a:pos x="T4" y="T5"/>
                </a:cxn>
                <a:cxn ang="0">
                  <a:pos x="T6" y="T7"/>
                </a:cxn>
              </a:cxnLst>
              <a:rect l="0" t="0" r="r" b="b"/>
              <a:pathLst>
                <a:path w="242" h="242">
                  <a:moveTo>
                    <a:pt x="242" y="0"/>
                  </a:moveTo>
                  <a:lnTo>
                    <a:pt x="12" y="242"/>
                  </a:lnTo>
                  <a:lnTo>
                    <a:pt x="0" y="232"/>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7" name="Freeform 1206"/>
            <p:cNvSpPr>
              <a:spLocks/>
            </p:cNvSpPr>
            <p:nvPr/>
          </p:nvSpPr>
          <p:spPr bwMode="auto">
            <a:xfrm>
              <a:off x="3498851" y="4135439"/>
              <a:ext cx="192088" cy="190500"/>
            </a:xfrm>
            <a:custGeom>
              <a:avLst/>
              <a:gdLst>
                <a:gd name="T0" fmla="*/ 242 w 242"/>
                <a:gd name="T1" fmla="*/ 0 h 241"/>
                <a:gd name="T2" fmla="*/ 10 w 242"/>
                <a:gd name="T3" fmla="*/ 241 h 241"/>
                <a:gd name="T4" fmla="*/ 0 w 242"/>
                <a:gd name="T5" fmla="*/ 231 h 241"/>
                <a:gd name="T6" fmla="*/ 242 w 242"/>
                <a:gd name="T7" fmla="*/ 0 h 241"/>
              </a:gdLst>
              <a:ahLst/>
              <a:cxnLst>
                <a:cxn ang="0">
                  <a:pos x="T0" y="T1"/>
                </a:cxn>
                <a:cxn ang="0">
                  <a:pos x="T2" y="T3"/>
                </a:cxn>
                <a:cxn ang="0">
                  <a:pos x="T4" y="T5"/>
                </a:cxn>
                <a:cxn ang="0">
                  <a:pos x="T6" y="T7"/>
                </a:cxn>
              </a:cxnLst>
              <a:rect l="0" t="0" r="r" b="b"/>
              <a:pathLst>
                <a:path w="242" h="241">
                  <a:moveTo>
                    <a:pt x="242" y="0"/>
                  </a:moveTo>
                  <a:lnTo>
                    <a:pt x="10" y="241"/>
                  </a:lnTo>
                  <a:lnTo>
                    <a:pt x="0" y="231"/>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8" name="Freeform 1207"/>
            <p:cNvSpPr>
              <a:spLocks/>
            </p:cNvSpPr>
            <p:nvPr/>
          </p:nvSpPr>
          <p:spPr bwMode="auto">
            <a:xfrm>
              <a:off x="2771776" y="3406776"/>
              <a:ext cx="190500" cy="192088"/>
            </a:xfrm>
            <a:custGeom>
              <a:avLst/>
              <a:gdLst>
                <a:gd name="T0" fmla="*/ 242 w 242"/>
                <a:gd name="T1" fmla="*/ 0 h 241"/>
                <a:gd name="T2" fmla="*/ 10 w 242"/>
                <a:gd name="T3" fmla="*/ 241 h 241"/>
                <a:gd name="T4" fmla="*/ 0 w 242"/>
                <a:gd name="T5" fmla="*/ 232 h 241"/>
                <a:gd name="T6" fmla="*/ 242 w 242"/>
                <a:gd name="T7" fmla="*/ 0 h 241"/>
              </a:gdLst>
              <a:ahLst/>
              <a:cxnLst>
                <a:cxn ang="0">
                  <a:pos x="T0" y="T1"/>
                </a:cxn>
                <a:cxn ang="0">
                  <a:pos x="T2" y="T3"/>
                </a:cxn>
                <a:cxn ang="0">
                  <a:pos x="T4" y="T5"/>
                </a:cxn>
                <a:cxn ang="0">
                  <a:pos x="T6" y="T7"/>
                </a:cxn>
              </a:cxnLst>
              <a:rect l="0" t="0" r="r" b="b"/>
              <a:pathLst>
                <a:path w="242" h="241">
                  <a:moveTo>
                    <a:pt x="242" y="0"/>
                  </a:moveTo>
                  <a:lnTo>
                    <a:pt x="10" y="241"/>
                  </a:lnTo>
                  <a:lnTo>
                    <a:pt x="0" y="232"/>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9" name="Freeform 1208"/>
            <p:cNvSpPr>
              <a:spLocks/>
            </p:cNvSpPr>
            <p:nvPr/>
          </p:nvSpPr>
          <p:spPr bwMode="auto">
            <a:xfrm>
              <a:off x="2720976" y="3359151"/>
              <a:ext cx="192088" cy="192088"/>
            </a:xfrm>
            <a:custGeom>
              <a:avLst/>
              <a:gdLst>
                <a:gd name="T0" fmla="*/ 242 w 242"/>
                <a:gd name="T1" fmla="*/ 0 h 242"/>
                <a:gd name="T2" fmla="*/ 10 w 242"/>
                <a:gd name="T3" fmla="*/ 242 h 242"/>
                <a:gd name="T4" fmla="*/ 0 w 242"/>
                <a:gd name="T5" fmla="*/ 230 h 242"/>
                <a:gd name="T6" fmla="*/ 242 w 242"/>
                <a:gd name="T7" fmla="*/ 0 h 242"/>
              </a:gdLst>
              <a:ahLst/>
              <a:cxnLst>
                <a:cxn ang="0">
                  <a:pos x="T0" y="T1"/>
                </a:cxn>
                <a:cxn ang="0">
                  <a:pos x="T2" y="T3"/>
                </a:cxn>
                <a:cxn ang="0">
                  <a:pos x="T4" y="T5"/>
                </a:cxn>
                <a:cxn ang="0">
                  <a:pos x="T6" y="T7"/>
                </a:cxn>
              </a:cxnLst>
              <a:rect l="0" t="0" r="r" b="b"/>
              <a:pathLst>
                <a:path w="242" h="242">
                  <a:moveTo>
                    <a:pt x="242" y="0"/>
                  </a:moveTo>
                  <a:lnTo>
                    <a:pt x="10" y="242"/>
                  </a:lnTo>
                  <a:lnTo>
                    <a:pt x="0" y="230"/>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0" name="Freeform 1209"/>
            <p:cNvSpPr>
              <a:spLocks/>
            </p:cNvSpPr>
            <p:nvPr/>
          </p:nvSpPr>
          <p:spPr bwMode="auto">
            <a:xfrm>
              <a:off x="2641601" y="3595689"/>
              <a:ext cx="1220788" cy="468313"/>
            </a:xfrm>
            <a:custGeom>
              <a:avLst/>
              <a:gdLst>
                <a:gd name="T0" fmla="*/ 770 w 1538"/>
                <a:gd name="T1" fmla="*/ 0 h 589"/>
                <a:gd name="T2" fmla="*/ 811 w 1538"/>
                <a:gd name="T3" fmla="*/ 0 h 589"/>
                <a:gd name="T4" fmla="*/ 847 w 1538"/>
                <a:gd name="T5" fmla="*/ 4 h 589"/>
                <a:gd name="T6" fmla="*/ 1461 w 1538"/>
                <a:gd name="T7" fmla="*/ 65 h 589"/>
                <a:gd name="T8" fmla="*/ 1485 w 1538"/>
                <a:gd name="T9" fmla="*/ 73 h 589"/>
                <a:gd name="T10" fmla="*/ 1506 w 1538"/>
                <a:gd name="T11" fmla="*/ 85 h 589"/>
                <a:gd name="T12" fmla="*/ 1524 w 1538"/>
                <a:gd name="T13" fmla="*/ 104 h 589"/>
                <a:gd name="T14" fmla="*/ 1534 w 1538"/>
                <a:gd name="T15" fmla="*/ 126 h 589"/>
                <a:gd name="T16" fmla="*/ 1538 w 1538"/>
                <a:gd name="T17" fmla="*/ 152 h 589"/>
                <a:gd name="T18" fmla="*/ 1538 w 1538"/>
                <a:gd name="T19" fmla="*/ 452 h 589"/>
                <a:gd name="T20" fmla="*/ 1534 w 1538"/>
                <a:gd name="T21" fmla="*/ 477 h 589"/>
                <a:gd name="T22" fmla="*/ 1524 w 1538"/>
                <a:gd name="T23" fmla="*/ 499 h 589"/>
                <a:gd name="T24" fmla="*/ 1506 w 1538"/>
                <a:gd name="T25" fmla="*/ 517 h 589"/>
                <a:gd name="T26" fmla="*/ 1485 w 1538"/>
                <a:gd name="T27" fmla="*/ 530 h 589"/>
                <a:gd name="T28" fmla="*/ 1461 w 1538"/>
                <a:gd name="T29" fmla="*/ 536 h 589"/>
                <a:gd name="T30" fmla="*/ 847 w 1538"/>
                <a:gd name="T31" fmla="*/ 585 h 589"/>
                <a:gd name="T32" fmla="*/ 811 w 1538"/>
                <a:gd name="T33" fmla="*/ 587 h 589"/>
                <a:gd name="T34" fmla="*/ 770 w 1538"/>
                <a:gd name="T35" fmla="*/ 589 h 589"/>
                <a:gd name="T36" fmla="*/ 727 w 1538"/>
                <a:gd name="T37" fmla="*/ 587 h 589"/>
                <a:gd name="T38" fmla="*/ 691 w 1538"/>
                <a:gd name="T39" fmla="*/ 585 h 589"/>
                <a:gd name="T40" fmla="*/ 79 w 1538"/>
                <a:gd name="T41" fmla="*/ 536 h 589"/>
                <a:gd name="T42" fmla="*/ 53 w 1538"/>
                <a:gd name="T43" fmla="*/ 530 h 589"/>
                <a:gd name="T44" fmla="*/ 32 w 1538"/>
                <a:gd name="T45" fmla="*/ 517 h 589"/>
                <a:gd name="T46" fmla="*/ 16 w 1538"/>
                <a:gd name="T47" fmla="*/ 499 h 589"/>
                <a:gd name="T48" fmla="*/ 4 w 1538"/>
                <a:gd name="T49" fmla="*/ 477 h 589"/>
                <a:gd name="T50" fmla="*/ 0 w 1538"/>
                <a:gd name="T51" fmla="*/ 452 h 589"/>
                <a:gd name="T52" fmla="*/ 0 w 1538"/>
                <a:gd name="T53" fmla="*/ 152 h 589"/>
                <a:gd name="T54" fmla="*/ 4 w 1538"/>
                <a:gd name="T55" fmla="*/ 126 h 589"/>
                <a:gd name="T56" fmla="*/ 16 w 1538"/>
                <a:gd name="T57" fmla="*/ 104 h 589"/>
                <a:gd name="T58" fmla="*/ 32 w 1538"/>
                <a:gd name="T59" fmla="*/ 85 h 589"/>
                <a:gd name="T60" fmla="*/ 53 w 1538"/>
                <a:gd name="T61" fmla="*/ 73 h 589"/>
                <a:gd name="T62" fmla="*/ 79 w 1538"/>
                <a:gd name="T63" fmla="*/ 65 h 589"/>
                <a:gd name="T64" fmla="*/ 691 w 1538"/>
                <a:gd name="T65" fmla="*/ 4 h 589"/>
                <a:gd name="T66" fmla="*/ 727 w 1538"/>
                <a:gd name="T67" fmla="*/ 0 h 589"/>
                <a:gd name="T68" fmla="*/ 770 w 1538"/>
                <a:gd name="T6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8" h="589">
                  <a:moveTo>
                    <a:pt x="770" y="0"/>
                  </a:moveTo>
                  <a:lnTo>
                    <a:pt x="811" y="0"/>
                  </a:lnTo>
                  <a:lnTo>
                    <a:pt x="847" y="4"/>
                  </a:lnTo>
                  <a:lnTo>
                    <a:pt x="1461" y="65"/>
                  </a:lnTo>
                  <a:lnTo>
                    <a:pt x="1485" y="73"/>
                  </a:lnTo>
                  <a:lnTo>
                    <a:pt x="1506" y="85"/>
                  </a:lnTo>
                  <a:lnTo>
                    <a:pt x="1524" y="104"/>
                  </a:lnTo>
                  <a:lnTo>
                    <a:pt x="1534" y="126"/>
                  </a:lnTo>
                  <a:lnTo>
                    <a:pt x="1538" y="152"/>
                  </a:lnTo>
                  <a:lnTo>
                    <a:pt x="1538" y="452"/>
                  </a:lnTo>
                  <a:lnTo>
                    <a:pt x="1534" y="477"/>
                  </a:lnTo>
                  <a:lnTo>
                    <a:pt x="1524" y="499"/>
                  </a:lnTo>
                  <a:lnTo>
                    <a:pt x="1506" y="517"/>
                  </a:lnTo>
                  <a:lnTo>
                    <a:pt x="1485" y="530"/>
                  </a:lnTo>
                  <a:lnTo>
                    <a:pt x="1461" y="536"/>
                  </a:lnTo>
                  <a:lnTo>
                    <a:pt x="847" y="585"/>
                  </a:lnTo>
                  <a:lnTo>
                    <a:pt x="811" y="587"/>
                  </a:lnTo>
                  <a:lnTo>
                    <a:pt x="770" y="589"/>
                  </a:lnTo>
                  <a:lnTo>
                    <a:pt x="727" y="587"/>
                  </a:lnTo>
                  <a:lnTo>
                    <a:pt x="691" y="585"/>
                  </a:lnTo>
                  <a:lnTo>
                    <a:pt x="79" y="536"/>
                  </a:lnTo>
                  <a:lnTo>
                    <a:pt x="53" y="530"/>
                  </a:lnTo>
                  <a:lnTo>
                    <a:pt x="32" y="517"/>
                  </a:lnTo>
                  <a:lnTo>
                    <a:pt x="16" y="499"/>
                  </a:lnTo>
                  <a:lnTo>
                    <a:pt x="4" y="477"/>
                  </a:lnTo>
                  <a:lnTo>
                    <a:pt x="0" y="452"/>
                  </a:lnTo>
                  <a:lnTo>
                    <a:pt x="0" y="152"/>
                  </a:lnTo>
                  <a:lnTo>
                    <a:pt x="4" y="126"/>
                  </a:lnTo>
                  <a:lnTo>
                    <a:pt x="16" y="104"/>
                  </a:lnTo>
                  <a:lnTo>
                    <a:pt x="32" y="85"/>
                  </a:lnTo>
                  <a:lnTo>
                    <a:pt x="53" y="73"/>
                  </a:lnTo>
                  <a:lnTo>
                    <a:pt x="79" y="65"/>
                  </a:lnTo>
                  <a:lnTo>
                    <a:pt x="691" y="4"/>
                  </a:lnTo>
                  <a:lnTo>
                    <a:pt x="727" y="0"/>
                  </a:lnTo>
                  <a:lnTo>
                    <a:pt x="7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1" name="Freeform 1210"/>
            <p:cNvSpPr>
              <a:spLocks noEditPoints="1"/>
            </p:cNvSpPr>
            <p:nvPr/>
          </p:nvSpPr>
          <p:spPr bwMode="auto">
            <a:xfrm>
              <a:off x="2674938" y="3629026"/>
              <a:ext cx="1155700" cy="401638"/>
            </a:xfrm>
            <a:custGeom>
              <a:avLst/>
              <a:gdLst>
                <a:gd name="T0" fmla="*/ 733 w 1457"/>
                <a:gd name="T1" fmla="*/ 506 h 506"/>
                <a:gd name="T2" fmla="*/ 823 w 1457"/>
                <a:gd name="T3" fmla="*/ 490 h 506"/>
                <a:gd name="T4" fmla="*/ 778 w 1457"/>
                <a:gd name="T5" fmla="*/ 504 h 506"/>
                <a:gd name="T6" fmla="*/ 823 w 1457"/>
                <a:gd name="T7" fmla="*/ 490 h 506"/>
                <a:gd name="T8" fmla="*/ 593 w 1457"/>
                <a:gd name="T9" fmla="*/ 498 h 506"/>
                <a:gd name="T10" fmla="*/ 870 w 1457"/>
                <a:gd name="T11" fmla="*/ 498 h 506"/>
                <a:gd name="T12" fmla="*/ 548 w 1457"/>
                <a:gd name="T13" fmla="*/ 482 h 506"/>
                <a:gd name="T14" fmla="*/ 1010 w 1457"/>
                <a:gd name="T15" fmla="*/ 475 h 506"/>
                <a:gd name="T16" fmla="*/ 1010 w 1457"/>
                <a:gd name="T17" fmla="*/ 475 h 506"/>
                <a:gd name="T18" fmla="*/ 409 w 1457"/>
                <a:gd name="T19" fmla="*/ 484 h 506"/>
                <a:gd name="T20" fmla="*/ 1057 w 1457"/>
                <a:gd name="T21" fmla="*/ 482 h 506"/>
                <a:gd name="T22" fmla="*/ 364 w 1457"/>
                <a:gd name="T23" fmla="*/ 469 h 506"/>
                <a:gd name="T24" fmla="*/ 1194 w 1457"/>
                <a:gd name="T25" fmla="*/ 461 h 506"/>
                <a:gd name="T26" fmla="*/ 1194 w 1457"/>
                <a:gd name="T27" fmla="*/ 461 h 506"/>
                <a:gd name="T28" fmla="*/ 222 w 1457"/>
                <a:gd name="T29" fmla="*/ 469 h 506"/>
                <a:gd name="T30" fmla="*/ 1241 w 1457"/>
                <a:gd name="T31" fmla="*/ 469 h 506"/>
                <a:gd name="T32" fmla="*/ 177 w 1457"/>
                <a:gd name="T33" fmla="*/ 453 h 506"/>
                <a:gd name="T34" fmla="*/ 1379 w 1457"/>
                <a:gd name="T35" fmla="*/ 445 h 506"/>
                <a:gd name="T36" fmla="*/ 1332 w 1457"/>
                <a:gd name="T37" fmla="*/ 449 h 506"/>
                <a:gd name="T38" fmla="*/ 63 w 1457"/>
                <a:gd name="T39" fmla="*/ 441 h 506"/>
                <a:gd name="T40" fmla="*/ 83 w 1457"/>
                <a:gd name="T41" fmla="*/ 457 h 506"/>
                <a:gd name="T42" fmla="*/ 1440 w 1457"/>
                <a:gd name="T43" fmla="*/ 392 h 506"/>
                <a:gd name="T44" fmla="*/ 1416 w 1457"/>
                <a:gd name="T45" fmla="*/ 428 h 506"/>
                <a:gd name="T46" fmla="*/ 12 w 1457"/>
                <a:gd name="T47" fmla="*/ 355 h 506"/>
                <a:gd name="T48" fmla="*/ 8 w 1457"/>
                <a:gd name="T49" fmla="*/ 402 h 506"/>
                <a:gd name="T50" fmla="*/ 1446 w 1457"/>
                <a:gd name="T51" fmla="*/ 302 h 506"/>
                <a:gd name="T52" fmla="*/ 1446 w 1457"/>
                <a:gd name="T53" fmla="*/ 302 h 506"/>
                <a:gd name="T54" fmla="*/ 0 w 1457"/>
                <a:gd name="T55" fmla="*/ 308 h 506"/>
                <a:gd name="T56" fmla="*/ 1457 w 1457"/>
                <a:gd name="T57" fmla="*/ 255 h 506"/>
                <a:gd name="T58" fmla="*/ 12 w 1457"/>
                <a:gd name="T59" fmla="*/ 168 h 506"/>
                <a:gd name="T60" fmla="*/ 1448 w 1457"/>
                <a:gd name="T61" fmla="*/ 115 h 506"/>
                <a:gd name="T62" fmla="*/ 1446 w 1457"/>
                <a:gd name="T63" fmla="*/ 163 h 506"/>
                <a:gd name="T64" fmla="*/ 1448 w 1457"/>
                <a:gd name="T65" fmla="*/ 115 h 506"/>
                <a:gd name="T66" fmla="*/ 18 w 1457"/>
                <a:gd name="T67" fmla="*/ 125 h 506"/>
                <a:gd name="T68" fmla="*/ 1371 w 1457"/>
                <a:gd name="T69" fmla="*/ 60 h 506"/>
                <a:gd name="T70" fmla="*/ 1410 w 1457"/>
                <a:gd name="T71" fmla="*/ 86 h 506"/>
                <a:gd name="T72" fmla="*/ 1371 w 1457"/>
                <a:gd name="T73" fmla="*/ 60 h 506"/>
                <a:gd name="T74" fmla="*/ 81 w 1457"/>
                <a:gd name="T75" fmla="*/ 72 h 506"/>
                <a:gd name="T76" fmla="*/ 1279 w 1457"/>
                <a:gd name="T77" fmla="*/ 51 h 506"/>
                <a:gd name="T78" fmla="*/ 1279 w 1457"/>
                <a:gd name="T79" fmla="*/ 51 h 506"/>
                <a:gd name="T80" fmla="*/ 171 w 1457"/>
                <a:gd name="T81" fmla="*/ 51 h 506"/>
                <a:gd name="T82" fmla="*/ 1232 w 1457"/>
                <a:gd name="T83" fmla="*/ 59 h 506"/>
                <a:gd name="T84" fmla="*/ 311 w 1457"/>
                <a:gd name="T85" fmla="*/ 49 h 506"/>
                <a:gd name="T86" fmla="*/ 1094 w 1457"/>
                <a:gd name="T87" fmla="*/ 33 h 506"/>
                <a:gd name="T88" fmla="*/ 1094 w 1457"/>
                <a:gd name="T89" fmla="*/ 33 h 506"/>
                <a:gd name="T90" fmla="*/ 356 w 1457"/>
                <a:gd name="T91" fmla="*/ 33 h 506"/>
                <a:gd name="T92" fmla="*/ 1047 w 1457"/>
                <a:gd name="T93" fmla="*/ 39 h 506"/>
                <a:gd name="T94" fmla="*/ 495 w 1457"/>
                <a:gd name="T95" fmla="*/ 31 h 506"/>
                <a:gd name="T96" fmla="*/ 912 w 1457"/>
                <a:gd name="T97" fmla="*/ 13 h 506"/>
                <a:gd name="T98" fmla="*/ 912 w 1457"/>
                <a:gd name="T99" fmla="*/ 13 h 506"/>
                <a:gd name="T100" fmla="*/ 540 w 1457"/>
                <a:gd name="T101" fmla="*/ 13 h 506"/>
                <a:gd name="T102" fmla="*/ 862 w 1457"/>
                <a:gd name="T103" fmla="*/ 21 h 506"/>
                <a:gd name="T104" fmla="*/ 680 w 1457"/>
                <a:gd name="T105" fmla="*/ 11 h 506"/>
                <a:gd name="T106" fmla="*/ 633 w 1457"/>
                <a:gd name="T107" fmla="*/ 4 h 506"/>
                <a:gd name="T108" fmla="*/ 725 w 1457"/>
                <a:gd name="T109" fmla="*/ 0 h 506"/>
                <a:gd name="T110" fmla="*/ 729 w 1457"/>
                <a:gd name="T111" fmla="*/ 1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7" h="506">
                  <a:moveTo>
                    <a:pt x="686" y="492"/>
                  </a:moveTo>
                  <a:lnTo>
                    <a:pt x="729" y="494"/>
                  </a:lnTo>
                  <a:lnTo>
                    <a:pt x="733" y="494"/>
                  </a:lnTo>
                  <a:lnTo>
                    <a:pt x="733" y="506"/>
                  </a:lnTo>
                  <a:lnTo>
                    <a:pt x="729" y="506"/>
                  </a:lnTo>
                  <a:lnTo>
                    <a:pt x="686" y="504"/>
                  </a:lnTo>
                  <a:lnTo>
                    <a:pt x="686" y="492"/>
                  </a:lnTo>
                  <a:close/>
                  <a:moveTo>
                    <a:pt x="823" y="490"/>
                  </a:moveTo>
                  <a:lnTo>
                    <a:pt x="825" y="502"/>
                  </a:lnTo>
                  <a:lnTo>
                    <a:pt x="806" y="502"/>
                  </a:lnTo>
                  <a:lnTo>
                    <a:pt x="794" y="504"/>
                  </a:lnTo>
                  <a:lnTo>
                    <a:pt x="778" y="504"/>
                  </a:lnTo>
                  <a:lnTo>
                    <a:pt x="778" y="492"/>
                  </a:lnTo>
                  <a:lnTo>
                    <a:pt x="792" y="492"/>
                  </a:lnTo>
                  <a:lnTo>
                    <a:pt x="806" y="490"/>
                  </a:lnTo>
                  <a:lnTo>
                    <a:pt x="823" y="490"/>
                  </a:lnTo>
                  <a:close/>
                  <a:moveTo>
                    <a:pt x="593" y="486"/>
                  </a:moveTo>
                  <a:lnTo>
                    <a:pt x="641" y="490"/>
                  </a:lnTo>
                  <a:lnTo>
                    <a:pt x="639" y="502"/>
                  </a:lnTo>
                  <a:lnTo>
                    <a:pt x="593" y="498"/>
                  </a:lnTo>
                  <a:lnTo>
                    <a:pt x="593" y="486"/>
                  </a:lnTo>
                  <a:close/>
                  <a:moveTo>
                    <a:pt x="917" y="482"/>
                  </a:moveTo>
                  <a:lnTo>
                    <a:pt x="917" y="494"/>
                  </a:lnTo>
                  <a:lnTo>
                    <a:pt x="870" y="498"/>
                  </a:lnTo>
                  <a:lnTo>
                    <a:pt x="870" y="486"/>
                  </a:lnTo>
                  <a:lnTo>
                    <a:pt x="917" y="482"/>
                  </a:lnTo>
                  <a:close/>
                  <a:moveTo>
                    <a:pt x="501" y="479"/>
                  </a:moveTo>
                  <a:lnTo>
                    <a:pt x="548" y="482"/>
                  </a:lnTo>
                  <a:lnTo>
                    <a:pt x="546" y="494"/>
                  </a:lnTo>
                  <a:lnTo>
                    <a:pt x="501" y="490"/>
                  </a:lnTo>
                  <a:lnTo>
                    <a:pt x="501" y="479"/>
                  </a:lnTo>
                  <a:close/>
                  <a:moveTo>
                    <a:pt x="1010" y="475"/>
                  </a:moveTo>
                  <a:lnTo>
                    <a:pt x="1010" y="486"/>
                  </a:lnTo>
                  <a:lnTo>
                    <a:pt x="965" y="490"/>
                  </a:lnTo>
                  <a:lnTo>
                    <a:pt x="963" y="479"/>
                  </a:lnTo>
                  <a:lnTo>
                    <a:pt x="1010" y="475"/>
                  </a:lnTo>
                  <a:close/>
                  <a:moveTo>
                    <a:pt x="409" y="473"/>
                  </a:moveTo>
                  <a:lnTo>
                    <a:pt x="456" y="475"/>
                  </a:lnTo>
                  <a:lnTo>
                    <a:pt x="454" y="486"/>
                  </a:lnTo>
                  <a:lnTo>
                    <a:pt x="409" y="484"/>
                  </a:lnTo>
                  <a:lnTo>
                    <a:pt x="409" y="473"/>
                  </a:lnTo>
                  <a:close/>
                  <a:moveTo>
                    <a:pt x="1102" y="467"/>
                  </a:moveTo>
                  <a:lnTo>
                    <a:pt x="1102" y="479"/>
                  </a:lnTo>
                  <a:lnTo>
                    <a:pt x="1057" y="482"/>
                  </a:lnTo>
                  <a:lnTo>
                    <a:pt x="1055" y="471"/>
                  </a:lnTo>
                  <a:lnTo>
                    <a:pt x="1102" y="467"/>
                  </a:lnTo>
                  <a:close/>
                  <a:moveTo>
                    <a:pt x="317" y="465"/>
                  </a:moveTo>
                  <a:lnTo>
                    <a:pt x="364" y="469"/>
                  </a:lnTo>
                  <a:lnTo>
                    <a:pt x="362" y="481"/>
                  </a:lnTo>
                  <a:lnTo>
                    <a:pt x="317" y="477"/>
                  </a:lnTo>
                  <a:lnTo>
                    <a:pt x="317" y="465"/>
                  </a:lnTo>
                  <a:close/>
                  <a:moveTo>
                    <a:pt x="1194" y="461"/>
                  </a:moveTo>
                  <a:lnTo>
                    <a:pt x="1194" y="473"/>
                  </a:lnTo>
                  <a:lnTo>
                    <a:pt x="1149" y="475"/>
                  </a:lnTo>
                  <a:lnTo>
                    <a:pt x="1147" y="465"/>
                  </a:lnTo>
                  <a:lnTo>
                    <a:pt x="1194" y="461"/>
                  </a:lnTo>
                  <a:close/>
                  <a:moveTo>
                    <a:pt x="224" y="457"/>
                  </a:moveTo>
                  <a:lnTo>
                    <a:pt x="269" y="461"/>
                  </a:lnTo>
                  <a:lnTo>
                    <a:pt x="269" y="473"/>
                  </a:lnTo>
                  <a:lnTo>
                    <a:pt x="222" y="469"/>
                  </a:lnTo>
                  <a:lnTo>
                    <a:pt x="224" y="457"/>
                  </a:lnTo>
                  <a:close/>
                  <a:moveTo>
                    <a:pt x="1287" y="453"/>
                  </a:moveTo>
                  <a:lnTo>
                    <a:pt x="1287" y="465"/>
                  </a:lnTo>
                  <a:lnTo>
                    <a:pt x="1241" y="469"/>
                  </a:lnTo>
                  <a:lnTo>
                    <a:pt x="1239" y="457"/>
                  </a:lnTo>
                  <a:lnTo>
                    <a:pt x="1287" y="453"/>
                  </a:lnTo>
                  <a:close/>
                  <a:moveTo>
                    <a:pt x="132" y="449"/>
                  </a:moveTo>
                  <a:lnTo>
                    <a:pt x="177" y="453"/>
                  </a:lnTo>
                  <a:lnTo>
                    <a:pt x="177" y="465"/>
                  </a:lnTo>
                  <a:lnTo>
                    <a:pt x="130" y="461"/>
                  </a:lnTo>
                  <a:lnTo>
                    <a:pt x="132" y="449"/>
                  </a:lnTo>
                  <a:close/>
                  <a:moveTo>
                    <a:pt x="1379" y="445"/>
                  </a:moveTo>
                  <a:lnTo>
                    <a:pt x="1379" y="457"/>
                  </a:lnTo>
                  <a:lnTo>
                    <a:pt x="1373" y="457"/>
                  </a:lnTo>
                  <a:lnTo>
                    <a:pt x="1334" y="461"/>
                  </a:lnTo>
                  <a:lnTo>
                    <a:pt x="1332" y="449"/>
                  </a:lnTo>
                  <a:lnTo>
                    <a:pt x="1373" y="445"/>
                  </a:lnTo>
                  <a:lnTo>
                    <a:pt x="1379" y="445"/>
                  </a:lnTo>
                  <a:close/>
                  <a:moveTo>
                    <a:pt x="46" y="431"/>
                  </a:moveTo>
                  <a:lnTo>
                    <a:pt x="63" y="441"/>
                  </a:lnTo>
                  <a:lnTo>
                    <a:pt x="85" y="445"/>
                  </a:lnTo>
                  <a:lnTo>
                    <a:pt x="85" y="451"/>
                  </a:lnTo>
                  <a:lnTo>
                    <a:pt x="85" y="457"/>
                  </a:lnTo>
                  <a:lnTo>
                    <a:pt x="83" y="457"/>
                  </a:lnTo>
                  <a:lnTo>
                    <a:pt x="59" y="453"/>
                  </a:lnTo>
                  <a:lnTo>
                    <a:pt x="38" y="439"/>
                  </a:lnTo>
                  <a:lnTo>
                    <a:pt x="46" y="431"/>
                  </a:lnTo>
                  <a:close/>
                  <a:moveTo>
                    <a:pt x="1440" y="392"/>
                  </a:moveTo>
                  <a:lnTo>
                    <a:pt x="1452" y="396"/>
                  </a:lnTo>
                  <a:lnTo>
                    <a:pt x="1440" y="418"/>
                  </a:lnTo>
                  <a:lnTo>
                    <a:pt x="1424" y="435"/>
                  </a:lnTo>
                  <a:lnTo>
                    <a:pt x="1416" y="428"/>
                  </a:lnTo>
                  <a:lnTo>
                    <a:pt x="1430" y="412"/>
                  </a:lnTo>
                  <a:lnTo>
                    <a:pt x="1440" y="392"/>
                  </a:lnTo>
                  <a:close/>
                  <a:moveTo>
                    <a:pt x="0" y="355"/>
                  </a:moveTo>
                  <a:lnTo>
                    <a:pt x="12" y="355"/>
                  </a:lnTo>
                  <a:lnTo>
                    <a:pt x="12" y="367"/>
                  </a:lnTo>
                  <a:lnTo>
                    <a:pt x="14" y="382"/>
                  </a:lnTo>
                  <a:lnTo>
                    <a:pt x="18" y="398"/>
                  </a:lnTo>
                  <a:lnTo>
                    <a:pt x="8" y="402"/>
                  </a:lnTo>
                  <a:lnTo>
                    <a:pt x="2" y="384"/>
                  </a:lnTo>
                  <a:lnTo>
                    <a:pt x="0" y="367"/>
                  </a:lnTo>
                  <a:lnTo>
                    <a:pt x="0" y="355"/>
                  </a:lnTo>
                  <a:close/>
                  <a:moveTo>
                    <a:pt x="1446" y="302"/>
                  </a:moveTo>
                  <a:lnTo>
                    <a:pt x="1457" y="302"/>
                  </a:lnTo>
                  <a:lnTo>
                    <a:pt x="1457" y="349"/>
                  </a:lnTo>
                  <a:lnTo>
                    <a:pt x="1446" y="349"/>
                  </a:lnTo>
                  <a:lnTo>
                    <a:pt x="1446" y="302"/>
                  </a:lnTo>
                  <a:close/>
                  <a:moveTo>
                    <a:pt x="0" y="263"/>
                  </a:moveTo>
                  <a:lnTo>
                    <a:pt x="12" y="263"/>
                  </a:lnTo>
                  <a:lnTo>
                    <a:pt x="12" y="308"/>
                  </a:lnTo>
                  <a:lnTo>
                    <a:pt x="0" y="308"/>
                  </a:lnTo>
                  <a:lnTo>
                    <a:pt x="0" y="263"/>
                  </a:lnTo>
                  <a:close/>
                  <a:moveTo>
                    <a:pt x="1446" y="210"/>
                  </a:moveTo>
                  <a:lnTo>
                    <a:pt x="1457" y="210"/>
                  </a:lnTo>
                  <a:lnTo>
                    <a:pt x="1457" y="255"/>
                  </a:lnTo>
                  <a:lnTo>
                    <a:pt x="1446" y="255"/>
                  </a:lnTo>
                  <a:lnTo>
                    <a:pt x="1446" y="210"/>
                  </a:lnTo>
                  <a:close/>
                  <a:moveTo>
                    <a:pt x="0" y="168"/>
                  </a:moveTo>
                  <a:lnTo>
                    <a:pt x="12" y="168"/>
                  </a:lnTo>
                  <a:lnTo>
                    <a:pt x="12" y="216"/>
                  </a:lnTo>
                  <a:lnTo>
                    <a:pt x="0" y="216"/>
                  </a:lnTo>
                  <a:lnTo>
                    <a:pt x="0" y="168"/>
                  </a:lnTo>
                  <a:close/>
                  <a:moveTo>
                    <a:pt x="1448" y="115"/>
                  </a:moveTo>
                  <a:lnTo>
                    <a:pt x="1454" y="133"/>
                  </a:lnTo>
                  <a:lnTo>
                    <a:pt x="1457" y="153"/>
                  </a:lnTo>
                  <a:lnTo>
                    <a:pt x="1457" y="163"/>
                  </a:lnTo>
                  <a:lnTo>
                    <a:pt x="1446" y="163"/>
                  </a:lnTo>
                  <a:lnTo>
                    <a:pt x="1446" y="153"/>
                  </a:lnTo>
                  <a:lnTo>
                    <a:pt x="1444" y="135"/>
                  </a:lnTo>
                  <a:lnTo>
                    <a:pt x="1438" y="119"/>
                  </a:lnTo>
                  <a:lnTo>
                    <a:pt x="1448" y="115"/>
                  </a:lnTo>
                  <a:close/>
                  <a:moveTo>
                    <a:pt x="34" y="82"/>
                  </a:moveTo>
                  <a:lnTo>
                    <a:pt x="42" y="90"/>
                  </a:lnTo>
                  <a:lnTo>
                    <a:pt x="28" y="106"/>
                  </a:lnTo>
                  <a:lnTo>
                    <a:pt x="18" y="125"/>
                  </a:lnTo>
                  <a:lnTo>
                    <a:pt x="6" y="121"/>
                  </a:lnTo>
                  <a:lnTo>
                    <a:pt x="18" y="100"/>
                  </a:lnTo>
                  <a:lnTo>
                    <a:pt x="34" y="82"/>
                  </a:lnTo>
                  <a:close/>
                  <a:moveTo>
                    <a:pt x="1371" y="60"/>
                  </a:moveTo>
                  <a:lnTo>
                    <a:pt x="1373" y="60"/>
                  </a:lnTo>
                  <a:lnTo>
                    <a:pt x="1397" y="66"/>
                  </a:lnTo>
                  <a:lnTo>
                    <a:pt x="1418" y="78"/>
                  </a:lnTo>
                  <a:lnTo>
                    <a:pt x="1410" y="86"/>
                  </a:lnTo>
                  <a:lnTo>
                    <a:pt x="1393" y="76"/>
                  </a:lnTo>
                  <a:lnTo>
                    <a:pt x="1373" y="72"/>
                  </a:lnTo>
                  <a:lnTo>
                    <a:pt x="1371" y="72"/>
                  </a:lnTo>
                  <a:lnTo>
                    <a:pt x="1371" y="60"/>
                  </a:lnTo>
                  <a:close/>
                  <a:moveTo>
                    <a:pt x="126" y="57"/>
                  </a:moveTo>
                  <a:lnTo>
                    <a:pt x="126" y="68"/>
                  </a:lnTo>
                  <a:lnTo>
                    <a:pt x="85" y="72"/>
                  </a:lnTo>
                  <a:lnTo>
                    <a:pt x="81" y="72"/>
                  </a:lnTo>
                  <a:lnTo>
                    <a:pt x="79" y="60"/>
                  </a:lnTo>
                  <a:lnTo>
                    <a:pt x="83" y="60"/>
                  </a:lnTo>
                  <a:lnTo>
                    <a:pt x="126" y="57"/>
                  </a:lnTo>
                  <a:close/>
                  <a:moveTo>
                    <a:pt x="1279" y="51"/>
                  </a:moveTo>
                  <a:lnTo>
                    <a:pt x="1326" y="55"/>
                  </a:lnTo>
                  <a:lnTo>
                    <a:pt x="1324" y="66"/>
                  </a:lnTo>
                  <a:lnTo>
                    <a:pt x="1279" y="62"/>
                  </a:lnTo>
                  <a:lnTo>
                    <a:pt x="1279" y="51"/>
                  </a:lnTo>
                  <a:close/>
                  <a:moveTo>
                    <a:pt x="218" y="47"/>
                  </a:moveTo>
                  <a:lnTo>
                    <a:pt x="218" y="59"/>
                  </a:lnTo>
                  <a:lnTo>
                    <a:pt x="173" y="62"/>
                  </a:lnTo>
                  <a:lnTo>
                    <a:pt x="171" y="51"/>
                  </a:lnTo>
                  <a:lnTo>
                    <a:pt x="218" y="47"/>
                  </a:lnTo>
                  <a:close/>
                  <a:moveTo>
                    <a:pt x="1186" y="41"/>
                  </a:moveTo>
                  <a:lnTo>
                    <a:pt x="1234" y="47"/>
                  </a:lnTo>
                  <a:lnTo>
                    <a:pt x="1232" y="59"/>
                  </a:lnTo>
                  <a:lnTo>
                    <a:pt x="1186" y="53"/>
                  </a:lnTo>
                  <a:lnTo>
                    <a:pt x="1186" y="41"/>
                  </a:lnTo>
                  <a:close/>
                  <a:moveTo>
                    <a:pt x="309" y="37"/>
                  </a:moveTo>
                  <a:lnTo>
                    <a:pt x="311" y="49"/>
                  </a:lnTo>
                  <a:lnTo>
                    <a:pt x="266" y="55"/>
                  </a:lnTo>
                  <a:lnTo>
                    <a:pt x="264" y="43"/>
                  </a:lnTo>
                  <a:lnTo>
                    <a:pt x="309" y="37"/>
                  </a:lnTo>
                  <a:close/>
                  <a:moveTo>
                    <a:pt x="1094" y="33"/>
                  </a:moveTo>
                  <a:lnTo>
                    <a:pt x="1141" y="37"/>
                  </a:lnTo>
                  <a:lnTo>
                    <a:pt x="1139" y="49"/>
                  </a:lnTo>
                  <a:lnTo>
                    <a:pt x="1094" y="43"/>
                  </a:lnTo>
                  <a:lnTo>
                    <a:pt x="1094" y="33"/>
                  </a:lnTo>
                  <a:close/>
                  <a:moveTo>
                    <a:pt x="401" y="27"/>
                  </a:moveTo>
                  <a:lnTo>
                    <a:pt x="403" y="39"/>
                  </a:lnTo>
                  <a:lnTo>
                    <a:pt x="358" y="45"/>
                  </a:lnTo>
                  <a:lnTo>
                    <a:pt x="356" y="33"/>
                  </a:lnTo>
                  <a:lnTo>
                    <a:pt x="401" y="27"/>
                  </a:lnTo>
                  <a:close/>
                  <a:moveTo>
                    <a:pt x="1004" y="23"/>
                  </a:moveTo>
                  <a:lnTo>
                    <a:pt x="1049" y="27"/>
                  </a:lnTo>
                  <a:lnTo>
                    <a:pt x="1047" y="39"/>
                  </a:lnTo>
                  <a:lnTo>
                    <a:pt x="1002" y="35"/>
                  </a:lnTo>
                  <a:lnTo>
                    <a:pt x="1004" y="23"/>
                  </a:lnTo>
                  <a:close/>
                  <a:moveTo>
                    <a:pt x="493" y="19"/>
                  </a:moveTo>
                  <a:lnTo>
                    <a:pt x="495" y="31"/>
                  </a:lnTo>
                  <a:lnTo>
                    <a:pt x="450" y="35"/>
                  </a:lnTo>
                  <a:lnTo>
                    <a:pt x="448" y="23"/>
                  </a:lnTo>
                  <a:lnTo>
                    <a:pt x="493" y="19"/>
                  </a:lnTo>
                  <a:close/>
                  <a:moveTo>
                    <a:pt x="912" y="13"/>
                  </a:moveTo>
                  <a:lnTo>
                    <a:pt x="957" y="17"/>
                  </a:lnTo>
                  <a:lnTo>
                    <a:pt x="955" y="29"/>
                  </a:lnTo>
                  <a:lnTo>
                    <a:pt x="910" y="25"/>
                  </a:lnTo>
                  <a:lnTo>
                    <a:pt x="912" y="13"/>
                  </a:lnTo>
                  <a:close/>
                  <a:moveTo>
                    <a:pt x="586" y="9"/>
                  </a:moveTo>
                  <a:lnTo>
                    <a:pt x="588" y="21"/>
                  </a:lnTo>
                  <a:lnTo>
                    <a:pt x="540" y="25"/>
                  </a:lnTo>
                  <a:lnTo>
                    <a:pt x="540" y="13"/>
                  </a:lnTo>
                  <a:lnTo>
                    <a:pt x="586" y="9"/>
                  </a:lnTo>
                  <a:close/>
                  <a:moveTo>
                    <a:pt x="819" y="4"/>
                  </a:moveTo>
                  <a:lnTo>
                    <a:pt x="864" y="9"/>
                  </a:lnTo>
                  <a:lnTo>
                    <a:pt x="862" y="21"/>
                  </a:lnTo>
                  <a:lnTo>
                    <a:pt x="817" y="15"/>
                  </a:lnTo>
                  <a:lnTo>
                    <a:pt x="819" y="4"/>
                  </a:lnTo>
                  <a:close/>
                  <a:moveTo>
                    <a:pt x="678" y="2"/>
                  </a:moveTo>
                  <a:lnTo>
                    <a:pt x="680" y="11"/>
                  </a:lnTo>
                  <a:lnTo>
                    <a:pt x="664" y="13"/>
                  </a:lnTo>
                  <a:lnTo>
                    <a:pt x="650" y="15"/>
                  </a:lnTo>
                  <a:lnTo>
                    <a:pt x="633" y="15"/>
                  </a:lnTo>
                  <a:lnTo>
                    <a:pt x="633" y="4"/>
                  </a:lnTo>
                  <a:lnTo>
                    <a:pt x="650" y="4"/>
                  </a:lnTo>
                  <a:lnTo>
                    <a:pt x="664" y="2"/>
                  </a:lnTo>
                  <a:lnTo>
                    <a:pt x="678" y="2"/>
                  </a:lnTo>
                  <a:close/>
                  <a:moveTo>
                    <a:pt x="725" y="0"/>
                  </a:moveTo>
                  <a:lnTo>
                    <a:pt x="729" y="0"/>
                  </a:lnTo>
                  <a:lnTo>
                    <a:pt x="772" y="0"/>
                  </a:lnTo>
                  <a:lnTo>
                    <a:pt x="772" y="11"/>
                  </a:lnTo>
                  <a:lnTo>
                    <a:pt x="729" y="11"/>
                  </a:lnTo>
                  <a:lnTo>
                    <a:pt x="725" y="11"/>
                  </a:lnTo>
                  <a:lnTo>
                    <a:pt x="72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2" name="Freeform 1211"/>
            <p:cNvSpPr>
              <a:spLocks/>
            </p:cNvSpPr>
            <p:nvPr/>
          </p:nvSpPr>
          <p:spPr bwMode="auto">
            <a:xfrm>
              <a:off x="2746376" y="3771901"/>
              <a:ext cx="87313" cy="115888"/>
            </a:xfrm>
            <a:custGeom>
              <a:avLst/>
              <a:gdLst>
                <a:gd name="T0" fmla="*/ 72 w 110"/>
                <a:gd name="T1" fmla="*/ 2 h 145"/>
                <a:gd name="T2" fmla="*/ 98 w 110"/>
                <a:gd name="T3" fmla="*/ 16 h 145"/>
                <a:gd name="T4" fmla="*/ 104 w 110"/>
                <a:gd name="T5" fmla="*/ 22 h 145"/>
                <a:gd name="T6" fmla="*/ 102 w 110"/>
                <a:gd name="T7" fmla="*/ 30 h 145"/>
                <a:gd name="T8" fmla="*/ 96 w 110"/>
                <a:gd name="T9" fmla="*/ 34 h 145"/>
                <a:gd name="T10" fmla="*/ 88 w 110"/>
                <a:gd name="T11" fmla="*/ 34 h 145"/>
                <a:gd name="T12" fmla="*/ 55 w 110"/>
                <a:gd name="T13" fmla="*/ 20 h 145"/>
                <a:gd name="T14" fmla="*/ 39 w 110"/>
                <a:gd name="T15" fmla="*/ 24 h 145"/>
                <a:gd name="T16" fmla="*/ 27 w 110"/>
                <a:gd name="T17" fmla="*/ 32 h 145"/>
                <a:gd name="T18" fmla="*/ 25 w 110"/>
                <a:gd name="T19" fmla="*/ 39 h 145"/>
                <a:gd name="T20" fmla="*/ 25 w 110"/>
                <a:gd name="T21" fmla="*/ 45 h 145"/>
                <a:gd name="T22" fmla="*/ 31 w 110"/>
                <a:gd name="T23" fmla="*/ 51 h 145"/>
                <a:gd name="T24" fmla="*/ 47 w 110"/>
                <a:gd name="T25" fmla="*/ 57 h 145"/>
                <a:gd name="T26" fmla="*/ 57 w 110"/>
                <a:gd name="T27" fmla="*/ 59 h 145"/>
                <a:gd name="T28" fmla="*/ 84 w 110"/>
                <a:gd name="T29" fmla="*/ 67 h 145"/>
                <a:gd name="T30" fmla="*/ 100 w 110"/>
                <a:gd name="T31" fmla="*/ 79 h 145"/>
                <a:gd name="T32" fmla="*/ 108 w 110"/>
                <a:gd name="T33" fmla="*/ 92 h 145"/>
                <a:gd name="T34" fmla="*/ 108 w 110"/>
                <a:gd name="T35" fmla="*/ 110 h 145"/>
                <a:gd name="T36" fmla="*/ 100 w 110"/>
                <a:gd name="T37" fmla="*/ 128 h 145"/>
                <a:gd name="T38" fmla="*/ 76 w 110"/>
                <a:gd name="T39" fmla="*/ 142 h 145"/>
                <a:gd name="T40" fmla="*/ 35 w 110"/>
                <a:gd name="T41" fmla="*/ 142 h 145"/>
                <a:gd name="T42" fmla="*/ 4 w 110"/>
                <a:gd name="T43" fmla="*/ 124 h 145"/>
                <a:gd name="T44" fmla="*/ 0 w 110"/>
                <a:gd name="T45" fmla="*/ 118 h 145"/>
                <a:gd name="T46" fmla="*/ 2 w 110"/>
                <a:gd name="T47" fmla="*/ 110 h 145"/>
                <a:gd name="T48" fmla="*/ 10 w 110"/>
                <a:gd name="T49" fmla="*/ 106 h 145"/>
                <a:gd name="T50" fmla="*/ 17 w 110"/>
                <a:gd name="T51" fmla="*/ 108 h 145"/>
                <a:gd name="T52" fmla="*/ 55 w 110"/>
                <a:gd name="T53" fmla="*/ 124 h 145"/>
                <a:gd name="T54" fmla="*/ 74 w 110"/>
                <a:gd name="T55" fmla="*/ 120 h 145"/>
                <a:gd name="T56" fmla="*/ 86 w 110"/>
                <a:gd name="T57" fmla="*/ 112 h 145"/>
                <a:gd name="T58" fmla="*/ 88 w 110"/>
                <a:gd name="T59" fmla="*/ 102 h 145"/>
                <a:gd name="T60" fmla="*/ 88 w 110"/>
                <a:gd name="T61" fmla="*/ 94 h 145"/>
                <a:gd name="T62" fmla="*/ 80 w 110"/>
                <a:gd name="T63" fmla="*/ 89 h 145"/>
                <a:gd name="T64" fmla="*/ 65 w 110"/>
                <a:gd name="T65" fmla="*/ 83 h 145"/>
                <a:gd name="T66" fmla="*/ 53 w 110"/>
                <a:gd name="T67" fmla="*/ 81 h 145"/>
                <a:gd name="T68" fmla="*/ 27 w 110"/>
                <a:gd name="T69" fmla="*/ 73 h 145"/>
                <a:gd name="T70" fmla="*/ 13 w 110"/>
                <a:gd name="T71" fmla="*/ 61 h 145"/>
                <a:gd name="T72" fmla="*/ 6 w 110"/>
                <a:gd name="T73" fmla="*/ 49 h 145"/>
                <a:gd name="T74" fmla="*/ 6 w 110"/>
                <a:gd name="T75" fmla="*/ 32 h 145"/>
                <a:gd name="T76" fmla="*/ 13 w 110"/>
                <a:gd name="T77" fmla="*/ 16 h 145"/>
                <a:gd name="T78" fmla="*/ 35 w 110"/>
                <a:gd name="T79" fmla="*/ 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45">
                  <a:moveTo>
                    <a:pt x="55" y="0"/>
                  </a:moveTo>
                  <a:lnTo>
                    <a:pt x="72" y="2"/>
                  </a:lnTo>
                  <a:lnTo>
                    <a:pt x="86" y="8"/>
                  </a:lnTo>
                  <a:lnTo>
                    <a:pt x="98" y="16"/>
                  </a:lnTo>
                  <a:lnTo>
                    <a:pt x="102" y="18"/>
                  </a:lnTo>
                  <a:lnTo>
                    <a:pt x="104" y="22"/>
                  </a:lnTo>
                  <a:lnTo>
                    <a:pt x="104" y="26"/>
                  </a:lnTo>
                  <a:lnTo>
                    <a:pt x="102" y="30"/>
                  </a:lnTo>
                  <a:lnTo>
                    <a:pt x="98" y="34"/>
                  </a:lnTo>
                  <a:lnTo>
                    <a:pt x="96" y="34"/>
                  </a:lnTo>
                  <a:lnTo>
                    <a:pt x="92" y="36"/>
                  </a:lnTo>
                  <a:lnTo>
                    <a:pt x="88" y="34"/>
                  </a:lnTo>
                  <a:lnTo>
                    <a:pt x="72" y="24"/>
                  </a:lnTo>
                  <a:lnTo>
                    <a:pt x="55" y="20"/>
                  </a:lnTo>
                  <a:lnTo>
                    <a:pt x="47" y="22"/>
                  </a:lnTo>
                  <a:lnTo>
                    <a:pt x="39" y="24"/>
                  </a:lnTo>
                  <a:lnTo>
                    <a:pt x="33" y="28"/>
                  </a:lnTo>
                  <a:lnTo>
                    <a:pt x="27" y="32"/>
                  </a:lnTo>
                  <a:lnTo>
                    <a:pt x="25" y="36"/>
                  </a:lnTo>
                  <a:lnTo>
                    <a:pt x="25" y="39"/>
                  </a:lnTo>
                  <a:lnTo>
                    <a:pt x="25" y="43"/>
                  </a:lnTo>
                  <a:lnTo>
                    <a:pt x="25" y="45"/>
                  </a:lnTo>
                  <a:lnTo>
                    <a:pt x="27" y="47"/>
                  </a:lnTo>
                  <a:lnTo>
                    <a:pt x="31" y="51"/>
                  </a:lnTo>
                  <a:lnTo>
                    <a:pt x="37" y="53"/>
                  </a:lnTo>
                  <a:lnTo>
                    <a:pt x="47" y="57"/>
                  </a:lnTo>
                  <a:lnTo>
                    <a:pt x="57" y="59"/>
                  </a:lnTo>
                  <a:lnTo>
                    <a:pt x="57" y="59"/>
                  </a:lnTo>
                  <a:lnTo>
                    <a:pt x="72" y="61"/>
                  </a:lnTo>
                  <a:lnTo>
                    <a:pt x="84" y="67"/>
                  </a:lnTo>
                  <a:lnTo>
                    <a:pt x="92" y="73"/>
                  </a:lnTo>
                  <a:lnTo>
                    <a:pt x="100" y="79"/>
                  </a:lnTo>
                  <a:lnTo>
                    <a:pt x="106" y="85"/>
                  </a:lnTo>
                  <a:lnTo>
                    <a:pt x="108" y="92"/>
                  </a:lnTo>
                  <a:lnTo>
                    <a:pt x="110" y="102"/>
                  </a:lnTo>
                  <a:lnTo>
                    <a:pt x="108" y="110"/>
                  </a:lnTo>
                  <a:lnTo>
                    <a:pt x="106" y="120"/>
                  </a:lnTo>
                  <a:lnTo>
                    <a:pt x="100" y="128"/>
                  </a:lnTo>
                  <a:lnTo>
                    <a:pt x="92" y="134"/>
                  </a:lnTo>
                  <a:lnTo>
                    <a:pt x="76" y="142"/>
                  </a:lnTo>
                  <a:lnTo>
                    <a:pt x="55" y="145"/>
                  </a:lnTo>
                  <a:lnTo>
                    <a:pt x="35" y="142"/>
                  </a:lnTo>
                  <a:lnTo>
                    <a:pt x="17" y="134"/>
                  </a:lnTo>
                  <a:lnTo>
                    <a:pt x="4" y="124"/>
                  </a:lnTo>
                  <a:lnTo>
                    <a:pt x="2" y="122"/>
                  </a:lnTo>
                  <a:lnTo>
                    <a:pt x="0" y="118"/>
                  </a:lnTo>
                  <a:lnTo>
                    <a:pt x="0" y="114"/>
                  </a:lnTo>
                  <a:lnTo>
                    <a:pt x="2" y="110"/>
                  </a:lnTo>
                  <a:lnTo>
                    <a:pt x="6" y="106"/>
                  </a:lnTo>
                  <a:lnTo>
                    <a:pt x="10" y="106"/>
                  </a:lnTo>
                  <a:lnTo>
                    <a:pt x="13" y="106"/>
                  </a:lnTo>
                  <a:lnTo>
                    <a:pt x="17" y="108"/>
                  </a:lnTo>
                  <a:lnTo>
                    <a:pt x="33" y="118"/>
                  </a:lnTo>
                  <a:lnTo>
                    <a:pt x="55" y="124"/>
                  </a:lnTo>
                  <a:lnTo>
                    <a:pt x="65" y="122"/>
                  </a:lnTo>
                  <a:lnTo>
                    <a:pt x="74" y="120"/>
                  </a:lnTo>
                  <a:lnTo>
                    <a:pt x="80" y="116"/>
                  </a:lnTo>
                  <a:lnTo>
                    <a:pt x="86" y="112"/>
                  </a:lnTo>
                  <a:lnTo>
                    <a:pt x="88" y="106"/>
                  </a:lnTo>
                  <a:lnTo>
                    <a:pt x="88" y="102"/>
                  </a:lnTo>
                  <a:lnTo>
                    <a:pt x="88" y="98"/>
                  </a:lnTo>
                  <a:lnTo>
                    <a:pt x="88" y="94"/>
                  </a:lnTo>
                  <a:lnTo>
                    <a:pt x="84" y="92"/>
                  </a:lnTo>
                  <a:lnTo>
                    <a:pt x="80" y="89"/>
                  </a:lnTo>
                  <a:lnTo>
                    <a:pt x="74" y="87"/>
                  </a:lnTo>
                  <a:lnTo>
                    <a:pt x="65" y="83"/>
                  </a:lnTo>
                  <a:lnTo>
                    <a:pt x="53" y="81"/>
                  </a:lnTo>
                  <a:lnTo>
                    <a:pt x="53" y="81"/>
                  </a:lnTo>
                  <a:lnTo>
                    <a:pt x="39" y="77"/>
                  </a:lnTo>
                  <a:lnTo>
                    <a:pt x="27" y="73"/>
                  </a:lnTo>
                  <a:lnTo>
                    <a:pt x="19" y="67"/>
                  </a:lnTo>
                  <a:lnTo>
                    <a:pt x="13" y="61"/>
                  </a:lnTo>
                  <a:lnTo>
                    <a:pt x="8" y="57"/>
                  </a:lnTo>
                  <a:lnTo>
                    <a:pt x="6" y="49"/>
                  </a:lnTo>
                  <a:lnTo>
                    <a:pt x="4" y="39"/>
                  </a:lnTo>
                  <a:lnTo>
                    <a:pt x="6" y="32"/>
                  </a:lnTo>
                  <a:lnTo>
                    <a:pt x="8" y="24"/>
                  </a:lnTo>
                  <a:lnTo>
                    <a:pt x="13" y="16"/>
                  </a:lnTo>
                  <a:lnTo>
                    <a:pt x="19" y="10"/>
                  </a:lnTo>
                  <a:lnTo>
                    <a:pt x="35" y="2"/>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3" name="Freeform 1212"/>
            <p:cNvSpPr>
              <a:spLocks noEditPoints="1"/>
            </p:cNvSpPr>
            <p:nvPr/>
          </p:nvSpPr>
          <p:spPr bwMode="auto">
            <a:xfrm>
              <a:off x="2859088" y="3775076"/>
              <a:ext cx="71438" cy="112713"/>
            </a:xfrm>
            <a:custGeom>
              <a:avLst/>
              <a:gdLst>
                <a:gd name="T0" fmla="*/ 22 w 90"/>
                <a:gd name="T1" fmla="*/ 22 h 141"/>
                <a:gd name="T2" fmla="*/ 22 w 90"/>
                <a:gd name="T3" fmla="*/ 63 h 141"/>
                <a:gd name="T4" fmla="*/ 47 w 90"/>
                <a:gd name="T5" fmla="*/ 63 h 141"/>
                <a:gd name="T6" fmla="*/ 53 w 90"/>
                <a:gd name="T7" fmla="*/ 63 h 141"/>
                <a:gd name="T8" fmla="*/ 59 w 90"/>
                <a:gd name="T9" fmla="*/ 59 h 141"/>
                <a:gd name="T10" fmla="*/ 65 w 90"/>
                <a:gd name="T11" fmla="*/ 55 h 141"/>
                <a:gd name="T12" fmla="*/ 67 w 90"/>
                <a:gd name="T13" fmla="*/ 49 h 141"/>
                <a:gd name="T14" fmla="*/ 69 w 90"/>
                <a:gd name="T15" fmla="*/ 43 h 141"/>
                <a:gd name="T16" fmla="*/ 67 w 90"/>
                <a:gd name="T17" fmla="*/ 35 h 141"/>
                <a:gd name="T18" fmla="*/ 65 w 90"/>
                <a:gd name="T19" fmla="*/ 30 h 141"/>
                <a:gd name="T20" fmla="*/ 59 w 90"/>
                <a:gd name="T21" fmla="*/ 26 h 141"/>
                <a:gd name="T22" fmla="*/ 53 w 90"/>
                <a:gd name="T23" fmla="*/ 24 h 141"/>
                <a:gd name="T24" fmla="*/ 47 w 90"/>
                <a:gd name="T25" fmla="*/ 22 h 141"/>
                <a:gd name="T26" fmla="*/ 22 w 90"/>
                <a:gd name="T27" fmla="*/ 22 h 141"/>
                <a:gd name="T28" fmla="*/ 12 w 90"/>
                <a:gd name="T29" fmla="*/ 0 h 141"/>
                <a:gd name="T30" fmla="*/ 47 w 90"/>
                <a:gd name="T31" fmla="*/ 0 h 141"/>
                <a:gd name="T32" fmla="*/ 65 w 90"/>
                <a:gd name="T33" fmla="*/ 2 h 141"/>
                <a:gd name="T34" fmla="*/ 79 w 90"/>
                <a:gd name="T35" fmla="*/ 12 h 141"/>
                <a:gd name="T36" fmla="*/ 87 w 90"/>
                <a:gd name="T37" fmla="*/ 26 h 141"/>
                <a:gd name="T38" fmla="*/ 90 w 90"/>
                <a:gd name="T39" fmla="*/ 43 h 141"/>
                <a:gd name="T40" fmla="*/ 87 w 90"/>
                <a:gd name="T41" fmla="*/ 59 h 141"/>
                <a:gd name="T42" fmla="*/ 79 w 90"/>
                <a:gd name="T43" fmla="*/ 73 h 141"/>
                <a:gd name="T44" fmla="*/ 65 w 90"/>
                <a:gd name="T45" fmla="*/ 83 h 141"/>
                <a:gd name="T46" fmla="*/ 47 w 90"/>
                <a:gd name="T47" fmla="*/ 86 h 141"/>
                <a:gd name="T48" fmla="*/ 22 w 90"/>
                <a:gd name="T49" fmla="*/ 86 h 141"/>
                <a:gd name="T50" fmla="*/ 22 w 90"/>
                <a:gd name="T51" fmla="*/ 130 h 141"/>
                <a:gd name="T52" fmla="*/ 22 w 90"/>
                <a:gd name="T53" fmla="*/ 134 h 141"/>
                <a:gd name="T54" fmla="*/ 20 w 90"/>
                <a:gd name="T55" fmla="*/ 138 h 141"/>
                <a:gd name="T56" fmla="*/ 16 w 90"/>
                <a:gd name="T57" fmla="*/ 139 h 141"/>
                <a:gd name="T58" fmla="*/ 12 w 90"/>
                <a:gd name="T59" fmla="*/ 141 h 141"/>
                <a:gd name="T60" fmla="*/ 6 w 90"/>
                <a:gd name="T61" fmla="*/ 139 h 141"/>
                <a:gd name="T62" fmla="*/ 4 w 90"/>
                <a:gd name="T63" fmla="*/ 138 h 141"/>
                <a:gd name="T64" fmla="*/ 0 w 90"/>
                <a:gd name="T65" fmla="*/ 134 h 141"/>
                <a:gd name="T66" fmla="*/ 0 w 90"/>
                <a:gd name="T67" fmla="*/ 130 h 141"/>
                <a:gd name="T68" fmla="*/ 0 w 90"/>
                <a:gd name="T69" fmla="*/ 10 h 141"/>
                <a:gd name="T70" fmla="*/ 0 w 90"/>
                <a:gd name="T71" fmla="*/ 6 h 141"/>
                <a:gd name="T72" fmla="*/ 4 w 90"/>
                <a:gd name="T73" fmla="*/ 2 h 141"/>
                <a:gd name="T74" fmla="*/ 6 w 90"/>
                <a:gd name="T75" fmla="*/ 0 h 141"/>
                <a:gd name="T76" fmla="*/ 12 w 90"/>
                <a:gd name="T7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141">
                  <a:moveTo>
                    <a:pt x="22" y="22"/>
                  </a:moveTo>
                  <a:lnTo>
                    <a:pt x="22" y="63"/>
                  </a:lnTo>
                  <a:lnTo>
                    <a:pt x="47" y="63"/>
                  </a:lnTo>
                  <a:lnTo>
                    <a:pt x="53" y="63"/>
                  </a:lnTo>
                  <a:lnTo>
                    <a:pt x="59" y="59"/>
                  </a:lnTo>
                  <a:lnTo>
                    <a:pt x="65" y="55"/>
                  </a:lnTo>
                  <a:lnTo>
                    <a:pt x="67" y="49"/>
                  </a:lnTo>
                  <a:lnTo>
                    <a:pt x="69" y="43"/>
                  </a:lnTo>
                  <a:lnTo>
                    <a:pt x="67" y="35"/>
                  </a:lnTo>
                  <a:lnTo>
                    <a:pt x="65" y="30"/>
                  </a:lnTo>
                  <a:lnTo>
                    <a:pt x="59" y="26"/>
                  </a:lnTo>
                  <a:lnTo>
                    <a:pt x="53" y="24"/>
                  </a:lnTo>
                  <a:lnTo>
                    <a:pt x="47" y="22"/>
                  </a:lnTo>
                  <a:lnTo>
                    <a:pt x="22" y="22"/>
                  </a:lnTo>
                  <a:close/>
                  <a:moveTo>
                    <a:pt x="12" y="0"/>
                  </a:moveTo>
                  <a:lnTo>
                    <a:pt x="47" y="0"/>
                  </a:lnTo>
                  <a:lnTo>
                    <a:pt x="65" y="2"/>
                  </a:lnTo>
                  <a:lnTo>
                    <a:pt x="79" y="12"/>
                  </a:lnTo>
                  <a:lnTo>
                    <a:pt x="87" y="26"/>
                  </a:lnTo>
                  <a:lnTo>
                    <a:pt x="90" y="43"/>
                  </a:lnTo>
                  <a:lnTo>
                    <a:pt x="87" y="59"/>
                  </a:lnTo>
                  <a:lnTo>
                    <a:pt x="79" y="73"/>
                  </a:lnTo>
                  <a:lnTo>
                    <a:pt x="65" y="83"/>
                  </a:lnTo>
                  <a:lnTo>
                    <a:pt x="47" y="86"/>
                  </a:lnTo>
                  <a:lnTo>
                    <a:pt x="22" y="86"/>
                  </a:lnTo>
                  <a:lnTo>
                    <a:pt x="22" y="130"/>
                  </a:lnTo>
                  <a:lnTo>
                    <a:pt x="22" y="134"/>
                  </a:lnTo>
                  <a:lnTo>
                    <a:pt x="20" y="138"/>
                  </a:lnTo>
                  <a:lnTo>
                    <a:pt x="16" y="139"/>
                  </a:lnTo>
                  <a:lnTo>
                    <a:pt x="12" y="141"/>
                  </a:lnTo>
                  <a:lnTo>
                    <a:pt x="6" y="139"/>
                  </a:lnTo>
                  <a:lnTo>
                    <a:pt x="4" y="138"/>
                  </a:lnTo>
                  <a:lnTo>
                    <a:pt x="0" y="134"/>
                  </a:lnTo>
                  <a:lnTo>
                    <a:pt x="0" y="130"/>
                  </a:lnTo>
                  <a:lnTo>
                    <a:pt x="0" y="10"/>
                  </a:lnTo>
                  <a:lnTo>
                    <a:pt x="0" y="6"/>
                  </a:lnTo>
                  <a:lnTo>
                    <a:pt x="4" y="2"/>
                  </a:lnTo>
                  <a:lnTo>
                    <a:pt x="6" y="0"/>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4" name="Freeform 1213"/>
            <p:cNvSpPr>
              <a:spLocks noEditPoints="1"/>
            </p:cNvSpPr>
            <p:nvPr/>
          </p:nvSpPr>
          <p:spPr bwMode="auto">
            <a:xfrm>
              <a:off x="2947988" y="3771901"/>
              <a:ext cx="107950" cy="115888"/>
            </a:xfrm>
            <a:custGeom>
              <a:avLst/>
              <a:gdLst>
                <a:gd name="T0" fmla="*/ 69 w 138"/>
                <a:gd name="T1" fmla="*/ 22 h 145"/>
                <a:gd name="T2" fmla="*/ 51 w 138"/>
                <a:gd name="T3" fmla="*/ 26 h 145"/>
                <a:gd name="T4" fmla="*/ 35 w 138"/>
                <a:gd name="T5" fmla="*/ 38 h 145"/>
                <a:gd name="T6" fmla="*/ 26 w 138"/>
                <a:gd name="T7" fmla="*/ 53 h 145"/>
                <a:gd name="T8" fmla="*/ 22 w 138"/>
                <a:gd name="T9" fmla="*/ 73 h 145"/>
                <a:gd name="T10" fmla="*/ 26 w 138"/>
                <a:gd name="T11" fmla="*/ 92 h 145"/>
                <a:gd name="T12" fmla="*/ 35 w 138"/>
                <a:gd name="T13" fmla="*/ 108 h 145"/>
                <a:gd name="T14" fmla="*/ 51 w 138"/>
                <a:gd name="T15" fmla="*/ 118 h 145"/>
                <a:gd name="T16" fmla="*/ 69 w 138"/>
                <a:gd name="T17" fmla="*/ 122 h 145"/>
                <a:gd name="T18" fmla="*/ 86 w 138"/>
                <a:gd name="T19" fmla="*/ 118 h 145"/>
                <a:gd name="T20" fmla="*/ 100 w 138"/>
                <a:gd name="T21" fmla="*/ 108 h 145"/>
                <a:gd name="T22" fmla="*/ 110 w 138"/>
                <a:gd name="T23" fmla="*/ 92 h 145"/>
                <a:gd name="T24" fmla="*/ 114 w 138"/>
                <a:gd name="T25" fmla="*/ 73 h 145"/>
                <a:gd name="T26" fmla="*/ 110 w 138"/>
                <a:gd name="T27" fmla="*/ 53 h 145"/>
                <a:gd name="T28" fmla="*/ 100 w 138"/>
                <a:gd name="T29" fmla="*/ 38 h 145"/>
                <a:gd name="T30" fmla="*/ 86 w 138"/>
                <a:gd name="T31" fmla="*/ 26 h 145"/>
                <a:gd name="T32" fmla="*/ 69 w 138"/>
                <a:gd name="T33" fmla="*/ 22 h 145"/>
                <a:gd name="T34" fmla="*/ 69 w 138"/>
                <a:gd name="T35" fmla="*/ 0 h 145"/>
                <a:gd name="T36" fmla="*/ 86 w 138"/>
                <a:gd name="T37" fmla="*/ 2 h 145"/>
                <a:gd name="T38" fmla="*/ 102 w 138"/>
                <a:gd name="T39" fmla="*/ 10 h 145"/>
                <a:gd name="T40" fmla="*/ 116 w 138"/>
                <a:gd name="T41" fmla="*/ 22 h 145"/>
                <a:gd name="T42" fmla="*/ 132 w 138"/>
                <a:gd name="T43" fmla="*/ 43 h 145"/>
                <a:gd name="T44" fmla="*/ 138 w 138"/>
                <a:gd name="T45" fmla="*/ 73 h 145"/>
                <a:gd name="T46" fmla="*/ 132 w 138"/>
                <a:gd name="T47" fmla="*/ 100 h 145"/>
                <a:gd name="T48" fmla="*/ 116 w 138"/>
                <a:gd name="T49" fmla="*/ 124 h 145"/>
                <a:gd name="T50" fmla="*/ 102 w 138"/>
                <a:gd name="T51" fmla="*/ 134 h 145"/>
                <a:gd name="T52" fmla="*/ 86 w 138"/>
                <a:gd name="T53" fmla="*/ 142 h 145"/>
                <a:gd name="T54" fmla="*/ 69 w 138"/>
                <a:gd name="T55" fmla="*/ 145 h 145"/>
                <a:gd name="T56" fmla="*/ 41 w 138"/>
                <a:gd name="T57" fmla="*/ 140 h 145"/>
                <a:gd name="T58" fmla="*/ 20 w 138"/>
                <a:gd name="T59" fmla="*/ 124 h 145"/>
                <a:gd name="T60" fmla="*/ 4 w 138"/>
                <a:gd name="T61" fmla="*/ 100 h 145"/>
                <a:gd name="T62" fmla="*/ 0 w 138"/>
                <a:gd name="T63" fmla="*/ 73 h 145"/>
                <a:gd name="T64" fmla="*/ 4 w 138"/>
                <a:gd name="T65" fmla="*/ 43 h 145"/>
                <a:gd name="T66" fmla="*/ 20 w 138"/>
                <a:gd name="T67" fmla="*/ 22 h 145"/>
                <a:gd name="T68" fmla="*/ 33 w 138"/>
                <a:gd name="T69" fmla="*/ 10 h 145"/>
                <a:gd name="T70" fmla="*/ 49 w 138"/>
                <a:gd name="T71" fmla="*/ 2 h 145"/>
                <a:gd name="T72" fmla="*/ 69 w 138"/>
                <a:gd name="T7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45">
                  <a:moveTo>
                    <a:pt x="69" y="22"/>
                  </a:moveTo>
                  <a:lnTo>
                    <a:pt x="51" y="26"/>
                  </a:lnTo>
                  <a:lnTo>
                    <a:pt x="35" y="38"/>
                  </a:lnTo>
                  <a:lnTo>
                    <a:pt x="26" y="53"/>
                  </a:lnTo>
                  <a:lnTo>
                    <a:pt x="22" y="73"/>
                  </a:lnTo>
                  <a:lnTo>
                    <a:pt x="26" y="92"/>
                  </a:lnTo>
                  <a:lnTo>
                    <a:pt x="35" y="108"/>
                  </a:lnTo>
                  <a:lnTo>
                    <a:pt x="51" y="118"/>
                  </a:lnTo>
                  <a:lnTo>
                    <a:pt x="69" y="122"/>
                  </a:lnTo>
                  <a:lnTo>
                    <a:pt x="86" y="118"/>
                  </a:lnTo>
                  <a:lnTo>
                    <a:pt x="100" y="108"/>
                  </a:lnTo>
                  <a:lnTo>
                    <a:pt x="110" y="92"/>
                  </a:lnTo>
                  <a:lnTo>
                    <a:pt x="114" y="73"/>
                  </a:lnTo>
                  <a:lnTo>
                    <a:pt x="110" y="53"/>
                  </a:lnTo>
                  <a:lnTo>
                    <a:pt x="100" y="38"/>
                  </a:lnTo>
                  <a:lnTo>
                    <a:pt x="86" y="26"/>
                  </a:lnTo>
                  <a:lnTo>
                    <a:pt x="69" y="22"/>
                  </a:lnTo>
                  <a:close/>
                  <a:moveTo>
                    <a:pt x="69" y="0"/>
                  </a:moveTo>
                  <a:lnTo>
                    <a:pt x="86" y="2"/>
                  </a:lnTo>
                  <a:lnTo>
                    <a:pt x="102" y="10"/>
                  </a:lnTo>
                  <a:lnTo>
                    <a:pt x="116" y="22"/>
                  </a:lnTo>
                  <a:lnTo>
                    <a:pt x="132" y="43"/>
                  </a:lnTo>
                  <a:lnTo>
                    <a:pt x="138" y="73"/>
                  </a:lnTo>
                  <a:lnTo>
                    <a:pt x="132" y="100"/>
                  </a:lnTo>
                  <a:lnTo>
                    <a:pt x="116" y="124"/>
                  </a:lnTo>
                  <a:lnTo>
                    <a:pt x="102" y="134"/>
                  </a:lnTo>
                  <a:lnTo>
                    <a:pt x="86" y="142"/>
                  </a:lnTo>
                  <a:lnTo>
                    <a:pt x="69" y="145"/>
                  </a:lnTo>
                  <a:lnTo>
                    <a:pt x="41" y="140"/>
                  </a:lnTo>
                  <a:lnTo>
                    <a:pt x="20" y="124"/>
                  </a:lnTo>
                  <a:lnTo>
                    <a:pt x="4" y="100"/>
                  </a:lnTo>
                  <a:lnTo>
                    <a:pt x="0" y="73"/>
                  </a:lnTo>
                  <a:lnTo>
                    <a:pt x="4" y="43"/>
                  </a:lnTo>
                  <a:lnTo>
                    <a:pt x="20" y="22"/>
                  </a:lnTo>
                  <a:lnTo>
                    <a:pt x="33" y="10"/>
                  </a:lnTo>
                  <a:lnTo>
                    <a:pt x="49" y="2"/>
                  </a:lnTo>
                  <a:lnTo>
                    <a:pt x="6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5" name="Freeform 1214"/>
            <p:cNvSpPr>
              <a:spLocks noEditPoints="1"/>
            </p:cNvSpPr>
            <p:nvPr/>
          </p:nvSpPr>
          <p:spPr bwMode="auto">
            <a:xfrm>
              <a:off x="3086101" y="3775076"/>
              <a:ext cx="76200" cy="112713"/>
            </a:xfrm>
            <a:custGeom>
              <a:avLst/>
              <a:gdLst>
                <a:gd name="T0" fmla="*/ 21 w 96"/>
                <a:gd name="T1" fmla="*/ 63 h 141"/>
                <a:gd name="T2" fmla="*/ 53 w 96"/>
                <a:gd name="T3" fmla="*/ 63 h 141"/>
                <a:gd name="T4" fmla="*/ 63 w 96"/>
                <a:gd name="T5" fmla="*/ 55 h 141"/>
                <a:gd name="T6" fmla="*/ 67 w 96"/>
                <a:gd name="T7" fmla="*/ 43 h 141"/>
                <a:gd name="T8" fmla="*/ 63 w 96"/>
                <a:gd name="T9" fmla="*/ 30 h 141"/>
                <a:gd name="T10" fmla="*/ 53 w 96"/>
                <a:gd name="T11" fmla="*/ 24 h 141"/>
                <a:gd name="T12" fmla="*/ 21 w 96"/>
                <a:gd name="T13" fmla="*/ 22 h 141"/>
                <a:gd name="T14" fmla="*/ 47 w 96"/>
                <a:gd name="T15" fmla="*/ 0 h 141"/>
                <a:gd name="T16" fmla="*/ 76 w 96"/>
                <a:gd name="T17" fmla="*/ 12 h 141"/>
                <a:gd name="T18" fmla="*/ 90 w 96"/>
                <a:gd name="T19" fmla="*/ 43 h 141"/>
                <a:gd name="T20" fmla="*/ 74 w 96"/>
                <a:gd name="T21" fmla="*/ 77 h 141"/>
                <a:gd name="T22" fmla="*/ 80 w 96"/>
                <a:gd name="T23" fmla="*/ 83 h 141"/>
                <a:gd name="T24" fmla="*/ 86 w 96"/>
                <a:gd name="T25" fmla="*/ 96 h 141"/>
                <a:gd name="T26" fmla="*/ 88 w 96"/>
                <a:gd name="T27" fmla="*/ 110 h 141"/>
                <a:gd name="T28" fmla="*/ 88 w 96"/>
                <a:gd name="T29" fmla="*/ 118 h 141"/>
                <a:gd name="T30" fmla="*/ 96 w 96"/>
                <a:gd name="T31" fmla="*/ 124 h 141"/>
                <a:gd name="T32" fmla="*/ 94 w 96"/>
                <a:gd name="T33" fmla="*/ 132 h 141"/>
                <a:gd name="T34" fmla="*/ 88 w 96"/>
                <a:gd name="T35" fmla="*/ 138 h 141"/>
                <a:gd name="T36" fmla="*/ 84 w 96"/>
                <a:gd name="T37" fmla="*/ 139 h 141"/>
                <a:gd name="T38" fmla="*/ 80 w 96"/>
                <a:gd name="T39" fmla="*/ 138 h 141"/>
                <a:gd name="T40" fmla="*/ 72 w 96"/>
                <a:gd name="T41" fmla="*/ 134 h 141"/>
                <a:gd name="T42" fmla="*/ 67 w 96"/>
                <a:gd name="T43" fmla="*/ 124 h 141"/>
                <a:gd name="T44" fmla="*/ 65 w 96"/>
                <a:gd name="T45" fmla="*/ 106 h 141"/>
                <a:gd name="T46" fmla="*/ 63 w 96"/>
                <a:gd name="T47" fmla="*/ 96 h 141"/>
                <a:gd name="T48" fmla="*/ 57 w 96"/>
                <a:gd name="T49" fmla="*/ 90 h 141"/>
                <a:gd name="T50" fmla="*/ 49 w 96"/>
                <a:gd name="T51" fmla="*/ 86 h 141"/>
                <a:gd name="T52" fmla="*/ 21 w 96"/>
                <a:gd name="T53" fmla="*/ 86 h 141"/>
                <a:gd name="T54" fmla="*/ 21 w 96"/>
                <a:gd name="T55" fmla="*/ 134 h 141"/>
                <a:gd name="T56" fmla="*/ 16 w 96"/>
                <a:gd name="T57" fmla="*/ 139 h 141"/>
                <a:gd name="T58" fmla="*/ 6 w 96"/>
                <a:gd name="T59" fmla="*/ 139 h 141"/>
                <a:gd name="T60" fmla="*/ 0 w 96"/>
                <a:gd name="T61" fmla="*/ 134 h 141"/>
                <a:gd name="T62" fmla="*/ 0 w 96"/>
                <a:gd name="T63" fmla="*/ 10 h 141"/>
                <a:gd name="T64" fmla="*/ 2 w 96"/>
                <a:gd name="T65" fmla="*/ 2 h 141"/>
                <a:gd name="T66" fmla="*/ 10 w 96"/>
                <a:gd name="T6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141">
                  <a:moveTo>
                    <a:pt x="21" y="22"/>
                  </a:moveTo>
                  <a:lnTo>
                    <a:pt x="21" y="63"/>
                  </a:lnTo>
                  <a:lnTo>
                    <a:pt x="47" y="63"/>
                  </a:lnTo>
                  <a:lnTo>
                    <a:pt x="53" y="63"/>
                  </a:lnTo>
                  <a:lnTo>
                    <a:pt x="59" y="59"/>
                  </a:lnTo>
                  <a:lnTo>
                    <a:pt x="63" y="55"/>
                  </a:lnTo>
                  <a:lnTo>
                    <a:pt x="67" y="49"/>
                  </a:lnTo>
                  <a:lnTo>
                    <a:pt x="67" y="43"/>
                  </a:lnTo>
                  <a:lnTo>
                    <a:pt x="67" y="35"/>
                  </a:lnTo>
                  <a:lnTo>
                    <a:pt x="63" y="30"/>
                  </a:lnTo>
                  <a:lnTo>
                    <a:pt x="59" y="26"/>
                  </a:lnTo>
                  <a:lnTo>
                    <a:pt x="53" y="24"/>
                  </a:lnTo>
                  <a:lnTo>
                    <a:pt x="47" y="22"/>
                  </a:lnTo>
                  <a:lnTo>
                    <a:pt x="21" y="22"/>
                  </a:lnTo>
                  <a:close/>
                  <a:moveTo>
                    <a:pt x="10" y="0"/>
                  </a:moveTo>
                  <a:lnTo>
                    <a:pt x="47" y="0"/>
                  </a:lnTo>
                  <a:lnTo>
                    <a:pt x="63" y="2"/>
                  </a:lnTo>
                  <a:lnTo>
                    <a:pt x="76" y="12"/>
                  </a:lnTo>
                  <a:lnTo>
                    <a:pt x="86" y="26"/>
                  </a:lnTo>
                  <a:lnTo>
                    <a:pt x="90" y="43"/>
                  </a:lnTo>
                  <a:lnTo>
                    <a:pt x="84" y="61"/>
                  </a:lnTo>
                  <a:lnTo>
                    <a:pt x="74" y="77"/>
                  </a:lnTo>
                  <a:lnTo>
                    <a:pt x="78" y="79"/>
                  </a:lnTo>
                  <a:lnTo>
                    <a:pt x="80" y="83"/>
                  </a:lnTo>
                  <a:lnTo>
                    <a:pt x="84" y="90"/>
                  </a:lnTo>
                  <a:lnTo>
                    <a:pt x="86" y="96"/>
                  </a:lnTo>
                  <a:lnTo>
                    <a:pt x="88" y="106"/>
                  </a:lnTo>
                  <a:lnTo>
                    <a:pt x="88" y="110"/>
                  </a:lnTo>
                  <a:lnTo>
                    <a:pt x="88" y="114"/>
                  </a:lnTo>
                  <a:lnTo>
                    <a:pt x="88" y="118"/>
                  </a:lnTo>
                  <a:lnTo>
                    <a:pt x="92" y="120"/>
                  </a:lnTo>
                  <a:lnTo>
                    <a:pt x="96" y="124"/>
                  </a:lnTo>
                  <a:lnTo>
                    <a:pt x="96" y="128"/>
                  </a:lnTo>
                  <a:lnTo>
                    <a:pt x="94" y="132"/>
                  </a:lnTo>
                  <a:lnTo>
                    <a:pt x="92" y="136"/>
                  </a:lnTo>
                  <a:lnTo>
                    <a:pt x="88" y="138"/>
                  </a:lnTo>
                  <a:lnTo>
                    <a:pt x="86" y="138"/>
                  </a:lnTo>
                  <a:lnTo>
                    <a:pt x="84" y="139"/>
                  </a:lnTo>
                  <a:lnTo>
                    <a:pt x="84" y="139"/>
                  </a:lnTo>
                  <a:lnTo>
                    <a:pt x="80" y="138"/>
                  </a:lnTo>
                  <a:lnTo>
                    <a:pt x="76" y="136"/>
                  </a:lnTo>
                  <a:lnTo>
                    <a:pt x="72" y="134"/>
                  </a:lnTo>
                  <a:lnTo>
                    <a:pt x="69" y="130"/>
                  </a:lnTo>
                  <a:lnTo>
                    <a:pt x="67" y="124"/>
                  </a:lnTo>
                  <a:lnTo>
                    <a:pt x="65" y="116"/>
                  </a:lnTo>
                  <a:lnTo>
                    <a:pt x="65" y="106"/>
                  </a:lnTo>
                  <a:lnTo>
                    <a:pt x="65" y="100"/>
                  </a:lnTo>
                  <a:lnTo>
                    <a:pt x="63" y="96"/>
                  </a:lnTo>
                  <a:lnTo>
                    <a:pt x="61" y="94"/>
                  </a:lnTo>
                  <a:lnTo>
                    <a:pt x="57" y="90"/>
                  </a:lnTo>
                  <a:lnTo>
                    <a:pt x="53" y="88"/>
                  </a:lnTo>
                  <a:lnTo>
                    <a:pt x="49" y="86"/>
                  </a:lnTo>
                  <a:lnTo>
                    <a:pt x="45" y="86"/>
                  </a:lnTo>
                  <a:lnTo>
                    <a:pt x="21" y="86"/>
                  </a:lnTo>
                  <a:lnTo>
                    <a:pt x="21" y="130"/>
                  </a:lnTo>
                  <a:lnTo>
                    <a:pt x="21" y="134"/>
                  </a:lnTo>
                  <a:lnTo>
                    <a:pt x="17" y="138"/>
                  </a:lnTo>
                  <a:lnTo>
                    <a:pt x="16" y="139"/>
                  </a:lnTo>
                  <a:lnTo>
                    <a:pt x="10" y="141"/>
                  </a:lnTo>
                  <a:lnTo>
                    <a:pt x="6" y="139"/>
                  </a:lnTo>
                  <a:lnTo>
                    <a:pt x="2" y="138"/>
                  </a:lnTo>
                  <a:lnTo>
                    <a:pt x="0" y="134"/>
                  </a:lnTo>
                  <a:lnTo>
                    <a:pt x="0" y="130"/>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6" name="Freeform 1215"/>
            <p:cNvSpPr>
              <a:spLocks/>
            </p:cNvSpPr>
            <p:nvPr/>
          </p:nvSpPr>
          <p:spPr bwMode="auto">
            <a:xfrm>
              <a:off x="3176588" y="3775076"/>
              <a:ext cx="85725" cy="112713"/>
            </a:xfrm>
            <a:custGeom>
              <a:avLst/>
              <a:gdLst>
                <a:gd name="T0" fmla="*/ 10 w 108"/>
                <a:gd name="T1" fmla="*/ 0 h 141"/>
                <a:gd name="T2" fmla="*/ 96 w 108"/>
                <a:gd name="T3" fmla="*/ 0 h 141"/>
                <a:gd name="T4" fmla="*/ 100 w 108"/>
                <a:gd name="T5" fmla="*/ 0 h 141"/>
                <a:gd name="T6" fmla="*/ 104 w 108"/>
                <a:gd name="T7" fmla="*/ 2 h 141"/>
                <a:gd name="T8" fmla="*/ 106 w 108"/>
                <a:gd name="T9" fmla="*/ 6 h 141"/>
                <a:gd name="T10" fmla="*/ 108 w 108"/>
                <a:gd name="T11" fmla="*/ 10 h 141"/>
                <a:gd name="T12" fmla="*/ 106 w 108"/>
                <a:gd name="T13" fmla="*/ 16 h 141"/>
                <a:gd name="T14" fmla="*/ 104 w 108"/>
                <a:gd name="T15" fmla="*/ 18 h 141"/>
                <a:gd name="T16" fmla="*/ 100 w 108"/>
                <a:gd name="T17" fmla="*/ 22 h 141"/>
                <a:gd name="T18" fmla="*/ 96 w 108"/>
                <a:gd name="T19" fmla="*/ 22 h 141"/>
                <a:gd name="T20" fmla="*/ 65 w 108"/>
                <a:gd name="T21" fmla="*/ 22 h 141"/>
                <a:gd name="T22" fmla="*/ 65 w 108"/>
                <a:gd name="T23" fmla="*/ 130 h 141"/>
                <a:gd name="T24" fmla="*/ 63 w 108"/>
                <a:gd name="T25" fmla="*/ 134 h 141"/>
                <a:gd name="T26" fmla="*/ 61 w 108"/>
                <a:gd name="T27" fmla="*/ 138 h 141"/>
                <a:gd name="T28" fmla="*/ 57 w 108"/>
                <a:gd name="T29" fmla="*/ 139 h 141"/>
                <a:gd name="T30" fmla="*/ 53 w 108"/>
                <a:gd name="T31" fmla="*/ 141 h 141"/>
                <a:gd name="T32" fmla="*/ 49 w 108"/>
                <a:gd name="T33" fmla="*/ 139 h 141"/>
                <a:gd name="T34" fmla="*/ 45 w 108"/>
                <a:gd name="T35" fmla="*/ 138 h 141"/>
                <a:gd name="T36" fmla="*/ 43 w 108"/>
                <a:gd name="T37" fmla="*/ 134 h 141"/>
                <a:gd name="T38" fmla="*/ 43 w 108"/>
                <a:gd name="T39" fmla="*/ 130 h 141"/>
                <a:gd name="T40" fmla="*/ 43 w 108"/>
                <a:gd name="T41" fmla="*/ 22 h 141"/>
                <a:gd name="T42" fmla="*/ 10 w 108"/>
                <a:gd name="T43" fmla="*/ 22 h 141"/>
                <a:gd name="T44" fmla="*/ 6 w 108"/>
                <a:gd name="T45" fmla="*/ 22 h 141"/>
                <a:gd name="T46" fmla="*/ 2 w 108"/>
                <a:gd name="T47" fmla="*/ 18 h 141"/>
                <a:gd name="T48" fmla="*/ 0 w 108"/>
                <a:gd name="T49" fmla="*/ 16 h 141"/>
                <a:gd name="T50" fmla="*/ 0 w 108"/>
                <a:gd name="T51" fmla="*/ 10 h 141"/>
                <a:gd name="T52" fmla="*/ 0 w 108"/>
                <a:gd name="T53" fmla="*/ 6 h 141"/>
                <a:gd name="T54" fmla="*/ 2 w 108"/>
                <a:gd name="T55" fmla="*/ 2 h 141"/>
                <a:gd name="T56" fmla="*/ 6 w 108"/>
                <a:gd name="T57" fmla="*/ 0 h 141"/>
                <a:gd name="T58" fmla="*/ 10 w 108"/>
                <a:gd name="T5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41">
                  <a:moveTo>
                    <a:pt x="10" y="0"/>
                  </a:moveTo>
                  <a:lnTo>
                    <a:pt x="96" y="0"/>
                  </a:lnTo>
                  <a:lnTo>
                    <a:pt x="100" y="0"/>
                  </a:lnTo>
                  <a:lnTo>
                    <a:pt x="104" y="2"/>
                  </a:lnTo>
                  <a:lnTo>
                    <a:pt x="106" y="6"/>
                  </a:lnTo>
                  <a:lnTo>
                    <a:pt x="108" y="10"/>
                  </a:lnTo>
                  <a:lnTo>
                    <a:pt x="106" y="16"/>
                  </a:lnTo>
                  <a:lnTo>
                    <a:pt x="104" y="18"/>
                  </a:lnTo>
                  <a:lnTo>
                    <a:pt x="100" y="22"/>
                  </a:lnTo>
                  <a:lnTo>
                    <a:pt x="96" y="22"/>
                  </a:lnTo>
                  <a:lnTo>
                    <a:pt x="65" y="22"/>
                  </a:lnTo>
                  <a:lnTo>
                    <a:pt x="65" y="130"/>
                  </a:lnTo>
                  <a:lnTo>
                    <a:pt x="63" y="134"/>
                  </a:lnTo>
                  <a:lnTo>
                    <a:pt x="61" y="138"/>
                  </a:lnTo>
                  <a:lnTo>
                    <a:pt x="57" y="139"/>
                  </a:lnTo>
                  <a:lnTo>
                    <a:pt x="53" y="141"/>
                  </a:lnTo>
                  <a:lnTo>
                    <a:pt x="49" y="139"/>
                  </a:lnTo>
                  <a:lnTo>
                    <a:pt x="45" y="138"/>
                  </a:lnTo>
                  <a:lnTo>
                    <a:pt x="43" y="134"/>
                  </a:lnTo>
                  <a:lnTo>
                    <a:pt x="43" y="130"/>
                  </a:lnTo>
                  <a:lnTo>
                    <a:pt x="43" y="22"/>
                  </a:lnTo>
                  <a:lnTo>
                    <a:pt x="10" y="22"/>
                  </a:lnTo>
                  <a:lnTo>
                    <a:pt x="6" y="22"/>
                  </a:lnTo>
                  <a:lnTo>
                    <a:pt x="2" y="18"/>
                  </a:lnTo>
                  <a:lnTo>
                    <a:pt x="0" y="16"/>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7" name="Freeform 1216"/>
            <p:cNvSpPr>
              <a:spLocks/>
            </p:cNvSpPr>
            <p:nvPr/>
          </p:nvSpPr>
          <p:spPr bwMode="auto">
            <a:xfrm>
              <a:off x="3330576" y="3771901"/>
              <a:ext cx="100013" cy="115888"/>
            </a:xfrm>
            <a:custGeom>
              <a:avLst/>
              <a:gdLst>
                <a:gd name="T0" fmla="*/ 75 w 126"/>
                <a:gd name="T1" fmla="*/ 0 h 145"/>
                <a:gd name="T2" fmla="*/ 100 w 126"/>
                <a:gd name="T3" fmla="*/ 4 h 145"/>
                <a:gd name="T4" fmla="*/ 122 w 126"/>
                <a:gd name="T5" fmla="*/ 16 h 145"/>
                <a:gd name="T6" fmla="*/ 124 w 126"/>
                <a:gd name="T7" fmla="*/ 18 h 145"/>
                <a:gd name="T8" fmla="*/ 126 w 126"/>
                <a:gd name="T9" fmla="*/ 24 h 145"/>
                <a:gd name="T10" fmla="*/ 126 w 126"/>
                <a:gd name="T11" fmla="*/ 28 h 145"/>
                <a:gd name="T12" fmla="*/ 124 w 126"/>
                <a:gd name="T13" fmla="*/ 32 h 145"/>
                <a:gd name="T14" fmla="*/ 120 w 126"/>
                <a:gd name="T15" fmla="*/ 34 h 145"/>
                <a:gd name="T16" fmla="*/ 116 w 126"/>
                <a:gd name="T17" fmla="*/ 36 h 145"/>
                <a:gd name="T18" fmla="*/ 112 w 126"/>
                <a:gd name="T19" fmla="*/ 36 h 145"/>
                <a:gd name="T20" fmla="*/ 108 w 126"/>
                <a:gd name="T21" fmla="*/ 34 h 145"/>
                <a:gd name="T22" fmla="*/ 92 w 126"/>
                <a:gd name="T23" fmla="*/ 26 h 145"/>
                <a:gd name="T24" fmla="*/ 75 w 126"/>
                <a:gd name="T25" fmla="*/ 22 h 145"/>
                <a:gd name="T26" fmla="*/ 55 w 126"/>
                <a:gd name="T27" fmla="*/ 26 h 145"/>
                <a:gd name="T28" fmla="*/ 39 w 126"/>
                <a:gd name="T29" fmla="*/ 38 h 145"/>
                <a:gd name="T30" fmla="*/ 28 w 126"/>
                <a:gd name="T31" fmla="*/ 53 h 145"/>
                <a:gd name="T32" fmla="*/ 24 w 126"/>
                <a:gd name="T33" fmla="*/ 73 h 145"/>
                <a:gd name="T34" fmla="*/ 28 w 126"/>
                <a:gd name="T35" fmla="*/ 92 h 145"/>
                <a:gd name="T36" fmla="*/ 39 w 126"/>
                <a:gd name="T37" fmla="*/ 108 h 145"/>
                <a:gd name="T38" fmla="*/ 55 w 126"/>
                <a:gd name="T39" fmla="*/ 118 h 145"/>
                <a:gd name="T40" fmla="*/ 75 w 126"/>
                <a:gd name="T41" fmla="*/ 122 h 145"/>
                <a:gd name="T42" fmla="*/ 92 w 126"/>
                <a:gd name="T43" fmla="*/ 118 h 145"/>
                <a:gd name="T44" fmla="*/ 108 w 126"/>
                <a:gd name="T45" fmla="*/ 110 h 145"/>
                <a:gd name="T46" fmla="*/ 112 w 126"/>
                <a:gd name="T47" fmla="*/ 108 h 145"/>
                <a:gd name="T48" fmla="*/ 116 w 126"/>
                <a:gd name="T49" fmla="*/ 108 h 145"/>
                <a:gd name="T50" fmla="*/ 120 w 126"/>
                <a:gd name="T51" fmla="*/ 110 h 145"/>
                <a:gd name="T52" fmla="*/ 124 w 126"/>
                <a:gd name="T53" fmla="*/ 112 h 145"/>
                <a:gd name="T54" fmla="*/ 126 w 126"/>
                <a:gd name="T55" fmla="*/ 116 h 145"/>
                <a:gd name="T56" fmla="*/ 126 w 126"/>
                <a:gd name="T57" fmla="*/ 122 h 145"/>
                <a:gd name="T58" fmla="*/ 124 w 126"/>
                <a:gd name="T59" fmla="*/ 126 h 145"/>
                <a:gd name="T60" fmla="*/ 122 w 126"/>
                <a:gd name="T61" fmla="*/ 130 h 145"/>
                <a:gd name="T62" fmla="*/ 100 w 126"/>
                <a:gd name="T63" fmla="*/ 140 h 145"/>
                <a:gd name="T64" fmla="*/ 75 w 126"/>
                <a:gd name="T65" fmla="*/ 145 h 145"/>
                <a:gd name="T66" fmla="*/ 47 w 126"/>
                <a:gd name="T67" fmla="*/ 140 h 145"/>
                <a:gd name="T68" fmla="*/ 24 w 126"/>
                <a:gd name="T69" fmla="*/ 124 h 145"/>
                <a:gd name="T70" fmla="*/ 6 w 126"/>
                <a:gd name="T71" fmla="*/ 100 h 145"/>
                <a:gd name="T72" fmla="*/ 0 w 126"/>
                <a:gd name="T73" fmla="*/ 73 h 145"/>
                <a:gd name="T74" fmla="*/ 6 w 126"/>
                <a:gd name="T75" fmla="*/ 43 h 145"/>
                <a:gd name="T76" fmla="*/ 24 w 126"/>
                <a:gd name="T77" fmla="*/ 22 h 145"/>
                <a:gd name="T78" fmla="*/ 47 w 126"/>
                <a:gd name="T79" fmla="*/ 6 h 145"/>
                <a:gd name="T80" fmla="*/ 75 w 126"/>
                <a:gd name="T8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45">
                  <a:moveTo>
                    <a:pt x="75" y="0"/>
                  </a:moveTo>
                  <a:lnTo>
                    <a:pt x="100" y="4"/>
                  </a:lnTo>
                  <a:lnTo>
                    <a:pt x="122" y="16"/>
                  </a:lnTo>
                  <a:lnTo>
                    <a:pt x="124" y="18"/>
                  </a:lnTo>
                  <a:lnTo>
                    <a:pt x="126" y="24"/>
                  </a:lnTo>
                  <a:lnTo>
                    <a:pt x="126" y="28"/>
                  </a:lnTo>
                  <a:lnTo>
                    <a:pt x="124" y="32"/>
                  </a:lnTo>
                  <a:lnTo>
                    <a:pt x="120" y="34"/>
                  </a:lnTo>
                  <a:lnTo>
                    <a:pt x="116" y="36"/>
                  </a:lnTo>
                  <a:lnTo>
                    <a:pt x="112" y="36"/>
                  </a:lnTo>
                  <a:lnTo>
                    <a:pt x="108" y="34"/>
                  </a:lnTo>
                  <a:lnTo>
                    <a:pt x="92" y="26"/>
                  </a:lnTo>
                  <a:lnTo>
                    <a:pt x="75" y="22"/>
                  </a:lnTo>
                  <a:lnTo>
                    <a:pt x="55" y="26"/>
                  </a:lnTo>
                  <a:lnTo>
                    <a:pt x="39" y="38"/>
                  </a:lnTo>
                  <a:lnTo>
                    <a:pt x="28" y="53"/>
                  </a:lnTo>
                  <a:lnTo>
                    <a:pt x="24" y="73"/>
                  </a:lnTo>
                  <a:lnTo>
                    <a:pt x="28" y="92"/>
                  </a:lnTo>
                  <a:lnTo>
                    <a:pt x="39" y="108"/>
                  </a:lnTo>
                  <a:lnTo>
                    <a:pt x="55" y="118"/>
                  </a:lnTo>
                  <a:lnTo>
                    <a:pt x="75" y="122"/>
                  </a:lnTo>
                  <a:lnTo>
                    <a:pt x="92" y="118"/>
                  </a:lnTo>
                  <a:lnTo>
                    <a:pt x="108" y="110"/>
                  </a:lnTo>
                  <a:lnTo>
                    <a:pt x="112" y="108"/>
                  </a:lnTo>
                  <a:lnTo>
                    <a:pt x="116" y="108"/>
                  </a:lnTo>
                  <a:lnTo>
                    <a:pt x="120" y="110"/>
                  </a:lnTo>
                  <a:lnTo>
                    <a:pt x="124" y="112"/>
                  </a:lnTo>
                  <a:lnTo>
                    <a:pt x="126" y="116"/>
                  </a:lnTo>
                  <a:lnTo>
                    <a:pt x="126" y="122"/>
                  </a:lnTo>
                  <a:lnTo>
                    <a:pt x="124" y="126"/>
                  </a:lnTo>
                  <a:lnTo>
                    <a:pt x="122" y="130"/>
                  </a:lnTo>
                  <a:lnTo>
                    <a:pt x="100" y="140"/>
                  </a:lnTo>
                  <a:lnTo>
                    <a:pt x="75" y="145"/>
                  </a:lnTo>
                  <a:lnTo>
                    <a:pt x="47" y="140"/>
                  </a:lnTo>
                  <a:lnTo>
                    <a:pt x="24" y="124"/>
                  </a:lnTo>
                  <a:lnTo>
                    <a:pt x="6" y="100"/>
                  </a:lnTo>
                  <a:lnTo>
                    <a:pt x="0" y="73"/>
                  </a:lnTo>
                  <a:lnTo>
                    <a:pt x="6" y="43"/>
                  </a:lnTo>
                  <a:lnTo>
                    <a:pt x="24" y="22"/>
                  </a:lnTo>
                  <a:lnTo>
                    <a:pt x="47" y="6"/>
                  </a:lnTo>
                  <a:lnTo>
                    <a:pt x="7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8" name="Freeform 1217"/>
            <p:cNvSpPr>
              <a:spLocks/>
            </p:cNvSpPr>
            <p:nvPr/>
          </p:nvSpPr>
          <p:spPr bwMode="auto">
            <a:xfrm>
              <a:off x="3460751" y="3775076"/>
              <a:ext cx="69850" cy="112713"/>
            </a:xfrm>
            <a:custGeom>
              <a:avLst/>
              <a:gdLst>
                <a:gd name="T0" fmla="*/ 10 w 88"/>
                <a:gd name="T1" fmla="*/ 0 h 141"/>
                <a:gd name="T2" fmla="*/ 16 w 88"/>
                <a:gd name="T3" fmla="*/ 0 h 141"/>
                <a:gd name="T4" fmla="*/ 20 w 88"/>
                <a:gd name="T5" fmla="*/ 2 h 141"/>
                <a:gd name="T6" fmla="*/ 22 w 88"/>
                <a:gd name="T7" fmla="*/ 6 h 141"/>
                <a:gd name="T8" fmla="*/ 22 w 88"/>
                <a:gd name="T9" fmla="*/ 10 h 141"/>
                <a:gd name="T10" fmla="*/ 22 w 88"/>
                <a:gd name="T11" fmla="*/ 118 h 141"/>
                <a:gd name="T12" fmla="*/ 77 w 88"/>
                <a:gd name="T13" fmla="*/ 118 h 141"/>
                <a:gd name="T14" fmla="*/ 81 w 88"/>
                <a:gd name="T15" fmla="*/ 120 h 141"/>
                <a:gd name="T16" fmla="*/ 85 w 88"/>
                <a:gd name="T17" fmla="*/ 122 h 141"/>
                <a:gd name="T18" fmla="*/ 86 w 88"/>
                <a:gd name="T19" fmla="*/ 126 h 141"/>
                <a:gd name="T20" fmla="*/ 88 w 88"/>
                <a:gd name="T21" fmla="*/ 130 h 141"/>
                <a:gd name="T22" fmla="*/ 86 w 88"/>
                <a:gd name="T23" fmla="*/ 134 h 141"/>
                <a:gd name="T24" fmla="*/ 85 w 88"/>
                <a:gd name="T25" fmla="*/ 138 h 141"/>
                <a:gd name="T26" fmla="*/ 81 w 88"/>
                <a:gd name="T27" fmla="*/ 139 h 141"/>
                <a:gd name="T28" fmla="*/ 77 w 88"/>
                <a:gd name="T29" fmla="*/ 141 h 141"/>
                <a:gd name="T30" fmla="*/ 10 w 88"/>
                <a:gd name="T31" fmla="*/ 141 h 141"/>
                <a:gd name="T32" fmla="*/ 6 w 88"/>
                <a:gd name="T33" fmla="*/ 139 h 141"/>
                <a:gd name="T34" fmla="*/ 2 w 88"/>
                <a:gd name="T35" fmla="*/ 138 h 141"/>
                <a:gd name="T36" fmla="*/ 0 w 88"/>
                <a:gd name="T37" fmla="*/ 134 h 141"/>
                <a:gd name="T38" fmla="*/ 0 w 88"/>
                <a:gd name="T39" fmla="*/ 130 h 141"/>
                <a:gd name="T40" fmla="*/ 0 w 88"/>
                <a:gd name="T41" fmla="*/ 10 h 141"/>
                <a:gd name="T42" fmla="*/ 0 w 88"/>
                <a:gd name="T43" fmla="*/ 6 h 141"/>
                <a:gd name="T44" fmla="*/ 2 w 88"/>
                <a:gd name="T45" fmla="*/ 2 h 141"/>
                <a:gd name="T46" fmla="*/ 6 w 88"/>
                <a:gd name="T47" fmla="*/ 0 h 141"/>
                <a:gd name="T48" fmla="*/ 10 w 88"/>
                <a:gd name="T4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41">
                  <a:moveTo>
                    <a:pt x="10" y="0"/>
                  </a:moveTo>
                  <a:lnTo>
                    <a:pt x="16" y="0"/>
                  </a:lnTo>
                  <a:lnTo>
                    <a:pt x="20" y="2"/>
                  </a:lnTo>
                  <a:lnTo>
                    <a:pt x="22" y="6"/>
                  </a:lnTo>
                  <a:lnTo>
                    <a:pt x="22" y="10"/>
                  </a:lnTo>
                  <a:lnTo>
                    <a:pt x="22" y="118"/>
                  </a:lnTo>
                  <a:lnTo>
                    <a:pt x="77" y="118"/>
                  </a:lnTo>
                  <a:lnTo>
                    <a:pt x="81" y="120"/>
                  </a:lnTo>
                  <a:lnTo>
                    <a:pt x="85" y="122"/>
                  </a:lnTo>
                  <a:lnTo>
                    <a:pt x="86" y="126"/>
                  </a:lnTo>
                  <a:lnTo>
                    <a:pt x="88" y="130"/>
                  </a:lnTo>
                  <a:lnTo>
                    <a:pt x="86" y="134"/>
                  </a:lnTo>
                  <a:lnTo>
                    <a:pt x="85" y="138"/>
                  </a:lnTo>
                  <a:lnTo>
                    <a:pt x="81" y="139"/>
                  </a:lnTo>
                  <a:lnTo>
                    <a:pt x="77" y="141"/>
                  </a:lnTo>
                  <a:lnTo>
                    <a:pt x="10" y="141"/>
                  </a:lnTo>
                  <a:lnTo>
                    <a:pt x="6" y="139"/>
                  </a:lnTo>
                  <a:lnTo>
                    <a:pt x="2" y="138"/>
                  </a:lnTo>
                  <a:lnTo>
                    <a:pt x="0" y="134"/>
                  </a:lnTo>
                  <a:lnTo>
                    <a:pt x="0" y="130"/>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9" name="Freeform 1218"/>
            <p:cNvSpPr>
              <a:spLocks/>
            </p:cNvSpPr>
            <p:nvPr/>
          </p:nvSpPr>
          <p:spPr bwMode="auto">
            <a:xfrm>
              <a:off x="3548063" y="3775076"/>
              <a:ext cx="90488" cy="112713"/>
            </a:xfrm>
            <a:custGeom>
              <a:avLst/>
              <a:gdLst>
                <a:gd name="T0" fmla="*/ 10 w 116"/>
                <a:gd name="T1" fmla="*/ 0 h 141"/>
                <a:gd name="T2" fmla="*/ 16 w 116"/>
                <a:gd name="T3" fmla="*/ 0 h 141"/>
                <a:gd name="T4" fmla="*/ 18 w 116"/>
                <a:gd name="T5" fmla="*/ 2 h 141"/>
                <a:gd name="T6" fmla="*/ 22 w 116"/>
                <a:gd name="T7" fmla="*/ 6 h 141"/>
                <a:gd name="T8" fmla="*/ 22 w 116"/>
                <a:gd name="T9" fmla="*/ 10 h 141"/>
                <a:gd name="T10" fmla="*/ 22 w 116"/>
                <a:gd name="T11" fmla="*/ 83 h 141"/>
                <a:gd name="T12" fmla="*/ 28 w 116"/>
                <a:gd name="T13" fmla="*/ 100 h 141"/>
                <a:gd name="T14" fmla="*/ 39 w 116"/>
                <a:gd name="T15" fmla="*/ 114 h 141"/>
                <a:gd name="T16" fmla="*/ 57 w 116"/>
                <a:gd name="T17" fmla="*/ 118 h 141"/>
                <a:gd name="T18" fmla="*/ 77 w 116"/>
                <a:gd name="T19" fmla="*/ 114 h 141"/>
                <a:gd name="T20" fmla="*/ 88 w 116"/>
                <a:gd name="T21" fmla="*/ 100 h 141"/>
                <a:gd name="T22" fmla="*/ 94 w 116"/>
                <a:gd name="T23" fmla="*/ 83 h 141"/>
                <a:gd name="T24" fmla="*/ 94 w 116"/>
                <a:gd name="T25" fmla="*/ 10 h 141"/>
                <a:gd name="T26" fmla="*/ 94 w 116"/>
                <a:gd name="T27" fmla="*/ 6 h 141"/>
                <a:gd name="T28" fmla="*/ 96 w 116"/>
                <a:gd name="T29" fmla="*/ 2 h 141"/>
                <a:gd name="T30" fmla="*/ 100 w 116"/>
                <a:gd name="T31" fmla="*/ 0 h 141"/>
                <a:gd name="T32" fmla="*/ 104 w 116"/>
                <a:gd name="T33" fmla="*/ 0 h 141"/>
                <a:gd name="T34" fmla="*/ 110 w 116"/>
                <a:gd name="T35" fmla="*/ 0 h 141"/>
                <a:gd name="T36" fmla="*/ 112 w 116"/>
                <a:gd name="T37" fmla="*/ 2 h 141"/>
                <a:gd name="T38" fmla="*/ 116 w 116"/>
                <a:gd name="T39" fmla="*/ 6 h 141"/>
                <a:gd name="T40" fmla="*/ 116 w 116"/>
                <a:gd name="T41" fmla="*/ 10 h 141"/>
                <a:gd name="T42" fmla="*/ 116 w 116"/>
                <a:gd name="T43" fmla="*/ 83 h 141"/>
                <a:gd name="T44" fmla="*/ 112 w 116"/>
                <a:gd name="T45" fmla="*/ 104 h 141"/>
                <a:gd name="T46" fmla="*/ 98 w 116"/>
                <a:gd name="T47" fmla="*/ 124 h 141"/>
                <a:gd name="T48" fmla="*/ 81 w 116"/>
                <a:gd name="T49" fmla="*/ 136 h 141"/>
                <a:gd name="T50" fmla="*/ 57 w 116"/>
                <a:gd name="T51" fmla="*/ 141 h 141"/>
                <a:gd name="T52" fmla="*/ 35 w 116"/>
                <a:gd name="T53" fmla="*/ 136 h 141"/>
                <a:gd name="T54" fmla="*/ 16 w 116"/>
                <a:gd name="T55" fmla="*/ 124 h 141"/>
                <a:gd name="T56" fmla="*/ 4 w 116"/>
                <a:gd name="T57" fmla="*/ 104 h 141"/>
                <a:gd name="T58" fmla="*/ 0 w 116"/>
                <a:gd name="T59" fmla="*/ 83 h 141"/>
                <a:gd name="T60" fmla="*/ 0 w 116"/>
                <a:gd name="T61" fmla="*/ 10 h 141"/>
                <a:gd name="T62" fmla="*/ 0 w 116"/>
                <a:gd name="T63" fmla="*/ 6 h 141"/>
                <a:gd name="T64" fmla="*/ 2 w 116"/>
                <a:gd name="T65" fmla="*/ 2 h 141"/>
                <a:gd name="T66" fmla="*/ 6 w 116"/>
                <a:gd name="T67" fmla="*/ 0 h 141"/>
                <a:gd name="T68" fmla="*/ 10 w 116"/>
                <a:gd name="T6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41">
                  <a:moveTo>
                    <a:pt x="10" y="0"/>
                  </a:moveTo>
                  <a:lnTo>
                    <a:pt x="16" y="0"/>
                  </a:lnTo>
                  <a:lnTo>
                    <a:pt x="18" y="2"/>
                  </a:lnTo>
                  <a:lnTo>
                    <a:pt x="22" y="6"/>
                  </a:lnTo>
                  <a:lnTo>
                    <a:pt x="22" y="10"/>
                  </a:lnTo>
                  <a:lnTo>
                    <a:pt x="22" y="83"/>
                  </a:lnTo>
                  <a:lnTo>
                    <a:pt x="28" y="100"/>
                  </a:lnTo>
                  <a:lnTo>
                    <a:pt x="39" y="114"/>
                  </a:lnTo>
                  <a:lnTo>
                    <a:pt x="57" y="118"/>
                  </a:lnTo>
                  <a:lnTo>
                    <a:pt x="77" y="114"/>
                  </a:lnTo>
                  <a:lnTo>
                    <a:pt x="88" y="100"/>
                  </a:lnTo>
                  <a:lnTo>
                    <a:pt x="94" y="83"/>
                  </a:lnTo>
                  <a:lnTo>
                    <a:pt x="94" y="10"/>
                  </a:lnTo>
                  <a:lnTo>
                    <a:pt x="94" y="6"/>
                  </a:lnTo>
                  <a:lnTo>
                    <a:pt x="96" y="2"/>
                  </a:lnTo>
                  <a:lnTo>
                    <a:pt x="100" y="0"/>
                  </a:lnTo>
                  <a:lnTo>
                    <a:pt x="104" y="0"/>
                  </a:lnTo>
                  <a:lnTo>
                    <a:pt x="110" y="0"/>
                  </a:lnTo>
                  <a:lnTo>
                    <a:pt x="112" y="2"/>
                  </a:lnTo>
                  <a:lnTo>
                    <a:pt x="116" y="6"/>
                  </a:lnTo>
                  <a:lnTo>
                    <a:pt x="116" y="10"/>
                  </a:lnTo>
                  <a:lnTo>
                    <a:pt x="116" y="83"/>
                  </a:lnTo>
                  <a:lnTo>
                    <a:pt x="112" y="104"/>
                  </a:lnTo>
                  <a:lnTo>
                    <a:pt x="98" y="124"/>
                  </a:lnTo>
                  <a:lnTo>
                    <a:pt x="81" y="136"/>
                  </a:lnTo>
                  <a:lnTo>
                    <a:pt x="57" y="141"/>
                  </a:lnTo>
                  <a:lnTo>
                    <a:pt x="35" y="136"/>
                  </a:lnTo>
                  <a:lnTo>
                    <a:pt x="16" y="124"/>
                  </a:lnTo>
                  <a:lnTo>
                    <a:pt x="4" y="104"/>
                  </a:lnTo>
                  <a:lnTo>
                    <a:pt x="0" y="83"/>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0" name="Freeform 1219"/>
            <p:cNvSpPr>
              <a:spLocks noEditPoints="1"/>
            </p:cNvSpPr>
            <p:nvPr/>
          </p:nvSpPr>
          <p:spPr bwMode="auto">
            <a:xfrm>
              <a:off x="3676651" y="3775076"/>
              <a:ext cx="71438" cy="112713"/>
            </a:xfrm>
            <a:custGeom>
              <a:avLst/>
              <a:gdLst>
                <a:gd name="T0" fmla="*/ 24 w 90"/>
                <a:gd name="T1" fmla="*/ 77 h 141"/>
                <a:gd name="T2" fmla="*/ 24 w 90"/>
                <a:gd name="T3" fmla="*/ 118 h 141"/>
                <a:gd name="T4" fmla="*/ 47 w 90"/>
                <a:gd name="T5" fmla="*/ 118 h 141"/>
                <a:gd name="T6" fmla="*/ 55 w 90"/>
                <a:gd name="T7" fmla="*/ 118 h 141"/>
                <a:gd name="T8" fmla="*/ 61 w 90"/>
                <a:gd name="T9" fmla="*/ 114 h 141"/>
                <a:gd name="T10" fmla="*/ 65 w 90"/>
                <a:gd name="T11" fmla="*/ 110 h 141"/>
                <a:gd name="T12" fmla="*/ 67 w 90"/>
                <a:gd name="T13" fmla="*/ 104 h 141"/>
                <a:gd name="T14" fmla="*/ 69 w 90"/>
                <a:gd name="T15" fmla="*/ 98 h 141"/>
                <a:gd name="T16" fmla="*/ 67 w 90"/>
                <a:gd name="T17" fmla="*/ 90 h 141"/>
                <a:gd name="T18" fmla="*/ 65 w 90"/>
                <a:gd name="T19" fmla="*/ 85 h 141"/>
                <a:gd name="T20" fmla="*/ 61 w 90"/>
                <a:gd name="T21" fmla="*/ 81 h 141"/>
                <a:gd name="T22" fmla="*/ 55 w 90"/>
                <a:gd name="T23" fmla="*/ 79 h 141"/>
                <a:gd name="T24" fmla="*/ 47 w 90"/>
                <a:gd name="T25" fmla="*/ 77 h 141"/>
                <a:gd name="T26" fmla="*/ 24 w 90"/>
                <a:gd name="T27" fmla="*/ 77 h 141"/>
                <a:gd name="T28" fmla="*/ 24 w 90"/>
                <a:gd name="T29" fmla="*/ 22 h 141"/>
                <a:gd name="T30" fmla="*/ 24 w 90"/>
                <a:gd name="T31" fmla="*/ 55 h 141"/>
                <a:gd name="T32" fmla="*/ 39 w 90"/>
                <a:gd name="T33" fmla="*/ 55 h 141"/>
                <a:gd name="T34" fmla="*/ 47 w 90"/>
                <a:gd name="T35" fmla="*/ 53 h 141"/>
                <a:gd name="T36" fmla="*/ 51 w 90"/>
                <a:gd name="T37" fmla="*/ 49 h 141"/>
                <a:gd name="T38" fmla="*/ 55 w 90"/>
                <a:gd name="T39" fmla="*/ 43 h 141"/>
                <a:gd name="T40" fmla="*/ 57 w 90"/>
                <a:gd name="T41" fmla="*/ 37 h 141"/>
                <a:gd name="T42" fmla="*/ 55 w 90"/>
                <a:gd name="T43" fmla="*/ 32 h 141"/>
                <a:gd name="T44" fmla="*/ 51 w 90"/>
                <a:gd name="T45" fmla="*/ 26 h 141"/>
                <a:gd name="T46" fmla="*/ 47 w 90"/>
                <a:gd name="T47" fmla="*/ 24 h 141"/>
                <a:gd name="T48" fmla="*/ 39 w 90"/>
                <a:gd name="T49" fmla="*/ 22 h 141"/>
                <a:gd name="T50" fmla="*/ 24 w 90"/>
                <a:gd name="T51" fmla="*/ 22 h 141"/>
                <a:gd name="T52" fmla="*/ 12 w 90"/>
                <a:gd name="T53" fmla="*/ 0 h 141"/>
                <a:gd name="T54" fmla="*/ 39 w 90"/>
                <a:gd name="T55" fmla="*/ 0 h 141"/>
                <a:gd name="T56" fmla="*/ 59 w 90"/>
                <a:gd name="T57" fmla="*/ 4 h 141"/>
                <a:gd name="T58" fmla="*/ 73 w 90"/>
                <a:gd name="T59" fmla="*/ 18 h 141"/>
                <a:gd name="T60" fmla="*/ 79 w 90"/>
                <a:gd name="T61" fmla="*/ 37 h 141"/>
                <a:gd name="T62" fmla="*/ 77 w 90"/>
                <a:gd name="T63" fmla="*/ 47 h 141"/>
                <a:gd name="T64" fmla="*/ 75 w 90"/>
                <a:gd name="T65" fmla="*/ 53 h 141"/>
                <a:gd name="T66" fmla="*/ 71 w 90"/>
                <a:gd name="T67" fmla="*/ 61 h 141"/>
                <a:gd name="T68" fmla="*/ 86 w 90"/>
                <a:gd name="T69" fmla="*/ 77 h 141"/>
                <a:gd name="T70" fmla="*/ 90 w 90"/>
                <a:gd name="T71" fmla="*/ 98 h 141"/>
                <a:gd name="T72" fmla="*/ 88 w 90"/>
                <a:gd name="T73" fmla="*/ 114 h 141"/>
                <a:gd name="T74" fmla="*/ 79 w 90"/>
                <a:gd name="T75" fmla="*/ 128 h 141"/>
                <a:gd name="T76" fmla="*/ 65 w 90"/>
                <a:gd name="T77" fmla="*/ 138 h 141"/>
                <a:gd name="T78" fmla="*/ 47 w 90"/>
                <a:gd name="T79" fmla="*/ 141 h 141"/>
                <a:gd name="T80" fmla="*/ 12 w 90"/>
                <a:gd name="T81" fmla="*/ 141 h 141"/>
                <a:gd name="T82" fmla="*/ 12 w 90"/>
                <a:gd name="T83" fmla="*/ 141 h 141"/>
                <a:gd name="T84" fmla="*/ 12 w 90"/>
                <a:gd name="T85" fmla="*/ 141 h 141"/>
                <a:gd name="T86" fmla="*/ 8 w 90"/>
                <a:gd name="T87" fmla="*/ 139 h 141"/>
                <a:gd name="T88" fmla="*/ 4 w 90"/>
                <a:gd name="T89" fmla="*/ 138 h 141"/>
                <a:gd name="T90" fmla="*/ 2 w 90"/>
                <a:gd name="T91" fmla="*/ 134 h 141"/>
                <a:gd name="T92" fmla="*/ 0 w 90"/>
                <a:gd name="T93" fmla="*/ 130 h 141"/>
                <a:gd name="T94" fmla="*/ 0 w 90"/>
                <a:gd name="T95" fmla="*/ 10 h 141"/>
                <a:gd name="T96" fmla="*/ 2 w 90"/>
                <a:gd name="T97" fmla="*/ 6 h 141"/>
                <a:gd name="T98" fmla="*/ 4 w 90"/>
                <a:gd name="T99" fmla="*/ 2 h 141"/>
                <a:gd name="T100" fmla="*/ 8 w 90"/>
                <a:gd name="T101" fmla="*/ 0 h 141"/>
                <a:gd name="T102" fmla="*/ 12 w 90"/>
                <a:gd name="T10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24" y="77"/>
                  </a:moveTo>
                  <a:lnTo>
                    <a:pt x="24" y="118"/>
                  </a:lnTo>
                  <a:lnTo>
                    <a:pt x="47" y="118"/>
                  </a:lnTo>
                  <a:lnTo>
                    <a:pt x="55" y="118"/>
                  </a:lnTo>
                  <a:lnTo>
                    <a:pt x="61" y="114"/>
                  </a:lnTo>
                  <a:lnTo>
                    <a:pt x="65" y="110"/>
                  </a:lnTo>
                  <a:lnTo>
                    <a:pt x="67" y="104"/>
                  </a:lnTo>
                  <a:lnTo>
                    <a:pt x="69" y="98"/>
                  </a:lnTo>
                  <a:lnTo>
                    <a:pt x="67" y="90"/>
                  </a:lnTo>
                  <a:lnTo>
                    <a:pt x="65" y="85"/>
                  </a:lnTo>
                  <a:lnTo>
                    <a:pt x="61" y="81"/>
                  </a:lnTo>
                  <a:lnTo>
                    <a:pt x="55" y="79"/>
                  </a:lnTo>
                  <a:lnTo>
                    <a:pt x="47" y="77"/>
                  </a:lnTo>
                  <a:lnTo>
                    <a:pt x="24" y="77"/>
                  </a:lnTo>
                  <a:close/>
                  <a:moveTo>
                    <a:pt x="24" y="22"/>
                  </a:moveTo>
                  <a:lnTo>
                    <a:pt x="24" y="55"/>
                  </a:lnTo>
                  <a:lnTo>
                    <a:pt x="39" y="55"/>
                  </a:lnTo>
                  <a:lnTo>
                    <a:pt x="47" y="53"/>
                  </a:lnTo>
                  <a:lnTo>
                    <a:pt x="51" y="49"/>
                  </a:lnTo>
                  <a:lnTo>
                    <a:pt x="55" y="43"/>
                  </a:lnTo>
                  <a:lnTo>
                    <a:pt x="57" y="37"/>
                  </a:lnTo>
                  <a:lnTo>
                    <a:pt x="55" y="32"/>
                  </a:lnTo>
                  <a:lnTo>
                    <a:pt x="51" y="26"/>
                  </a:lnTo>
                  <a:lnTo>
                    <a:pt x="47" y="24"/>
                  </a:lnTo>
                  <a:lnTo>
                    <a:pt x="39" y="22"/>
                  </a:lnTo>
                  <a:lnTo>
                    <a:pt x="24" y="22"/>
                  </a:lnTo>
                  <a:close/>
                  <a:moveTo>
                    <a:pt x="12" y="0"/>
                  </a:moveTo>
                  <a:lnTo>
                    <a:pt x="39" y="0"/>
                  </a:lnTo>
                  <a:lnTo>
                    <a:pt x="59" y="4"/>
                  </a:lnTo>
                  <a:lnTo>
                    <a:pt x="73" y="18"/>
                  </a:lnTo>
                  <a:lnTo>
                    <a:pt x="79" y="37"/>
                  </a:lnTo>
                  <a:lnTo>
                    <a:pt x="77" y="47"/>
                  </a:lnTo>
                  <a:lnTo>
                    <a:pt x="75" y="53"/>
                  </a:lnTo>
                  <a:lnTo>
                    <a:pt x="71" y="61"/>
                  </a:lnTo>
                  <a:lnTo>
                    <a:pt x="86" y="77"/>
                  </a:lnTo>
                  <a:lnTo>
                    <a:pt x="90" y="98"/>
                  </a:lnTo>
                  <a:lnTo>
                    <a:pt x="88" y="114"/>
                  </a:lnTo>
                  <a:lnTo>
                    <a:pt x="79" y="128"/>
                  </a:lnTo>
                  <a:lnTo>
                    <a:pt x="65" y="138"/>
                  </a:lnTo>
                  <a:lnTo>
                    <a:pt x="47" y="141"/>
                  </a:lnTo>
                  <a:lnTo>
                    <a:pt x="12" y="141"/>
                  </a:lnTo>
                  <a:lnTo>
                    <a:pt x="12" y="141"/>
                  </a:lnTo>
                  <a:lnTo>
                    <a:pt x="12" y="141"/>
                  </a:lnTo>
                  <a:lnTo>
                    <a:pt x="8" y="139"/>
                  </a:lnTo>
                  <a:lnTo>
                    <a:pt x="4" y="138"/>
                  </a:lnTo>
                  <a:lnTo>
                    <a:pt x="2" y="134"/>
                  </a:lnTo>
                  <a:lnTo>
                    <a:pt x="0" y="130"/>
                  </a:lnTo>
                  <a:lnTo>
                    <a:pt x="0" y="10"/>
                  </a:lnTo>
                  <a:lnTo>
                    <a:pt x="2" y="6"/>
                  </a:lnTo>
                  <a:lnTo>
                    <a:pt x="4" y="2"/>
                  </a:lnTo>
                  <a:lnTo>
                    <a:pt x="8" y="0"/>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1" name="Freeform 1220"/>
            <p:cNvSpPr>
              <a:spLocks noEditPoints="1"/>
            </p:cNvSpPr>
            <p:nvPr/>
          </p:nvSpPr>
          <p:spPr bwMode="auto">
            <a:xfrm>
              <a:off x="3025776" y="3427414"/>
              <a:ext cx="173038" cy="104775"/>
            </a:xfrm>
            <a:custGeom>
              <a:avLst/>
              <a:gdLst>
                <a:gd name="T0" fmla="*/ 171 w 218"/>
                <a:gd name="T1" fmla="*/ 4 h 132"/>
                <a:gd name="T2" fmla="*/ 171 w 218"/>
                <a:gd name="T3" fmla="*/ 4 h 132"/>
                <a:gd name="T4" fmla="*/ 126 w 218"/>
                <a:gd name="T5" fmla="*/ 2 h 132"/>
                <a:gd name="T6" fmla="*/ 159 w 218"/>
                <a:gd name="T7" fmla="*/ 14 h 132"/>
                <a:gd name="T8" fmla="*/ 163 w 218"/>
                <a:gd name="T9" fmla="*/ 8 h 132"/>
                <a:gd name="T10" fmla="*/ 167 w 218"/>
                <a:gd name="T11" fmla="*/ 4 h 132"/>
                <a:gd name="T12" fmla="*/ 173 w 218"/>
                <a:gd name="T13" fmla="*/ 4 h 132"/>
                <a:gd name="T14" fmla="*/ 175 w 218"/>
                <a:gd name="T15" fmla="*/ 6 h 132"/>
                <a:gd name="T16" fmla="*/ 171 w 218"/>
                <a:gd name="T17" fmla="*/ 8 h 132"/>
                <a:gd name="T18" fmla="*/ 167 w 218"/>
                <a:gd name="T19" fmla="*/ 10 h 132"/>
                <a:gd name="T20" fmla="*/ 163 w 218"/>
                <a:gd name="T21" fmla="*/ 14 h 132"/>
                <a:gd name="T22" fmla="*/ 187 w 218"/>
                <a:gd name="T23" fmla="*/ 22 h 132"/>
                <a:gd name="T24" fmla="*/ 210 w 218"/>
                <a:gd name="T25" fmla="*/ 24 h 132"/>
                <a:gd name="T26" fmla="*/ 216 w 218"/>
                <a:gd name="T27" fmla="*/ 18 h 132"/>
                <a:gd name="T28" fmla="*/ 218 w 218"/>
                <a:gd name="T29" fmla="*/ 18 h 132"/>
                <a:gd name="T30" fmla="*/ 218 w 218"/>
                <a:gd name="T31" fmla="*/ 20 h 132"/>
                <a:gd name="T32" fmla="*/ 214 w 218"/>
                <a:gd name="T33" fmla="*/ 26 h 132"/>
                <a:gd name="T34" fmla="*/ 206 w 218"/>
                <a:gd name="T35" fmla="*/ 28 h 132"/>
                <a:gd name="T36" fmla="*/ 181 w 218"/>
                <a:gd name="T37" fmla="*/ 24 h 132"/>
                <a:gd name="T38" fmla="*/ 161 w 218"/>
                <a:gd name="T39" fmla="*/ 18 h 132"/>
                <a:gd name="T40" fmla="*/ 140 w 218"/>
                <a:gd name="T41" fmla="*/ 65 h 132"/>
                <a:gd name="T42" fmla="*/ 116 w 218"/>
                <a:gd name="T43" fmla="*/ 110 h 132"/>
                <a:gd name="T44" fmla="*/ 87 w 218"/>
                <a:gd name="T45" fmla="*/ 128 h 132"/>
                <a:gd name="T46" fmla="*/ 49 w 218"/>
                <a:gd name="T47" fmla="*/ 132 h 132"/>
                <a:gd name="T48" fmla="*/ 16 w 218"/>
                <a:gd name="T49" fmla="*/ 118 h 132"/>
                <a:gd name="T50" fmla="*/ 0 w 218"/>
                <a:gd name="T51" fmla="*/ 89 h 132"/>
                <a:gd name="T52" fmla="*/ 6 w 218"/>
                <a:gd name="T53" fmla="*/ 63 h 132"/>
                <a:gd name="T54" fmla="*/ 14 w 218"/>
                <a:gd name="T55" fmla="*/ 55 h 132"/>
                <a:gd name="T56" fmla="*/ 20 w 218"/>
                <a:gd name="T57" fmla="*/ 51 h 132"/>
                <a:gd name="T58" fmla="*/ 24 w 218"/>
                <a:gd name="T59" fmla="*/ 55 h 132"/>
                <a:gd name="T60" fmla="*/ 18 w 218"/>
                <a:gd name="T61" fmla="*/ 57 h 132"/>
                <a:gd name="T62" fmla="*/ 12 w 218"/>
                <a:gd name="T63" fmla="*/ 65 h 132"/>
                <a:gd name="T64" fmla="*/ 6 w 218"/>
                <a:gd name="T65" fmla="*/ 77 h 132"/>
                <a:gd name="T66" fmla="*/ 14 w 218"/>
                <a:gd name="T67" fmla="*/ 108 h 132"/>
                <a:gd name="T68" fmla="*/ 40 w 218"/>
                <a:gd name="T69" fmla="*/ 124 h 132"/>
                <a:gd name="T70" fmla="*/ 77 w 218"/>
                <a:gd name="T71" fmla="*/ 122 h 132"/>
                <a:gd name="T72" fmla="*/ 108 w 218"/>
                <a:gd name="T73" fmla="*/ 103 h 132"/>
                <a:gd name="T74" fmla="*/ 132 w 218"/>
                <a:gd name="T75" fmla="*/ 65 h 132"/>
                <a:gd name="T76" fmla="*/ 149 w 218"/>
                <a:gd name="T77" fmla="*/ 26 h 132"/>
                <a:gd name="T78" fmla="*/ 132 w 218"/>
                <a:gd name="T79" fmla="*/ 10 h 132"/>
                <a:gd name="T80" fmla="*/ 87 w 218"/>
                <a:gd name="T81" fmla="*/ 10 h 132"/>
                <a:gd name="T82" fmla="*/ 61 w 218"/>
                <a:gd name="T83" fmla="*/ 30 h 132"/>
                <a:gd name="T84" fmla="*/ 59 w 218"/>
                <a:gd name="T85" fmla="*/ 53 h 132"/>
                <a:gd name="T86" fmla="*/ 77 w 218"/>
                <a:gd name="T87" fmla="*/ 61 h 132"/>
                <a:gd name="T88" fmla="*/ 87 w 218"/>
                <a:gd name="T89" fmla="*/ 57 h 132"/>
                <a:gd name="T90" fmla="*/ 94 w 218"/>
                <a:gd name="T91" fmla="*/ 51 h 132"/>
                <a:gd name="T92" fmla="*/ 98 w 218"/>
                <a:gd name="T93" fmla="*/ 44 h 132"/>
                <a:gd name="T94" fmla="*/ 98 w 218"/>
                <a:gd name="T95" fmla="*/ 42 h 132"/>
                <a:gd name="T96" fmla="*/ 102 w 218"/>
                <a:gd name="T97" fmla="*/ 42 h 132"/>
                <a:gd name="T98" fmla="*/ 98 w 218"/>
                <a:gd name="T99" fmla="*/ 53 h 132"/>
                <a:gd name="T100" fmla="*/ 79 w 218"/>
                <a:gd name="T101" fmla="*/ 65 h 132"/>
                <a:gd name="T102" fmla="*/ 55 w 218"/>
                <a:gd name="T103" fmla="*/ 57 h 132"/>
                <a:gd name="T104" fmla="*/ 51 w 218"/>
                <a:gd name="T105" fmla="*/ 32 h 132"/>
                <a:gd name="T106" fmla="*/ 67 w 218"/>
                <a:gd name="T107" fmla="*/ 8 h 132"/>
                <a:gd name="T108" fmla="*/ 106 w 218"/>
                <a:gd name="T10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32">
                  <a:moveTo>
                    <a:pt x="171" y="4"/>
                  </a:moveTo>
                  <a:lnTo>
                    <a:pt x="171" y="4"/>
                  </a:lnTo>
                  <a:lnTo>
                    <a:pt x="171" y="4"/>
                  </a:lnTo>
                  <a:lnTo>
                    <a:pt x="171" y="4"/>
                  </a:lnTo>
                  <a:close/>
                  <a:moveTo>
                    <a:pt x="106" y="0"/>
                  </a:moveTo>
                  <a:lnTo>
                    <a:pt x="126" y="2"/>
                  </a:lnTo>
                  <a:lnTo>
                    <a:pt x="146" y="8"/>
                  </a:lnTo>
                  <a:lnTo>
                    <a:pt x="159" y="14"/>
                  </a:lnTo>
                  <a:lnTo>
                    <a:pt x="159" y="12"/>
                  </a:lnTo>
                  <a:lnTo>
                    <a:pt x="163" y="8"/>
                  </a:lnTo>
                  <a:lnTo>
                    <a:pt x="165" y="6"/>
                  </a:lnTo>
                  <a:lnTo>
                    <a:pt x="167" y="4"/>
                  </a:lnTo>
                  <a:lnTo>
                    <a:pt x="171" y="4"/>
                  </a:lnTo>
                  <a:lnTo>
                    <a:pt x="173" y="4"/>
                  </a:lnTo>
                  <a:lnTo>
                    <a:pt x="175" y="4"/>
                  </a:lnTo>
                  <a:lnTo>
                    <a:pt x="175" y="6"/>
                  </a:lnTo>
                  <a:lnTo>
                    <a:pt x="173" y="8"/>
                  </a:lnTo>
                  <a:lnTo>
                    <a:pt x="171" y="8"/>
                  </a:lnTo>
                  <a:lnTo>
                    <a:pt x="169" y="8"/>
                  </a:lnTo>
                  <a:lnTo>
                    <a:pt x="167" y="10"/>
                  </a:lnTo>
                  <a:lnTo>
                    <a:pt x="165" y="12"/>
                  </a:lnTo>
                  <a:lnTo>
                    <a:pt x="163" y="14"/>
                  </a:lnTo>
                  <a:lnTo>
                    <a:pt x="173" y="18"/>
                  </a:lnTo>
                  <a:lnTo>
                    <a:pt x="187" y="22"/>
                  </a:lnTo>
                  <a:lnTo>
                    <a:pt x="201" y="24"/>
                  </a:lnTo>
                  <a:lnTo>
                    <a:pt x="210" y="24"/>
                  </a:lnTo>
                  <a:lnTo>
                    <a:pt x="216" y="18"/>
                  </a:lnTo>
                  <a:lnTo>
                    <a:pt x="216" y="18"/>
                  </a:lnTo>
                  <a:lnTo>
                    <a:pt x="216" y="16"/>
                  </a:lnTo>
                  <a:lnTo>
                    <a:pt x="218" y="18"/>
                  </a:lnTo>
                  <a:lnTo>
                    <a:pt x="218" y="18"/>
                  </a:lnTo>
                  <a:lnTo>
                    <a:pt x="218" y="20"/>
                  </a:lnTo>
                  <a:lnTo>
                    <a:pt x="218" y="24"/>
                  </a:lnTo>
                  <a:lnTo>
                    <a:pt x="214" y="26"/>
                  </a:lnTo>
                  <a:lnTo>
                    <a:pt x="210" y="28"/>
                  </a:lnTo>
                  <a:lnTo>
                    <a:pt x="206" y="28"/>
                  </a:lnTo>
                  <a:lnTo>
                    <a:pt x="201" y="28"/>
                  </a:lnTo>
                  <a:lnTo>
                    <a:pt x="181" y="24"/>
                  </a:lnTo>
                  <a:lnTo>
                    <a:pt x="167" y="20"/>
                  </a:lnTo>
                  <a:lnTo>
                    <a:pt x="161" y="18"/>
                  </a:lnTo>
                  <a:lnTo>
                    <a:pt x="149" y="42"/>
                  </a:lnTo>
                  <a:lnTo>
                    <a:pt x="140" y="65"/>
                  </a:lnTo>
                  <a:lnTo>
                    <a:pt x="132" y="89"/>
                  </a:lnTo>
                  <a:lnTo>
                    <a:pt x="116" y="110"/>
                  </a:lnTo>
                  <a:lnTo>
                    <a:pt x="104" y="120"/>
                  </a:lnTo>
                  <a:lnTo>
                    <a:pt x="87" y="128"/>
                  </a:lnTo>
                  <a:lnTo>
                    <a:pt x="67" y="132"/>
                  </a:lnTo>
                  <a:lnTo>
                    <a:pt x="49" y="132"/>
                  </a:lnTo>
                  <a:lnTo>
                    <a:pt x="32" y="126"/>
                  </a:lnTo>
                  <a:lnTo>
                    <a:pt x="16" y="118"/>
                  </a:lnTo>
                  <a:lnTo>
                    <a:pt x="6" y="106"/>
                  </a:lnTo>
                  <a:lnTo>
                    <a:pt x="0" y="89"/>
                  </a:lnTo>
                  <a:lnTo>
                    <a:pt x="4" y="69"/>
                  </a:lnTo>
                  <a:lnTo>
                    <a:pt x="6" y="63"/>
                  </a:lnTo>
                  <a:lnTo>
                    <a:pt x="10" y="59"/>
                  </a:lnTo>
                  <a:lnTo>
                    <a:pt x="14" y="55"/>
                  </a:lnTo>
                  <a:lnTo>
                    <a:pt x="18" y="53"/>
                  </a:lnTo>
                  <a:lnTo>
                    <a:pt x="20" y="51"/>
                  </a:lnTo>
                  <a:lnTo>
                    <a:pt x="22" y="53"/>
                  </a:lnTo>
                  <a:lnTo>
                    <a:pt x="24" y="55"/>
                  </a:lnTo>
                  <a:lnTo>
                    <a:pt x="22" y="55"/>
                  </a:lnTo>
                  <a:lnTo>
                    <a:pt x="18" y="57"/>
                  </a:lnTo>
                  <a:lnTo>
                    <a:pt x="16" y="61"/>
                  </a:lnTo>
                  <a:lnTo>
                    <a:pt x="12" y="65"/>
                  </a:lnTo>
                  <a:lnTo>
                    <a:pt x="8" y="69"/>
                  </a:lnTo>
                  <a:lnTo>
                    <a:pt x="6" y="77"/>
                  </a:lnTo>
                  <a:lnTo>
                    <a:pt x="8" y="95"/>
                  </a:lnTo>
                  <a:lnTo>
                    <a:pt x="14" y="108"/>
                  </a:lnTo>
                  <a:lnTo>
                    <a:pt x="26" y="118"/>
                  </a:lnTo>
                  <a:lnTo>
                    <a:pt x="40" y="124"/>
                  </a:lnTo>
                  <a:lnTo>
                    <a:pt x="55" y="126"/>
                  </a:lnTo>
                  <a:lnTo>
                    <a:pt x="77" y="122"/>
                  </a:lnTo>
                  <a:lnTo>
                    <a:pt x="94" y="114"/>
                  </a:lnTo>
                  <a:lnTo>
                    <a:pt x="108" y="103"/>
                  </a:lnTo>
                  <a:lnTo>
                    <a:pt x="120" y="87"/>
                  </a:lnTo>
                  <a:lnTo>
                    <a:pt x="132" y="65"/>
                  </a:lnTo>
                  <a:lnTo>
                    <a:pt x="142" y="44"/>
                  </a:lnTo>
                  <a:lnTo>
                    <a:pt x="149" y="26"/>
                  </a:lnTo>
                  <a:lnTo>
                    <a:pt x="155" y="16"/>
                  </a:lnTo>
                  <a:lnTo>
                    <a:pt x="132" y="10"/>
                  </a:lnTo>
                  <a:lnTo>
                    <a:pt x="108" y="8"/>
                  </a:lnTo>
                  <a:lnTo>
                    <a:pt x="87" y="10"/>
                  </a:lnTo>
                  <a:lnTo>
                    <a:pt x="73" y="18"/>
                  </a:lnTo>
                  <a:lnTo>
                    <a:pt x="61" y="30"/>
                  </a:lnTo>
                  <a:lnTo>
                    <a:pt x="57" y="42"/>
                  </a:lnTo>
                  <a:lnTo>
                    <a:pt x="59" y="53"/>
                  </a:lnTo>
                  <a:lnTo>
                    <a:pt x="69" y="59"/>
                  </a:lnTo>
                  <a:lnTo>
                    <a:pt x="77" y="61"/>
                  </a:lnTo>
                  <a:lnTo>
                    <a:pt x="83" y="61"/>
                  </a:lnTo>
                  <a:lnTo>
                    <a:pt x="87" y="57"/>
                  </a:lnTo>
                  <a:lnTo>
                    <a:pt x="93" y="55"/>
                  </a:lnTo>
                  <a:lnTo>
                    <a:pt x="94" y="51"/>
                  </a:lnTo>
                  <a:lnTo>
                    <a:pt x="98" y="48"/>
                  </a:lnTo>
                  <a:lnTo>
                    <a:pt x="98" y="44"/>
                  </a:lnTo>
                  <a:lnTo>
                    <a:pt x="98" y="42"/>
                  </a:lnTo>
                  <a:lnTo>
                    <a:pt x="98" y="42"/>
                  </a:lnTo>
                  <a:lnTo>
                    <a:pt x="100" y="42"/>
                  </a:lnTo>
                  <a:lnTo>
                    <a:pt x="102" y="42"/>
                  </a:lnTo>
                  <a:lnTo>
                    <a:pt x="102" y="44"/>
                  </a:lnTo>
                  <a:lnTo>
                    <a:pt x="98" y="53"/>
                  </a:lnTo>
                  <a:lnTo>
                    <a:pt x="91" y="61"/>
                  </a:lnTo>
                  <a:lnTo>
                    <a:pt x="79" y="65"/>
                  </a:lnTo>
                  <a:lnTo>
                    <a:pt x="67" y="63"/>
                  </a:lnTo>
                  <a:lnTo>
                    <a:pt x="55" y="57"/>
                  </a:lnTo>
                  <a:lnTo>
                    <a:pt x="51" y="46"/>
                  </a:lnTo>
                  <a:lnTo>
                    <a:pt x="51" y="32"/>
                  </a:lnTo>
                  <a:lnTo>
                    <a:pt x="55" y="18"/>
                  </a:lnTo>
                  <a:lnTo>
                    <a:pt x="67" y="8"/>
                  </a:lnTo>
                  <a:lnTo>
                    <a:pt x="85" y="0"/>
                  </a:lnTo>
                  <a:lnTo>
                    <a:pt x="10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2" name="Freeform 1221"/>
            <p:cNvSpPr>
              <a:spLocks/>
            </p:cNvSpPr>
            <p:nvPr/>
          </p:nvSpPr>
          <p:spPr bwMode="auto">
            <a:xfrm>
              <a:off x="3132138" y="3443289"/>
              <a:ext cx="57150" cy="77788"/>
            </a:xfrm>
            <a:custGeom>
              <a:avLst/>
              <a:gdLst>
                <a:gd name="T0" fmla="*/ 59 w 70"/>
                <a:gd name="T1" fmla="*/ 0 h 98"/>
                <a:gd name="T2" fmla="*/ 57 w 70"/>
                <a:gd name="T3" fmla="*/ 8 h 98"/>
                <a:gd name="T4" fmla="*/ 39 w 70"/>
                <a:gd name="T5" fmla="*/ 39 h 98"/>
                <a:gd name="T6" fmla="*/ 21 w 70"/>
                <a:gd name="T7" fmla="*/ 73 h 98"/>
                <a:gd name="T8" fmla="*/ 33 w 70"/>
                <a:gd name="T9" fmla="*/ 59 h 98"/>
                <a:gd name="T10" fmla="*/ 43 w 70"/>
                <a:gd name="T11" fmla="*/ 53 h 98"/>
                <a:gd name="T12" fmla="*/ 55 w 70"/>
                <a:gd name="T13" fmla="*/ 47 h 98"/>
                <a:gd name="T14" fmla="*/ 63 w 70"/>
                <a:gd name="T15" fmla="*/ 45 h 98"/>
                <a:gd name="T16" fmla="*/ 57 w 70"/>
                <a:gd name="T17" fmla="*/ 55 h 98"/>
                <a:gd name="T18" fmla="*/ 47 w 70"/>
                <a:gd name="T19" fmla="*/ 77 h 98"/>
                <a:gd name="T20" fmla="*/ 43 w 70"/>
                <a:gd name="T21" fmla="*/ 90 h 98"/>
                <a:gd name="T22" fmla="*/ 45 w 70"/>
                <a:gd name="T23" fmla="*/ 94 h 98"/>
                <a:gd name="T24" fmla="*/ 49 w 70"/>
                <a:gd name="T25" fmla="*/ 92 h 98"/>
                <a:gd name="T26" fmla="*/ 57 w 70"/>
                <a:gd name="T27" fmla="*/ 86 h 98"/>
                <a:gd name="T28" fmla="*/ 63 w 70"/>
                <a:gd name="T29" fmla="*/ 75 h 98"/>
                <a:gd name="T30" fmla="*/ 68 w 70"/>
                <a:gd name="T31" fmla="*/ 67 h 98"/>
                <a:gd name="T32" fmla="*/ 70 w 70"/>
                <a:gd name="T33" fmla="*/ 65 h 98"/>
                <a:gd name="T34" fmla="*/ 70 w 70"/>
                <a:gd name="T35" fmla="*/ 69 h 98"/>
                <a:gd name="T36" fmla="*/ 65 w 70"/>
                <a:gd name="T37" fmla="*/ 81 h 98"/>
                <a:gd name="T38" fmla="*/ 55 w 70"/>
                <a:gd name="T39" fmla="*/ 92 h 98"/>
                <a:gd name="T40" fmla="*/ 45 w 70"/>
                <a:gd name="T41" fmla="*/ 98 h 98"/>
                <a:gd name="T42" fmla="*/ 39 w 70"/>
                <a:gd name="T43" fmla="*/ 96 h 98"/>
                <a:gd name="T44" fmla="*/ 35 w 70"/>
                <a:gd name="T45" fmla="*/ 90 h 98"/>
                <a:gd name="T46" fmla="*/ 35 w 70"/>
                <a:gd name="T47" fmla="*/ 79 h 98"/>
                <a:gd name="T48" fmla="*/ 41 w 70"/>
                <a:gd name="T49" fmla="*/ 69 h 98"/>
                <a:gd name="T50" fmla="*/ 45 w 70"/>
                <a:gd name="T51" fmla="*/ 59 h 98"/>
                <a:gd name="T52" fmla="*/ 45 w 70"/>
                <a:gd name="T53" fmla="*/ 57 h 98"/>
                <a:gd name="T54" fmla="*/ 41 w 70"/>
                <a:gd name="T55" fmla="*/ 57 h 98"/>
                <a:gd name="T56" fmla="*/ 33 w 70"/>
                <a:gd name="T57" fmla="*/ 63 h 98"/>
                <a:gd name="T58" fmla="*/ 12 w 70"/>
                <a:gd name="T59" fmla="*/ 94 h 98"/>
                <a:gd name="T60" fmla="*/ 6 w 70"/>
                <a:gd name="T61" fmla="*/ 96 h 98"/>
                <a:gd name="T62" fmla="*/ 0 w 70"/>
                <a:gd name="T63" fmla="*/ 98 h 98"/>
                <a:gd name="T64" fmla="*/ 43 w 70"/>
                <a:gd name="T65" fmla="*/ 10 h 98"/>
                <a:gd name="T66" fmla="*/ 49 w 70"/>
                <a:gd name="T67" fmla="*/ 2 h 98"/>
                <a:gd name="T68" fmla="*/ 55 w 70"/>
                <a:gd name="T6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98">
                  <a:moveTo>
                    <a:pt x="55" y="0"/>
                  </a:moveTo>
                  <a:lnTo>
                    <a:pt x="59" y="0"/>
                  </a:lnTo>
                  <a:lnTo>
                    <a:pt x="61" y="0"/>
                  </a:lnTo>
                  <a:lnTo>
                    <a:pt x="57" y="8"/>
                  </a:lnTo>
                  <a:lnTo>
                    <a:pt x="47" y="22"/>
                  </a:lnTo>
                  <a:lnTo>
                    <a:pt x="39" y="39"/>
                  </a:lnTo>
                  <a:lnTo>
                    <a:pt x="29" y="57"/>
                  </a:lnTo>
                  <a:lnTo>
                    <a:pt x="21" y="73"/>
                  </a:lnTo>
                  <a:lnTo>
                    <a:pt x="27" y="67"/>
                  </a:lnTo>
                  <a:lnTo>
                    <a:pt x="33" y="59"/>
                  </a:lnTo>
                  <a:lnTo>
                    <a:pt x="39" y="57"/>
                  </a:lnTo>
                  <a:lnTo>
                    <a:pt x="43" y="53"/>
                  </a:lnTo>
                  <a:lnTo>
                    <a:pt x="49" y="49"/>
                  </a:lnTo>
                  <a:lnTo>
                    <a:pt x="55" y="47"/>
                  </a:lnTo>
                  <a:lnTo>
                    <a:pt x="59" y="45"/>
                  </a:lnTo>
                  <a:lnTo>
                    <a:pt x="63" y="45"/>
                  </a:lnTo>
                  <a:lnTo>
                    <a:pt x="61" y="47"/>
                  </a:lnTo>
                  <a:lnTo>
                    <a:pt x="57" y="55"/>
                  </a:lnTo>
                  <a:lnTo>
                    <a:pt x="51" y="67"/>
                  </a:lnTo>
                  <a:lnTo>
                    <a:pt x="47" y="77"/>
                  </a:lnTo>
                  <a:lnTo>
                    <a:pt x="43" y="86"/>
                  </a:lnTo>
                  <a:lnTo>
                    <a:pt x="43" y="90"/>
                  </a:lnTo>
                  <a:lnTo>
                    <a:pt x="43" y="92"/>
                  </a:lnTo>
                  <a:lnTo>
                    <a:pt x="45" y="94"/>
                  </a:lnTo>
                  <a:lnTo>
                    <a:pt x="47" y="94"/>
                  </a:lnTo>
                  <a:lnTo>
                    <a:pt x="49" y="92"/>
                  </a:lnTo>
                  <a:lnTo>
                    <a:pt x="53" y="90"/>
                  </a:lnTo>
                  <a:lnTo>
                    <a:pt x="57" y="86"/>
                  </a:lnTo>
                  <a:lnTo>
                    <a:pt x="61" y="81"/>
                  </a:lnTo>
                  <a:lnTo>
                    <a:pt x="63" y="75"/>
                  </a:lnTo>
                  <a:lnTo>
                    <a:pt x="66" y="71"/>
                  </a:lnTo>
                  <a:lnTo>
                    <a:pt x="68" y="67"/>
                  </a:lnTo>
                  <a:lnTo>
                    <a:pt x="68" y="65"/>
                  </a:lnTo>
                  <a:lnTo>
                    <a:pt x="70" y="65"/>
                  </a:lnTo>
                  <a:lnTo>
                    <a:pt x="70" y="65"/>
                  </a:lnTo>
                  <a:lnTo>
                    <a:pt x="70" y="69"/>
                  </a:lnTo>
                  <a:lnTo>
                    <a:pt x="66" y="75"/>
                  </a:lnTo>
                  <a:lnTo>
                    <a:pt x="65" y="81"/>
                  </a:lnTo>
                  <a:lnTo>
                    <a:pt x="59" y="86"/>
                  </a:lnTo>
                  <a:lnTo>
                    <a:pt x="55" y="92"/>
                  </a:lnTo>
                  <a:lnTo>
                    <a:pt x="51" y="96"/>
                  </a:lnTo>
                  <a:lnTo>
                    <a:pt x="45" y="98"/>
                  </a:lnTo>
                  <a:lnTo>
                    <a:pt x="41" y="96"/>
                  </a:lnTo>
                  <a:lnTo>
                    <a:pt x="39" y="96"/>
                  </a:lnTo>
                  <a:lnTo>
                    <a:pt x="37" y="94"/>
                  </a:lnTo>
                  <a:lnTo>
                    <a:pt x="35" y="90"/>
                  </a:lnTo>
                  <a:lnTo>
                    <a:pt x="35" y="84"/>
                  </a:lnTo>
                  <a:lnTo>
                    <a:pt x="35" y="79"/>
                  </a:lnTo>
                  <a:lnTo>
                    <a:pt x="37" y="75"/>
                  </a:lnTo>
                  <a:lnTo>
                    <a:pt x="41" y="69"/>
                  </a:lnTo>
                  <a:lnTo>
                    <a:pt x="45" y="63"/>
                  </a:lnTo>
                  <a:lnTo>
                    <a:pt x="45" y="59"/>
                  </a:lnTo>
                  <a:lnTo>
                    <a:pt x="47" y="57"/>
                  </a:lnTo>
                  <a:lnTo>
                    <a:pt x="45" y="57"/>
                  </a:lnTo>
                  <a:lnTo>
                    <a:pt x="45" y="57"/>
                  </a:lnTo>
                  <a:lnTo>
                    <a:pt x="41" y="57"/>
                  </a:lnTo>
                  <a:lnTo>
                    <a:pt x="37" y="59"/>
                  </a:lnTo>
                  <a:lnTo>
                    <a:pt x="33" y="63"/>
                  </a:lnTo>
                  <a:lnTo>
                    <a:pt x="23" y="75"/>
                  </a:lnTo>
                  <a:lnTo>
                    <a:pt x="12" y="94"/>
                  </a:lnTo>
                  <a:lnTo>
                    <a:pt x="10" y="96"/>
                  </a:lnTo>
                  <a:lnTo>
                    <a:pt x="6" y="96"/>
                  </a:lnTo>
                  <a:lnTo>
                    <a:pt x="2" y="96"/>
                  </a:lnTo>
                  <a:lnTo>
                    <a:pt x="0" y="98"/>
                  </a:lnTo>
                  <a:lnTo>
                    <a:pt x="21" y="55"/>
                  </a:lnTo>
                  <a:lnTo>
                    <a:pt x="43" y="10"/>
                  </a:lnTo>
                  <a:lnTo>
                    <a:pt x="47" y="6"/>
                  </a:lnTo>
                  <a:lnTo>
                    <a:pt x="49" y="2"/>
                  </a:lnTo>
                  <a:lnTo>
                    <a:pt x="51" y="0"/>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3" name="Freeform 1222"/>
            <p:cNvSpPr>
              <a:spLocks noEditPoints="1"/>
            </p:cNvSpPr>
            <p:nvPr/>
          </p:nvSpPr>
          <p:spPr bwMode="auto">
            <a:xfrm>
              <a:off x="3184526" y="3476626"/>
              <a:ext cx="34925" cy="44450"/>
            </a:xfrm>
            <a:custGeom>
              <a:avLst/>
              <a:gdLst>
                <a:gd name="T0" fmla="*/ 31 w 45"/>
                <a:gd name="T1" fmla="*/ 4 h 57"/>
                <a:gd name="T2" fmla="*/ 21 w 45"/>
                <a:gd name="T3" fmla="*/ 14 h 57"/>
                <a:gd name="T4" fmla="*/ 15 w 45"/>
                <a:gd name="T5" fmla="*/ 22 h 57"/>
                <a:gd name="T6" fmla="*/ 11 w 45"/>
                <a:gd name="T7" fmla="*/ 28 h 57"/>
                <a:gd name="T8" fmla="*/ 19 w 45"/>
                <a:gd name="T9" fmla="*/ 28 h 57"/>
                <a:gd name="T10" fmla="*/ 27 w 45"/>
                <a:gd name="T11" fmla="*/ 22 h 57"/>
                <a:gd name="T12" fmla="*/ 35 w 45"/>
                <a:gd name="T13" fmla="*/ 14 h 57"/>
                <a:gd name="T14" fmla="*/ 37 w 45"/>
                <a:gd name="T15" fmla="*/ 8 h 57"/>
                <a:gd name="T16" fmla="*/ 35 w 45"/>
                <a:gd name="T17" fmla="*/ 2 h 57"/>
                <a:gd name="T18" fmla="*/ 29 w 45"/>
                <a:gd name="T19" fmla="*/ 0 h 57"/>
                <a:gd name="T20" fmla="*/ 39 w 45"/>
                <a:gd name="T21" fmla="*/ 0 h 57"/>
                <a:gd name="T22" fmla="*/ 41 w 45"/>
                <a:gd name="T23" fmla="*/ 8 h 57"/>
                <a:gd name="T24" fmla="*/ 37 w 45"/>
                <a:gd name="T25" fmla="*/ 16 h 57"/>
                <a:gd name="T26" fmla="*/ 29 w 45"/>
                <a:gd name="T27" fmla="*/ 24 h 57"/>
                <a:gd name="T28" fmla="*/ 19 w 45"/>
                <a:gd name="T29" fmla="*/ 30 h 57"/>
                <a:gd name="T30" fmla="*/ 9 w 45"/>
                <a:gd name="T31" fmla="*/ 32 h 57"/>
                <a:gd name="T32" fmla="*/ 7 w 45"/>
                <a:gd name="T33" fmla="*/ 38 h 57"/>
                <a:gd name="T34" fmla="*/ 7 w 45"/>
                <a:gd name="T35" fmla="*/ 47 h 57"/>
                <a:gd name="T36" fmla="*/ 11 w 45"/>
                <a:gd name="T37" fmla="*/ 51 h 57"/>
                <a:gd name="T38" fmla="*/ 21 w 45"/>
                <a:gd name="T39" fmla="*/ 51 h 57"/>
                <a:gd name="T40" fmla="*/ 31 w 45"/>
                <a:gd name="T41" fmla="*/ 45 h 57"/>
                <a:gd name="T42" fmla="*/ 37 w 45"/>
                <a:gd name="T43" fmla="*/ 36 h 57"/>
                <a:gd name="T44" fmla="*/ 41 w 45"/>
                <a:gd name="T45" fmla="*/ 26 h 57"/>
                <a:gd name="T46" fmla="*/ 45 w 45"/>
                <a:gd name="T47" fmla="*/ 24 h 57"/>
                <a:gd name="T48" fmla="*/ 45 w 45"/>
                <a:gd name="T49" fmla="*/ 26 h 57"/>
                <a:gd name="T50" fmla="*/ 39 w 45"/>
                <a:gd name="T51" fmla="*/ 38 h 57"/>
                <a:gd name="T52" fmla="*/ 31 w 45"/>
                <a:gd name="T53" fmla="*/ 49 h 57"/>
                <a:gd name="T54" fmla="*/ 21 w 45"/>
                <a:gd name="T55" fmla="*/ 55 h 57"/>
                <a:gd name="T56" fmla="*/ 9 w 45"/>
                <a:gd name="T57" fmla="*/ 55 h 57"/>
                <a:gd name="T58" fmla="*/ 1 w 45"/>
                <a:gd name="T59" fmla="*/ 51 h 57"/>
                <a:gd name="T60" fmla="*/ 0 w 45"/>
                <a:gd name="T61" fmla="*/ 42 h 57"/>
                <a:gd name="T62" fmla="*/ 1 w 45"/>
                <a:gd name="T63" fmla="*/ 26 h 57"/>
                <a:gd name="T64" fmla="*/ 11 w 45"/>
                <a:gd name="T65" fmla="*/ 12 h 57"/>
                <a:gd name="T66" fmla="*/ 21 w 45"/>
                <a:gd name="T67" fmla="*/ 4 h 57"/>
                <a:gd name="T68" fmla="*/ 29 w 45"/>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7">
                  <a:moveTo>
                    <a:pt x="33" y="2"/>
                  </a:moveTo>
                  <a:lnTo>
                    <a:pt x="31" y="4"/>
                  </a:lnTo>
                  <a:lnTo>
                    <a:pt x="25" y="8"/>
                  </a:lnTo>
                  <a:lnTo>
                    <a:pt x="21" y="14"/>
                  </a:lnTo>
                  <a:lnTo>
                    <a:pt x="17" y="18"/>
                  </a:lnTo>
                  <a:lnTo>
                    <a:pt x="15" y="22"/>
                  </a:lnTo>
                  <a:lnTo>
                    <a:pt x="13" y="26"/>
                  </a:lnTo>
                  <a:lnTo>
                    <a:pt x="11" y="28"/>
                  </a:lnTo>
                  <a:lnTo>
                    <a:pt x="13" y="28"/>
                  </a:lnTo>
                  <a:lnTo>
                    <a:pt x="19" y="28"/>
                  </a:lnTo>
                  <a:lnTo>
                    <a:pt x="23" y="24"/>
                  </a:lnTo>
                  <a:lnTo>
                    <a:pt x="27" y="22"/>
                  </a:lnTo>
                  <a:lnTo>
                    <a:pt x="31" y="18"/>
                  </a:lnTo>
                  <a:lnTo>
                    <a:pt x="35" y="14"/>
                  </a:lnTo>
                  <a:lnTo>
                    <a:pt x="35" y="10"/>
                  </a:lnTo>
                  <a:lnTo>
                    <a:pt x="37" y="8"/>
                  </a:lnTo>
                  <a:lnTo>
                    <a:pt x="37" y="4"/>
                  </a:lnTo>
                  <a:lnTo>
                    <a:pt x="35" y="2"/>
                  </a:lnTo>
                  <a:lnTo>
                    <a:pt x="33" y="2"/>
                  </a:lnTo>
                  <a:close/>
                  <a:moveTo>
                    <a:pt x="29" y="0"/>
                  </a:moveTo>
                  <a:lnTo>
                    <a:pt x="35" y="0"/>
                  </a:lnTo>
                  <a:lnTo>
                    <a:pt x="39" y="0"/>
                  </a:lnTo>
                  <a:lnTo>
                    <a:pt x="41" y="4"/>
                  </a:lnTo>
                  <a:lnTo>
                    <a:pt x="41" y="8"/>
                  </a:lnTo>
                  <a:lnTo>
                    <a:pt x="41" y="12"/>
                  </a:lnTo>
                  <a:lnTo>
                    <a:pt x="37" y="16"/>
                  </a:lnTo>
                  <a:lnTo>
                    <a:pt x="35" y="20"/>
                  </a:lnTo>
                  <a:lnTo>
                    <a:pt x="29" y="24"/>
                  </a:lnTo>
                  <a:lnTo>
                    <a:pt x="25" y="28"/>
                  </a:lnTo>
                  <a:lnTo>
                    <a:pt x="19" y="30"/>
                  </a:lnTo>
                  <a:lnTo>
                    <a:pt x="13" y="32"/>
                  </a:lnTo>
                  <a:lnTo>
                    <a:pt x="9" y="32"/>
                  </a:lnTo>
                  <a:lnTo>
                    <a:pt x="9" y="34"/>
                  </a:lnTo>
                  <a:lnTo>
                    <a:pt x="7" y="38"/>
                  </a:lnTo>
                  <a:lnTo>
                    <a:pt x="7" y="42"/>
                  </a:lnTo>
                  <a:lnTo>
                    <a:pt x="7" y="47"/>
                  </a:lnTo>
                  <a:lnTo>
                    <a:pt x="9" y="49"/>
                  </a:lnTo>
                  <a:lnTo>
                    <a:pt x="11" y="51"/>
                  </a:lnTo>
                  <a:lnTo>
                    <a:pt x="15" y="53"/>
                  </a:lnTo>
                  <a:lnTo>
                    <a:pt x="21" y="51"/>
                  </a:lnTo>
                  <a:lnTo>
                    <a:pt x="27" y="49"/>
                  </a:lnTo>
                  <a:lnTo>
                    <a:pt x="31" y="45"/>
                  </a:lnTo>
                  <a:lnTo>
                    <a:pt x="35" y="40"/>
                  </a:lnTo>
                  <a:lnTo>
                    <a:pt x="37" y="36"/>
                  </a:lnTo>
                  <a:lnTo>
                    <a:pt x="39" y="30"/>
                  </a:lnTo>
                  <a:lnTo>
                    <a:pt x="41" y="26"/>
                  </a:lnTo>
                  <a:lnTo>
                    <a:pt x="43" y="24"/>
                  </a:lnTo>
                  <a:lnTo>
                    <a:pt x="45" y="24"/>
                  </a:lnTo>
                  <a:lnTo>
                    <a:pt x="45" y="24"/>
                  </a:lnTo>
                  <a:lnTo>
                    <a:pt x="45" y="26"/>
                  </a:lnTo>
                  <a:lnTo>
                    <a:pt x="43" y="32"/>
                  </a:lnTo>
                  <a:lnTo>
                    <a:pt x="39" y="38"/>
                  </a:lnTo>
                  <a:lnTo>
                    <a:pt x="35" y="43"/>
                  </a:lnTo>
                  <a:lnTo>
                    <a:pt x="31" y="49"/>
                  </a:lnTo>
                  <a:lnTo>
                    <a:pt x="27" y="53"/>
                  </a:lnTo>
                  <a:lnTo>
                    <a:pt x="21" y="55"/>
                  </a:lnTo>
                  <a:lnTo>
                    <a:pt x="13" y="57"/>
                  </a:lnTo>
                  <a:lnTo>
                    <a:pt x="9" y="55"/>
                  </a:lnTo>
                  <a:lnTo>
                    <a:pt x="5" y="53"/>
                  </a:lnTo>
                  <a:lnTo>
                    <a:pt x="1" y="51"/>
                  </a:lnTo>
                  <a:lnTo>
                    <a:pt x="0" y="47"/>
                  </a:lnTo>
                  <a:lnTo>
                    <a:pt x="0" y="42"/>
                  </a:lnTo>
                  <a:lnTo>
                    <a:pt x="0" y="34"/>
                  </a:lnTo>
                  <a:lnTo>
                    <a:pt x="1" y="26"/>
                  </a:lnTo>
                  <a:lnTo>
                    <a:pt x="5" y="18"/>
                  </a:lnTo>
                  <a:lnTo>
                    <a:pt x="11" y="12"/>
                  </a:lnTo>
                  <a:lnTo>
                    <a:pt x="15" y="6"/>
                  </a:lnTo>
                  <a:lnTo>
                    <a:pt x="21" y="4"/>
                  </a:lnTo>
                  <a:lnTo>
                    <a:pt x="25" y="0"/>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4" name="Freeform 1223"/>
            <p:cNvSpPr>
              <a:spLocks noEditPoints="1"/>
            </p:cNvSpPr>
            <p:nvPr/>
          </p:nvSpPr>
          <p:spPr bwMode="auto">
            <a:xfrm>
              <a:off x="3244851" y="3421064"/>
              <a:ext cx="134938" cy="103188"/>
            </a:xfrm>
            <a:custGeom>
              <a:avLst/>
              <a:gdLst>
                <a:gd name="T0" fmla="*/ 14 w 171"/>
                <a:gd name="T1" fmla="*/ 106 h 129"/>
                <a:gd name="T2" fmla="*/ 10 w 171"/>
                <a:gd name="T3" fmla="*/ 115 h 129"/>
                <a:gd name="T4" fmla="*/ 18 w 171"/>
                <a:gd name="T5" fmla="*/ 123 h 129"/>
                <a:gd name="T6" fmla="*/ 39 w 171"/>
                <a:gd name="T7" fmla="*/ 123 h 129"/>
                <a:gd name="T8" fmla="*/ 45 w 171"/>
                <a:gd name="T9" fmla="*/ 111 h 129"/>
                <a:gd name="T10" fmla="*/ 24 w 171"/>
                <a:gd name="T11" fmla="*/ 104 h 129"/>
                <a:gd name="T12" fmla="*/ 102 w 171"/>
                <a:gd name="T13" fmla="*/ 62 h 129"/>
                <a:gd name="T14" fmla="*/ 63 w 171"/>
                <a:gd name="T15" fmla="*/ 115 h 129"/>
                <a:gd name="T16" fmla="*/ 122 w 171"/>
                <a:gd name="T17" fmla="*/ 123 h 129"/>
                <a:gd name="T18" fmla="*/ 151 w 171"/>
                <a:gd name="T19" fmla="*/ 94 h 129"/>
                <a:gd name="T20" fmla="*/ 130 w 171"/>
                <a:gd name="T21" fmla="*/ 68 h 129"/>
                <a:gd name="T22" fmla="*/ 110 w 171"/>
                <a:gd name="T23" fmla="*/ 62 h 129"/>
                <a:gd name="T24" fmla="*/ 112 w 171"/>
                <a:gd name="T25" fmla="*/ 58 h 129"/>
                <a:gd name="T26" fmla="*/ 126 w 171"/>
                <a:gd name="T27" fmla="*/ 58 h 129"/>
                <a:gd name="T28" fmla="*/ 151 w 171"/>
                <a:gd name="T29" fmla="*/ 51 h 129"/>
                <a:gd name="T30" fmla="*/ 159 w 171"/>
                <a:gd name="T31" fmla="*/ 23 h 129"/>
                <a:gd name="T32" fmla="*/ 134 w 171"/>
                <a:gd name="T33" fmla="*/ 11 h 129"/>
                <a:gd name="T34" fmla="*/ 141 w 171"/>
                <a:gd name="T35" fmla="*/ 2 h 129"/>
                <a:gd name="T36" fmla="*/ 136 w 171"/>
                <a:gd name="T37" fmla="*/ 6 h 129"/>
                <a:gd name="T38" fmla="*/ 165 w 171"/>
                <a:gd name="T39" fmla="*/ 23 h 129"/>
                <a:gd name="T40" fmla="*/ 159 w 171"/>
                <a:gd name="T41" fmla="*/ 57 h 129"/>
                <a:gd name="T42" fmla="*/ 138 w 171"/>
                <a:gd name="T43" fmla="*/ 64 h 129"/>
                <a:gd name="T44" fmla="*/ 155 w 171"/>
                <a:gd name="T45" fmla="*/ 74 h 129"/>
                <a:gd name="T46" fmla="*/ 161 w 171"/>
                <a:gd name="T47" fmla="*/ 102 h 129"/>
                <a:gd name="T48" fmla="*/ 120 w 171"/>
                <a:gd name="T49" fmla="*/ 129 h 129"/>
                <a:gd name="T50" fmla="*/ 59 w 171"/>
                <a:gd name="T51" fmla="*/ 119 h 129"/>
                <a:gd name="T52" fmla="*/ 12 w 171"/>
                <a:gd name="T53" fmla="*/ 127 h 129"/>
                <a:gd name="T54" fmla="*/ 0 w 171"/>
                <a:gd name="T55" fmla="*/ 115 h 129"/>
                <a:gd name="T56" fmla="*/ 4 w 171"/>
                <a:gd name="T57" fmla="*/ 104 h 129"/>
                <a:gd name="T58" fmla="*/ 24 w 171"/>
                <a:gd name="T59" fmla="*/ 98 h 129"/>
                <a:gd name="T60" fmla="*/ 47 w 171"/>
                <a:gd name="T61" fmla="*/ 108 h 129"/>
                <a:gd name="T62" fmla="*/ 85 w 171"/>
                <a:gd name="T63" fmla="*/ 70 h 129"/>
                <a:gd name="T64" fmla="*/ 126 w 171"/>
                <a:gd name="T65" fmla="*/ 9 h 129"/>
                <a:gd name="T66" fmla="*/ 45 w 171"/>
                <a:gd name="T67" fmla="*/ 17 h 129"/>
                <a:gd name="T68" fmla="*/ 18 w 171"/>
                <a:gd name="T69" fmla="*/ 51 h 129"/>
                <a:gd name="T70" fmla="*/ 35 w 171"/>
                <a:gd name="T71" fmla="*/ 66 h 129"/>
                <a:gd name="T72" fmla="*/ 51 w 171"/>
                <a:gd name="T73" fmla="*/ 60 h 129"/>
                <a:gd name="T74" fmla="*/ 59 w 171"/>
                <a:gd name="T75" fmla="*/ 51 h 129"/>
                <a:gd name="T76" fmla="*/ 61 w 171"/>
                <a:gd name="T77" fmla="*/ 47 h 129"/>
                <a:gd name="T78" fmla="*/ 61 w 171"/>
                <a:gd name="T79" fmla="*/ 49 h 129"/>
                <a:gd name="T80" fmla="*/ 28 w 171"/>
                <a:gd name="T81" fmla="*/ 70 h 129"/>
                <a:gd name="T82" fmla="*/ 14 w 171"/>
                <a:gd name="T83" fmla="*/ 35 h 129"/>
                <a:gd name="T84" fmla="*/ 67 w 171"/>
                <a:gd name="T85" fmla="*/ 4 h 129"/>
                <a:gd name="T86" fmla="*/ 134 w 171"/>
                <a:gd name="T87"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1" h="129">
                  <a:moveTo>
                    <a:pt x="24" y="104"/>
                  </a:moveTo>
                  <a:lnTo>
                    <a:pt x="18" y="104"/>
                  </a:lnTo>
                  <a:lnTo>
                    <a:pt x="14" y="106"/>
                  </a:lnTo>
                  <a:lnTo>
                    <a:pt x="10" y="108"/>
                  </a:lnTo>
                  <a:lnTo>
                    <a:pt x="10" y="111"/>
                  </a:lnTo>
                  <a:lnTo>
                    <a:pt x="10" y="115"/>
                  </a:lnTo>
                  <a:lnTo>
                    <a:pt x="10" y="119"/>
                  </a:lnTo>
                  <a:lnTo>
                    <a:pt x="14" y="121"/>
                  </a:lnTo>
                  <a:lnTo>
                    <a:pt x="18" y="123"/>
                  </a:lnTo>
                  <a:lnTo>
                    <a:pt x="24" y="125"/>
                  </a:lnTo>
                  <a:lnTo>
                    <a:pt x="32" y="125"/>
                  </a:lnTo>
                  <a:lnTo>
                    <a:pt x="39" y="123"/>
                  </a:lnTo>
                  <a:lnTo>
                    <a:pt x="47" y="119"/>
                  </a:lnTo>
                  <a:lnTo>
                    <a:pt x="53" y="115"/>
                  </a:lnTo>
                  <a:lnTo>
                    <a:pt x="45" y="111"/>
                  </a:lnTo>
                  <a:lnTo>
                    <a:pt x="37" y="108"/>
                  </a:lnTo>
                  <a:lnTo>
                    <a:pt x="30" y="106"/>
                  </a:lnTo>
                  <a:lnTo>
                    <a:pt x="24" y="104"/>
                  </a:lnTo>
                  <a:close/>
                  <a:moveTo>
                    <a:pt x="134" y="11"/>
                  </a:moveTo>
                  <a:lnTo>
                    <a:pt x="118" y="35"/>
                  </a:lnTo>
                  <a:lnTo>
                    <a:pt x="102" y="62"/>
                  </a:lnTo>
                  <a:lnTo>
                    <a:pt x="85" y="88"/>
                  </a:lnTo>
                  <a:lnTo>
                    <a:pt x="69" y="110"/>
                  </a:lnTo>
                  <a:lnTo>
                    <a:pt x="63" y="115"/>
                  </a:lnTo>
                  <a:lnTo>
                    <a:pt x="81" y="121"/>
                  </a:lnTo>
                  <a:lnTo>
                    <a:pt x="102" y="125"/>
                  </a:lnTo>
                  <a:lnTo>
                    <a:pt x="122" y="123"/>
                  </a:lnTo>
                  <a:lnTo>
                    <a:pt x="136" y="117"/>
                  </a:lnTo>
                  <a:lnTo>
                    <a:pt x="147" y="106"/>
                  </a:lnTo>
                  <a:lnTo>
                    <a:pt x="151" y="94"/>
                  </a:lnTo>
                  <a:lnTo>
                    <a:pt x="149" y="82"/>
                  </a:lnTo>
                  <a:lnTo>
                    <a:pt x="138" y="72"/>
                  </a:lnTo>
                  <a:lnTo>
                    <a:pt x="130" y="68"/>
                  </a:lnTo>
                  <a:lnTo>
                    <a:pt x="122" y="66"/>
                  </a:lnTo>
                  <a:lnTo>
                    <a:pt x="116" y="64"/>
                  </a:lnTo>
                  <a:lnTo>
                    <a:pt x="110" y="62"/>
                  </a:lnTo>
                  <a:lnTo>
                    <a:pt x="108" y="60"/>
                  </a:lnTo>
                  <a:lnTo>
                    <a:pt x="108" y="58"/>
                  </a:lnTo>
                  <a:lnTo>
                    <a:pt x="112" y="58"/>
                  </a:lnTo>
                  <a:lnTo>
                    <a:pt x="114" y="57"/>
                  </a:lnTo>
                  <a:lnTo>
                    <a:pt x="120" y="58"/>
                  </a:lnTo>
                  <a:lnTo>
                    <a:pt x="126" y="58"/>
                  </a:lnTo>
                  <a:lnTo>
                    <a:pt x="132" y="58"/>
                  </a:lnTo>
                  <a:lnTo>
                    <a:pt x="141" y="57"/>
                  </a:lnTo>
                  <a:lnTo>
                    <a:pt x="151" y="51"/>
                  </a:lnTo>
                  <a:lnTo>
                    <a:pt x="157" y="43"/>
                  </a:lnTo>
                  <a:lnTo>
                    <a:pt x="161" y="33"/>
                  </a:lnTo>
                  <a:lnTo>
                    <a:pt x="159" y="23"/>
                  </a:lnTo>
                  <a:lnTo>
                    <a:pt x="147" y="15"/>
                  </a:lnTo>
                  <a:lnTo>
                    <a:pt x="141" y="13"/>
                  </a:lnTo>
                  <a:lnTo>
                    <a:pt x="134" y="11"/>
                  </a:lnTo>
                  <a:close/>
                  <a:moveTo>
                    <a:pt x="141" y="0"/>
                  </a:moveTo>
                  <a:lnTo>
                    <a:pt x="141" y="0"/>
                  </a:lnTo>
                  <a:lnTo>
                    <a:pt x="141" y="2"/>
                  </a:lnTo>
                  <a:lnTo>
                    <a:pt x="140" y="2"/>
                  </a:lnTo>
                  <a:lnTo>
                    <a:pt x="138" y="4"/>
                  </a:lnTo>
                  <a:lnTo>
                    <a:pt x="136" y="6"/>
                  </a:lnTo>
                  <a:lnTo>
                    <a:pt x="136" y="7"/>
                  </a:lnTo>
                  <a:lnTo>
                    <a:pt x="153" y="13"/>
                  </a:lnTo>
                  <a:lnTo>
                    <a:pt x="165" y="23"/>
                  </a:lnTo>
                  <a:lnTo>
                    <a:pt x="171" y="33"/>
                  </a:lnTo>
                  <a:lnTo>
                    <a:pt x="167" y="47"/>
                  </a:lnTo>
                  <a:lnTo>
                    <a:pt x="159" y="57"/>
                  </a:lnTo>
                  <a:lnTo>
                    <a:pt x="145" y="60"/>
                  </a:lnTo>
                  <a:lnTo>
                    <a:pt x="132" y="62"/>
                  </a:lnTo>
                  <a:lnTo>
                    <a:pt x="138" y="64"/>
                  </a:lnTo>
                  <a:lnTo>
                    <a:pt x="143" y="68"/>
                  </a:lnTo>
                  <a:lnTo>
                    <a:pt x="149" y="70"/>
                  </a:lnTo>
                  <a:lnTo>
                    <a:pt x="155" y="74"/>
                  </a:lnTo>
                  <a:lnTo>
                    <a:pt x="159" y="80"/>
                  </a:lnTo>
                  <a:lnTo>
                    <a:pt x="163" y="86"/>
                  </a:lnTo>
                  <a:lnTo>
                    <a:pt x="161" y="102"/>
                  </a:lnTo>
                  <a:lnTo>
                    <a:pt x="153" y="115"/>
                  </a:lnTo>
                  <a:lnTo>
                    <a:pt x="138" y="123"/>
                  </a:lnTo>
                  <a:lnTo>
                    <a:pt x="120" y="129"/>
                  </a:lnTo>
                  <a:lnTo>
                    <a:pt x="102" y="129"/>
                  </a:lnTo>
                  <a:lnTo>
                    <a:pt x="77" y="125"/>
                  </a:lnTo>
                  <a:lnTo>
                    <a:pt x="59" y="119"/>
                  </a:lnTo>
                  <a:lnTo>
                    <a:pt x="41" y="129"/>
                  </a:lnTo>
                  <a:lnTo>
                    <a:pt x="20" y="129"/>
                  </a:lnTo>
                  <a:lnTo>
                    <a:pt x="12" y="127"/>
                  </a:lnTo>
                  <a:lnTo>
                    <a:pt x="4" y="125"/>
                  </a:lnTo>
                  <a:lnTo>
                    <a:pt x="2" y="121"/>
                  </a:lnTo>
                  <a:lnTo>
                    <a:pt x="0" y="115"/>
                  </a:lnTo>
                  <a:lnTo>
                    <a:pt x="0" y="111"/>
                  </a:lnTo>
                  <a:lnTo>
                    <a:pt x="2" y="108"/>
                  </a:lnTo>
                  <a:lnTo>
                    <a:pt x="4" y="104"/>
                  </a:lnTo>
                  <a:lnTo>
                    <a:pt x="10" y="100"/>
                  </a:lnTo>
                  <a:lnTo>
                    <a:pt x="16" y="98"/>
                  </a:lnTo>
                  <a:lnTo>
                    <a:pt x="24" y="98"/>
                  </a:lnTo>
                  <a:lnTo>
                    <a:pt x="33" y="100"/>
                  </a:lnTo>
                  <a:lnTo>
                    <a:pt x="39" y="104"/>
                  </a:lnTo>
                  <a:lnTo>
                    <a:pt x="47" y="108"/>
                  </a:lnTo>
                  <a:lnTo>
                    <a:pt x="57" y="113"/>
                  </a:lnTo>
                  <a:lnTo>
                    <a:pt x="71" y="94"/>
                  </a:lnTo>
                  <a:lnTo>
                    <a:pt x="85" y="70"/>
                  </a:lnTo>
                  <a:lnTo>
                    <a:pt x="98" y="43"/>
                  </a:lnTo>
                  <a:lnTo>
                    <a:pt x="116" y="19"/>
                  </a:lnTo>
                  <a:lnTo>
                    <a:pt x="126" y="9"/>
                  </a:lnTo>
                  <a:lnTo>
                    <a:pt x="96" y="7"/>
                  </a:lnTo>
                  <a:lnTo>
                    <a:pt x="65" y="11"/>
                  </a:lnTo>
                  <a:lnTo>
                    <a:pt x="45" y="17"/>
                  </a:lnTo>
                  <a:lnTo>
                    <a:pt x="32" y="27"/>
                  </a:lnTo>
                  <a:lnTo>
                    <a:pt x="22" y="39"/>
                  </a:lnTo>
                  <a:lnTo>
                    <a:pt x="18" y="51"/>
                  </a:lnTo>
                  <a:lnTo>
                    <a:pt x="22" y="60"/>
                  </a:lnTo>
                  <a:lnTo>
                    <a:pt x="30" y="66"/>
                  </a:lnTo>
                  <a:lnTo>
                    <a:pt x="35" y="66"/>
                  </a:lnTo>
                  <a:lnTo>
                    <a:pt x="41" y="66"/>
                  </a:lnTo>
                  <a:lnTo>
                    <a:pt x="47" y="64"/>
                  </a:lnTo>
                  <a:lnTo>
                    <a:pt x="51" y="60"/>
                  </a:lnTo>
                  <a:lnTo>
                    <a:pt x="55" y="57"/>
                  </a:lnTo>
                  <a:lnTo>
                    <a:pt x="57" y="55"/>
                  </a:lnTo>
                  <a:lnTo>
                    <a:pt x="59" y="51"/>
                  </a:lnTo>
                  <a:lnTo>
                    <a:pt x="59" y="49"/>
                  </a:lnTo>
                  <a:lnTo>
                    <a:pt x="59" y="47"/>
                  </a:lnTo>
                  <a:lnTo>
                    <a:pt x="61" y="47"/>
                  </a:lnTo>
                  <a:lnTo>
                    <a:pt x="61" y="47"/>
                  </a:lnTo>
                  <a:lnTo>
                    <a:pt x="61" y="49"/>
                  </a:lnTo>
                  <a:lnTo>
                    <a:pt x="61" y="49"/>
                  </a:lnTo>
                  <a:lnTo>
                    <a:pt x="55" y="62"/>
                  </a:lnTo>
                  <a:lnTo>
                    <a:pt x="43" y="70"/>
                  </a:lnTo>
                  <a:lnTo>
                    <a:pt x="28" y="70"/>
                  </a:lnTo>
                  <a:lnTo>
                    <a:pt x="16" y="60"/>
                  </a:lnTo>
                  <a:lnTo>
                    <a:pt x="12" y="49"/>
                  </a:lnTo>
                  <a:lnTo>
                    <a:pt x="14" y="35"/>
                  </a:lnTo>
                  <a:lnTo>
                    <a:pt x="24" y="21"/>
                  </a:lnTo>
                  <a:lnTo>
                    <a:pt x="41" y="11"/>
                  </a:lnTo>
                  <a:lnTo>
                    <a:pt x="67" y="4"/>
                  </a:lnTo>
                  <a:lnTo>
                    <a:pt x="100" y="2"/>
                  </a:lnTo>
                  <a:lnTo>
                    <a:pt x="130" y="6"/>
                  </a:lnTo>
                  <a:lnTo>
                    <a:pt x="134" y="2"/>
                  </a:lnTo>
                  <a:lnTo>
                    <a:pt x="138" y="0"/>
                  </a:lnTo>
                  <a:lnTo>
                    <a:pt x="14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5" name="Freeform 1224"/>
            <p:cNvSpPr>
              <a:spLocks noEditPoints="1"/>
            </p:cNvSpPr>
            <p:nvPr/>
          </p:nvSpPr>
          <p:spPr bwMode="auto">
            <a:xfrm>
              <a:off x="3378201" y="3476626"/>
              <a:ext cx="36513" cy="44450"/>
            </a:xfrm>
            <a:custGeom>
              <a:avLst/>
              <a:gdLst>
                <a:gd name="T0" fmla="*/ 31 w 45"/>
                <a:gd name="T1" fmla="*/ 4 h 57"/>
                <a:gd name="T2" fmla="*/ 22 w 45"/>
                <a:gd name="T3" fmla="*/ 14 h 57"/>
                <a:gd name="T4" fmla="*/ 16 w 45"/>
                <a:gd name="T5" fmla="*/ 22 h 57"/>
                <a:gd name="T6" fmla="*/ 12 w 45"/>
                <a:gd name="T7" fmla="*/ 28 h 57"/>
                <a:gd name="T8" fmla="*/ 20 w 45"/>
                <a:gd name="T9" fmla="*/ 28 h 57"/>
                <a:gd name="T10" fmla="*/ 29 w 45"/>
                <a:gd name="T11" fmla="*/ 22 h 57"/>
                <a:gd name="T12" fmla="*/ 35 w 45"/>
                <a:gd name="T13" fmla="*/ 14 h 57"/>
                <a:gd name="T14" fmla="*/ 37 w 45"/>
                <a:gd name="T15" fmla="*/ 8 h 57"/>
                <a:gd name="T16" fmla="*/ 37 w 45"/>
                <a:gd name="T17" fmla="*/ 2 h 57"/>
                <a:gd name="T18" fmla="*/ 31 w 45"/>
                <a:gd name="T19" fmla="*/ 0 h 57"/>
                <a:gd name="T20" fmla="*/ 39 w 45"/>
                <a:gd name="T21" fmla="*/ 0 h 57"/>
                <a:gd name="T22" fmla="*/ 41 w 45"/>
                <a:gd name="T23" fmla="*/ 8 h 57"/>
                <a:gd name="T24" fmla="*/ 39 w 45"/>
                <a:gd name="T25" fmla="*/ 16 h 57"/>
                <a:gd name="T26" fmla="*/ 31 w 45"/>
                <a:gd name="T27" fmla="*/ 24 h 57"/>
                <a:gd name="T28" fmla="*/ 22 w 45"/>
                <a:gd name="T29" fmla="*/ 30 h 57"/>
                <a:gd name="T30" fmla="*/ 12 w 45"/>
                <a:gd name="T31" fmla="*/ 32 h 57"/>
                <a:gd name="T32" fmla="*/ 10 w 45"/>
                <a:gd name="T33" fmla="*/ 38 h 57"/>
                <a:gd name="T34" fmla="*/ 10 w 45"/>
                <a:gd name="T35" fmla="*/ 47 h 57"/>
                <a:gd name="T36" fmla="*/ 12 w 45"/>
                <a:gd name="T37" fmla="*/ 51 h 57"/>
                <a:gd name="T38" fmla="*/ 22 w 45"/>
                <a:gd name="T39" fmla="*/ 51 h 57"/>
                <a:gd name="T40" fmla="*/ 31 w 45"/>
                <a:gd name="T41" fmla="*/ 45 h 57"/>
                <a:gd name="T42" fmla="*/ 39 w 45"/>
                <a:gd name="T43" fmla="*/ 36 h 57"/>
                <a:gd name="T44" fmla="*/ 43 w 45"/>
                <a:gd name="T45" fmla="*/ 26 h 57"/>
                <a:gd name="T46" fmla="*/ 45 w 45"/>
                <a:gd name="T47" fmla="*/ 24 h 57"/>
                <a:gd name="T48" fmla="*/ 45 w 45"/>
                <a:gd name="T49" fmla="*/ 26 h 57"/>
                <a:gd name="T50" fmla="*/ 39 w 45"/>
                <a:gd name="T51" fmla="*/ 38 h 57"/>
                <a:gd name="T52" fmla="*/ 33 w 45"/>
                <a:gd name="T53" fmla="*/ 49 h 57"/>
                <a:gd name="T54" fmla="*/ 22 w 45"/>
                <a:gd name="T55" fmla="*/ 55 h 57"/>
                <a:gd name="T56" fmla="*/ 10 w 45"/>
                <a:gd name="T57" fmla="*/ 55 h 57"/>
                <a:gd name="T58" fmla="*/ 4 w 45"/>
                <a:gd name="T59" fmla="*/ 51 h 57"/>
                <a:gd name="T60" fmla="*/ 0 w 45"/>
                <a:gd name="T61" fmla="*/ 42 h 57"/>
                <a:gd name="T62" fmla="*/ 4 w 45"/>
                <a:gd name="T63" fmla="*/ 26 h 57"/>
                <a:gd name="T64" fmla="*/ 12 w 45"/>
                <a:gd name="T65" fmla="*/ 12 h 57"/>
                <a:gd name="T66" fmla="*/ 22 w 45"/>
                <a:gd name="T67" fmla="*/ 4 h 57"/>
                <a:gd name="T68" fmla="*/ 31 w 45"/>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7">
                  <a:moveTo>
                    <a:pt x="35" y="2"/>
                  </a:moveTo>
                  <a:lnTo>
                    <a:pt x="31" y="4"/>
                  </a:lnTo>
                  <a:lnTo>
                    <a:pt x="27" y="8"/>
                  </a:lnTo>
                  <a:lnTo>
                    <a:pt x="22" y="14"/>
                  </a:lnTo>
                  <a:lnTo>
                    <a:pt x="20" y="18"/>
                  </a:lnTo>
                  <a:lnTo>
                    <a:pt x="16" y="22"/>
                  </a:lnTo>
                  <a:lnTo>
                    <a:pt x="14" y="26"/>
                  </a:lnTo>
                  <a:lnTo>
                    <a:pt x="12" y="28"/>
                  </a:lnTo>
                  <a:lnTo>
                    <a:pt x="16" y="28"/>
                  </a:lnTo>
                  <a:lnTo>
                    <a:pt x="20" y="28"/>
                  </a:lnTo>
                  <a:lnTo>
                    <a:pt x="24" y="24"/>
                  </a:lnTo>
                  <a:lnTo>
                    <a:pt x="29" y="22"/>
                  </a:lnTo>
                  <a:lnTo>
                    <a:pt x="33" y="18"/>
                  </a:lnTo>
                  <a:lnTo>
                    <a:pt x="35" y="14"/>
                  </a:lnTo>
                  <a:lnTo>
                    <a:pt x="37" y="10"/>
                  </a:lnTo>
                  <a:lnTo>
                    <a:pt x="37" y="8"/>
                  </a:lnTo>
                  <a:lnTo>
                    <a:pt x="37" y="4"/>
                  </a:lnTo>
                  <a:lnTo>
                    <a:pt x="37" y="2"/>
                  </a:lnTo>
                  <a:lnTo>
                    <a:pt x="35" y="2"/>
                  </a:lnTo>
                  <a:close/>
                  <a:moveTo>
                    <a:pt x="31" y="0"/>
                  </a:moveTo>
                  <a:lnTo>
                    <a:pt x="35" y="0"/>
                  </a:lnTo>
                  <a:lnTo>
                    <a:pt x="39" y="0"/>
                  </a:lnTo>
                  <a:lnTo>
                    <a:pt x="41" y="4"/>
                  </a:lnTo>
                  <a:lnTo>
                    <a:pt x="41" y="8"/>
                  </a:lnTo>
                  <a:lnTo>
                    <a:pt x="41" y="12"/>
                  </a:lnTo>
                  <a:lnTo>
                    <a:pt x="39" y="16"/>
                  </a:lnTo>
                  <a:lnTo>
                    <a:pt x="35" y="20"/>
                  </a:lnTo>
                  <a:lnTo>
                    <a:pt x="31" y="24"/>
                  </a:lnTo>
                  <a:lnTo>
                    <a:pt x="26" y="28"/>
                  </a:lnTo>
                  <a:lnTo>
                    <a:pt x="22" y="30"/>
                  </a:lnTo>
                  <a:lnTo>
                    <a:pt x="16" y="32"/>
                  </a:lnTo>
                  <a:lnTo>
                    <a:pt x="12" y="32"/>
                  </a:lnTo>
                  <a:lnTo>
                    <a:pt x="10" y="34"/>
                  </a:lnTo>
                  <a:lnTo>
                    <a:pt x="10" y="38"/>
                  </a:lnTo>
                  <a:lnTo>
                    <a:pt x="10" y="42"/>
                  </a:lnTo>
                  <a:lnTo>
                    <a:pt x="10" y="47"/>
                  </a:lnTo>
                  <a:lnTo>
                    <a:pt x="10" y="49"/>
                  </a:lnTo>
                  <a:lnTo>
                    <a:pt x="12" y="51"/>
                  </a:lnTo>
                  <a:lnTo>
                    <a:pt x="16" y="53"/>
                  </a:lnTo>
                  <a:lnTo>
                    <a:pt x="22" y="51"/>
                  </a:lnTo>
                  <a:lnTo>
                    <a:pt x="27" y="49"/>
                  </a:lnTo>
                  <a:lnTo>
                    <a:pt x="31" y="45"/>
                  </a:lnTo>
                  <a:lnTo>
                    <a:pt x="35" y="40"/>
                  </a:lnTo>
                  <a:lnTo>
                    <a:pt x="39" y="36"/>
                  </a:lnTo>
                  <a:lnTo>
                    <a:pt x="41" y="30"/>
                  </a:lnTo>
                  <a:lnTo>
                    <a:pt x="43" y="26"/>
                  </a:lnTo>
                  <a:lnTo>
                    <a:pt x="43" y="24"/>
                  </a:lnTo>
                  <a:lnTo>
                    <a:pt x="45" y="24"/>
                  </a:lnTo>
                  <a:lnTo>
                    <a:pt x="45" y="24"/>
                  </a:lnTo>
                  <a:lnTo>
                    <a:pt x="45" y="26"/>
                  </a:lnTo>
                  <a:lnTo>
                    <a:pt x="43" y="32"/>
                  </a:lnTo>
                  <a:lnTo>
                    <a:pt x="39" y="38"/>
                  </a:lnTo>
                  <a:lnTo>
                    <a:pt x="37" y="43"/>
                  </a:lnTo>
                  <a:lnTo>
                    <a:pt x="33" y="49"/>
                  </a:lnTo>
                  <a:lnTo>
                    <a:pt x="27" y="53"/>
                  </a:lnTo>
                  <a:lnTo>
                    <a:pt x="22" y="55"/>
                  </a:lnTo>
                  <a:lnTo>
                    <a:pt x="16" y="57"/>
                  </a:lnTo>
                  <a:lnTo>
                    <a:pt x="10" y="55"/>
                  </a:lnTo>
                  <a:lnTo>
                    <a:pt x="6" y="53"/>
                  </a:lnTo>
                  <a:lnTo>
                    <a:pt x="4" y="51"/>
                  </a:lnTo>
                  <a:lnTo>
                    <a:pt x="0" y="47"/>
                  </a:lnTo>
                  <a:lnTo>
                    <a:pt x="0" y="42"/>
                  </a:lnTo>
                  <a:lnTo>
                    <a:pt x="0" y="34"/>
                  </a:lnTo>
                  <a:lnTo>
                    <a:pt x="4" y="26"/>
                  </a:lnTo>
                  <a:lnTo>
                    <a:pt x="8" y="18"/>
                  </a:lnTo>
                  <a:lnTo>
                    <a:pt x="12" y="12"/>
                  </a:lnTo>
                  <a:lnTo>
                    <a:pt x="16" y="6"/>
                  </a:lnTo>
                  <a:lnTo>
                    <a:pt x="22" y="4"/>
                  </a:lnTo>
                  <a:lnTo>
                    <a:pt x="26" y="0"/>
                  </a:lnTo>
                  <a:lnTo>
                    <a:pt x="3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6" name="Freeform 1225"/>
            <p:cNvSpPr>
              <a:spLocks noEditPoints="1"/>
            </p:cNvSpPr>
            <p:nvPr/>
          </p:nvSpPr>
          <p:spPr bwMode="auto">
            <a:xfrm>
              <a:off x="3405188" y="3470276"/>
              <a:ext cx="42863" cy="50800"/>
            </a:xfrm>
            <a:custGeom>
              <a:avLst/>
              <a:gdLst>
                <a:gd name="T0" fmla="*/ 6 w 53"/>
                <a:gd name="T1" fmla="*/ 53 h 65"/>
                <a:gd name="T2" fmla="*/ 6 w 53"/>
                <a:gd name="T3" fmla="*/ 59 h 65"/>
                <a:gd name="T4" fmla="*/ 12 w 53"/>
                <a:gd name="T5" fmla="*/ 61 h 65"/>
                <a:gd name="T6" fmla="*/ 12 w 53"/>
                <a:gd name="T7" fmla="*/ 59 h 65"/>
                <a:gd name="T8" fmla="*/ 10 w 53"/>
                <a:gd name="T9" fmla="*/ 50 h 65"/>
                <a:gd name="T10" fmla="*/ 20 w 53"/>
                <a:gd name="T11" fmla="*/ 20 h 65"/>
                <a:gd name="T12" fmla="*/ 12 w 53"/>
                <a:gd name="T13" fmla="*/ 36 h 65"/>
                <a:gd name="T14" fmla="*/ 8 w 53"/>
                <a:gd name="T15" fmla="*/ 42 h 65"/>
                <a:gd name="T16" fmla="*/ 12 w 53"/>
                <a:gd name="T17" fmla="*/ 44 h 65"/>
                <a:gd name="T18" fmla="*/ 12 w 53"/>
                <a:gd name="T19" fmla="*/ 53 h 65"/>
                <a:gd name="T20" fmla="*/ 18 w 53"/>
                <a:gd name="T21" fmla="*/ 59 h 65"/>
                <a:gd name="T22" fmla="*/ 24 w 53"/>
                <a:gd name="T23" fmla="*/ 51 h 65"/>
                <a:gd name="T24" fmla="*/ 26 w 53"/>
                <a:gd name="T25" fmla="*/ 38 h 65"/>
                <a:gd name="T26" fmla="*/ 24 w 53"/>
                <a:gd name="T27" fmla="*/ 24 h 65"/>
                <a:gd name="T28" fmla="*/ 24 w 53"/>
                <a:gd name="T29" fmla="*/ 12 h 65"/>
                <a:gd name="T30" fmla="*/ 38 w 53"/>
                <a:gd name="T31" fmla="*/ 2 h 65"/>
                <a:gd name="T32" fmla="*/ 40 w 53"/>
                <a:gd name="T33" fmla="*/ 4 h 65"/>
                <a:gd name="T34" fmla="*/ 38 w 53"/>
                <a:gd name="T35" fmla="*/ 4 h 65"/>
                <a:gd name="T36" fmla="*/ 32 w 53"/>
                <a:gd name="T37" fmla="*/ 4 h 65"/>
                <a:gd name="T38" fmla="*/ 28 w 53"/>
                <a:gd name="T39" fmla="*/ 10 h 65"/>
                <a:gd name="T40" fmla="*/ 28 w 53"/>
                <a:gd name="T41" fmla="*/ 18 h 65"/>
                <a:gd name="T42" fmla="*/ 30 w 53"/>
                <a:gd name="T43" fmla="*/ 24 h 65"/>
                <a:gd name="T44" fmla="*/ 34 w 53"/>
                <a:gd name="T45" fmla="*/ 36 h 65"/>
                <a:gd name="T46" fmla="*/ 34 w 53"/>
                <a:gd name="T47" fmla="*/ 50 h 65"/>
                <a:gd name="T48" fmla="*/ 24 w 53"/>
                <a:gd name="T49" fmla="*/ 61 h 65"/>
                <a:gd name="T50" fmla="*/ 30 w 53"/>
                <a:gd name="T51" fmla="*/ 61 h 65"/>
                <a:gd name="T52" fmla="*/ 40 w 53"/>
                <a:gd name="T53" fmla="*/ 53 h 65"/>
                <a:gd name="T54" fmla="*/ 46 w 53"/>
                <a:gd name="T55" fmla="*/ 44 h 65"/>
                <a:gd name="T56" fmla="*/ 51 w 53"/>
                <a:gd name="T57" fmla="*/ 34 h 65"/>
                <a:gd name="T58" fmla="*/ 53 w 53"/>
                <a:gd name="T59" fmla="*/ 32 h 65"/>
                <a:gd name="T60" fmla="*/ 47 w 53"/>
                <a:gd name="T61" fmla="*/ 46 h 65"/>
                <a:gd name="T62" fmla="*/ 32 w 53"/>
                <a:gd name="T63" fmla="*/ 63 h 65"/>
                <a:gd name="T64" fmla="*/ 16 w 53"/>
                <a:gd name="T65" fmla="*/ 63 h 65"/>
                <a:gd name="T66" fmla="*/ 8 w 53"/>
                <a:gd name="T67" fmla="*/ 63 h 65"/>
                <a:gd name="T68" fmla="*/ 0 w 53"/>
                <a:gd name="T69" fmla="*/ 59 h 65"/>
                <a:gd name="T70" fmla="*/ 0 w 53"/>
                <a:gd name="T71" fmla="*/ 51 h 65"/>
                <a:gd name="T72" fmla="*/ 0 w 53"/>
                <a:gd name="T73" fmla="*/ 46 h 65"/>
                <a:gd name="T74" fmla="*/ 6 w 53"/>
                <a:gd name="T75" fmla="*/ 42 h 65"/>
                <a:gd name="T76" fmla="*/ 14 w 53"/>
                <a:gd name="T77" fmla="*/ 24 h 65"/>
                <a:gd name="T78" fmla="*/ 22 w 53"/>
                <a:gd name="T79" fmla="*/ 10 h 65"/>
                <a:gd name="T80" fmla="*/ 28 w 53"/>
                <a:gd name="T81" fmla="*/ 2 h 65"/>
                <a:gd name="T82" fmla="*/ 36 w 53"/>
                <a:gd name="T8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5">
                  <a:moveTo>
                    <a:pt x="10" y="50"/>
                  </a:moveTo>
                  <a:lnTo>
                    <a:pt x="6" y="53"/>
                  </a:lnTo>
                  <a:lnTo>
                    <a:pt x="6" y="55"/>
                  </a:lnTo>
                  <a:lnTo>
                    <a:pt x="6" y="59"/>
                  </a:lnTo>
                  <a:lnTo>
                    <a:pt x="10" y="61"/>
                  </a:lnTo>
                  <a:lnTo>
                    <a:pt x="12" y="61"/>
                  </a:lnTo>
                  <a:lnTo>
                    <a:pt x="16" y="61"/>
                  </a:lnTo>
                  <a:lnTo>
                    <a:pt x="12" y="59"/>
                  </a:lnTo>
                  <a:lnTo>
                    <a:pt x="10" y="55"/>
                  </a:lnTo>
                  <a:lnTo>
                    <a:pt x="10" y="50"/>
                  </a:lnTo>
                  <a:close/>
                  <a:moveTo>
                    <a:pt x="24" y="12"/>
                  </a:moveTo>
                  <a:lnTo>
                    <a:pt x="20" y="20"/>
                  </a:lnTo>
                  <a:lnTo>
                    <a:pt x="16" y="28"/>
                  </a:lnTo>
                  <a:lnTo>
                    <a:pt x="12" y="36"/>
                  </a:lnTo>
                  <a:lnTo>
                    <a:pt x="8" y="42"/>
                  </a:lnTo>
                  <a:lnTo>
                    <a:pt x="8" y="42"/>
                  </a:lnTo>
                  <a:lnTo>
                    <a:pt x="10" y="44"/>
                  </a:lnTo>
                  <a:lnTo>
                    <a:pt x="12" y="44"/>
                  </a:lnTo>
                  <a:lnTo>
                    <a:pt x="12" y="48"/>
                  </a:lnTo>
                  <a:lnTo>
                    <a:pt x="12" y="53"/>
                  </a:lnTo>
                  <a:lnTo>
                    <a:pt x="14" y="57"/>
                  </a:lnTo>
                  <a:lnTo>
                    <a:pt x="18" y="59"/>
                  </a:lnTo>
                  <a:lnTo>
                    <a:pt x="22" y="55"/>
                  </a:lnTo>
                  <a:lnTo>
                    <a:pt x="24" y="51"/>
                  </a:lnTo>
                  <a:lnTo>
                    <a:pt x="26" y="44"/>
                  </a:lnTo>
                  <a:lnTo>
                    <a:pt x="26" y="38"/>
                  </a:lnTo>
                  <a:lnTo>
                    <a:pt x="24" y="30"/>
                  </a:lnTo>
                  <a:lnTo>
                    <a:pt x="24" y="24"/>
                  </a:lnTo>
                  <a:lnTo>
                    <a:pt x="24" y="18"/>
                  </a:lnTo>
                  <a:lnTo>
                    <a:pt x="24" y="12"/>
                  </a:lnTo>
                  <a:close/>
                  <a:moveTo>
                    <a:pt x="36" y="0"/>
                  </a:moveTo>
                  <a:lnTo>
                    <a:pt x="38" y="2"/>
                  </a:lnTo>
                  <a:lnTo>
                    <a:pt x="40" y="2"/>
                  </a:lnTo>
                  <a:lnTo>
                    <a:pt x="40" y="4"/>
                  </a:lnTo>
                  <a:lnTo>
                    <a:pt x="40" y="4"/>
                  </a:lnTo>
                  <a:lnTo>
                    <a:pt x="38" y="4"/>
                  </a:lnTo>
                  <a:lnTo>
                    <a:pt x="36" y="4"/>
                  </a:lnTo>
                  <a:lnTo>
                    <a:pt x="32" y="4"/>
                  </a:lnTo>
                  <a:lnTo>
                    <a:pt x="30" y="6"/>
                  </a:lnTo>
                  <a:lnTo>
                    <a:pt x="28" y="10"/>
                  </a:lnTo>
                  <a:lnTo>
                    <a:pt x="28" y="14"/>
                  </a:lnTo>
                  <a:lnTo>
                    <a:pt x="28" y="18"/>
                  </a:lnTo>
                  <a:lnTo>
                    <a:pt x="28" y="22"/>
                  </a:lnTo>
                  <a:lnTo>
                    <a:pt x="30" y="24"/>
                  </a:lnTo>
                  <a:lnTo>
                    <a:pt x="32" y="30"/>
                  </a:lnTo>
                  <a:lnTo>
                    <a:pt x="34" y="36"/>
                  </a:lnTo>
                  <a:lnTo>
                    <a:pt x="36" y="44"/>
                  </a:lnTo>
                  <a:lnTo>
                    <a:pt x="34" y="50"/>
                  </a:lnTo>
                  <a:lnTo>
                    <a:pt x="30" y="55"/>
                  </a:lnTo>
                  <a:lnTo>
                    <a:pt x="24" y="61"/>
                  </a:lnTo>
                  <a:lnTo>
                    <a:pt x="24" y="61"/>
                  </a:lnTo>
                  <a:lnTo>
                    <a:pt x="30" y="61"/>
                  </a:lnTo>
                  <a:lnTo>
                    <a:pt x="36" y="57"/>
                  </a:lnTo>
                  <a:lnTo>
                    <a:pt x="40" y="53"/>
                  </a:lnTo>
                  <a:lnTo>
                    <a:pt x="42" y="50"/>
                  </a:lnTo>
                  <a:lnTo>
                    <a:pt x="46" y="44"/>
                  </a:lnTo>
                  <a:lnTo>
                    <a:pt x="47" y="38"/>
                  </a:lnTo>
                  <a:lnTo>
                    <a:pt x="51" y="34"/>
                  </a:lnTo>
                  <a:lnTo>
                    <a:pt x="51" y="32"/>
                  </a:lnTo>
                  <a:lnTo>
                    <a:pt x="53" y="32"/>
                  </a:lnTo>
                  <a:lnTo>
                    <a:pt x="53" y="34"/>
                  </a:lnTo>
                  <a:lnTo>
                    <a:pt x="47" y="46"/>
                  </a:lnTo>
                  <a:lnTo>
                    <a:pt x="42" y="55"/>
                  </a:lnTo>
                  <a:lnTo>
                    <a:pt x="32" y="63"/>
                  </a:lnTo>
                  <a:lnTo>
                    <a:pt x="20" y="63"/>
                  </a:lnTo>
                  <a:lnTo>
                    <a:pt x="16" y="63"/>
                  </a:lnTo>
                  <a:lnTo>
                    <a:pt x="14" y="65"/>
                  </a:lnTo>
                  <a:lnTo>
                    <a:pt x="8" y="63"/>
                  </a:lnTo>
                  <a:lnTo>
                    <a:pt x="4" y="61"/>
                  </a:lnTo>
                  <a:lnTo>
                    <a:pt x="0" y="59"/>
                  </a:lnTo>
                  <a:lnTo>
                    <a:pt x="0" y="55"/>
                  </a:lnTo>
                  <a:lnTo>
                    <a:pt x="0" y="51"/>
                  </a:lnTo>
                  <a:lnTo>
                    <a:pt x="0" y="48"/>
                  </a:lnTo>
                  <a:lnTo>
                    <a:pt x="0" y="46"/>
                  </a:lnTo>
                  <a:lnTo>
                    <a:pt x="2" y="44"/>
                  </a:lnTo>
                  <a:lnTo>
                    <a:pt x="6" y="42"/>
                  </a:lnTo>
                  <a:lnTo>
                    <a:pt x="10" y="34"/>
                  </a:lnTo>
                  <a:lnTo>
                    <a:pt x="14" y="24"/>
                  </a:lnTo>
                  <a:lnTo>
                    <a:pt x="20" y="14"/>
                  </a:lnTo>
                  <a:lnTo>
                    <a:pt x="22" y="10"/>
                  </a:lnTo>
                  <a:lnTo>
                    <a:pt x="24" y="6"/>
                  </a:lnTo>
                  <a:lnTo>
                    <a:pt x="28" y="2"/>
                  </a:lnTo>
                  <a:lnTo>
                    <a:pt x="32" y="0"/>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7" name="Freeform 1226"/>
            <p:cNvSpPr>
              <a:spLocks noEditPoints="1"/>
            </p:cNvSpPr>
            <p:nvPr/>
          </p:nvSpPr>
          <p:spPr bwMode="auto">
            <a:xfrm>
              <a:off x="3443288" y="3444876"/>
              <a:ext cx="34925" cy="74613"/>
            </a:xfrm>
            <a:custGeom>
              <a:avLst/>
              <a:gdLst>
                <a:gd name="T0" fmla="*/ 20 w 46"/>
                <a:gd name="T1" fmla="*/ 45 h 94"/>
                <a:gd name="T2" fmla="*/ 14 w 46"/>
                <a:gd name="T3" fmla="*/ 59 h 94"/>
                <a:gd name="T4" fmla="*/ 30 w 46"/>
                <a:gd name="T5" fmla="*/ 37 h 94"/>
                <a:gd name="T6" fmla="*/ 40 w 46"/>
                <a:gd name="T7" fmla="*/ 6 h 94"/>
                <a:gd name="T8" fmla="*/ 36 w 46"/>
                <a:gd name="T9" fmla="*/ 12 h 94"/>
                <a:gd name="T10" fmla="*/ 28 w 46"/>
                <a:gd name="T11" fmla="*/ 26 h 94"/>
                <a:gd name="T12" fmla="*/ 32 w 46"/>
                <a:gd name="T13" fmla="*/ 35 h 94"/>
                <a:gd name="T14" fmla="*/ 40 w 46"/>
                <a:gd name="T15" fmla="*/ 18 h 94"/>
                <a:gd name="T16" fmla="*/ 42 w 46"/>
                <a:gd name="T17" fmla="*/ 12 h 94"/>
                <a:gd name="T18" fmla="*/ 42 w 46"/>
                <a:gd name="T19" fmla="*/ 8 h 94"/>
                <a:gd name="T20" fmla="*/ 40 w 46"/>
                <a:gd name="T21" fmla="*/ 6 h 94"/>
                <a:gd name="T22" fmla="*/ 44 w 46"/>
                <a:gd name="T23" fmla="*/ 0 h 94"/>
                <a:gd name="T24" fmla="*/ 46 w 46"/>
                <a:gd name="T25" fmla="*/ 8 h 94"/>
                <a:gd name="T26" fmla="*/ 42 w 46"/>
                <a:gd name="T27" fmla="*/ 22 h 94"/>
                <a:gd name="T28" fmla="*/ 44 w 46"/>
                <a:gd name="T29" fmla="*/ 35 h 94"/>
                <a:gd name="T30" fmla="*/ 44 w 46"/>
                <a:gd name="T31" fmla="*/ 37 h 94"/>
                <a:gd name="T32" fmla="*/ 34 w 46"/>
                <a:gd name="T33" fmla="*/ 37 h 94"/>
                <a:gd name="T34" fmla="*/ 20 w 46"/>
                <a:gd name="T35" fmla="*/ 55 h 94"/>
                <a:gd name="T36" fmla="*/ 12 w 46"/>
                <a:gd name="T37" fmla="*/ 67 h 94"/>
                <a:gd name="T38" fmla="*/ 10 w 46"/>
                <a:gd name="T39" fmla="*/ 77 h 94"/>
                <a:gd name="T40" fmla="*/ 8 w 46"/>
                <a:gd name="T41" fmla="*/ 81 h 94"/>
                <a:gd name="T42" fmla="*/ 8 w 46"/>
                <a:gd name="T43" fmla="*/ 88 h 94"/>
                <a:gd name="T44" fmla="*/ 14 w 46"/>
                <a:gd name="T45" fmla="*/ 90 h 94"/>
                <a:gd name="T46" fmla="*/ 18 w 46"/>
                <a:gd name="T47" fmla="*/ 88 h 94"/>
                <a:gd name="T48" fmla="*/ 28 w 46"/>
                <a:gd name="T49" fmla="*/ 79 h 94"/>
                <a:gd name="T50" fmla="*/ 36 w 46"/>
                <a:gd name="T51" fmla="*/ 65 h 94"/>
                <a:gd name="T52" fmla="*/ 38 w 46"/>
                <a:gd name="T53" fmla="*/ 63 h 94"/>
                <a:gd name="T54" fmla="*/ 38 w 46"/>
                <a:gd name="T55" fmla="*/ 65 h 94"/>
                <a:gd name="T56" fmla="*/ 32 w 46"/>
                <a:gd name="T57" fmla="*/ 79 h 94"/>
                <a:gd name="T58" fmla="*/ 26 w 46"/>
                <a:gd name="T59" fmla="*/ 86 h 94"/>
                <a:gd name="T60" fmla="*/ 18 w 46"/>
                <a:gd name="T61" fmla="*/ 92 h 94"/>
                <a:gd name="T62" fmla="*/ 10 w 46"/>
                <a:gd name="T63" fmla="*/ 94 h 94"/>
                <a:gd name="T64" fmla="*/ 4 w 46"/>
                <a:gd name="T65" fmla="*/ 92 h 94"/>
                <a:gd name="T66" fmla="*/ 0 w 46"/>
                <a:gd name="T67" fmla="*/ 84 h 94"/>
                <a:gd name="T68" fmla="*/ 2 w 46"/>
                <a:gd name="T69" fmla="*/ 67 h 94"/>
                <a:gd name="T70" fmla="*/ 12 w 46"/>
                <a:gd name="T71" fmla="*/ 37 h 94"/>
                <a:gd name="T72" fmla="*/ 2 w 46"/>
                <a:gd name="T73" fmla="*/ 37 h 94"/>
                <a:gd name="T74" fmla="*/ 4 w 46"/>
                <a:gd name="T75" fmla="*/ 35 h 94"/>
                <a:gd name="T76" fmla="*/ 20 w 46"/>
                <a:gd name="T77" fmla="*/ 24 h 94"/>
                <a:gd name="T78" fmla="*/ 30 w 46"/>
                <a:gd name="T79" fmla="*/ 6 h 94"/>
                <a:gd name="T80" fmla="*/ 38 w 46"/>
                <a:gd name="T8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94">
                  <a:moveTo>
                    <a:pt x="22" y="37"/>
                  </a:moveTo>
                  <a:lnTo>
                    <a:pt x="20" y="45"/>
                  </a:lnTo>
                  <a:lnTo>
                    <a:pt x="16" y="53"/>
                  </a:lnTo>
                  <a:lnTo>
                    <a:pt x="14" y="59"/>
                  </a:lnTo>
                  <a:lnTo>
                    <a:pt x="22" y="49"/>
                  </a:lnTo>
                  <a:lnTo>
                    <a:pt x="30" y="37"/>
                  </a:lnTo>
                  <a:lnTo>
                    <a:pt x="22" y="37"/>
                  </a:lnTo>
                  <a:close/>
                  <a:moveTo>
                    <a:pt x="40" y="6"/>
                  </a:moveTo>
                  <a:lnTo>
                    <a:pt x="38" y="8"/>
                  </a:lnTo>
                  <a:lnTo>
                    <a:pt x="36" y="12"/>
                  </a:lnTo>
                  <a:lnTo>
                    <a:pt x="32" y="18"/>
                  </a:lnTo>
                  <a:lnTo>
                    <a:pt x="28" y="26"/>
                  </a:lnTo>
                  <a:lnTo>
                    <a:pt x="24" y="35"/>
                  </a:lnTo>
                  <a:lnTo>
                    <a:pt x="32" y="35"/>
                  </a:lnTo>
                  <a:lnTo>
                    <a:pt x="36" y="26"/>
                  </a:lnTo>
                  <a:lnTo>
                    <a:pt x="40" y="18"/>
                  </a:lnTo>
                  <a:lnTo>
                    <a:pt x="42" y="16"/>
                  </a:lnTo>
                  <a:lnTo>
                    <a:pt x="42" y="12"/>
                  </a:lnTo>
                  <a:lnTo>
                    <a:pt x="42" y="10"/>
                  </a:lnTo>
                  <a:lnTo>
                    <a:pt x="42" y="8"/>
                  </a:lnTo>
                  <a:lnTo>
                    <a:pt x="42" y="6"/>
                  </a:lnTo>
                  <a:lnTo>
                    <a:pt x="40" y="6"/>
                  </a:lnTo>
                  <a:close/>
                  <a:moveTo>
                    <a:pt x="42" y="0"/>
                  </a:moveTo>
                  <a:lnTo>
                    <a:pt x="44" y="0"/>
                  </a:lnTo>
                  <a:lnTo>
                    <a:pt x="46" y="2"/>
                  </a:lnTo>
                  <a:lnTo>
                    <a:pt x="46" y="8"/>
                  </a:lnTo>
                  <a:lnTo>
                    <a:pt x="46" y="14"/>
                  </a:lnTo>
                  <a:lnTo>
                    <a:pt x="42" y="22"/>
                  </a:lnTo>
                  <a:lnTo>
                    <a:pt x="36" y="35"/>
                  </a:lnTo>
                  <a:lnTo>
                    <a:pt x="44" y="35"/>
                  </a:lnTo>
                  <a:lnTo>
                    <a:pt x="44" y="35"/>
                  </a:lnTo>
                  <a:lnTo>
                    <a:pt x="44" y="37"/>
                  </a:lnTo>
                  <a:lnTo>
                    <a:pt x="44" y="37"/>
                  </a:lnTo>
                  <a:lnTo>
                    <a:pt x="34" y="37"/>
                  </a:lnTo>
                  <a:lnTo>
                    <a:pt x="28" y="47"/>
                  </a:lnTo>
                  <a:lnTo>
                    <a:pt x="20" y="55"/>
                  </a:lnTo>
                  <a:lnTo>
                    <a:pt x="12" y="65"/>
                  </a:lnTo>
                  <a:lnTo>
                    <a:pt x="12" y="67"/>
                  </a:lnTo>
                  <a:lnTo>
                    <a:pt x="10" y="73"/>
                  </a:lnTo>
                  <a:lnTo>
                    <a:pt x="10" y="77"/>
                  </a:lnTo>
                  <a:lnTo>
                    <a:pt x="8" y="79"/>
                  </a:lnTo>
                  <a:lnTo>
                    <a:pt x="8" y="81"/>
                  </a:lnTo>
                  <a:lnTo>
                    <a:pt x="8" y="84"/>
                  </a:lnTo>
                  <a:lnTo>
                    <a:pt x="8" y="88"/>
                  </a:lnTo>
                  <a:lnTo>
                    <a:pt x="10" y="90"/>
                  </a:lnTo>
                  <a:lnTo>
                    <a:pt x="14" y="90"/>
                  </a:lnTo>
                  <a:lnTo>
                    <a:pt x="16" y="90"/>
                  </a:lnTo>
                  <a:lnTo>
                    <a:pt x="18" y="88"/>
                  </a:lnTo>
                  <a:lnTo>
                    <a:pt x="24" y="84"/>
                  </a:lnTo>
                  <a:lnTo>
                    <a:pt x="28" y="79"/>
                  </a:lnTo>
                  <a:lnTo>
                    <a:pt x="32" y="71"/>
                  </a:lnTo>
                  <a:lnTo>
                    <a:pt x="36" y="65"/>
                  </a:lnTo>
                  <a:lnTo>
                    <a:pt x="38" y="63"/>
                  </a:lnTo>
                  <a:lnTo>
                    <a:pt x="38" y="63"/>
                  </a:lnTo>
                  <a:lnTo>
                    <a:pt x="38" y="63"/>
                  </a:lnTo>
                  <a:lnTo>
                    <a:pt x="38" y="65"/>
                  </a:lnTo>
                  <a:lnTo>
                    <a:pt x="34" y="73"/>
                  </a:lnTo>
                  <a:lnTo>
                    <a:pt x="32" y="79"/>
                  </a:lnTo>
                  <a:lnTo>
                    <a:pt x="28" y="82"/>
                  </a:lnTo>
                  <a:lnTo>
                    <a:pt x="26" y="86"/>
                  </a:lnTo>
                  <a:lnTo>
                    <a:pt x="22" y="90"/>
                  </a:lnTo>
                  <a:lnTo>
                    <a:pt x="18" y="92"/>
                  </a:lnTo>
                  <a:lnTo>
                    <a:pt x="14" y="94"/>
                  </a:lnTo>
                  <a:lnTo>
                    <a:pt x="10" y="94"/>
                  </a:lnTo>
                  <a:lnTo>
                    <a:pt x="6" y="94"/>
                  </a:lnTo>
                  <a:lnTo>
                    <a:pt x="4" y="92"/>
                  </a:lnTo>
                  <a:lnTo>
                    <a:pt x="2" y="88"/>
                  </a:lnTo>
                  <a:lnTo>
                    <a:pt x="0" y="84"/>
                  </a:lnTo>
                  <a:lnTo>
                    <a:pt x="0" y="79"/>
                  </a:lnTo>
                  <a:lnTo>
                    <a:pt x="2" y="67"/>
                  </a:lnTo>
                  <a:lnTo>
                    <a:pt x="8" y="51"/>
                  </a:lnTo>
                  <a:lnTo>
                    <a:pt x="12" y="37"/>
                  </a:lnTo>
                  <a:lnTo>
                    <a:pt x="4" y="37"/>
                  </a:lnTo>
                  <a:lnTo>
                    <a:pt x="2" y="37"/>
                  </a:lnTo>
                  <a:lnTo>
                    <a:pt x="4" y="35"/>
                  </a:lnTo>
                  <a:lnTo>
                    <a:pt x="4" y="35"/>
                  </a:lnTo>
                  <a:lnTo>
                    <a:pt x="14" y="35"/>
                  </a:lnTo>
                  <a:lnTo>
                    <a:pt x="20" y="24"/>
                  </a:lnTo>
                  <a:lnTo>
                    <a:pt x="26" y="12"/>
                  </a:lnTo>
                  <a:lnTo>
                    <a:pt x="30" y="6"/>
                  </a:lnTo>
                  <a:lnTo>
                    <a:pt x="34" y="2"/>
                  </a:lnTo>
                  <a:lnTo>
                    <a:pt x="38" y="0"/>
                  </a:lnTo>
                  <a:lnTo>
                    <a:pt x="4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8" name="Freeform 1228"/>
            <p:cNvSpPr>
              <a:spLocks noEditPoints="1"/>
            </p:cNvSpPr>
            <p:nvPr/>
          </p:nvSpPr>
          <p:spPr bwMode="auto">
            <a:xfrm>
              <a:off x="3019426" y="4164013"/>
              <a:ext cx="52388" cy="57150"/>
            </a:xfrm>
            <a:custGeom>
              <a:avLst/>
              <a:gdLst>
                <a:gd name="T0" fmla="*/ 34 w 67"/>
                <a:gd name="T1" fmla="*/ 10 h 70"/>
                <a:gd name="T2" fmla="*/ 28 w 67"/>
                <a:gd name="T3" fmla="*/ 12 h 70"/>
                <a:gd name="T4" fmla="*/ 22 w 67"/>
                <a:gd name="T5" fmla="*/ 14 h 70"/>
                <a:gd name="T6" fmla="*/ 18 w 67"/>
                <a:gd name="T7" fmla="*/ 17 h 70"/>
                <a:gd name="T8" fmla="*/ 14 w 67"/>
                <a:gd name="T9" fmla="*/ 23 h 70"/>
                <a:gd name="T10" fmla="*/ 12 w 67"/>
                <a:gd name="T11" fmla="*/ 29 h 70"/>
                <a:gd name="T12" fmla="*/ 12 w 67"/>
                <a:gd name="T13" fmla="*/ 35 h 70"/>
                <a:gd name="T14" fmla="*/ 12 w 67"/>
                <a:gd name="T15" fmla="*/ 41 h 70"/>
                <a:gd name="T16" fmla="*/ 14 w 67"/>
                <a:gd name="T17" fmla="*/ 47 h 70"/>
                <a:gd name="T18" fmla="*/ 18 w 67"/>
                <a:gd name="T19" fmla="*/ 53 h 70"/>
                <a:gd name="T20" fmla="*/ 22 w 67"/>
                <a:gd name="T21" fmla="*/ 57 h 70"/>
                <a:gd name="T22" fmla="*/ 28 w 67"/>
                <a:gd name="T23" fmla="*/ 59 h 70"/>
                <a:gd name="T24" fmla="*/ 34 w 67"/>
                <a:gd name="T25" fmla="*/ 59 h 70"/>
                <a:gd name="T26" fmla="*/ 40 w 67"/>
                <a:gd name="T27" fmla="*/ 59 h 70"/>
                <a:gd name="T28" fmla="*/ 46 w 67"/>
                <a:gd name="T29" fmla="*/ 57 h 70"/>
                <a:gd name="T30" fmla="*/ 49 w 67"/>
                <a:gd name="T31" fmla="*/ 53 h 70"/>
                <a:gd name="T32" fmla="*/ 53 w 67"/>
                <a:gd name="T33" fmla="*/ 47 h 70"/>
                <a:gd name="T34" fmla="*/ 55 w 67"/>
                <a:gd name="T35" fmla="*/ 41 h 70"/>
                <a:gd name="T36" fmla="*/ 57 w 67"/>
                <a:gd name="T37" fmla="*/ 35 h 70"/>
                <a:gd name="T38" fmla="*/ 55 w 67"/>
                <a:gd name="T39" fmla="*/ 29 h 70"/>
                <a:gd name="T40" fmla="*/ 53 w 67"/>
                <a:gd name="T41" fmla="*/ 23 h 70"/>
                <a:gd name="T42" fmla="*/ 49 w 67"/>
                <a:gd name="T43" fmla="*/ 17 h 70"/>
                <a:gd name="T44" fmla="*/ 46 w 67"/>
                <a:gd name="T45" fmla="*/ 14 h 70"/>
                <a:gd name="T46" fmla="*/ 40 w 67"/>
                <a:gd name="T47" fmla="*/ 12 h 70"/>
                <a:gd name="T48" fmla="*/ 34 w 67"/>
                <a:gd name="T49" fmla="*/ 10 h 70"/>
                <a:gd name="T50" fmla="*/ 34 w 67"/>
                <a:gd name="T51" fmla="*/ 0 h 70"/>
                <a:gd name="T52" fmla="*/ 44 w 67"/>
                <a:gd name="T53" fmla="*/ 0 h 70"/>
                <a:gd name="T54" fmla="*/ 51 w 67"/>
                <a:gd name="T55" fmla="*/ 4 h 70"/>
                <a:gd name="T56" fmla="*/ 57 w 67"/>
                <a:gd name="T57" fmla="*/ 10 h 70"/>
                <a:gd name="T58" fmla="*/ 63 w 67"/>
                <a:gd name="T59" fmla="*/ 17 h 70"/>
                <a:gd name="T60" fmla="*/ 67 w 67"/>
                <a:gd name="T61" fmla="*/ 25 h 70"/>
                <a:gd name="T62" fmla="*/ 67 w 67"/>
                <a:gd name="T63" fmla="*/ 35 h 70"/>
                <a:gd name="T64" fmla="*/ 67 w 67"/>
                <a:gd name="T65" fmla="*/ 45 h 70"/>
                <a:gd name="T66" fmla="*/ 63 w 67"/>
                <a:gd name="T67" fmla="*/ 53 h 70"/>
                <a:gd name="T68" fmla="*/ 57 w 67"/>
                <a:gd name="T69" fmla="*/ 61 h 70"/>
                <a:gd name="T70" fmla="*/ 51 w 67"/>
                <a:gd name="T71" fmla="*/ 67 h 70"/>
                <a:gd name="T72" fmla="*/ 44 w 67"/>
                <a:gd name="T73" fmla="*/ 68 h 70"/>
                <a:gd name="T74" fmla="*/ 34 w 67"/>
                <a:gd name="T75" fmla="*/ 70 h 70"/>
                <a:gd name="T76" fmla="*/ 26 w 67"/>
                <a:gd name="T77" fmla="*/ 68 h 70"/>
                <a:gd name="T78" fmla="*/ 16 w 67"/>
                <a:gd name="T79" fmla="*/ 67 h 70"/>
                <a:gd name="T80" fmla="*/ 10 w 67"/>
                <a:gd name="T81" fmla="*/ 61 h 70"/>
                <a:gd name="T82" fmla="*/ 4 w 67"/>
                <a:gd name="T83" fmla="*/ 53 h 70"/>
                <a:gd name="T84" fmla="*/ 0 w 67"/>
                <a:gd name="T85" fmla="*/ 45 h 70"/>
                <a:gd name="T86" fmla="*/ 0 w 67"/>
                <a:gd name="T87" fmla="*/ 35 h 70"/>
                <a:gd name="T88" fmla="*/ 0 w 67"/>
                <a:gd name="T89" fmla="*/ 25 h 70"/>
                <a:gd name="T90" fmla="*/ 4 w 67"/>
                <a:gd name="T91" fmla="*/ 17 h 70"/>
                <a:gd name="T92" fmla="*/ 10 w 67"/>
                <a:gd name="T93" fmla="*/ 10 h 70"/>
                <a:gd name="T94" fmla="*/ 16 w 67"/>
                <a:gd name="T95" fmla="*/ 4 h 70"/>
                <a:gd name="T96" fmla="*/ 26 w 67"/>
                <a:gd name="T97" fmla="*/ 0 h 70"/>
                <a:gd name="T98" fmla="*/ 34 w 67"/>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0">
                  <a:moveTo>
                    <a:pt x="34" y="10"/>
                  </a:moveTo>
                  <a:lnTo>
                    <a:pt x="28" y="12"/>
                  </a:lnTo>
                  <a:lnTo>
                    <a:pt x="22" y="14"/>
                  </a:lnTo>
                  <a:lnTo>
                    <a:pt x="18" y="17"/>
                  </a:lnTo>
                  <a:lnTo>
                    <a:pt x="14" y="23"/>
                  </a:lnTo>
                  <a:lnTo>
                    <a:pt x="12" y="29"/>
                  </a:lnTo>
                  <a:lnTo>
                    <a:pt x="12" y="35"/>
                  </a:lnTo>
                  <a:lnTo>
                    <a:pt x="12" y="41"/>
                  </a:lnTo>
                  <a:lnTo>
                    <a:pt x="14" y="47"/>
                  </a:lnTo>
                  <a:lnTo>
                    <a:pt x="18" y="53"/>
                  </a:lnTo>
                  <a:lnTo>
                    <a:pt x="22" y="57"/>
                  </a:lnTo>
                  <a:lnTo>
                    <a:pt x="28" y="59"/>
                  </a:lnTo>
                  <a:lnTo>
                    <a:pt x="34" y="59"/>
                  </a:lnTo>
                  <a:lnTo>
                    <a:pt x="40" y="59"/>
                  </a:lnTo>
                  <a:lnTo>
                    <a:pt x="46" y="57"/>
                  </a:lnTo>
                  <a:lnTo>
                    <a:pt x="49" y="53"/>
                  </a:lnTo>
                  <a:lnTo>
                    <a:pt x="53" y="47"/>
                  </a:lnTo>
                  <a:lnTo>
                    <a:pt x="55" y="41"/>
                  </a:lnTo>
                  <a:lnTo>
                    <a:pt x="57" y="35"/>
                  </a:lnTo>
                  <a:lnTo>
                    <a:pt x="55" y="29"/>
                  </a:lnTo>
                  <a:lnTo>
                    <a:pt x="53" y="23"/>
                  </a:lnTo>
                  <a:lnTo>
                    <a:pt x="49" y="17"/>
                  </a:lnTo>
                  <a:lnTo>
                    <a:pt x="46" y="14"/>
                  </a:lnTo>
                  <a:lnTo>
                    <a:pt x="40" y="12"/>
                  </a:lnTo>
                  <a:lnTo>
                    <a:pt x="34" y="10"/>
                  </a:lnTo>
                  <a:close/>
                  <a:moveTo>
                    <a:pt x="34" y="0"/>
                  </a:moveTo>
                  <a:lnTo>
                    <a:pt x="44" y="0"/>
                  </a:lnTo>
                  <a:lnTo>
                    <a:pt x="51" y="4"/>
                  </a:lnTo>
                  <a:lnTo>
                    <a:pt x="57" y="10"/>
                  </a:lnTo>
                  <a:lnTo>
                    <a:pt x="63" y="17"/>
                  </a:lnTo>
                  <a:lnTo>
                    <a:pt x="67" y="25"/>
                  </a:lnTo>
                  <a:lnTo>
                    <a:pt x="67" y="35"/>
                  </a:lnTo>
                  <a:lnTo>
                    <a:pt x="67" y="45"/>
                  </a:lnTo>
                  <a:lnTo>
                    <a:pt x="63" y="53"/>
                  </a:lnTo>
                  <a:lnTo>
                    <a:pt x="57" y="61"/>
                  </a:lnTo>
                  <a:lnTo>
                    <a:pt x="51" y="67"/>
                  </a:lnTo>
                  <a:lnTo>
                    <a:pt x="44" y="68"/>
                  </a:lnTo>
                  <a:lnTo>
                    <a:pt x="34" y="70"/>
                  </a:lnTo>
                  <a:lnTo>
                    <a:pt x="26" y="68"/>
                  </a:lnTo>
                  <a:lnTo>
                    <a:pt x="16" y="67"/>
                  </a:lnTo>
                  <a:lnTo>
                    <a:pt x="10" y="61"/>
                  </a:lnTo>
                  <a:lnTo>
                    <a:pt x="4" y="53"/>
                  </a:lnTo>
                  <a:lnTo>
                    <a:pt x="0" y="45"/>
                  </a:lnTo>
                  <a:lnTo>
                    <a:pt x="0" y="35"/>
                  </a:lnTo>
                  <a:lnTo>
                    <a:pt x="0" y="25"/>
                  </a:lnTo>
                  <a:lnTo>
                    <a:pt x="4" y="17"/>
                  </a:lnTo>
                  <a:lnTo>
                    <a:pt x="10" y="10"/>
                  </a:lnTo>
                  <a:lnTo>
                    <a:pt x="16" y="4"/>
                  </a:lnTo>
                  <a:lnTo>
                    <a:pt x="26" y="0"/>
                  </a:lnTo>
                  <a:lnTo>
                    <a:pt x="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9" name="Freeform 1229"/>
            <p:cNvSpPr>
              <a:spLocks/>
            </p:cNvSpPr>
            <p:nvPr/>
          </p:nvSpPr>
          <p:spPr bwMode="auto">
            <a:xfrm>
              <a:off x="3087688" y="4165601"/>
              <a:ext cx="33338" cy="55563"/>
            </a:xfrm>
            <a:custGeom>
              <a:avLst/>
              <a:gdLst>
                <a:gd name="T0" fmla="*/ 6 w 43"/>
                <a:gd name="T1" fmla="*/ 0 h 68"/>
                <a:gd name="T2" fmla="*/ 8 w 43"/>
                <a:gd name="T3" fmla="*/ 0 h 68"/>
                <a:gd name="T4" fmla="*/ 10 w 43"/>
                <a:gd name="T5" fmla="*/ 2 h 68"/>
                <a:gd name="T6" fmla="*/ 12 w 43"/>
                <a:gd name="T7" fmla="*/ 4 h 68"/>
                <a:gd name="T8" fmla="*/ 12 w 43"/>
                <a:gd name="T9" fmla="*/ 57 h 68"/>
                <a:gd name="T10" fmla="*/ 39 w 43"/>
                <a:gd name="T11" fmla="*/ 57 h 68"/>
                <a:gd name="T12" fmla="*/ 41 w 43"/>
                <a:gd name="T13" fmla="*/ 59 h 68"/>
                <a:gd name="T14" fmla="*/ 43 w 43"/>
                <a:gd name="T15" fmla="*/ 61 h 68"/>
                <a:gd name="T16" fmla="*/ 43 w 43"/>
                <a:gd name="T17" fmla="*/ 63 h 68"/>
                <a:gd name="T18" fmla="*/ 43 w 43"/>
                <a:gd name="T19" fmla="*/ 66 h 68"/>
                <a:gd name="T20" fmla="*/ 41 w 43"/>
                <a:gd name="T21" fmla="*/ 68 h 68"/>
                <a:gd name="T22" fmla="*/ 39 w 43"/>
                <a:gd name="T23" fmla="*/ 68 h 68"/>
                <a:gd name="T24" fmla="*/ 6 w 43"/>
                <a:gd name="T25" fmla="*/ 68 h 68"/>
                <a:gd name="T26" fmla="*/ 4 w 43"/>
                <a:gd name="T27" fmla="*/ 68 h 68"/>
                <a:gd name="T28" fmla="*/ 2 w 43"/>
                <a:gd name="T29" fmla="*/ 66 h 68"/>
                <a:gd name="T30" fmla="*/ 0 w 43"/>
                <a:gd name="T31" fmla="*/ 63 h 68"/>
                <a:gd name="T32" fmla="*/ 0 w 43"/>
                <a:gd name="T33" fmla="*/ 4 h 68"/>
                <a:gd name="T34" fmla="*/ 2 w 43"/>
                <a:gd name="T35" fmla="*/ 2 h 68"/>
                <a:gd name="T36" fmla="*/ 4 w 43"/>
                <a:gd name="T37" fmla="*/ 0 h 68"/>
                <a:gd name="T38" fmla="*/ 6 w 43"/>
                <a:gd name="T3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8">
                  <a:moveTo>
                    <a:pt x="6" y="0"/>
                  </a:moveTo>
                  <a:lnTo>
                    <a:pt x="8" y="0"/>
                  </a:lnTo>
                  <a:lnTo>
                    <a:pt x="10" y="2"/>
                  </a:lnTo>
                  <a:lnTo>
                    <a:pt x="12" y="4"/>
                  </a:lnTo>
                  <a:lnTo>
                    <a:pt x="12" y="57"/>
                  </a:lnTo>
                  <a:lnTo>
                    <a:pt x="39" y="57"/>
                  </a:lnTo>
                  <a:lnTo>
                    <a:pt x="41" y="59"/>
                  </a:lnTo>
                  <a:lnTo>
                    <a:pt x="43" y="61"/>
                  </a:lnTo>
                  <a:lnTo>
                    <a:pt x="43" y="63"/>
                  </a:lnTo>
                  <a:lnTo>
                    <a:pt x="43" y="66"/>
                  </a:lnTo>
                  <a:lnTo>
                    <a:pt x="41" y="68"/>
                  </a:lnTo>
                  <a:lnTo>
                    <a:pt x="39" y="68"/>
                  </a:lnTo>
                  <a:lnTo>
                    <a:pt x="6" y="68"/>
                  </a:lnTo>
                  <a:lnTo>
                    <a:pt x="4" y="68"/>
                  </a:lnTo>
                  <a:lnTo>
                    <a:pt x="2" y="66"/>
                  </a:lnTo>
                  <a:lnTo>
                    <a:pt x="0" y="63"/>
                  </a:lnTo>
                  <a:lnTo>
                    <a:pt x="0" y="4"/>
                  </a:lnTo>
                  <a:lnTo>
                    <a:pt x="2" y="2"/>
                  </a:lnTo>
                  <a:lnTo>
                    <a:pt x="4" y="0"/>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0" name="Freeform 1230"/>
            <p:cNvSpPr>
              <a:spLocks noEditPoints="1"/>
            </p:cNvSpPr>
            <p:nvPr/>
          </p:nvSpPr>
          <p:spPr bwMode="auto">
            <a:xfrm>
              <a:off x="3132138" y="4165601"/>
              <a:ext cx="41275" cy="55563"/>
            </a:xfrm>
            <a:custGeom>
              <a:avLst/>
              <a:gdLst>
                <a:gd name="T0" fmla="*/ 10 w 51"/>
                <a:gd name="T1" fmla="*/ 10 h 68"/>
                <a:gd name="T2" fmla="*/ 10 w 51"/>
                <a:gd name="T3" fmla="*/ 57 h 68"/>
                <a:gd name="T4" fmla="*/ 15 w 51"/>
                <a:gd name="T5" fmla="*/ 57 h 68"/>
                <a:gd name="T6" fmla="*/ 23 w 51"/>
                <a:gd name="T7" fmla="*/ 57 h 68"/>
                <a:gd name="T8" fmla="*/ 31 w 51"/>
                <a:gd name="T9" fmla="*/ 53 h 68"/>
                <a:gd name="T10" fmla="*/ 35 w 51"/>
                <a:gd name="T11" fmla="*/ 47 h 68"/>
                <a:gd name="T12" fmla="*/ 39 w 51"/>
                <a:gd name="T13" fmla="*/ 41 h 68"/>
                <a:gd name="T14" fmla="*/ 39 w 51"/>
                <a:gd name="T15" fmla="*/ 33 h 68"/>
                <a:gd name="T16" fmla="*/ 39 w 51"/>
                <a:gd name="T17" fmla="*/ 27 h 68"/>
                <a:gd name="T18" fmla="*/ 35 w 51"/>
                <a:gd name="T19" fmla="*/ 19 h 68"/>
                <a:gd name="T20" fmla="*/ 31 w 51"/>
                <a:gd name="T21" fmla="*/ 15 h 68"/>
                <a:gd name="T22" fmla="*/ 23 w 51"/>
                <a:gd name="T23" fmla="*/ 12 h 68"/>
                <a:gd name="T24" fmla="*/ 15 w 51"/>
                <a:gd name="T25" fmla="*/ 10 h 68"/>
                <a:gd name="T26" fmla="*/ 10 w 51"/>
                <a:gd name="T27" fmla="*/ 10 h 68"/>
                <a:gd name="T28" fmla="*/ 4 w 51"/>
                <a:gd name="T29" fmla="*/ 0 h 68"/>
                <a:gd name="T30" fmla="*/ 15 w 51"/>
                <a:gd name="T31" fmla="*/ 0 h 68"/>
                <a:gd name="T32" fmla="*/ 33 w 51"/>
                <a:gd name="T33" fmla="*/ 4 h 68"/>
                <a:gd name="T34" fmla="*/ 47 w 51"/>
                <a:gd name="T35" fmla="*/ 15 h 68"/>
                <a:gd name="T36" fmla="*/ 51 w 51"/>
                <a:gd name="T37" fmla="*/ 33 h 68"/>
                <a:gd name="T38" fmla="*/ 47 w 51"/>
                <a:gd name="T39" fmla="*/ 51 h 68"/>
                <a:gd name="T40" fmla="*/ 33 w 51"/>
                <a:gd name="T41" fmla="*/ 65 h 68"/>
                <a:gd name="T42" fmla="*/ 15 w 51"/>
                <a:gd name="T43" fmla="*/ 68 h 68"/>
                <a:gd name="T44" fmla="*/ 4 w 51"/>
                <a:gd name="T45" fmla="*/ 68 h 68"/>
                <a:gd name="T46" fmla="*/ 2 w 51"/>
                <a:gd name="T47" fmla="*/ 68 h 68"/>
                <a:gd name="T48" fmla="*/ 0 w 51"/>
                <a:gd name="T49" fmla="*/ 66 h 68"/>
                <a:gd name="T50" fmla="*/ 0 w 51"/>
                <a:gd name="T51" fmla="*/ 63 h 68"/>
                <a:gd name="T52" fmla="*/ 0 w 51"/>
                <a:gd name="T53" fmla="*/ 4 h 68"/>
                <a:gd name="T54" fmla="*/ 0 w 51"/>
                <a:gd name="T55" fmla="*/ 2 h 68"/>
                <a:gd name="T56" fmla="*/ 2 w 51"/>
                <a:gd name="T57" fmla="*/ 0 h 68"/>
                <a:gd name="T58" fmla="*/ 4 w 51"/>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68">
                  <a:moveTo>
                    <a:pt x="10" y="10"/>
                  </a:moveTo>
                  <a:lnTo>
                    <a:pt x="10" y="57"/>
                  </a:lnTo>
                  <a:lnTo>
                    <a:pt x="15" y="57"/>
                  </a:lnTo>
                  <a:lnTo>
                    <a:pt x="23" y="57"/>
                  </a:lnTo>
                  <a:lnTo>
                    <a:pt x="31" y="53"/>
                  </a:lnTo>
                  <a:lnTo>
                    <a:pt x="35" y="47"/>
                  </a:lnTo>
                  <a:lnTo>
                    <a:pt x="39" y="41"/>
                  </a:lnTo>
                  <a:lnTo>
                    <a:pt x="39" y="33"/>
                  </a:lnTo>
                  <a:lnTo>
                    <a:pt x="39" y="27"/>
                  </a:lnTo>
                  <a:lnTo>
                    <a:pt x="35" y="19"/>
                  </a:lnTo>
                  <a:lnTo>
                    <a:pt x="31" y="15"/>
                  </a:lnTo>
                  <a:lnTo>
                    <a:pt x="23" y="12"/>
                  </a:lnTo>
                  <a:lnTo>
                    <a:pt x="15" y="10"/>
                  </a:lnTo>
                  <a:lnTo>
                    <a:pt x="10" y="10"/>
                  </a:lnTo>
                  <a:close/>
                  <a:moveTo>
                    <a:pt x="4" y="0"/>
                  </a:moveTo>
                  <a:lnTo>
                    <a:pt x="15" y="0"/>
                  </a:lnTo>
                  <a:lnTo>
                    <a:pt x="33" y="4"/>
                  </a:lnTo>
                  <a:lnTo>
                    <a:pt x="47" y="15"/>
                  </a:lnTo>
                  <a:lnTo>
                    <a:pt x="51" y="33"/>
                  </a:lnTo>
                  <a:lnTo>
                    <a:pt x="47" y="51"/>
                  </a:lnTo>
                  <a:lnTo>
                    <a:pt x="33" y="65"/>
                  </a:lnTo>
                  <a:lnTo>
                    <a:pt x="15" y="68"/>
                  </a:lnTo>
                  <a:lnTo>
                    <a:pt x="4" y="68"/>
                  </a:lnTo>
                  <a:lnTo>
                    <a:pt x="2" y="68"/>
                  </a:lnTo>
                  <a:lnTo>
                    <a:pt x="0" y="66"/>
                  </a:lnTo>
                  <a:lnTo>
                    <a:pt x="0" y="63"/>
                  </a:lnTo>
                  <a:lnTo>
                    <a:pt x="0" y="4"/>
                  </a:lnTo>
                  <a:lnTo>
                    <a:pt x="0" y="2"/>
                  </a:lnTo>
                  <a:lnTo>
                    <a:pt x="2" y="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1" name="Freeform 1231"/>
            <p:cNvSpPr>
              <a:spLocks/>
            </p:cNvSpPr>
            <p:nvPr/>
          </p:nvSpPr>
          <p:spPr bwMode="auto">
            <a:xfrm>
              <a:off x="3209926" y="4164013"/>
              <a:ext cx="42863" cy="57150"/>
            </a:xfrm>
            <a:custGeom>
              <a:avLst/>
              <a:gdLst>
                <a:gd name="T0" fmla="*/ 33 w 53"/>
                <a:gd name="T1" fmla="*/ 0 h 70"/>
                <a:gd name="T2" fmla="*/ 43 w 53"/>
                <a:gd name="T3" fmla="*/ 4 h 70"/>
                <a:gd name="T4" fmla="*/ 49 w 53"/>
                <a:gd name="T5" fmla="*/ 10 h 70"/>
                <a:gd name="T6" fmla="*/ 49 w 53"/>
                <a:gd name="T7" fmla="*/ 14 h 70"/>
                <a:gd name="T8" fmla="*/ 45 w 53"/>
                <a:gd name="T9" fmla="*/ 16 h 70"/>
                <a:gd name="T10" fmla="*/ 37 w 53"/>
                <a:gd name="T11" fmla="*/ 12 h 70"/>
                <a:gd name="T12" fmla="*/ 25 w 53"/>
                <a:gd name="T13" fmla="*/ 10 h 70"/>
                <a:gd name="T14" fmla="*/ 16 w 53"/>
                <a:gd name="T15" fmla="*/ 14 h 70"/>
                <a:gd name="T16" fmla="*/ 12 w 53"/>
                <a:gd name="T17" fmla="*/ 19 h 70"/>
                <a:gd name="T18" fmla="*/ 16 w 53"/>
                <a:gd name="T19" fmla="*/ 23 h 70"/>
                <a:gd name="T20" fmla="*/ 27 w 53"/>
                <a:gd name="T21" fmla="*/ 29 h 70"/>
                <a:gd name="T22" fmla="*/ 35 w 53"/>
                <a:gd name="T23" fmla="*/ 31 h 70"/>
                <a:gd name="T24" fmla="*/ 47 w 53"/>
                <a:gd name="T25" fmla="*/ 37 h 70"/>
                <a:gd name="T26" fmla="*/ 53 w 53"/>
                <a:gd name="T27" fmla="*/ 45 h 70"/>
                <a:gd name="T28" fmla="*/ 53 w 53"/>
                <a:gd name="T29" fmla="*/ 55 h 70"/>
                <a:gd name="T30" fmla="*/ 45 w 53"/>
                <a:gd name="T31" fmla="*/ 65 h 70"/>
                <a:gd name="T32" fmla="*/ 33 w 53"/>
                <a:gd name="T33" fmla="*/ 70 h 70"/>
                <a:gd name="T34" fmla="*/ 20 w 53"/>
                <a:gd name="T35" fmla="*/ 70 h 70"/>
                <a:gd name="T36" fmla="*/ 6 w 53"/>
                <a:gd name="T37" fmla="*/ 65 h 70"/>
                <a:gd name="T38" fmla="*/ 0 w 53"/>
                <a:gd name="T39" fmla="*/ 59 h 70"/>
                <a:gd name="T40" fmla="*/ 0 w 53"/>
                <a:gd name="T41" fmla="*/ 53 h 70"/>
                <a:gd name="T42" fmla="*/ 6 w 53"/>
                <a:gd name="T43" fmla="*/ 51 h 70"/>
                <a:gd name="T44" fmla="*/ 14 w 53"/>
                <a:gd name="T45" fmla="*/ 57 h 70"/>
                <a:gd name="T46" fmla="*/ 25 w 53"/>
                <a:gd name="T47" fmla="*/ 61 h 70"/>
                <a:gd name="T48" fmla="*/ 39 w 53"/>
                <a:gd name="T49" fmla="*/ 57 h 70"/>
                <a:gd name="T50" fmla="*/ 43 w 53"/>
                <a:gd name="T51" fmla="*/ 49 h 70"/>
                <a:gd name="T52" fmla="*/ 43 w 53"/>
                <a:gd name="T53" fmla="*/ 47 h 70"/>
                <a:gd name="T54" fmla="*/ 33 w 53"/>
                <a:gd name="T55" fmla="*/ 41 h 70"/>
                <a:gd name="T56" fmla="*/ 25 w 53"/>
                <a:gd name="T57" fmla="*/ 39 h 70"/>
                <a:gd name="T58" fmla="*/ 12 w 53"/>
                <a:gd name="T59" fmla="*/ 35 h 70"/>
                <a:gd name="T60" fmla="*/ 4 w 53"/>
                <a:gd name="T61" fmla="*/ 27 h 70"/>
                <a:gd name="T62" fmla="*/ 2 w 53"/>
                <a:gd name="T63" fmla="*/ 19 h 70"/>
                <a:gd name="T64" fmla="*/ 6 w 53"/>
                <a:gd name="T65" fmla="*/ 8 h 70"/>
                <a:gd name="T66" fmla="*/ 14 w 53"/>
                <a:gd name="T67" fmla="*/ 2 h 70"/>
                <a:gd name="T68" fmla="*/ 25 w 53"/>
                <a:gd name="T6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70">
                  <a:moveTo>
                    <a:pt x="25" y="0"/>
                  </a:moveTo>
                  <a:lnTo>
                    <a:pt x="33" y="0"/>
                  </a:lnTo>
                  <a:lnTo>
                    <a:pt x="39" y="2"/>
                  </a:lnTo>
                  <a:lnTo>
                    <a:pt x="43" y="4"/>
                  </a:lnTo>
                  <a:lnTo>
                    <a:pt x="47" y="8"/>
                  </a:lnTo>
                  <a:lnTo>
                    <a:pt x="49" y="10"/>
                  </a:lnTo>
                  <a:lnTo>
                    <a:pt x="51" y="12"/>
                  </a:lnTo>
                  <a:lnTo>
                    <a:pt x="49" y="14"/>
                  </a:lnTo>
                  <a:lnTo>
                    <a:pt x="47" y="16"/>
                  </a:lnTo>
                  <a:lnTo>
                    <a:pt x="45" y="16"/>
                  </a:lnTo>
                  <a:lnTo>
                    <a:pt x="43" y="16"/>
                  </a:lnTo>
                  <a:lnTo>
                    <a:pt x="37" y="12"/>
                  </a:lnTo>
                  <a:lnTo>
                    <a:pt x="31" y="10"/>
                  </a:lnTo>
                  <a:lnTo>
                    <a:pt x="25" y="10"/>
                  </a:lnTo>
                  <a:lnTo>
                    <a:pt x="20" y="10"/>
                  </a:lnTo>
                  <a:lnTo>
                    <a:pt x="16" y="14"/>
                  </a:lnTo>
                  <a:lnTo>
                    <a:pt x="12" y="16"/>
                  </a:lnTo>
                  <a:lnTo>
                    <a:pt x="12" y="19"/>
                  </a:lnTo>
                  <a:lnTo>
                    <a:pt x="12" y="21"/>
                  </a:lnTo>
                  <a:lnTo>
                    <a:pt x="16" y="23"/>
                  </a:lnTo>
                  <a:lnTo>
                    <a:pt x="20" y="27"/>
                  </a:lnTo>
                  <a:lnTo>
                    <a:pt x="27" y="29"/>
                  </a:lnTo>
                  <a:lnTo>
                    <a:pt x="27" y="29"/>
                  </a:lnTo>
                  <a:lnTo>
                    <a:pt x="35" y="31"/>
                  </a:lnTo>
                  <a:lnTo>
                    <a:pt x="41" y="33"/>
                  </a:lnTo>
                  <a:lnTo>
                    <a:pt x="47" y="37"/>
                  </a:lnTo>
                  <a:lnTo>
                    <a:pt x="51" y="41"/>
                  </a:lnTo>
                  <a:lnTo>
                    <a:pt x="53" y="45"/>
                  </a:lnTo>
                  <a:lnTo>
                    <a:pt x="53" y="49"/>
                  </a:lnTo>
                  <a:lnTo>
                    <a:pt x="53" y="55"/>
                  </a:lnTo>
                  <a:lnTo>
                    <a:pt x="49" y="61"/>
                  </a:lnTo>
                  <a:lnTo>
                    <a:pt x="45" y="65"/>
                  </a:lnTo>
                  <a:lnTo>
                    <a:pt x="39" y="68"/>
                  </a:lnTo>
                  <a:lnTo>
                    <a:pt x="33" y="70"/>
                  </a:lnTo>
                  <a:lnTo>
                    <a:pt x="25" y="70"/>
                  </a:lnTo>
                  <a:lnTo>
                    <a:pt x="20" y="70"/>
                  </a:lnTo>
                  <a:lnTo>
                    <a:pt x="12" y="67"/>
                  </a:lnTo>
                  <a:lnTo>
                    <a:pt x="6" y="65"/>
                  </a:lnTo>
                  <a:lnTo>
                    <a:pt x="2" y="61"/>
                  </a:lnTo>
                  <a:lnTo>
                    <a:pt x="0" y="59"/>
                  </a:lnTo>
                  <a:lnTo>
                    <a:pt x="0" y="57"/>
                  </a:lnTo>
                  <a:lnTo>
                    <a:pt x="0" y="53"/>
                  </a:lnTo>
                  <a:lnTo>
                    <a:pt x="2" y="51"/>
                  </a:lnTo>
                  <a:lnTo>
                    <a:pt x="6" y="51"/>
                  </a:lnTo>
                  <a:lnTo>
                    <a:pt x="8" y="53"/>
                  </a:lnTo>
                  <a:lnTo>
                    <a:pt x="14" y="57"/>
                  </a:lnTo>
                  <a:lnTo>
                    <a:pt x="20" y="59"/>
                  </a:lnTo>
                  <a:lnTo>
                    <a:pt x="25" y="61"/>
                  </a:lnTo>
                  <a:lnTo>
                    <a:pt x="33" y="59"/>
                  </a:lnTo>
                  <a:lnTo>
                    <a:pt x="39" y="57"/>
                  </a:lnTo>
                  <a:lnTo>
                    <a:pt x="41" y="53"/>
                  </a:lnTo>
                  <a:lnTo>
                    <a:pt x="43" y="49"/>
                  </a:lnTo>
                  <a:lnTo>
                    <a:pt x="43" y="47"/>
                  </a:lnTo>
                  <a:lnTo>
                    <a:pt x="43" y="47"/>
                  </a:lnTo>
                  <a:lnTo>
                    <a:pt x="39" y="43"/>
                  </a:lnTo>
                  <a:lnTo>
                    <a:pt x="33" y="41"/>
                  </a:lnTo>
                  <a:lnTo>
                    <a:pt x="25" y="39"/>
                  </a:lnTo>
                  <a:lnTo>
                    <a:pt x="25" y="39"/>
                  </a:lnTo>
                  <a:lnTo>
                    <a:pt x="20" y="37"/>
                  </a:lnTo>
                  <a:lnTo>
                    <a:pt x="12" y="35"/>
                  </a:lnTo>
                  <a:lnTo>
                    <a:pt x="8" y="31"/>
                  </a:lnTo>
                  <a:lnTo>
                    <a:pt x="4" y="27"/>
                  </a:lnTo>
                  <a:lnTo>
                    <a:pt x="2" y="23"/>
                  </a:lnTo>
                  <a:lnTo>
                    <a:pt x="2" y="19"/>
                  </a:lnTo>
                  <a:lnTo>
                    <a:pt x="2" y="14"/>
                  </a:lnTo>
                  <a:lnTo>
                    <a:pt x="6" y="8"/>
                  </a:lnTo>
                  <a:lnTo>
                    <a:pt x="10" y="4"/>
                  </a:lnTo>
                  <a:lnTo>
                    <a:pt x="14" y="2"/>
                  </a:lnTo>
                  <a:lnTo>
                    <a:pt x="20" y="0"/>
                  </a:lnTo>
                  <a:lnTo>
                    <a:pt x="2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2" name="Freeform 1232"/>
            <p:cNvSpPr>
              <a:spLocks/>
            </p:cNvSpPr>
            <p:nvPr/>
          </p:nvSpPr>
          <p:spPr bwMode="auto">
            <a:xfrm>
              <a:off x="3265488" y="4165601"/>
              <a:ext cx="36513" cy="55563"/>
            </a:xfrm>
            <a:custGeom>
              <a:avLst/>
              <a:gdLst>
                <a:gd name="T0" fmla="*/ 6 w 47"/>
                <a:gd name="T1" fmla="*/ 0 h 68"/>
                <a:gd name="T2" fmla="*/ 7 w 47"/>
                <a:gd name="T3" fmla="*/ 0 h 68"/>
                <a:gd name="T4" fmla="*/ 9 w 47"/>
                <a:gd name="T5" fmla="*/ 2 h 68"/>
                <a:gd name="T6" fmla="*/ 11 w 47"/>
                <a:gd name="T7" fmla="*/ 4 h 68"/>
                <a:gd name="T8" fmla="*/ 11 w 47"/>
                <a:gd name="T9" fmla="*/ 29 h 68"/>
                <a:gd name="T10" fmla="*/ 37 w 47"/>
                <a:gd name="T11" fmla="*/ 29 h 68"/>
                <a:gd name="T12" fmla="*/ 37 w 47"/>
                <a:gd name="T13" fmla="*/ 4 h 68"/>
                <a:gd name="T14" fmla="*/ 37 w 47"/>
                <a:gd name="T15" fmla="*/ 2 h 68"/>
                <a:gd name="T16" fmla="*/ 39 w 47"/>
                <a:gd name="T17" fmla="*/ 0 h 68"/>
                <a:gd name="T18" fmla="*/ 43 w 47"/>
                <a:gd name="T19" fmla="*/ 0 h 68"/>
                <a:gd name="T20" fmla="*/ 45 w 47"/>
                <a:gd name="T21" fmla="*/ 0 h 68"/>
                <a:gd name="T22" fmla="*/ 47 w 47"/>
                <a:gd name="T23" fmla="*/ 2 h 68"/>
                <a:gd name="T24" fmla="*/ 47 w 47"/>
                <a:gd name="T25" fmla="*/ 4 h 68"/>
                <a:gd name="T26" fmla="*/ 47 w 47"/>
                <a:gd name="T27" fmla="*/ 63 h 68"/>
                <a:gd name="T28" fmla="*/ 47 w 47"/>
                <a:gd name="T29" fmla="*/ 66 h 68"/>
                <a:gd name="T30" fmla="*/ 45 w 47"/>
                <a:gd name="T31" fmla="*/ 68 h 68"/>
                <a:gd name="T32" fmla="*/ 43 w 47"/>
                <a:gd name="T33" fmla="*/ 68 h 68"/>
                <a:gd name="T34" fmla="*/ 39 w 47"/>
                <a:gd name="T35" fmla="*/ 68 h 68"/>
                <a:gd name="T36" fmla="*/ 37 w 47"/>
                <a:gd name="T37" fmla="*/ 66 h 68"/>
                <a:gd name="T38" fmla="*/ 37 w 47"/>
                <a:gd name="T39" fmla="*/ 63 h 68"/>
                <a:gd name="T40" fmla="*/ 37 w 47"/>
                <a:gd name="T41" fmla="*/ 39 h 68"/>
                <a:gd name="T42" fmla="*/ 11 w 47"/>
                <a:gd name="T43" fmla="*/ 39 h 68"/>
                <a:gd name="T44" fmla="*/ 11 w 47"/>
                <a:gd name="T45" fmla="*/ 63 h 68"/>
                <a:gd name="T46" fmla="*/ 9 w 47"/>
                <a:gd name="T47" fmla="*/ 66 h 68"/>
                <a:gd name="T48" fmla="*/ 7 w 47"/>
                <a:gd name="T49" fmla="*/ 68 h 68"/>
                <a:gd name="T50" fmla="*/ 6 w 47"/>
                <a:gd name="T51" fmla="*/ 68 h 68"/>
                <a:gd name="T52" fmla="*/ 2 w 47"/>
                <a:gd name="T53" fmla="*/ 68 h 68"/>
                <a:gd name="T54" fmla="*/ 0 w 47"/>
                <a:gd name="T55" fmla="*/ 66 h 68"/>
                <a:gd name="T56" fmla="*/ 0 w 47"/>
                <a:gd name="T57" fmla="*/ 63 h 68"/>
                <a:gd name="T58" fmla="*/ 0 w 47"/>
                <a:gd name="T59" fmla="*/ 4 h 68"/>
                <a:gd name="T60" fmla="*/ 0 w 47"/>
                <a:gd name="T61" fmla="*/ 2 h 68"/>
                <a:gd name="T62" fmla="*/ 2 w 47"/>
                <a:gd name="T63" fmla="*/ 0 h 68"/>
                <a:gd name="T64" fmla="*/ 6 w 47"/>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6" y="0"/>
                  </a:moveTo>
                  <a:lnTo>
                    <a:pt x="7" y="0"/>
                  </a:lnTo>
                  <a:lnTo>
                    <a:pt x="9" y="2"/>
                  </a:lnTo>
                  <a:lnTo>
                    <a:pt x="11" y="4"/>
                  </a:lnTo>
                  <a:lnTo>
                    <a:pt x="11" y="29"/>
                  </a:lnTo>
                  <a:lnTo>
                    <a:pt x="37" y="29"/>
                  </a:lnTo>
                  <a:lnTo>
                    <a:pt x="37" y="4"/>
                  </a:lnTo>
                  <a:lnTo>
                    <a:pt x="37" y="2"/>
                  </a:lnTo>
                  <a:lnTo>
                    <a:pt x="39" y="0"/>
                  </a:lnTo>
                  <a:lnTo>
                    <a:pt x="43" y="0"/>
                  </a:lnTo>
                  <a:lnTo>
                    <a:pt x="45" y="0"/>
                  </a:lnTo>
                  <a:lnTo>
                    <a:pt x="47" y="2"/>
                  </a:lnTo>
                  <a:lnTo>
                    <a:pt x="47" y="4"/>
                  </a:lnTo>
                  <a:lnTo>
                    <a:pt x="47" y="63"/>
                  </a:lnTo>
                  <a:lnTo>
                    <a:pt x="47" y="66"/>
                  </a:lnTo>
                  <a:lnTo>
                    <a:pt x="45" y="68"/>
                  </a:lnTo>
                  <a:lnTo>
                    <a:pt x="43" y="68"/>
                  </a:lnTo>
                  <a:lnTo>
                    <a:pt x="39" y="68"/>
                  </a:lnTo>
                  <a:lnTo>
                    <a:pt x="37" y="66"/>
                  </a:lnTo>
                  <a:lnTo>
                    <a:pt x="37" y="63"/>
                  </a:lnTo>
                  <a:lnTo>
                    <a:pt x="37" y="39"/>
                  </a:lnTo>
                  <a:lnTo>
                    <a:pt x="11" y="39"/>
                  </a:lnTo>
                  <a:lnTo>
                    <a:pt x="11" y="63"/>
                  </a:lnTo>
                  <a:lnTo>
                    <a:pt x="9" y="66"/>
                  </a:lnTo>
                  <a:lnTo>
                    <a:pt x="7" y="68"/>
                  </a:lnTo>
                  <a:lnTo>
                    <a:pt x="6" y="68"/>
                  </a:lnTo>
                  <a:lnTo>
                    <a:pt x="2" y="68"/>
                  </a:lnTo>
                  <a:lnTo>
                    <a:pt x="0" y="66"/>
                  </a:lnTo>
                  <a:lnTo>
                    <a:pt x="0" y="63"/>
                  </a:lnTo>
                  <a:lnTo>
                    <a:pt x="0" y="4"/>
                  </a:lnTo>
                  <a:lnTo>
                    <a:pt x="0" y="2"/>
                  </a:lnTo>
                  <a:lnTo>
                    <a:pt x="2" y="0"/>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3" name="Freeform 1233"/>
            <p:cNvSpPr>
              <a:spLocks noEditPoints="1"/>
            </p:cNvSpPr>
            <p:nvPr/>
          </p:nvSpPr>
          <p:spPr bwMode="auto">
            <a:xfrm>
              <a:off x="3316288" y="4164013"/>
              <a:ext cx="53975" cy="57150"/>
            </a:xfrm>
            <a:custGeom>
              <a:avLst/>
              <a:gdLst>
                <a:gd name="T0" fmla="*/ 34 w 67"/>
                <a:gd name="T1" fmla="*/ 10 h 70"/>
                <a:gd name="T2" fmla="*/ 28 w 67"/>
                <a:gd name="T3" fmla="*/ 12 h 70"/>
                <a:gd name="T4" fmla="*/ 22 w 67"/>
                <a:gd name="T5" fmla="*/ 14 h 70"/>
                <a:gd name="T6" fmla="*/ 18 w 67"/>
                <a:gd name="T7" fmla="*/ 17 h 70"/>
                <a:gd name="T8" fmla="*/ 14 w 67"/>
                <a:gd name="T9" fmla="*/ 23 h 70"/>
                <a:gd name="T10" fmla="*/ 12 w 67"/>
                <a:gd name="T11" fmla="*/ 29 h 70"/>
                <a:gd name="T12" fmla="*/ 12 w 67"/>
                <a:gd name="T13" fmla="*/ 35 h 70"/>
                <a:gd name="T14" fmla="*/ 12 w 67"/>
                <a:gd name="T15" fmla="*/ 41 h 70"/>
                <a:gd name="T16" fmla="*/ 14 w 67"/>
                <a:gd name="T17" fmla="*/ 47 h 70"/>
                <a:gd name="T18" fmla="*/ 18 w 67"/>
                <a:gd name="T19" fmla="*/ 53 h 70"/>
                <a:gd name="T20" fmla="*/ 22 w 67"/>
                <a:gd name="T21" fmla="*/ 57 h 70"/>
                <a:gd name="T22" fmla="*/ 28 w 67"/>
                <a:gd name="T23" fmla="*/ 59 h 70"/>
                <a:gd name="T24" fmla="*/ 34 w 67"/>
                <a:gd name="T25" fmla="*/ 59 h 70"/>
                <a:gd name="T26" fmla="*/ 40 w 67"/>
                <a:gd name="T27" fmla="*/ 59 h 70"/>
                <a:gd name="T28" fmla="*/ 46 w 67"/>
                <a:gd name="T29" fmla="*/ 57 h 70"/>
                <a:gd name="T30" fmla="*/ 50 w 67"/>
                <a:gd name="T31" fmla="*/ 53 h 70"/>
                <a:gd name="T32" fmla="*/ 53 w 67"/>
                <a:gd name="T33" fmla="*/ 47 h 70"/>
                <a:gd name="T34" fmla="*/ 55 w 67"/>
                <a:gd name="T35" fmla="*/ 41 h 70"/>
                <a:gd name="T36" fmla="*/ 57 w 67"/>
                <a:gd name="T37" fmla="*/ 35 h 70"/>
                <a:gd name="T38" fmla="*/ 55 w 67"/>
                <a:gd name="T39" fmla="*/ 29 h 70"/>
                <a:gd name="T40" fmla="*/ 53 w 67"/>
                <a:gd name="T41" fmla="*/ 23 h 70"/>
                <a:gd name="T42" fmla="*/ 50 w 67"/>
                <a:gd name="T43" fmla="*/ 17 h 70"/>
                <a:gd name="T44" fmla="*/ 46 w 67"/>
                <a:gd name="T45" fmla="*/ 14 h 70"/>
                <a:gd name="T46" fmla="*/ 40 w 67"/>
                <a:gd name="T47" fmla="*/ 12 h 70"/>
                <a:gd name="T48" fmla="*/ 34 w 67"/>
                <a:gd name="T49" fmla="*/ 10 h 70"/>
                <a:gd name="T50" fmla="*/ 34 w 67"/>
                <a:gd name="T51" fmla="*/ 0 h 70"/>
                <a:gd name="T52" fmla="*/ 44 w 67"/>
                <a:gd name="T53" fmla="*/ 0 h 70"/>
                <a:gd name="T54" fmla="*/ 51 w 67"/>
                <a:gd name="T55" fmla="*/ 4 h 70"/>
                <a:gd name="T56" fmla="*/ 57 w 67"/>
                <a:gd name="T57" fmla="*/ 10 h 70"/>
                <a:gd name="T58" fmla="*/ 63 w 67"/>
                <a:gd name="T59" fmla="*/ 17 h 70"/>
                <a:gd name="T60" fmla="*/ 67 w 67"/>
                <a:gd name="T61" fmla="*/ 25 h 70"/>
                <a:gd name="T62" fmla="*/ 67 w 67"/>
                <a:gd name="T63" fmla="*/ 35 h 70"/>
                <a:gd name="T64" fmla="*/ 67 w 67"/>
                <a:gd name="T65" fmla="*/ 45 h 70"/>
                <a:gd name="T66" fmla="*/ 63 w 67"/>
                <a:gd name="T67" fmla="*/ 53 h 70"/>
                <a:gd name="T68" fmla="*/ 57 w 67"/>
                <a:gd name="T69" fmla="*/ 61 h 70"/>
                <a:gd name="T70" fmla="*/ 51 w 67"/>
                <a:gd name="T71" fmla="*/ 67 h 70"/>
                <a:gd name="T72" fmla="*/ 44 w 67"/>
                <a:gd name="T73" fmla="*/ 68 h 70"/>
                <a:gd name="T74" fmla="*/ 34 w 67"/>
                <a:gd name="T75" fmla="*/ 70 h 70"/>
                <a:gd name="T76" fmla="*/ 24 w 67"/>
                <a:gd name="T77" fmla="*/ 68 h 70"/>
                <a:gd name="T78" fmla="*/ 16 w 67"/>
                <a:gd name="T79" fmla="*/ 67 h 70"/>
                <a:gd name="T80" fmla="*/ 10 w 67"/>
                <a:gd name="T81" fmla="*/ 61 h 70"/>
                <a:gd name="T82" fmla="*/ 4 w 67"/>
                <a:gd name="T83" fmla="*/ 53 h 70"/>
                <a:gd name="T84" fmla="*/ 0 w 67"/>
                <a:gd name="T85" fmla="*/ 45 h 70"/>
                <a:gd name="T86" fmla="*/ 0 w 67"/>
                <a:gd name="T87" fmla="*/ 35 h 70"/>
                <a:gd name="T88" fmla="*/ 0 w 67"/>
                <a:gd name="T89" fmla="*/ 25 h 70"/>
                <a:gd name="T90" fmla="*/ 4 w 67"/>
                <a:gd name="T91" fmla="*/ 17 h 70"/>
                <a:gd name="T92" fmla="*/ 10 w 67"/>
                <a:gd name="T93" fmla="*/ 10 h 70"/>
                <a:gd name="T94" fmla="*/ 16 w 67"/>
                <a:gd name="T95" fmla="*/ 4 h 70"/>
                <a:gd name="T96" fmla="*/ 24 w 67"/>
                <a:gd name="T97" fmla="*/ 0 h 70"/>
                <a:gd name="T98" fmla="*/ 34 w 67"/>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0">
                  <a:moveTo>
                    <a:pt x="34" y="10"/>
                  </a:moveTo>
                  <a:lnTo>
                    <a:pt x="28" y="12"/>
                  </a:lnTo>
                  <a:lnTo>
                    <a:pt x="22" y="14"/>
                  </a:lnTo>
                  <a:lnTo>
                    <a:pt x="18" y="17"/>
                  </a:lnTo>
                  <a:lnTo>
                    <a:pt x="14" y="23"/>
                  </a:lnTo>
                  <a:lnTo>
                    <a:pt x="12" y="29"/>
                  </a:lnTo>
                  <a:lnTo>
                    <a:pt x="12" y="35"/>
                  </a:lnTo>
                  <a:lnTo>
                    <a:pt x="12" y="41"/>
                  </a:lnTo>
                  <a:lnTo>
                    <a:pt x="14" y="47"/>
                  </a:lnTo>
                  <a:lnTo>
                    <a:pt x="18" y="53"/>
                  </a:lnTo>
                  <a:lnTo>
                    <a:pt x="22" y="57"/>
                  </a:lnTo>
                  <a:lnTo>
                    <a:pt x="28" y="59"/>
                  </a:lnTo>
                  <a:lnTo>
                    <a:pt x="34" y="59"/>
                  </a:lnTo>
                  <a:lnTo>
                    <a:pt x="40" y="59"/>
                  </a:lnTo>
                  <a:lnTo>
                    <a:pt x="46" y="57"/>
                  </a:lnTo>
                  <a:lnTo>
                    <a:pt x="50" y="53"/>
                  </a:lnTo>
                  <a:lnTo>
                    <a:pt x="53" y="47"/>
                  </a:lnTo>
                  <a:lnTo>
                    <a:pt x="55" y="41"/>
                  </a:lnTo>
                  <a:lnTo>
                    <a:pt x="57" y="35"/>
                  </a:lnTo>
                  <a:lnTo>
                    <a:pt x="55" y="29"/>
                  </a:lnTo>
                  <a:lnTo>
                    <a:pt x="53" y="23"/>
                  </a:lnTo>
                  <a:lnTo>
                    <a:pt x="50" y="17"/>
                  </a:lnTo>
                  <a:lnTo>
                    <a:pt x="46" y="14"/>
                  </a:lnTo>
                  <a:lnTo>
                    <a:pt x="40" y="12"/>
                  </a:lnTo>
                  <a:lnTo>
                    <a:pt x="34" y="10"/>
                  </a:lnTo>
                  <a:close/>
                  <a:moveTo>
                    <a:pt x="34" y="0"/>
                  </a:moveTo>
                  <a:lnTo>
                    <a:pt x="44" y="0"/>
                  </a:lnTo>
                  <a:lnTo>
                    <a:pt x="51" y="4"/>
                  </a:lnTo>
                  <a:lnTo>
                    <a:pt x="57" y="10"/>
                  </a:lnTo>
                  <a:lnTo>
                    <a:pt x="63" y="17"/>
                  </a:lnTo>
                  <a:lnTo>
                    <a:pt x="67" y="25"/>
                  </a:lnTo>
                  <a:lnTo>
                    <a:pt x="67" y="35"/>
                  </a:lnTo>
                  <a:lnTo>
                    <a:pt x="67" y="45"/>
                  </a:lnTo>
                  <a:lnTo>
                    <a:pt x="63" y="53"/>
                  </a:lnTo>
                  <a:lnTo>
                    <a:pt x="57" y="61"/>
                  </a:lnTo>
                  <a:lnTo>
                    <a:pt x="51" y="67"/>
                  </a:lnTo>
                  <a:lnTo>
                    <a:pt x="44" y="68"/>
                  </a:lnTo>
                  <a:lnTo>
                    <a:pt x="34" y="70"/>
                  </a:lnTo>
                  <a:lnTo>
                    <a:pt x="24" y="68"/>
                  </a:lnTo>
                  <a:lnTo>
                    <a:pt x="16" y="67"/>
                  </a:lnTo>
                  <a:lnTo>
                    <a:pt x="10" y="61"/>
                  </a:lnTo>
                  <a:lnTo>
                    <a:pt x="4" y="53"/>
                  </a:lnTo>
                  <a:lnTo>
                    <a:pt x="0" y="45"/>
                  </a:lnTo>
                  <a:lnTo>
                    <a:pt x="0" y="35"/>
                  </a:lnTo>
                  <a:lnTo>
                    <a:pt x="0" y="25"/>
                  </a:lnTo>
                  <a:lnTo>
                    <a:pt x="4" y="17"/>
                  </a:lnTo>
                  <a:lnTo>
                    <a:pt x="10" y="10"/>
                  </a:lnTo>
                  <a:lnTo>
                    <a:pt x="16" y="4"/>
                  </a:lnTo>
                  <a:lnTo>
                    <a:pt x="24" y="0"/>
                  </a:lnTo>
                  <a:lnTo>
                    <a:pt x="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4" name="Freeform 1234"/>
            <p:cNvSpPr>
              <a:spLocks noEditPoints="1"/>
            </p:cNvSpPr>
            <p:nvPr/>
          </p:nvSpPr>
          <p:spPr bwMode="auto">
            <a:xfrm>
              <a:off x="3381376" y="4164013"/>
              <a:ext cx="55563" cy="57150"/>
            </a:xfrm>
            <a:custGeom>
              <a:avLst/>
              <a:gdLst>
                <a:gd name="T0" fmla="*/ 35 w 69"/>
                <a:gd name="T1" fmla="*/ 10 h 70"/>
                <a:gd name="T2" fmla="*/ 29 w 69"/>
                <a:gd name="T3" fmla="*/ 12 h 70"/>
                <a:gd name="T4" fmla="*/ 23 w 69"/>
                <a:gd name="T5" fmla="*/ 14 h 70"/>
                <a:gd name="T6" fmla="*/ 18 w 69"/>
                <a:gd name="T7" fmla="*/ 17 h 70"/>
                <a:gd name="T8" fmla="*/ 16 w 69"/>
                <a:gd name="T9" fmla="*/ 23 h 70"/>
                <a:gd name="T10" fmla="*/ 12 w 69"/>
                <a:gd name="T11" fmla="*/ 29 h 70"/>
                <a:gd name="T12" fmla="*/ 12 w 69"/>
                <a:gd name="T13" fmla="*/ 35 h 70"/>
                <a:gd name="T14" fmla="*/ 12 w 69"/>
                <a:gd name="T15" fmla="*/ 41 h 70"/>
                <a:gd name="T16" fmla="*/ 16 w 69"/>
                <a:gd name="T17" fmla="*/ 47 h 70"/>
                <a:gd name="T18" fmla="*/ 18 w 69"/>
                <a:gd name="T19" fmla="*/ 53 h 70"/>
                <a:gd name="T20" fmla="*/ 23 w 69"/>
                <a:gd name="T21" fmla="*/ 57 h 70"/>
                <a:gd name="T22" fmla="*/ 29 w 69"/>
                <a:gd name="T23" fmla="*/ 59 h 70"/>
                <a:gd name="T24" fmla="*/ 35 w 69"/>
                <a:gd name="T25" fmla="*/ 59 h 70"/>
                <a:gd name="T26" fmla="*/ 41 w 69"/>
                <a:gd name="T27" fmla="*/ 59 h 70"/>
                <a:gd name="T28" fmla="*/ 45 w 69"/>
                <a:gd name="T29" fmla="*/ 57 h 70"/>
                <a:gd name="T30" fmla="*/ 51 w 69"/>
                <a:gd name="T31" fmla="*/ 53 h 70"/>
                <a:gd name="T32" fmla="*/ 53 w 69"/>
                <a:gd name="T33" fmla="*/ 47 h 70"/>
                <a:gd name="T34" fmla="*/ 57 w 69"/>
                <a:gd name="T35" fmla="*/ 41 h 70"/>
                <a:gd name="T36" fmla="*/ 57 w 69"/>
                <a:gd name="T37" fmla="*/ 35 h 70"/>
                <a:gd name="T38" fmla="*/ 57 w 69"/>
                <a:gd name="T39" fmla="*/ 29 h 70"/>
                <a:gd name="T40" fmla="*/ 53 w 69"/>
                <a:gd name="T41" fmla="*/ 23 h 70"/>
                <a:gd name="T42" fmla="*/ 51 w 69"/>
                <a:gd name="T43" fmla="*/ 17 h 70"/>
                <a:gd name="T44" fmla="*/ 45 w 69"/>
                <a:gd name="T45" fmla="*/ 14 h 70"/>
                <a:gd name="T46" fmla="*/ 41 w 69"/>
                <a:gd name="T47" fmla="*/ 12 h 70"/>
                <a:gd name="T48" fmla="*/ 35 w 69"/>
                <a:gd name="T49" fmla="*/ 10 h 70"/>
                <a:gd name="T50" fmla="*/ 35 w 69"/>
                <a:gd name="T51" fmla="*/ 0 h 70"/>
                <a:gd name="T52" fmla="*/ 43 w 69"/>
                <a:gd name="T53" fmla="*/ 0 h 70"/>
                <a:gd name="T54" fmla="*/ 51 w 69"/>
                <a:gd name="T55" fmla="*/ 4 h 70"/>
                <a:gd name="T56" fmla="*/ 59 w 69"/>
                <a:gd name="T57" fmla="*/ 10 h 70"/>
                <a:gd name="T58" fmla="*/ 63 w 69"/>
                <a:gd name="T59" fmla="*/ 17 h 70"/>
                <a:gd name="T60" fmla="*/ 67 w 69"/>
                <a:gd name="T61" fmla="*/ 25 h 70"/>
                <a:gd name="T62" fmla="*/ 69 w 69"/>
                <a:gd name="T63" fmla="*/ 35 h 70"/>
                <a:gd name="T64" fmla="*/ 67 w 69"/>
                <a:gd name="T65" fmla="*/ 45 h 70"/>
                <a:gd name="T66" fmla="*/ 63 w 69"/>
                <a:gd name="T67" fmla="*/ 53 h 70"/>
                <a:gd name="T68" fmla="*/ 59 w 69"/>
                <a:gd name="T69" fmla="*/ 61 h 70"/>
                <a:gd name="T70" fmla="*/ 51 w 69"/>
                <a:gd name="T71" fmla="*/ 67 h 70"/>
                <a:gd name="T72" fmla="*/ 43 w 69"/>
                <a:gd name="T73" fmla="*/ 68 h 70"/>
                <a:gd name="T74" fmla="*/ 35 w 69"/>
                <a:gd name="T75" fmla="*/ 70 h 70"/>
                <a:gd name="T76" fmla="*/ 25 w 69"/>
                <a:gd name="T77" fmla="*/ 68 h 70"/>
                <a:gd name="T78" fmla="*/ 18 w 69"/>
                <a:gd name="T79" fmla="*/ 67 h 70"/>
                <a:gd name="T80" fmla="*/ 10 w 69"/>
                <a:gd name="T81" fmla="*/ 61 h 70"/>
                <a:gd name="T82" fmla="*/ 6 w 69"/>
                <a:gd name="T83" fmla="*/ 53 h 70"/>
                <a:gd name="T84" fmla="*/ 2 w 69"/>
                <a:gd name="T85" fmla="*/ 45 h 70"/>
                <a:gd name="T86" fmla="*/ 0 w 69"/>
                <a:gd name="T87" fmla="*/ 35 h 70"/>
                <a:gd name="T88" fmla="*/ 2 w 69"/>
                <a:gd name="T89" fmla="*/ 25 h 70"/>
                <a:gd name="T90" fmla="*/ 6 w 69"/>
                <a:gd name="T91" fmla="*/ 17 h 70"/>
                <a:gd name="T92" fmla="*/ 10 w 69"/>
                <a:gd name="T93" fmla="*/ 10 h 70"/>
                <a:gd name="T94" fmla="*/ 18 w 69"/>
                <a:gd name="T95" fmla="*/ 4 h 70"/>
                <a:gd name="T96" fmla="*/ 25 w 69"/>
                <a:gd name="T97" fmla="*/ 0 h 70"/>
                <a:gd name="T98" fmla="*/ 35 w 69"/>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70">
                  <a:moveTo>
                    <a:pt x="35" y="10"/>
                  </a:moveTo>
                  <a:lnTo>
                    <a:pt x="29" y="12"/>
                  </a:lnTo>
                  <a:lnTo>
                    <a:pt x="23" y="14"/>
                  </a:lnTo>
                  <a:lnTo>
                    <a:pt x="18" y="17"/>
                  </a:lnTo>
                  <a:lnTo>
                    <a:pt x="16" y="23"/>
                  </a:lnTo>
                  <a:lnTo>
                    <a:pt x="12" y="29"/>
                  </a:lnTo>
                  <a:lnTo>
                    <a:pt x="12" y="35"/>
                  </a:lnTo>
                  <a:lnTo>
                    <a:pt x="12" y="41"/>
                  </a:lnTo>
                  <a:lnTo>
                    <a:pt x="16" y="47"/>
                  </a:lnTo>
                  <a:lnTo>
                    <a:pt x="18" y="53"/>
                  </a:lnTo>
                  <a:lnTo>
                    <a:pt x="23" y="57"/>
                  </a:lnTo>
                  <a:lnTo>
                    <a:pt x="29" y="59"/>
                  </a:lnTo>
                  <a:lnTo>
                    <a:pt x="35" y="59"/>
                  </a:lnTo>
                  <a:lnTo>
                    <a:pt x="41" y="59"/>
                  </a:lnTo>
                  <a:lnTo>
                    <a:pt x="45" y="57"/>
                  </a:lnTo>
                  <a:lnTo>
                    <a:pt x="51" y="53"/>
                  </a:lnTo>
                  <a:lnTo>
                    <a:pt x="53" y="47"/>
                  </a:lnTo>
                  <a:lnTo>
                    <a:pt x="57" y="41"/>
                  </a:lnTo>
                  <a:lnTo>
                    <a:pt x="57" y="35"/>
                  </a:lnTo>
                  <a:lnTo>
                    <a:pt x="57" y="29"/>
                  </a:lnTo>
                  <a:lnTo>
                    <a:pt x="53" y="23"/>
                  </a:lnTo>
                  <a:lnTo>
                    <a:pt x="51" y="17"/>
                  </a:lnTo>
                  <a:lnTo>
                    <a:pt x="45" y="14"/>
                  </a:lnTo>
                  <a:lnTo>
                    <a:pt x="41" y="12"/>
                  </a:lnTo>
                  <a:lnTo>
                    <a:pt x="35" y="10"/>
                  </a:lnTo>
                  <a:close/>
                  <a:moveTo>
                    <a:pt x="35" y="0"/>
                  </a:moveTo>
                  <a:lnTo>
                    <a:pt x="43" y="0"/>
                  </a:lnTo>
                  <a:lnTo>
                    <a:pt x="51" y="4"/>
                  </a:lnTo>
                  <a:lnTo>
                    <a:pt x="59" y="10"/>
                  </a:lnTo>
                  <a:lnTo>
                    <a:pt x="63" y="17"/>
                  </a:lnTo>
                  <a:lnTo>
                    <a:pt x="67" y="25"/>
                  </a:lnTo>
                  <a:lnTo>
                    <a:pt x="69" y="35"/>
                  </a:lnTo>
                  <a:lnTo>
                    <a:pt x="67" y="45"/>
                  </a:lnTo>
                  <a:lnTo>
                    <a:pt x="63" y="53"/>
                  </a:lnTo>
                  <a:lnTo>
                    <a:pt x="59" y="61"/>
                  </a:lnTo>
                  <a:lnTo>
                    <a:pt x="51" y="67"/>
                  </a:lnTo>
                  <a:lnTo>
                    <a:pt x="43" y="68"/>
                  </a:lnTo>
                  <a:lnTo>
                    <a:pt x="35" y="70"/>
                  </a:lnTo>
                  <a:lnTo>
                    <a:pt x="25" y="68"/>
                  </a:lnTo>
                  <a:lnTo>
                    <a:pt x="18" y="67"/>
                  </a:lnTo>
                  <a:lnTo>
                    <a:pt x="10" y="61"/>
                  </a:lnTo>
                  <a:lnTo>
                    <a:pt x="6" y="53"/>
                  </a:lnTo>
                  <a:lnTo>
                    <a:pt x="2" y="45"/>
                  </a:lnTo>
                  <a:lnTo>
                    <a:pt x="0" y="35"/>
                  </a:lnTo>
                  <a:lnTo>
                    <a:pt x="2" y="25"/>
                  </a:lnTo>
                  <a:lnTo>
                    <a:pt x="6" y="17"/>
                  </a:lnTo>
                  <a:lnTo>
                    <a:pt x="10" y="10"/>
                  </a:lnTo>
                  <a:lnTo>
                    <a:pt x="18" y="4"/>
                  </a:lnTo>
                  <a:lnTo>
                    <a:pt x="25" y="0"/>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5" name="Freeform 1235"/>
            <p:cNvSpPr>
              <a:spLocks/>
            </p:cNvSpPr>
            <p:nvPr/>
          </p:nvSpPr>
          <p:spPr bwMode="auto">
            <a:xfrm>
              <a:off x="3452813" y="4165601"/>
              <a:ext cx="33338" cy="55563"/>
            </a:xfrm>
            <a:custGeom>
              <a:avLst/>
              <a:gdLst>
                <a:gd name="T0" fmla="*/ 4 w 43"/>
                <a:gd name="T1" fmla="*/ 0 h 68"/>
                <a:gd name="T2" fmla="*/ 8 w 43"/>
                <a:gd name="T3" fmla="*/ 0 h 68"/>
                <a:gd name="T4" fmla="*/ 10 w 43"/>
                <a:gd name="T5" fmla="*/ 2 h 68"/>
                <a:gd name="T6" fmla="*/ 10 w 43"/>
                <a:gd name="T7" fmla="*/ 4 h 68"/>
                <a:gd name="T8" fmla="*/ 10 w 43"/>
                <a:gd name="T9" fmla="*/ 57 h 68"/>
                <a:gd name="T10" fmla="*/ 38 w 43"/>
                <a:gd name="T11" fmla="*/ 57 h 68"/>
                <a:gd name="T12" fmla="*/ 40 w 43"/>
                <a:gd name="T13" fmla="*/ 59 h 68"/>
                <a:gd name="T14" fmla="*/ 42 w 43"/>
                <a:gd name="T15" fmla="*/ 61 h 68"/>
                <a:gd name="T16" fmla="*/ 43 w 43"/>
                <a:gd name="T17" fmla="*/ 63 h 68"/>
                <a:gd name="T18" fmla="*/ 42 w 43"/>
                <a:gd name="T19" fmla="*/ 66 h 68"/>
                <a:gd name="T20" fmla="*/ 40 w 43"/>
                <a:gd name="T21" fmla="*/ 68 h 68"/>
                <a:gd name="T22" fmla="*/ 38 w 43"/>
                <a:gd name="T23" fmla="*/ 68 h 68"/>
                <a:gd name="T24" fmla="*/ 4 w 43"/>
                <a:gd name="T25" fmla="*/ 68 h 68"/>
                <a:gd name="T26" fmla="*/ 2 w 43"/>
                <a:gd name="T27" fmla="*/ 68 h 68"/>
                <a:gd name="T28" fmla="*/ 0 w 43"/>
                <a:gd name="T29" fmla="*/ 66 h 68"/>
                <a:gd name="T30" fmla="*/ 0 w 43"/>
                <a:gd name="T31" fmla="*/ 63 h 68"/>
                <a:gd name="T32" fmla="*/ 0 w 43"/>
                <a:gd name="T33" fmla="*/ 4 h 68"/>
                <a:gd name="T34" fmla="*/ 0 w 43"/>
                <a:gd name="T35" fmla="*/ 2 h 68"/>
                <a:gd name="T36" fmla="*/ 2 w 43"/>
                <a:gd name="T37" fmla="*/ 0 h 68"/>
                <a:gd name="T38" fmla="*/ 4 w 43"/>
                <a:gd name="T3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8">
                  <a:moveTo>
                    <a:pt x="4" y="0"/>
                  </a:moveTo>
                  <a:lnTo>
                    <a:pt x="8" y="0"/>
                  </a:lnTo>
                  <a:lnTo>
                    <a:pt x="10" y="2"/>
                  </a:lnTo>
                  <a:lnTo>
                    <a:pt x="10" y="4"/>
                  </a:lnTo>
                  <a:lnTo>
                    <a:pt x="10" y="57"/>
                  </a:lnTo>
                  <a:lnTo>
                    <a:pt x="38" y="57"/>
                  </a:lnTo>
                  <a:lnTo>
                    <a:pt x="40" y="59"/>
                  </a:lnTo>
                  <a:lnTo>
                    <a:pt x="42" y="61"/>
                  </a:lnTo>
                  <a:lnTo>
                    <a:pt x="43" y="63"/>
                  </a:lnTo>
                  <a:lnTo>
                    <a:pt x="42" y="66"/>
                  </a:lnTo>
                  <a:lnTo>
                    <a:pt x="40" y="68"/>
                  </a:lnTo>
                  <a:lnTo>
                    <a:pt x="38" y="68"/>
                  </a:lnTo>
                  <a:lnTo>
                    <a:pt x="4" y="68"/>
                  </a:lnTo>
                  <a:lnTo>
                    <a:pt x="2" y="68"/>
                  </a:lnTo>
                  <a:lnTo>
                    <a:pt x="0" y="66"/>
                  </a:lnTo>
                  <a:lnTo>
                    <a:pt x="0" y="63"/>
                  </a:lnTo>
                  <a:lnTo>
                    <a:pt x="0" y="4"/>
                  </a:lnTo>
                  <a:lnTo>
                    <a:pt x="0" y="2"/>
                  </a:lnTo>
                  <a:lnTo>
                    <a:pt x="2" y="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6" name="Freeform 1236"/>
            <p:cNvSpPr>
              <a:spLocks/>
            </p:cNvSpPr>
            <p:nvPr/>
          </p:nvSpPr>
          <p:spPr bwMode="auto">
            <a:xfrm>
              <a:off x="3203576" y="3138488"/>
              <a:ext cx="98425" cy="95250"/>
            </a:xfrm>
            <a:custGeom>
              <a:avLst/>
              <a:gdLst>
                <a:gd name="T0" fmla="*/ 63 w 126"/>
                <a:gd name="T1" fmla="*/ 0 h 120"/>
                <a:gd name="T2" fmla="*/ 83 w 126"/>
                <a:gd name="T3" fmla="*/ 40 h 120"/>
                <a:gd name="T4" fmla="*/ 126 w 126"/>
                <a:gd name="T5" fmla="*/ 46 h 120"/>
                <a:gd name="T6" fmla="*/ 94 w 126"/>
                <a:gd name="T7" fmla="*/ 77 h 120"/>
                <a:gd name="T8" fmla="*/ 102 w 126"/>
                <a:gd name="T9" fmla="*/ 120 h 120"/>
                <a:gd name="T10" fmla="*/ 63 w 126"/>
                <a:gd name="T11" fmla="*/ 99 h 120"/>
                <a:gd name="T12" fmla="*/ 24 w 126"/>
                <a:gd name="T13" fmla="*/ 120 h 120"/>
                <a:gd name="T14" fmla="*/ 32 w 126"/>
                <a:gd name="T15" fmla="*/ 77 h 120"/>
                <a:gd name="T16" fmla="*/ 0 w 126"/>
                <a:gd name="T17" fmla="*/ 46 h 120"/>
                <a:gd name="T18" fmla="*/ 43 w 126"/>
                <a:gd name="T19" fmla="*/ 40 h 120"/>
                <a:gd name="T20" fmla="*/ 63 w 126"/>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0">
                  <a:moveTo>
                    <a:pt x="63" y="0"/>
                  </a:moveTo>
                  <a:lnTo>
                    <a:pt x="83" y="40"/>
                  </a:lnTo>
                  <a:lnTo>
                    <a:pt x="126" y="46"/>
                  </a:lnTo>
                  <a:lnTo>
                    <a:pt x="94" y="77"/>
                  </a:lnTo>
                  <a:lnTo>
                    <a:pt x="102" y="120"/>
                  </a:lnTo>
                  <a:lnTo>
                    <a:pt x="63" y="99"/>
                  </a:lnTo>
                  <a:lnTo>
                    <a:pt x="24" y="120"/>
                  </a:lnTo>
                  <a:lnTo>
                    <a:pt x="32" y="77"/>
                  </a:lnTo>
                  <a:lnTo>
                    <a:pt x="0" y="46"/>
                  </a:lnTo>
                  <a:lnTo>
                    <a:pt x="43" y="40"/>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7" name="Freeform 1237"/>
            <p:cNvSpPr>
              <a:spLocks/>
            </p:cNvSpPr>
            <p:nvPr/>
          </p:nvSpPr>
          <p:spPr bwMode="auto">
            <a:xfrm>
              <a:off x="3376613" y="3203576"/>
              <a:ext cx="71438" cy="69850"/>
            </a:xfrm>
            <a:custGeom>
              <a:avLst/>
              <a:gdLst>
                <a:gd name="T0" fmla="*/ 24 w 90"/>
                <a:gd name="T1" fmla="*/ 0 h 88"/>
                <a:gd name="T2" fmla="*/ 49 w 90"/>
                <a:gd name="T3" fmla="*/ 18 h 88"/>
                <a:gd name="T4" fmla="*/ 79 w 90"/>
                <a:gd name="T5" fmla="*/ 6 h 88"/>
                <a:gd name="T6" fmla="*/ 71 w 90"/>
                <a:gd name="T7" fmla="*/ 35 h 88"/>
                <a:gd name="T8" fmla="*/ 90 w 90"/>
                <a:gd name="T9" fmla="*/ 61 h 88"/>
                <a:gd name="T10" fmla="*/ 59 w 90"/>
                <a:gd name="T11" fmla="*/ 61 h 88"/>
                <a:gd name="T12" fmla="*/ 43 w 90"/>
                <a:gd name="T13" fmla="*/ 88 h 88"/>
                <a:gd name="T14" fmla="*/ 31 w 90"/>
                <a:gd name="T15" fmla="*/ 59 h 88"/>
                <a:gd name="T16" fmla="*/ 0 w 90"/>
                <a:gd name="T17" fmla="*/ 51 h 88"/>
                <a:gd name="T18" fmla="*/ 26 w 90"/>
                <a:gd name="T19" fmla="*/ 31 h 88"/>
                <a:gd name="T20" fmla="*/ 24 w 9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8">
                  <a:moveTo>
                    <a:pt x="24" y="0"/>
                  </a:moveTo>
                  <a:lnTo>
                    <a:pt x="49" y="18"/>
                  </a:lnTo>
                  <a:lnTo>
                    <a:pt x="79" y="6"/>
                  </a:lnTo>
                  <a:lnTo>
                    <a:pt x="71" y="35"/>
                  </a:lnTo>
                  <a:lnTo>
                    <a:pt x="90" y="61"/>
                  </a:lnTo>
                  <a:lnTo>
                    <a:pt x="59" y="61"/>
                  </a:lnTo>
                  <a:lnTo>
                    <a:pt x="43" y="88"/>
                  </a:lnTo>
                  <a:lnTo>
                    <a:pt x="31" y="59"/>
                  </a:lnTo>
                  <a:lnTo>
                    <a:pt x="0" y="51"/>
                  </a:lnTo>
                  <a:lnTo>
                    <a:pt x="26" y="31"/>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8" name="Freeform 1238"/>
            <p:cNvSpPr>
              <a:spLocks/>
            </p:cNvSpPr>
            <p:nvPr/>
          </p:nvSpPr>
          <p:spPr bwMode="auto">
            <a:xfrm>
              <a:off x="3055938" y="3203576"/>
              <a:ext cx="71438" cy="69850"/>
            </a:xfrm>
            <a:custGeom>
              <a:avLst/>
              <a:gdLst>
                <a:gd name="T0" fmla="*/ 68 w 90"/>
                <a:gd name="T1" fmla="*/ 0 h 88"/>
                <a:gd name="T2" fmla="*/ 64 w 90"/>
                <a:gd name="T3" fmla="*/ 31 h 88"/>
                <a:gd name="T4" fmla="*/ 90 w 90"/>
                <a:gd name="T5" fmla="*/ 51 h 88"/>
                <a:gd name="T6" fmla="*/ 58 w 90"/>
                <a:gd name="T7" fmla="*/ 59 h 88"/>
                <a:gd name="T8" fmla="*/ 49 w 90"/>
                <a:gd name="T9" fmla="*/ 88 h 88"/>
                <a:gd name="T10" fmla="*/ 31 w 90"/>
                <a:gd name="T11" fmla="*/ 61 h 88"/>
                <a:gd name="T12" fmla="*/ 0 w 90"/>
                <a:gd name="T13" fmla="*/ 61 h 88"/>
                <a:gd name="T14" fmla="*/ 19 w 90"/>
                <a:gd name="T15" fmla="*/ 35 h 88"/>
                <a:gd name="T16" fmla="*/ 11 w 90"/>
                <a:gd name="T17" fmla="*/ 6 h 88"/>
                <a:gd name="T18" fmla="*/ 41 w 90"/>
                <a:gd name="T19" fmla="*/ 18 h 88"/>
                <a:gd name="T20" fmla="*/ 68 w 9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8">
                  <a:moveTo>
                    <a:pt x="68" y="0"/>
                  </a:moveTo>
                  <a:lnTo>
                    <a:pt x="64" y="31"/>
                  </a:lnTo>
                  <a:lnTo>
                    <a:pt x="90" y="51"/>
                  </a:lnTo>
                  <a:lnTo>
                    <a:pt x="58" y="59"/>
                  </a:lnTo>
                  <a:lnTo>
                    <a:pt x="49" y="88"/>
                  </a:lnTo>
                  <a:lnTo>
                    <a:pt x="31" y="61"/>
                  </a:lnTo>
                  <a:lnTo>
                    <a:pt x="0" y="61"/>
                  </a:lnTo>
                  <a:lnTo>
                    <a:pt x="19" y="35"/>
                  </a:lnTo>
                  <a:lnTo>
                    <a:pt x="11" y="6"/>
                  </a:lnTo>
                  <a:lnTo>
                    <a:pt x="41" y="18"/>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9" name="Freeform 1239"/>
            <p:cNvSpPr>
              <a:spLocks/>
            </p:cNvSpPr>
            <p:nvPr/>
          </p:nvSpPr>
          <p:spPr bwMode="auto">
            <a:xfrm>
              <a:off x="3203576" y="4365626"/>
              <a:ext cx="98425" cy="95250"/>
            </a:xfrm>
            <a:custGeom>
              <a:avLst/>
              <a:gdLst>
                <a:gd name="T0" fmla="*/ 24 w 126"/>
                <a:gd name="T1" fmla="*/ 0 h 120"/>
                <a:gd name="T2" fmla="*/ 63 w 126"/>
                <a:gd name="T3" fmla="*/ 20 h 120"/>
                <a:gd name="T4" fmla="*/ 102 w 126"/>
                <a:gd name="T5" fmla="*/ 0 h 120"/>
                <a:gd name="T6" fmla="*/ 94 w 126"/>
                <a:gd name="T7" fmla="*/ 43 h 120"/>
                <a:gd name="T8" fmla="*/ 126 w 126"/>
                <a:gd name="T9" fmla="*/ 73 h 120"/>
                <a:gd name="T10" fmla="*/ 83 w 126"/>
                <a:gd name="T11" fmla="*/ 80 h 120"/>
                <a:gd name="T12" fmla="*/ 63 w 126"/>
                <a:gd name="T13" fmla="*/ 120 h 120"/>
                <a:gd name="T14" fmla="*/ 43 w 126"/>
                <a:gd name="T15" fmla="*/ 80 h 120"/>
                <a:gd name="T16" fmla="*/ 0 w 126"/>
                <a:gd name="T17" fmla="*/ 73 h 120"/>
                <a:gd name="T18" fmla="*/ 32 w 126"/>
                <a:gd name="T19" fmla="*/ 43 h 120"/>
                <a:gd name="T20" fmla="*/ 24 w 126"/>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0">
                  <a:moveTo>
                    <a:pt x="24" y="0"/>
                  </a:moveTo>
                  <a:lnTo>
                    <a:pt x="63" y="20"/>
                  </a:lnTo>
                  <a:lnTo>
                    <a:pt x="102" y="0"/>
                  </a:lnTo>
                  <a:lnTo>
                    <a:pt x="94" y="43"/>
                  </a:lnTo>
                  <a:lnTo>
                    <a:pt x="126" y="73"/>
                  </a:lnTo>
                  <a:lnTo>
                    <a:pt x="83" y="80"/>
                  </a:lnTo>
                  <a:lnTo>
                    <a:pt x="63" y="120"/>
                  </a:lnTo>
                  <a:lnTo>
                    <a:pt x="43" y="80"/>
                  </a:lnTo>
                  <a:lnTo>
                    <a:pt x="0" y="73"/>
                  </a:lnTo>
                  <a:lnTo>
                    <a:pt x="32" y="43"/>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0" name="Freeform 1240"/>
            <p:cNvSpPr>
              <a:spLocks/>
            </p:cNvSpPr>
            <p:nvPr/>
          </p:nvSpPr>
          <p:spPr bwMode="auto">
            <a:xfrm>
              <a:off x="3376613" y="4322763"/>
              <a:ext cx="71438" cy="73025"/>
            </a:xfrm>
            <a:custGeom>
              <a:avLst/>
              <a:gdLst>
                <a:gd name="T0" fmla="*/ 43 w 90"/>
                <a:gd name="T1" fmla="*/ 0 h 90"/>
                <a:gd name="T2" fmla="*/ 59 w 90"/>
                <a:gd name="T3" fmla="*/ 27 h 90"/>
                <a:gd name="T4" fmla="*/ 90 w 90"/>
                <a:gd name="T5" fmla="*/ 29 h 90"/>
                <a:gd name="T6" fmla="*/ 71 w 90"/>
                <a:gd name="T7" fmla="*/ 53 h 90"/>
                <a:gd name="T8" fmla="*/ 79 w 90"/>
                <a:gd name="T9" fmla="*/ 84 h 90"/>
                <a:gd name="T10" fmla="*/ 49 w 90"/>
                <a:gd name="T11" fmla="*/ 73 h 90"/>
                <a:gd name="T12" fmla="*/ 24 w 90"/>
                <a:gd name="T13" fmla="*/ 90 h 90"/>
                <a:gd name="T14" fmla="*/ 26 w 90"/>
                <a:gd name="T15" fmla="*/ 57 h 90"/>
                <a:gd name="T16" fmla="*/ 0 w 90"/>
                <a:gd name="T17" fmla="*/ 37 h 90"/>
                <a:gd name="T18" fmla="*/ 31 w 90"/>
                <a:gd name="T19" fmla="*/ 29 h 90"/>
                <a:gd name="T20" fmla="*/ 43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3" y="0"/>
                  </a:moveTo>
                  <a:lnTo>
                    <a:pt x="59" y="27"/>
                  </a:lnTo>
                  <a:lnTo>
                    <a:pt x="90" y="29"/>
                  </a:lnTo>
                  <a:lnTo>
                    <a:pt x="71" y="53"/>
                  </a:lnTo>
                  <a:lnTo>
                    <a:pt x="79" y="84"/>
                  </a:lnTo>
                  <a:lnTo>
                    <a:pt x="49" y="73"/>
                  </a:lnTo>
                  <a:lnTo>
                    <a:pt x="24" y="90"/>
                  </a:lnTo>
                  <a:lnTo>
                    <a:pt x="26" y="57"/>
                  </a:lnTo>
                  <a:lnTo>
                    <a:pt x="0" y="37"/>
                  </a:lnTo>
                  <a:lnTo>
                    <a:pt x="31" y="29"/>
                  </a:lnTo>
                  <a:lnTo>
                    <a:pt x="4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1" name="Freeform 1241"/>
            <p:cNvSpPr>
              <a:spLocks/>
            </p:cNvSpPr>
            <p:nvPr/>
          </p:nvSpPr>
          <p:spPr bwMode="auto">
            <a:xfrm>
              <a:off x="3055938" y="4322763"/>
              <a:ext cx="71438" cy="73025"/>
            </a:xfrm>
            <a:custGeom>
              <a:avLst/>
              <a:gdLst>
                <a:gd name="T0" fmla="*/ 49 w 90"/>
                <a:gd name="T1" fmla="*/ 0 h 90"/>
                <a:gd name="T2" fmla="*/ 58 w 90"/>
                <a:gd name="T3" fmla="*/ 29 h 90"/>
                <a:gd name="T4" fmla="*/ 90 w 90"/>
                <a:gd name="T5" fmla="*/ 37 h 90"/>
                <a:gd name="T6" fmla="*/ 64 w 90"/>
                <a:gd name="T7" fmla="*/ 57 h 90"/>
                <a:gd name="T8" fmla="*/ 68 w 90"/>
                <a:gd name="T9" fmla="*/ 90 h 90"/>
                <a:gd name="T10" fmla="*/ 41 w 90"/>
                <a:gd name="T11" fmla="*/ 73 h 90"/>
                <a:gd name="T12" fmla="*/ 11 w 90"/>
                <a:gd name="T13" fmla="*/ 84 h 90"/>
                <a:gd name="T14" fmla="*/ 19 w 90"/>
                <a:gd name="T15" fmla="*/ 53 h 90"/>
                <a:gd name="T16" fmla="*/ 0 w 90"/>
                <a:gd name="T17" fmla="*/ 29 h 90"/>
                <a:gd name="T18" fmla="*/ 31 w 90"/>
                <a:gd name="T19" fmla="*/ 27 h 90"/>
                <a:gd name="T20" fmla="*/ 49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9" y="0"/>
                  </a:moveTo>
                  <a:lnTo>
                    <a:pt x="58" y="29"/>
                  </a:lnTo>
                  <a:lnTo>
                    <a:pt x="90" y="37"/>
                  </a:lnTo>
                  <a:lnTo>
                    <a:pt x="64" y="57"/>
                  </a:lnTo>
                  <a:lnTo>
                    <a:pt x="68" y="90"/>
                  </a:lnTo>
                  <a:lnTo>
                    <a:pt x="41" y="73"/>
                  </a:lnTo>
                  <a:lnTo>
                    <a:pt x="11" y="84"/>
                  </a:lnTo>
                  <a:lnTo>
                    <a:pt x="19" y="53"/>
                  </a:lnTo>
                  <a:lnTo>
                    <a:pt x="0" y="29"/>
                  </a:lnTo>
                  <a:lnTo>
                    <a:pt x="31" y="27"/>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Freeform 6"/>
          <p:cNvSpPr>
            <a:spLocks noEditPoints="1"/>
          </p:cNvSpPr>
          <p:nvPr/>
        </p:nvSpPr>
        <p:spPr bwMode="auto">
          <a:xfrm>
            <a:off x="4864645" y="1907693"/>
            <a:ext cx="392630" cy="323667"/>
          </a:xfrm>
          <a:custGeom>
            <a:avLst/>
            <a:gdLst>
              <a:gd name="T0" fmla="*/ 3525 w 3695"/>
              <a:gd name="T1" fmla="*/ 8 h 3046"/>
              <a:gd name="T2" fmla="*/ 3577 w 3695"/>
              <a:gd name="T3" fmla="*/ 58 h 3046"/>
              <a:gd name="T4" fmla="*/ 3695 w 3695"/>
              <a:gd name="T5" fmla="*/ 586 h 3046"/>
              <a:gd name="T6" fmla="*/ 3676 w 3695"/>
              <a:gd name="T7" fmla="*/ 646 h 3046"/>
              <a:gd name="T8" fmla="*/ 3623 w 3695"/>
              <a:gd name="T9" fmla="*/ 688 h 3046"/>
              <a:gd name="T10" fmla="*/ 3444 w 3695"/>
              <a:gd name="T11" fmla="*/ 724 h 3046"/>
              <a:gd name="T12" fmla="*/ 3248 w 3695"/>
              <a:gd name="T13" fmla="*/ 794 h 3046"/>
              <a:gd name="T14" fmla="*/ 3097 w 3695"/>
              <a:gd name="T15" fmla="*/ 896 h 3046"/>
              <a:gd name="T16" fmla="*/ 2994 w 3695"/>
              <a:gd name="T17" fmla="*/ 1030 h 3046"/>
              <a:gd name="T18" fmla="*/ 2937 w 3695"/>
              <a:gd name="T19" fmla="*/ 1194 h 3046"/>
              <a:gd name="T20" fmla="*/ 3327 w 3695"/>
              <a:gd name="T21" fmla="*/ 1319 h 3046"/>
              <a:gd name="T22" fmla="*/ 3386 w 3695"/>
              <a:gd name="T23" fmla="*/ 1337 h 3046"/>
              <a:gd name="T24" fmla="*/ 3425 w 3695"/>
              <a:gd name="T25" fmla="*/ 1386 h 3046"/>
              <a:gd name="T26" fmla="*/ 3433 w 3695"/>
              <a:gd name="T27" fmla="*/ 2937 h 3046"/>
              <a:gd name="T28" fmla="*/ 3416 w 3695"/>
              <a:gd name="T29" fmla="*/ 2998 h 3046"/>
              <a:gd name="T30" fmla="*/ 3368 w 3695"/>
              <a:gd name="T31" fmla="*/ 3038 h 3046"/>
              <a:gd name="T32" fmla="*/ 2063 w 3695"/>
              <a:gd name="T33" fmla="*/ 3046 h 3046"/>
              <a:gd name="T34" fmla="*/ 2004 w 3695"/>
              <a:gd name="T35" fmla="*/ 3029 h 3046"/>
              <a:gd name="T36" fmla="*/ 1962 w 3695"/>
              <a:gd name="T37" fmla="*/ 2980 h 3046"/>
              <a:gd name="T38" fmla="*/ 1953 w 3695"/>
              <a:gd name="T39" fmla="*/ 1629 h 3046"/>
              <a:gd name="T40" fmla="*/ 1973 w 3695"/>
              <a:gd name="T41" fmla="*/ 1291 h 3046"/>
              <a:gd name="T42" fmla="*/ 2034 w 3695"/>
              <a:gd name="T43" fmla="*/ 992 h 3046"/>
              <a:gd name="T44" fmla="*/ 2136 w 3695"/>
              <a:gd name="T45" fmla="*/ 733 h 3046"/>
              <a:gd name="T46" fmla="*/ 2277 w 3695"/>
              <a:gd name="T47" fmla="*/ 512 h 3046"/>
              <a:gd name="T48" fmla="*/ 2459 w 3695"/>
              <a:gd name="T49" fmla="*/ 330 h 3046"/>
              <a:gd name="T50" fmla="*/ 2682 w 3695"/>
              <a:gd name="T51" fmla="*/ 187 h 3046"/>
              <a:gd name="T52" fmla="*/ 2946 w 3695"/>
              <a:gd name="T53" fmla="*/ 85 h 3046"/>
              <a:gd name="T54" fmla="*/ 3250 w 3695"/>
              <a:gd name="T55" fmla="*/ 21 h 3046"/>
              <a:gd name="T56" fmla="*/ 1522 w 3695"/>
              <a:gd name="T57" fmla="*/ 0 h 3046"/>
              <a:gd name="T58" fmla="*/ 1593 w 3695"/>
              <a:gd name="T59" fmla="*/ 20 h 3046"/>
              <a:gd name="T60" fmla="*/ 1632 w 3695"/>
              <a:gd name="T61" fmla="*/ 83 h 3046"/>
              <a:gd name="T62" fmla="*/ 1740 w 3695"/>
              <a:gd name="T63" fmla="*/ 606 h 3046"/>
              <a:gd name="T64" fmla="*/ 1706 w 3695"/>
              <a:gd name="T65" fmla="*/ 665 h 3046"/>
              <a:gd name="T66" fmla="*/ 1648 w 3695"/>
              <a:gd name="T67" fmla="*/ 693 h 3046"/>
              <a:gd name="T68" fmla="*/ 1420 w 3695"/>
              <a:gd name="T69" fmla="*/ 744 h 3046"/>
              <a:gd name="T70" fmla="*/ 1240 w 3695"/>
              <a:gd name="T71" fmla="*/ 826 h 3046"/>
              <a:gd name="T72" fmla="*/ 1104 w 3695"/>
              <a:gd name="T73" fmla="*/ 938 h 3046"/>
              <a:gd name="T74" fmla="*/ 1016 w 3695"/>
              <a:gd name="T75" fmla="*/ 1080 h 3046"/>
              <a:gd name="T76" fmla="*/ 975 w 3695"/>
              <a:gd name="T77" fmla="*/ 1255 h 3046"/>
              <a:gd name="T78" fmla="*/ 1394 w 3695"/>
              <a:gd name="T79" fmla="*/ 1322 h 3046"/>
              <a:gd name="T80" fmla="*/ 1448 w 3695"/>
              <a:gd name="T81" fmla="*/ 1351 h 3046"/>
              <a:gd name="T82" fmla="*/ 1477 w 3695"/>
              <a:gd name="T83" fmla="*/ 1405 h 3046"/>
              <a:gd name="T84" fmla="*/ 1477 w 3695"/>
              <a:gd name="T85" fmla="*/ 2960 h 3046"/>
              <a:gd name="T86" fmla="*/ 1448 w 3695"/>
              <a:gd name="T87" fmla="*/ 3015 h 3046"/>
              <a:gd name="T88" fmla="*/ 1394 w 3695"/>
              <a:gd name="T89" fmla="*/ 3044 h 3046"/>
              <a:gd name="T90" fmla="*/ 89 w 3695"/>
              <a:gd name="T91" fmla="*/ 3044 h 3046"/>
              <a:gd name="T92" fmla="*/ 34 w 3695"/>
              <a:gd name="T93" fmla="*/ 3015 h 3046"/>
              <a:gd name="T94" fmla="*/ 2 w 3695"/>
              <a:gd name="T95" fmla="*/ 2960 h 3046"/>
              <a:gd name="T96" fmla="*/ 2 w 3695"/>
              <a:gd name="T97" fmla="*/ 1512 h 3046"/>
              <a:gd name="T98" fmla="*/ 36 w 3695"/>
              <a:gd name="T99" fmla="*/ 1187 h 3046"/>
              <a:gd name="T100" fmla="*/ 110 w 3695"/>
              <a:gd name="T101" fmla="*/ 901 h 3046"/>
              <a:gd name="T102" fmla="*/ 224 w 3695"/>
              <a:gd name="T103" fmla="*/ 654 h 3046"/>
              <a:gd name="T104" fmla="*/ 379 w 3695"/>
              <a:gd name="T105" fmla="*/ 447 h 3046"/>
              <a:gd name="T106" fmla="*/ 575 w 3695"/>
              <a:gd name="T107" fmla="*/ 278 h 3046"/>
              <a:gd name="T108" fmla="*/ 812 w 3695"/>
              <a:gd name="T109" fmla="*/ 149 h 3046"/>
              <a:gd name="T110" fmla="*/ 1089 w 3695"/>
              <a:gd name="T111" fmla="*/ 59 h 3046"/>
              <a:gd name="T112" fmla="*/ 1408 w 3695"/>
              <a:gd name="T113" fmla="*/ 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5" h="3046">
                <a:moveTo>
                  <a:pt x="3477" y="0"/>
                </a:moveTo>
                <a:lnTo>
                  <a:pt x="3501" y="1"/>
                </a:lnTo>
                <a:lnTo>
                  <a:pt x="3525" y="8"/>
                </a:lnTo>
                <a:lnTo>
                  <a:pt x="3547" y="20"/>
                </a:lnTo>
                <a:lnTo>
                  <a:pt x="3565" y="37"/>
                </a:lnTo>
                <a:lnTo>
                  <a:pt x="3577" y="58"/>
                </a:lnTo>
                <a:lnTo>
                  <a:pt x="3585" y="83"/>
                </a:lnTo>
                <a:lnTo>
                  <a:pt x="3692" y="564"/>
                </a:lnTo>
                <a:lnTo>
                  <a:pt x="3695" y="586"/>
                </a:lnTo>
                <a:lnTo>
                  <a:pt x="3693" y="606"/>
                </a:lnTo>
                <a:lnTo>
                  <a:pt x="3687" y="626"/>
                </a:lnTo>
                <a:lnTo>
                  <a:pt x="3676" y="646"/>
                </a:lnTo>
                <a:lnTo>
                  <a:pt x="3660" y="664"/>
                </a:lnTo>
                <a:lnTo>
                  <a:pt x="3644" y="678"/>
                </a:lnTo>
                <a:lnTo>
                  <a:pt x="3623" y="688"/>
                </a:lnTo>
                <a:lnTo>
                  <a:pt x="3601" y="693"/>
                </a:lnTo>
                <a:lnTo>
                  <a:pt x="3520" y="707"/>
                </a:lnTo>
                <a:lnTo>
                  <a:pt x="3444" y="724"/>
                </a:lnTo>
                <a:lnTo>
                  <a:pt x="3373" y="744"/>
                </a:lnTo>
                <a:lnTo>
                  <a:pt x="3308" y="767"/>
                </a:lnTo>
                <a:lnTo>
                  <a:pt x="3248" y="794"/>
                </a:lnTo>
                <a:lnTo>
                  <a:pt x="3193" y="826"/>
                </a:lnTo>
                <a:lnTo>
                  <a:pt x="3142" y="859"/>
                </a:lnTo>
                <a:lnTo>
                  <a:pt x="3097" y="896"/>
                </a:lnTo>
                <a:lnTo>
                  <a:pt x="3058" y="938"/>
                </a:lnTo>
                <a:lnTo>
                  <a:pt x="3023" y="982"/>
                </a:lnTo>
                <a:lnTo>
                  <a:pt x="2994" y="1030"/>
                </a:lnTo>
                <a:lnTo>
                  <a:pt x="2969" y="1080"/>
                </a:lnTo>
                <a:lnTo>
                  <a:pt x="2950" y="1135"/>
                </a:lnTo>
                <a:lnTo>
                  <a:pt x="2937" y="1194"/>
                </a:lnTo>
                <a:lnTo>
                  <a:pt x="2928" y="1255"/>
                </a:lnTo>
                <a:lnTo>
                  <a:pt x="2925" y="1319"/>
                </a:lnTo>
                <a:lnTo>
                  <a:pt x="3327" y="1319"/>
                </a:lnTo>
                <a:lnTo>
                  <a:pt x="3349" y="1322"/>
                </a:lnTo>
                <a:lnTo>
                  <a:pt x="3368" y="1327"/>
                </a:lnTo>
                <a:lnTo>
                  <a:pt x="3386" y="1337"/>
                </a:lnTo>
                <a:lnTo>
                  <a:pt x="3401" y="1351"/>
                </a:lnTo>
                <a:lnTo>
                  <a:pt x="3416" y="1368"/>
                </a:lnTo>
                <a:lnTo>
                  <a:pt x="3425" y="1386"/>
                </a:lnTo>
                <a:lnTo>
                  <a:pt x="3432" y="1405"/>
                </a:lnTo>
                <a:lnTo>
                  <a:pt x="3433" y="1426"/>
                </a:lnTo>
                <a:lnTo>
                  <a:pt x="3433" y="2937"/>
                </a:lnTo>
                <a:lnTo>
                  <a:pt x="3432" y="2960"/>
                </a:lnTo>
                <a:lnTo>
                  <a:pt x="3425" y="2980"/>
                </a:lnTo>
                <a:lnTo>
                  <a:pt x="3416" y="2998"/>
                </a:lnTo>
                <a:lnTo>
                  <a:pt x="3401" y="3015"/>
                </a:lnTo>
                <a:lnTo>
                  <a:pt x="3386" y="3029"/>
                </a:lnTo>
                <a:lnTo>
                  <a:pt x="3368" y="3038"/>
                </a:lnTo>
                <a:lnTo>
                  <a:pt x="3349" y="3044"/>
                </a:lnTo>
                <a:lnTo>
                  <a:pt x="3327" y="3046"/>
                </a:lnTo>
                <a:lnTo>
                  <a:pt x="2063" y="3046"/>
                </a:lnTo>
                <a:lnTo>
                  <a:pt x="2042" y="3044"/>
                </a:lnTo>
                <a:lnTo>
                  <a:pt x="2023" y="3038"/>
                </a:lnTo>
                <a:lnTo>
                  <a:pt x="2004" y="3029"/>
                </a:lnTo>
                <a:lnTo>
                  <a:pt x="1987" y="3015"/>
                </a:lnTo>
                <a:lnTo>
                  <a:pt x="1972" y="2998"/>
                </a:lnTo>
                <a:lnTo>
                  <a:pt x="1962" y="2980"/>
                </a:lnTo>
                <a:lnTo>
                  <a:pt x="1955" y="2960"/>
                </a:lnTo>
                <a:lnTo>
                  <a:pt x="1953" y="2937"/>
                </a:lnTo>
                <a:lnTo>
                  <a:pt x="1953" y="1629"/>
                </a:lnTo>
                <a:lnTo>
                  <a:pt x="1955" y="1512"/>
                </a:lnTo>
                <a:lnTo>
                  <a:pt x="1962" y="1399"/>
                </a:lnTo>
                <a:lnTo>
                  <a:pt x="1973" y="1291"/>
                </a:lnTo>
                <a:lnTo>
                  <a:pt x="1989" y="1187"/>
                </a:lnTo>
                <a:lnTo>
                  <a:pt x="2009" y="1087"/>
                </a:lnTo>
                <a:lnTo>
                  <a:pt x="2034" y="992"/>
                </a:lnTo>
                <a:lnTo>
                  <a:pt x="2063" y="901"/>
                </a:lnTo>
                <a:lnTo>
                  <a:pt x="2097" y="815"/>
                </a:lnTo>
                <a:lnTo>
                  <a:pt x="2136" y="733"/>
                </a:lnTo>
                <a:lnTo>
                  <a:pt x="2179" y="654"/>
                </a:lnTo>
                <a:lnTo>
                  <a:pt x="2226" y="581"/>
                </a:lnTo>
                <a:lnTo>
                  <a:pt x="2277" y="512"/>
                </a:lnTo>
                <a:lnTo>
                  <a:pt x="2333" y="447"/>
                </a:lnTo>
                <a:lnTo>
                  <a:pt x="2394" y="386"/>
                </a:lnTo>
                <a:lnTo>
                  <a:pt x="2459" y="330"/>
                </a:lnTo>
                <a:lnTo>
                  <a:pt x="2529" y="278"/>
                </a:lnTo>
                <a:lnTo>
                  <a:pt x="2603" y="231"/>
                </a:lnTo>
                <a:lnTo>
                  <a:pt x="2682" y="187"/>
                </a:lnTo>
                <a:lnTo>
                  <a:pt x="2765" y="149"/>
                </a:lnTo>
                <a:lnTo>
                  <a:pt x="2853" y="114"/>
                </a:lnTo>
                <a:lnTo>
                  <a:pt x="2946" y="85"/>
                </a:lnTo>
                <a:lnTo>
                  <a:pt x="3042" y="59"/>
                </a:lnTo>
                <a:lnTo>
                  <a:pt x="3144" y="38"/>
                </a:lnTo>
                <a:lnTo>
                  <a:pt x="3250" y="21"/>
                </a:lnTo>
                <a:lnTo>
                  <a:pt x="3361" y="9"/>
                </a:lnTo>
                <a:lnTo>
                  <a:pt x="3477" y="0"/>
                </a:lnTo>
                <a:close/>
                <a:moveTo>
                  <a:pt x="1522" y="0"/>
                </a:moveTo>
                <a:lnTo>
                  <a:pt x="1548" y="1"/>
                </a:lnTo>
                <a:lnTo>
                  <a:pt x="1572" y="8"/>
                </a:lnTo>
                <a:lnTo>
                  <a:pt x="1593" y="20"/>
                </a:lnTo>
                <a:lnTo>
                  <a:pt x="1612" y="37"/>
                </a:lnTo>
                <a:lnTo>
                  <a:pt x="1624" y="58"/>
                </a:lnTo>
                <a:lnTo>
                  <a:pt x="1632" y="83"/>
                </a:lnTo>
                <a:lnTo>
                  <a:pt x="1738" y="564"/>
                </a:lnTo>
                <a:lnTo>
                  <a:pt x="1741" y="586"/>
                </a:lnTo>
                <a:lnTo>
                  <a:pt x="1740" y="606"/>
                </a:lnTo>
                <a:lnTo>
                  <a:pt x="1733" y="626"/>
                </a:lnTo>
                <a:lnTo>
                  <a:pt x="1722" y="646"/>
                </a:lnTo>
                <a:lnTo>
                  <a:pt x="1706" y="665"/>
                </a:lnTo>
                <a:lnTo>
                  <a:pt x="1688" y="680"/>
                </a:lnTo>
                <a:lnTo>
                  <a:pt x="1669" y="689"/>
                </a:lnTo>
                <a:lnTo>
                  <a:pt x="1648" y="693"/>
                </a:lnTo>
                <a:lnTo>
                  <a:pt x="1567" y="707"/>
                </a:lnTo>
                <a:lnTo>
                  <a:pt x="1491" y="724"/>
                </a:lnTo>
                <a:lnTo>
                  <a:pt x="1420" y="744"/>
                </a:lnTo>
                <a:lnTo>
                  <a:pt x="1355" y="767"/>
                </a:lnTo>
                <a:lnTo>
                  <a:pt x="1295" y="794"/>
                </a:lnTo>
                <a:lnTo>
                  <a:pt x="1240" y="826"/>
                </a:lnTo>
                <a:lnTo>
                  <a:pt x="1189" y="859"/>
                </a:lnTo>
                <a:lnTo>
                  <a:pt x="1144" y="896"/>
                </a:lnTo>
                <a:lnTo>
                  <a:pt x="1104" y="938"/>
                </a:lnTo>
                <a:lnTo>
                  <a:pt x="1070" y="982"/>
                </a:lnTo>
                <a:lnTo>
                  <a:pt x="1040" y="1030"/>
                </a:lnTo>
                <a:lnTo>
                  <a:pt x="1016" y="1080"/>
                </a:lnTo>
                <a:lnTo>
                  <a:pt x="997" y="1135"/>
                </a:lnTo>
                <a:lnTo>
                  <a:pt x="983" y="1194"/>
                </a:lnTo>
                <a:lnTo>
                  <a:pt x="975" y="1255"/>
                </a:lnTo>
                <a:lnTo>
                  <a:pt x="970" y="1319"/>
                </a:lnTo>
                <a:lnTo>
                  <a:pt x="1374" y="1319"/>
                </a:lnTo>
                <a:lnTo>
                  <a:pt x="1394" y="1322"/>
                </a:lnTo>
                <a:lnTo>
                  <a:pt x="1415" y="1327"/>
                </a:lnTo>
                <a:lnTo>
                  <a:pt x="1433" y="1337"/>
                </a:lnTo>
                <a:lnTo>
                  <a:pt x="1448" y="1351"/>
                </a:lnTo>
                <a:lnTo>
                  <a:pt x="1462" y="1368"/>
                </a:lnTo>
                <a:lnTo>
                  <a:pt x="1472" y="1386"/>
                </a:lnTo>
                <a:lnTo>
                  <a:pt x="1477" y="1405"/>
                </a:lnTo>
                <a:lnTo>
                  <a:pt x="1480" y="1426"/>
                </a:lnTo>
                <a:lnTo>
                  <a:pt x="1480" y="2937"/>
                </a:lnTo>
                <a:lnTo>
                  <a:pt x="1477" y="2960"/>
                </a:lnTo>
                <a:lnTo>
                  <a:pt x="1472" y="2980"/>
                </a:lnTo>
                <a:lnTo>
                  <a:pt x="1462" y="2998"/>
                </a:lnTo>
                <a:lnTo>
                  <a:pt x="1448" y="3015"/>
                </a:lnTo>
                <a:lnTo>
                  <a:pt x="1433" y="3029"/>
                </a:lnTo>
                <a:lnTo>
                  <a:pt x="1415" y="3038"/>
                </a:lnTo>
                <a:lnTo>
                  <a:pt x="1394" y="3044"/>
                </a:lnTo>
                <a:lnTo>
                  <a:pt x="1374" y="3046"/>
                </a:lnTo>
                <a:lnTo>
                  <a:pt x="110" y="3046"/>
                </a:lnTo>
                <a:lnTo>
                  <a:pt x="89" y="3044"/>
                </a:lnTo>
                <a:lnTo>
                  <a:pt x="70" y="3038"/>
                </a:lnTo>
                <a:lnTo>
                  <a:pt x="50" y="3029"/>
                </a:lnTo>
                <a:lnTo>
                  <a:pt x="34" y="3015"/>
                </a:lnTo>
                <a:lnTo>
                  <a:pt x="19" y="2998"/>
                </a:lnTo>
                <a:lnTo>
                  <a:pt x="8" y="2980"/>
                </a:lnTo>
                <a:lnTo>
                  <a:pt x="2" y="2960"/>
                </a:lnTo>
                <a:lnTo>
                  <a:pt x="0" y="2937"/>
                </a:lnTo>
                <a:lnTo>
                  <a:pt x="0" y="1629"/>
                </a:lnTo>
                <a:lnTo>
                  <a:pt x="2" y="1512"/>
                </a:lnTo>
                <a:lnTo>
                  <a:pt x="9" y="1399"/>
                </a:lnTo>
                <a:lnTo>
                  <a:pt x="20" y="1291"/>
                </a:lnTo>
                <a:lnTo>
                  <a:pt x="36" y="1187"/>
                </a:lnTo>
                <a:lnTo>
                  <a:pt x="56" y="1087"/>
                </a:lnTo>
                <a:lnTo>
                  <a:pt x="81" y="992"/>
                </a:lnTo>
                <a:lnTo>
                  <a:pt x="110" y="901"/>
                </a:lnTo>
                <a:lnTo>
                  <a:pt x="144" y="815"/>
                </a:lnTo>
                <a:lnTo>
                  <a:pt x="182" y="733"/>
                </a:lnTo>
                <a:lnTo>
                  <a:pt x="224" y="654"/>
                </a:lnTo>
                <a:lnTo>
                  <a:pt x="271" y="581"/>
                </a:lnTo>
                <a:lnTo>
                  <a:pt x="323" y="512"/>
                </a:lnTo>
                <a:lnTo>
                  <a:pt x="379" y="447"/>
                </a:lnTo>
                <a:lnTo>
                  <a:pt x="441" y="386"/>
                </a:lnTo>
                <a:lnTo>
                  <a:pt x="506" y="330"/>
                </a:lnTo>
                <a:lnTo>
                  <a:pt x="575" y="278"/>
                </a:lnTo>
                <a:lnTo>
                  <a:pt x="650" y="231"/>
                </a:lnTo>
                <a:lnTo>
                  <a:pt x="728" y="187"/>
                </a:lnTo>
                <a:lnTo>
                  <a:pt x="812" y="149"/>
                </a:lnTo>
                <a:lnTo>
                  <a:pt x="900" y="114"/>
                </a:lnTo>
                <a:lnTo>
                  <a:pt x="993" y="85"/>
                </a:lnTo>
                <a:lnTo>
                  <a:pt x="1089" y="59"/>
                </a:lnTo>
                <a:lnTo>
                  <a:pt x="1191" y="38"/>
                </a:lnTo>
                <a:lnTo>
                  <a:pt x="1297" y="21"/>
                </a:lnTo>
                <a:lnTo>
                  <a:pt x="1408" y="9"/>
                </a:lnTo>
                <a:lnTo>
                  <a:pt x="152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TextBox 433"/>
          <p:cNvSpPr txBox="1"/>
          <p:nvPr/>
        </p:nvSpPr>
        <p:spPr>
          <a:xfrm>
            <a:off x="4864645" y="2231360"/>
            <a:ext cx="4721837" cy="923330"/>
          </a:xfrm>
          <a:prstGeom prst="rect">
            <a:avLst/>
          </a:prstGeom>
          <a:noFill/>
        </p:spPr>
        <p:txBody>
          <a:bodyPr wrap="square" rtlCol="0">
            <a:spAutoFit/>
          </a:bodyPr>
          <a:lstStyle/>
          <a:p>
            <a:pPr algn="just">
              <a:lnSpc>
                <a:spcPct val="150000"/>
              </a:lnSpc>
            </a:pPr>
            <a:r>
              <a:rPr lang="en-US" sz="1200" dirty="0"/>
              <a:t>I am so happy, my dear friend, so absorbed in the exquisite sense of mere tranquil existence, that I neglect my talents. I should be incapable of drawing a single stroke.</a:t>
            </a:r>
          </a:p>
        </p:txBody>
      </p:sp>
      <p:sp>
        <p:nvSpPr>
          <p:cNvPr id="11" name="TextBox 10"/>
          <p:cNvSpPr txBox="1"/>
          <p:nvPr/>
        </p:nvSpPr>
        <p:spPr>
          <a:xfrm>
            <a:off x="4864645" y="3148688"/>
            <a:ext cx="1752403" cy="338554"/>
          </a:xfrm>
          <a:prstGeom prst="rect">
            <a:avLst/>
          </a:prstGeom>
          <a:noFill/>
        </p:spPr>
        <p:txBody>
          <a:bodyPr wrap="none" rtlCol="0">
            <a:spAutoFit/>
          </a:bodyPr>
          <a:lstStyle/>
          <a:p>
            <a:r>
              <a:rPr lang="en-US" sz="1600" dirty="0">
                <a:latin typeface="+mj-lt"/>
              </a:rPr>
              <a:t>Andrew </a:t>
            </a:r>
            <a:r>
              <a:rPr lang="en-US" sz="1600" dirty="0" err="1">
                <a:latin typeface="+mj-lt"/>
              </a:rPr>
              <a:t>Haggar</a:t>
            </a:r>
            <a:endParaRPr lang="en-US" sz="1600" dirty="0">
              <a:latin typeface="+mj-lt"/>
            </a:endParaRPr>
          </a:p>
        </p:txBody>
      </p:sp>
      <p:pic>
        <p:nvPicPr>
          <p:cNvPr id="8" name="Picture Placeholder 7">
            <a:extLst>
              <a:ext uri="{FF2B5EF4-FFF2-40B4-BE49-F238E27FC236}">
                <a16:creationId xmlns:a16="http://schemas.microsoft.com/office/drawing/2014/main" id="{C34064DD-BDCE-4BD5-8866-57C63CCEF447}"/>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8" b="38"/>
          <a:stretch>
            <a:fillRect/>
          </a:stretch>
        </p:blipFill>
        <p:spPr/>
      </p:pic>
    </p:spTree>
    <p:extLst>
      <p:ext uri="{BB962C8B-B14F-4D97-AF65-F5344CB8AC3E}">
        <p14:creationId xmlns:p14="http://schemas.microsoft.com/office/powerpoint/2010/main" val="377052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1"/>
                                        </p:tgtEl>
                                        <p:attrNameLst>
                                          <p:attrName>style.visibility</p:attrName>
                                        </p:attrNameLst>
                                      </p:cBhvr>
                                      <p:to>
                                        <p:strVal val="visible"/>
                                      </p:to>
                                    </p:set>
                                    <p:animEffect transition="in" filter="fade">
                                      <p:cBhvr>
                                        <p:cTn id="7" dur="500"/>
                                        <p:tgtEl>
                                          <p:spTgt spid="128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4"/>
                                        </p:tgtEl>
                                        <p:attrNameLst>
                                          <p:attrName>style.visibility</p:attrName>
                                        </p:attrNameLst>
                                      </p:cBhvr>
                                      <p:to>
                                        <p:strVal val="visible"/>
                                      </p:to>
                                    </p:set>
                                    <p:animEffect transition="in" filter="wipe(left)">
                                      <p:cBhvr>
                                        <p:cTn id="19" dur="500"/>
                                        <p:tgtEl>
                                          <p:spTgt spid="43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nodeType="withEffect">
                                  <p:stCondLst>
                                    <p:cond delay="500"/>
                                  </p:stCondLst>
                                  <p:childTnLst>
                                    <p:set>
                                      <p:cBhvr>
                                        <p:cTn id="25" dur="1" fill="hold">
                                          <p:stCondLst>
                                            <p:cond delay="0"/>
                                          </p:stCondLst>
                                        </p:cTn>
                                        <p:tgtEl>
                                          <p:spTgt spid="1282"/>
                                        </p:tgtEl>
                                        <p:attrNameLst>
                                          <p:attrName>style.visibility</p:attrName>
                                        </p:attrNameLst>
                                      </p:cBhvr>
                                      <p:to>
                                        <p:strVal val="visible"/>
                                      </p:to>
                                    </p:set>
                                    <p:anim calcmode="lin" valueType="num">
                                      <p:cBhvr>
                                        <p:cTn id="26" dur="500" fill="hold"/>
                                        <p:tgtEl>
                                          <p:spTgt spid="1282"/>
                                        </p:tgtEl>
                                        <p:attrNameLst>
                                          <p:attrName>ppt_w</p:attrName>
                                        </p:attrNameLst>
                                      </p:cBhvr>
                                      <p:tavLst>
                                        <p:tav tm="0">
                                          <p:val>
                                            <p:fltVal val="0"/>
                                          </p:val>
                                        </p:tav>
                                        <p:tav tm="100000">
                                          <p:val>
                                            <p:strVal val="#ppt_w"/>
                                          </p:val>
                                        </p:tav>
                                      </p:tavLst>
                                    </p:anim>
                                    <p:anim calcmode="lin" valueType="num">
                                      <p:cBhvr>
                                        <p:cTn id="27" dur="500" fill="hold"/>
                                        <p:tgtEl>
                                          <p:spTgt spid="1282"/>
                                        </p:tgtEl>
                                        <p:attrNameLst>
                                          <p:attrName>ppt_h</p:attrName>
                                        </p:attrNameLst>
                                      </p:cBhvr>
                                      <p:tavLst>
                                        <p:tav tm="0">
                                          <p:val>
                                            <p:fltVal val="0"/>
                                          </p:val>
                                        </p:tav>
                                        <p:tav tm="100000">
                                          <p:val>
                                            <p:strVal val="#ppt_h"/>
                                          </p:val>
                                        </p:tav>
                                      </p:tavLst>
                                    </p:anim>
                                    <p:animEffect transition="in" filter="fade">
                                      <p:cBhvr>
                                        <p:cTn id="28" dur="500"/>
                                        <p:tgtEl>
                                          <p:spTgt spid="1282"/>
                                        </p:tgtEl>
                                      </p:cBhvr>
                                    </p:animEffect>
                                  </p:childTnLst>
                                </p:cTn>
                              </p:par>
                              <p:par>
                                <p:cTn id="29" presetID="53" presetClass="entr" presetSubtype="16" fill="hold" nodeType="withEffect">
                                  <p:stCondLst>
                                    <p:cond delay="500"/>
                                  </p:stCondLst>
                                  <p:childTnLst>
                                    <p:set>
                                      <p:cBhvr>
                                        <p:cTn id="30" dur="1" fill="hold">
                                          <p:stCondLst>
                                            <p:cond delay="0"/>
                                          </p:stCondLst>
                                        </p:cTn>
                                        <p:tgtEl>
                                          <p:spTgt spid="1323"/>
                                        </p:tgtEl>
                                        <p:attrNameLst>
                                          <p:attrName>style.visibility</p:attrName>
                                        </p:attrNameLst>
                                      </p:cBhvr>
                                      <p:to>
                                        <p:strVal val="visible"/>
                                      </p:to>
                                    </p:set>
                                    <p:anim calcmode="lin" valueType="num">
                                      <p:cBhvr>
                                        <p:cTn id="31" dur="500" fill="hold"/>
                                        <p:tgtEl>
                                          <p:spTgt spid="1323"/>
                                        </p:tgtEl>
                                        <p:attrNameLst>
                                          <p:attrName>ppt_w</p:attrName>
                                        </p:attrNameLst>
                                      </p:cBhvr>
                                      <p:tavLst>
                                        <p:tav tm="0">
                                          <p:val>
                                            <p:fltVal val="0"/>
                                          </p:val>
                                        </p:tav>
                                        <p:tav tm="100000">
                                          <p:val>
                                            <p:strVal val="#ppt_w"/>
                                          </p:val>
                                        </p:tav>
                                      </p:tavLst>
                                    </p:anim>
                                    <p:anim calcmode="lin" valueType="num">
                                      <p:cBhvr>
                                        <p:cTn id="32" dur="500" fill="hold"/>
                                        <p:tgtEl>
                                          <p:spTgt spid="1323"/>
                                        </p:tgtEl>
                                        <p:attrNameLst>
                                          <p:attrName>ppt_h</p:attrName>
                                        </p:attrNameLst>
                                      </p:cBhvr>
                                      <p:tavLst>
                                        <p:tav tm="0">
                                          <p:val>
                                            <p:fltVal val="0"/>
                                          </p:val>
                                        </p:tav>
                                        <p:tav tm="100000">
                                          <p:val>
                                            <p:strVal val="#ppt_h"/>
                                          </p:val>
                                        </p:tav>
                                      </p:tavLst>
                                    </p:anim>
                                    <p:animEffect transition="in" filter="fade">
                                      <p:cBhvr>
                                        <p:cTn id="33" dur="500"/>
                                        <p:tgtEl>
                                          <p:spTgt spid="1323"/>
                                        </p:tgtEl>
                                      </p:cBhvr>
                                    </p:animEffect>
                                  </p:childTnLst>
                                </p:cTn>
                              </p:par>
                              <p:par>
                                <p:cTn id="34" presetID="53" presetClass="entr" presetSubtype="16" fill="hold" nodeType="withEffect">
                                  <p:stCondLst>
                                    <p:cond delay="500"/>
                                  </p:stCondLst>
                                  <p:childTnLst>
                                    <p:set>
                                      <p:cBhvr>
                                        <p:cTn id="35" dur="1" fill="hold">
                                          <p:stCondLst>
                                            <p:cond delay="0"/>
                                          </p:stCondLst>
                                        </p:cTn>
                                        <p:tgtEl>
                                          <p:spTgt spid="1393"/>
                                        </p:tgtEl>
                                        <p:attrNameLst>
                                          <p:attrName>style.visibility</p:attrName>
                                        </p:attrNameLst>
                                      </p:cBhvr>
                                      <p:to>
                                        <p:strVal val="visible"/>
                                      </p:to>
                                    </p:set>
                                    <p:anim calcmode="lin" valueType="num">
                                      <p:cBhvr>
                                        <p:cTn id="36" dur="500" fill="hold"/>
                                        <p:tgtEl>
                                          <p:spTgt spid="1393"/>
                                        </p:tgtEl>
                                        <p:attrNameLst>
                                          <p:attrName>ppt_w</p:attrName>
                                        </p:attrNameLst>
                                      </p:cBhvr>
                                      <p:tavLst>
                                        <p:tav tm="0">
                                          <p:val>
                                            <p:fltVal val="0"/>
                                          </p:val>
                                        </p:tav>
                                        <p:tav tm="100000">
                                          <p:val>
                                            <p:strVal val="#ppt_w"/>
                                          </p:val>
                                        </p:tav>
                                      </p:tavLst>
                                    </p:anim>
                                    <p:anim calcmode="lin" valueType="num">
                                      <p:cBhvr>
                                        <p:cTn id="37" dur="500" fill="hold"/>
                                        <p:tgtEl>
                                          <p:spTgt spid="1393"/>
                                        </p:tgtEl>
                                        <p:attrNameLst>
                                          <p:attrName>ppt_h</p:attrName>
                                        </p:attrNameLst>
                                      </p:cBhvr>
                                      <p:tavLst>
                                        <p:tav tm="0">
                                          <p:val>
                                            <p:fltVal val="0"/>
                                          </p:val>
                                        </p:tav>
                                        <p:tav tm="100000">
                                          <p:val>
                                            <p:strVal val="#ppt_h"/>
                                          </p:val>
                                        </p:tav>
                                      </p:tavLst>
                                    </p:anim>
                                    <p:animEffect transition="in" filter="fade">
                                      <p:cBhvr>
                                        <p:cTn id="38" dur="500"/>
                                        <p:tgtEl>
                                          <p:spTgt spid="1393"/>
                                        </p:tgtEl>
                                      </p:cBhvr>
                                    </p:animEffect>
                                  </p:childTnLst>
                                </p:cTn>
                              </p:par>
                              <p:par>
                                <p:cTn id="39" presetID="53" presetClass="entr" presetSubtype="16" fill="hold" nodeType="withEffect">
                                  <p:stCondLst>
                                    <p:cond delay="500"/>
                                  </p:stCondLst>
                                  <p:childTnLst>
                                    <p:set>
                                      <p:cBhvr>
                                        <p:cTn id="40" dur="1" fill="hold">
                                          <p:stCondLst>
                                            <p:cond delay="0"/>
                                          </p:stCondLst>
                                        </p:cTn>
                                        <p:tgtEl>
                                          <p:spTgt spid="1487"/>
                                        </p:tgtEl>
                                        <p:attrNameLst>
                                          <p:attrName>style.visibility</p:attrName>
                                        </p:attrNameLst>
                                      </p:cBhvr>
                                      <p:to>
                                        <p:strVal val="visible"/>
                                      </p:to>
                                    </p:set>
                                    <p:anim calcmode="lin" valueType="num">
                                      <p:cBhvr>
                                        <p:cTn id="41" dur="500" fill="hold"/>
                                        <p:tgtEl>
                                          <p:spTgt spid="1487"/>
                                        </p:tgtEl>
                                        <p:attrNameLst>
                                          <p:attrName>ppt_w</p:attrName>
                                        </p:attrNameLst>
                                      </p:cBhvr>
                                      <p:tavLst>
                                        <p:tav tm="0">
                                          <p:val>
                                            <p:fltVal val="0"/>
                                          </p:val>
                                        </p:tav>
                                        <p:tav tm="100000">
                                          <p:val>
                                            <p:strVal val="#ppt_w"/>
                                          </p:val>
                                        </p:tav>
                                      </p:tavLst>
                                    </p:anim>
                                    <p:anim calcmode="lin" valueType="num">
                                      <p:cBhvr>
                                        <p:cTn id="42" dur="500" fill="hold"/>
                                        <p:tgtEl>
                                          <p:spTgt spid="1487"/>
                                        </p:tgtEl>
                                        <p:attrNameLst>
                                          <p:attrName>ppt_h</p:attrName>
                                        </p:attrNameLst>
                                      </p:cBhvr>
                                      <p:tavLst>
                                        <p:tav tm="0">
                                          <p:val>
                                            <p:fltVal val="0"/>
                                          </p:val>
                                        </p:tav>
                                        <p:tav tm="100000">
                                          <p:val>
                                            <p:strVal val="#ppt_h"/>
                                          </p:val>
                                        </p:tav>
                                      </p:tavLst>
                                    </p:anim>
                                    <p:animEffect transition="in" filter="fade">
                                      <p:cBhvr>
                                        <p:cTn id="43" dur="500"/>
                                        <p:tgtEl>
                                          <p:spTgt spid="1487"/>
                                        </p:tgtEl>
                                      </p:cBhvr>
                                    </p:animEffect>
                                  </p:childTnLst>
                                </p:cTn>
                              </p:par>
                              <p:par>
                                <p:cTn id="44" presetID="53" presetClass="entr" presetSubtype="16" fill="hold" nodeType="withEffect">
                                  <p:stCondLst>
                                    <p:cond delay="500"/>
                                  </p:stCondLst>
                                  <p:childTnLst>
                                    <p:set>
                                      <p:cBhvr>
                                        <p:cTn id="45" dur="1" fill="hold">
                                          <p:stCondLst>
                                            <p:cond delay="0"/>
                                          </p:stCondLst>
                                        </p:cTn>
                                        <p:tgtEl>
                                          <p:spTgt spid="1561"/>
                                        </p:tgtEl>
                                        <p:attrNameLst>
                                          <p:attrName>style.visibility</p:attrName>
                                        </p:attrNameLst>
                                      </p:cBhvr>
                                      <p:to>
                                        <p:strVal val="visible"/>
                                      </p:to>
                                    </p:set>
                                    <p:anim calcmode="lin" valueType="num">
                                      <p:cBhvr>
                                        <p:cTn id="46" dur="500" fill="hold"/>
                                        <p:tgtEl>
                                          <p:spTgt spid="1561"/>
                                        </p:tgtEl>
                                        <p:attrNameLst>
                                          <p:attrName>ppt_w</p:attrName>
                                        </p:attrNameLst>
                                      </p:cBhvr>
                                      <p:tavLst>
                                        <p:tav tm="0">
                                          <p:val>
                                            <p:fltVal val="0"/>
                                          </p:val>
                                        </p:tav>
                                        <p:tav tm="100000">
                                          <p:val>
                                            <p:strVal val="#ppt_w"/>
                                          </p:val>
                                        </p:tav>
                                      </p:tavLst>
                                    </p:anim>
                                    <p:anim calcmode="lin" valueType="num">
                                      <p:cBhvr>
                                        <p:cTn id="47" dur="500" fill="hold"/>
                                        <p:tgtEl>
                                          <p:spTgt spid="1561"/>
                                        </p:tgtEl>
                                        <p:attrNameLst>
                                          <p:attrName>ppt_h</p:attrName>
                                        </p:attrNameLst>
                                      </p:cBhvr>
                                      <p:tavLst>
                                        <p:tav tm="0">
                                          <p:val>
                                            <p:fltVal val="0"/>
                                          </p:val>
                                        </p:tav>
                                        <p:tav tm="100000">
                                          <p:val>
                                            <p:strVal val="#ppt_h"/>
                                          </p:val>
                                        </p:tav>
                                      </p:tavLst>
                                    </p:anim>
                                    <p:animEffect transition="in" filter="fade">
                                      <p:cBhvr>
                                        <p:cTn id="48" dur="500"/>
                                        <p:tgtEl>
                                          <p:spTgt spid="1561"/>
                                        </p:tgtEl>
                                      </p:cBhvr>
                                    </p:animEffect>
                                  </p:childTnLst>
                                </p:cTn>
                              </p:par>
                              <p:par>
                                <p:cTn id="49" presetID="53" presetClass="entr" presetSubtype="16" fill="hold" nodeType="withEffect">
                                  <p:stCondLst>
                                    <p:cond delay="500"/>
                                  </p:stCondLst>
                                  <p:childTnLst>
                                    <p:set>
                                      <p:cBhvr>
                                        <p:cTn id="50" dur="1" fill="hold">
                                          <p:stCondLst>
                                            <p:cond delay="0"/>
                                          </p:stCondLst>
                                        </p:cTn>
                                        <p:tgtEl>
                                          <p:spTgt spid="1645"/>
                                        </p:tgtEl>
                                        <p:attrNameLst>
                                          <p:attrName>style.visibility</p:attrName>
                                        </p:attrNameLst>
                                      </p:cBhvr>
                                      <p:to>
                                        <p:strVal val="visible"/>
                                      </p:to>
                                    </p:set>
                                    <p:anim calcmode="lin" valueType="num">
                                      <p:cBhvr>
                                        <p:cTn id="51" dur="500" fill="hold"/>
                                        <p:tgtEl>
                                          <p:spTgt spid="1645"/>
                                        </p:tgtEl>
                                        <p:attrNameLst>
                                          <p:attrName>ppt_w</p:attrName>
                                        </p:attrNameLst>
                                      </p:cBhvr>
                                      <p:tavLst>
                                        <p:tav tm="0">
                                          <p:val>
                                            <p:fltVal val="0"/>
                                          </p:val>
                                        </p:tav>
                                        <p:tav tm="100000">
                                          <p:val>
                                            <p:strVal val="#ppt_w"/>
                                          </p:val>
                                        </p:tav>
                                      </p:tavLst>
                                    </p:anim>
                                    <p:anim calcmode="lin" valueType="num">
                                      <p:cBhvr>
                                        <p:cTn id="52" dur="500" fill="hold"/>
                                        <p:tgtEl>
                                          <p:spTgt spid="1645"/>
                                        </p:tgtEl>
                                        <p:attrNameLst>
                                          <p:attrName>ppt_h</p:attrName>
                                        </p:attrNameLst>
                                      </p:cBhvr>
                                      <p:tavLst>
                                        <p:tav tm="0">
                                          <p:val>
                                            <p:fltVal val="0"/>
                                          </p:val>
                                        </p:tav>
                                        <p:tav tm="100000">
                                          <p:val>
                                            <p:strVal val="#ppt_h"/>
                                          </p:val>
                                        </p:tav>
                                      </p:tavLst>
                                    </p:anim>
                                    <p:animEffect transition="in" filter="fade">
                                      <p:cBhvr>
                                        <p:cTn id="53" dur="500"/>
                                        <p:tgtEl>
                                          <p:spTgt spid="1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 grpId="0" animBg="1"/>
      <p:bldP spid="2" grpId="0"/>
      <p:bldP spid="10" grpId="0" animBg="1"/>
      <p:bldP spid="434"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962" y="333375"/>
            <a:ext cx="11522075" cy="3095625"/>
          </a:xfrm>
          <a:prstGeom prst="rect">
            <a:avLst/>
          </a:prstGeom>
          <a:ln>
            <a:no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dirty="0">
                <a:solidFill>
                  <a:schemeClr val="bg2"/>
                </a:solidFill>
              </a:rPr>
              <a:t>OUR CONTACT</a:t>
            </a:r>
          </a:p>
        </p:txBody>
      </p:sp>
      <p:sp>
        <p:nvSpPr>
          <p:cNvPr id="10" name="Rectangle 9"/>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29</a:t>
            </a:r>
            <a:endParaRPr lang="en-US" sz="2000" b="0" dirty="0">
              <a:solidFill>
                <a:schemeClr val="bg2"/>
              </a:solidFill>
              <a:latin typeface="+mj-lt"/>
            </a:endParaRPr>
          </a:p>
        </p:txBody>
      </p:sp>
      <p:sp>
        <p:nvSpPr>
          <p:cNvPr id="12" name="TextBox 11"/>
          <p:cNvSpPr txBox="1"/>
          <p:nvPr/>
        </p:nvSpPr>
        <p:spPr>
          <a:xfrm>
            <a:off x="2566553" y="1360805"/>
            <a:ext cx="7058892" cy="923330"/>
          </a:xfrm>
          <a:prstGeom prst="rect">
            <a:avLst/>
          </a:prstGeom>
          <a:noFill/>
        </p:spPr>
        <p:txBody>
          <a:bodyPr wrap="square" rtlCol="0">
            <a:spAutoFit/>
          </a:bodyPr>
          <a:lstStyle/>
          <a:p>
            <a:pPr algn="ctr">
              <a:lnSpc>
                <a:spcPct val="150000"/>
              </a:lnSpc>
            </a:pPr>
            <a:r>
              <a:rPr lang="en-US" sz="1200" dirty="0">
                <a:solidFill>
                  <a:schemeClr val="bg2"/>
                </a:solidFill>
              </a:rPr>
              <a:t>A small river named </a:t>
            </a:r>
            <a:r>
              <a:rPr lang="en-US" sz="1200" dirty="0" err="1">
                <a:solidFill>
                  <a:schemeClr val="bg2"/>
                </a:solidFill>
              </a:rPr>
              <a:t>Duden</a:t>
            </a:r>
            <a:r>
              <a:rPr lang="en-US" sz="1200" dirty="0">
                <a:solidFill>
                  <a:schemeClr val="bg2"/>
                </a:solidFill>
              </a:rPr>
              <a:t> flows by their place and supplies it with the necessary </a:t>
            </a:r>
            <a:r>
              <a:rPr lang="en-US" sz="1200" dirty="0" err="1">
                <a:solidFill>
                  <a:schemeClr val="bg2"/>
                </a:solidFill>
              </a:rPr>
              <a:t>regelialia</a:t>
            </a:r>
            <a:r>
              <a:rPr lang="en-US" sz="1200" dirty="0">
                <a:solidFill>
                  <a:schemeClr val="bg2"/>
                </a:solidFill>
              </a:rPr>
              <a:t>. It is a </a:t>
            </a:r>
            <a:r>
              <a:rPr lang="en-US" sz="1200" dirty="0" err="1">
                <a:solidFill>
                  <a:schemeClr val="bg2"/>
                </a:solidFill>
              </a:rPr>
              <a:t>paradisematic</a:t>
            </a:r>
            <a:r>
              <a:rPr lang="en-US" sz="1200" dirty="0">
                <a:solidFill>
                  <a:schemeClr val="bg2"/>
                </a:solidFill>
              </a:rPr>
              <a:t> country, in which roasted parts of sentences fly into your mouth. Even the all-powerful Pointing has no control about the blind texts it is an almost.</a:t>
            </a:r>
          </a:p>
        </p:txBody>
      </p:sp>
      <p:sp>
        <p:nvSpPr>
          <p:cNvPr id="32" name="TextBox 31"/>
          <p:cNvSpPr txBox="1"/>
          <p:nvPr/>
        </p:nvSpPr>
        <p:spPr>
          <a:xfrm>
            <a:off x="-207818" y="4478482"/>
            <a:ext cx="184731" cy="369332"/>
          </a:xfrm>
          <a:prstGeom prst="rect">
            <a:avLst/>
          </a:prstGeom>
          <a:noFill/>
        </p:spPr>
        <p:txBody>
          <a:bodyPr wrap="none" rtlCol="0">
            <a:spAutoFit/>
          </a:bodyPr>
          <a:lstStyle/>
          <a:p>
            <a:endParaRPr lang="en-US" dirty="0"/>
          </a:p>
        </p:txBody>
      </p:sp>
      <p:grpSp>
        <p:nvGrpSpPr>
          <p:cNvPr id="21" name="Group 20"/>
          <p:cNvGrpSpPr/>
          <p:nvPr/>
        </p:nvGrpSpPr>
        <p:grpSpPr>
          <a:xfrm>
            <a:off x="1130471" y="2521638"/>
            <a:ext cx="400478" cy="561720"/>
            <a:chOff x="8791575" y="2503488"/>
            <a:chExt cx="847725" cy="1189037"/>
          </a:xfrm>
          <a:solidFill>
            <a:schemeClr val="bg2"/>
          </a:solidFill>
        </p:grpSpPr>
        <p:sp>
          <p:nvSpPr>
            <p:cNvPr id="19" name="Freeform 6"/>
            <p:cNvSpPr>
              <a:spLocks noEditPoints="1"/>
            </p:cNvSpPr>
            <p:nvPr/>
          </p:nvSpPr>
          <p:spPr bwMode="auto">
            <a:xfrm>
              <a:off x="8791575" y="2503488"/>
              <a:ext cx="847725" cy="1189037"/>
            </a:xfrm>
            <a:custGeom>
              <a:avLst/>
              <a:gdLst>
                <a:gd name="T0" fmla="*/ 1081 w 2673"/>
                <a:gd name="T1" fmla="*/ 249 h 3745"/>
                <a:gd name="T2" fmla="*/ 773 w 2673"/>
                <a:gd name="T3" fmla="*/ 372 h 3745"/>
                <a:gd name="T4" fmla="*/ 519 w 2673"/>
                <a:gd name="T5" fmla="*/ 577 h 3745"/>
                <a:gd name="T6" fmla="*/ 333 w 2673"/>
                <a:gd name="T7" fmla="*/ 847 h 3745"/>
                <a:gd name="T8" fmla="*/ 232 w 2673"/>
                <a:gd name="T9" fmla="*/ 1165 h 3745"/>
                <a:gd name="T10" fmla="*/ 229 w 2673"/>
                <a:gd name="T11" fmla="*/ 1444 h 3745"/>
                <a:gd name="T12" fmla="*/ 299 w 2673"/>
                <a:gd name="T13" fmla="*/ 1691 h 3745"/>
                <a:gd name="T14" fmla="*/ 425 w 2673"/>
                <a:gd name="T15" fmla="*/ 1976 h 3745"/>
                <a:gd name="T16" fmla="*/ 591 w 2673"/>
                <a:gd name="T17" fmla="*/ 2282 h 3745"/>
                <a:gd name="T18" fmla="*/ 781 w 2673"/>
                <a:gd name="T19" fmla="*/ 2594 h 3745"/>
                <a:gd name="T20" fmla="*/ 979 w 2673"/>
                <a:gd name="T21" fmla="*/ 2893 h 3745"/>
                <a:gd name="T22" fmla="*/ 1169 w 2673"/>
                <a:gd name="T23" fmla="*/ 3164 h 3745"/>
                <a:gd name="T24" fmla="*/ 1337 w 2673"/>
                <a:gd name="T25" fmla="*/ 3390 h 3745"/>
                <a:gd name="T26" fmla="*/ 1505 w 2673"/>
                <a:gd name="T27" fmla="*/ 3164 h 3745"/>
                <a:gd name="T28" fmla="*/ 1695 w 2673"/>
                <a:gd name="T29" fmla="*/ 2893 h 3745"/>
                <a:gd name="T30" fmla="*/ 1893 w 2673"/>
                <a:gd name="T31" fmla="*/ 2593 h 3745"/>
                <a:gd name="T32" fmla="*/ 2083 w 2673"/>
                <a:gd name="T33" fmla="*/ 2282 h 3745"/>
                <a:gd name="T34" fmla="*/ 2248 w 2673"/>
                <a:gd name="T35" fmla="*/ 1976 h 3745"/>
                <a:gd name="T36" fmla="*/ 2374 w 2673"/>
                <a:gd name="T37" fmla="*/ 1691 h 3745"/>
                <a:gd name="T38" fmla="*/ 2445 w 2673"/>
                <a:gd name="T39" fmla="*/ 1444 h 3745"/>
                <a:gd name="T40" fmla="*/ 2441 w 2673"/>
                <a:gd name="T41" fmla="*/ 1165 h 3745"/>
                <a:gd name="T42" fmla="*/ 2341 w 2673"/>
                <a:gd name="T43" fmla="*/ 847 h 3745"/>
                <a:gd name="T44" fmla="*/ 2155 w 2673"/>
                <a:gd name="T45" fmla="*/ 577 h 3745"/>
                <a:gd name="T46" fmla="*/ 1900 w 2673"/>
                <a:gd name="T47" fmla="*/ 372 h 3745"/>
                <a:gd name="T48" fmla="*/ 1593 w 2673"/>
                <a:gd name="T49" fmla="*/ 249 h 3745"/>
                <a:gd name="T50" fmla="*/ 1337 w 2673"/>
                <a:gd name="T51" fmla="*/ 0 h 3745"/>
                <a:gd name="T52" fmla="*/ 1706 w 2673"/>
                <a:gd name="T53" fmla="*/ 52 h 3745"/>
                <a:gd name="T54" fmla="*/ 2036 w 2673"/>
                <a:gd name="T55" fmla="*/ 199 h 3745"/>
                <a:gd name="T56" fmla="*/ 2313 w 2673"/>
                <a:gd name="T57" fmla="*/ 424 h 3745"/>
                <a:gd name="T58" fmla="*/ 2520 w 2673"/>
                <a:gd name="T59" fmla="*/ 716 h 3745"/>
                <a:gd name="T60" fmla="*/ 2644 w 2673"/>
                <a:gd name="T61" fmla="*/ 1058 h 3745"/>
                <a:gd name="T62" fmla="*/ 2671 w 2673"/>
                <a:gd name="T63" fmla="*/ 1394 h 3745"/>
                <a:gd name="T64" fmla="*/ 2619 w 2673"/>
                <a:gd name="T65" fmla="*/ 1652 h 3745"/>
                <a:gd name="T66" fmla="*/ 2496 w 2673"/>
                <a:gd name="T67" fmla="*/ 1968 h 3745"/>
                <a:gd name="T68" fmla="*/ 2304 w 2673"/>
                <a:gd name="T69" fmla="*/ 2340 h 3745"/>
                <a:gd name="T70" fmla="*/ 2042 w 2673"/>
                <a:gd name="T71" fmla="*/ 2768 h 3745"/>
                <a:gd name="T72" fmla="*/ 1876 w 2673"/>
                <a:gd name="T73" fmla="*/ 3015 h 3745"/>
                <a:gd name="T74" fmla="*/ 1721 w 2673"/>
                <a:gd name="T75" fmla="*/ 3237 h 3745"/>
                <a:gd name="T76" fmla="*/ 1589 w 2673"/>
                <a:gd name="T77" fmla="*/ 3419 h 3745"/>
                <a:gd name="T78" fmla="*/ 1488 w 2673"/>
                <a:gd name="T79" fmla="*/ 3553 h 3745"/>
                <a:gd name="T80" fmla="*/ 1431 w 2673"/>
                <a:gd name="T81" fmla="*/ 3626 h 3745"/>
                <a:gd name="T82" fmla="*/ 1251 w 2673"/>
                <a:gd name="T83" fmla="*/ 3636 h 3745"/>
                <a:gd name="T84" fmla="*/ 1220 w 2673"/>
                <a:gd name="T85" fmla="*/ 3597 h 3745"/>
                <a:gd name="T86" fmla="*/ 1141 w 2673"/>
                <a:gd name="T87" fmla="*/ 3493 h 3745"/>
                <a:gd name="T88" fmla="*/ 1022 w 2673"/>
                <a:gd name="T89" fmla="*/ 3333 h 3745"/>
                <a:gd name="T90" fmla="*/ 877 w 2673"/>
                <a:gd name="T91" fmla="*/ 3130 h 3745"/>
                <a:gd name="T92" fmla="*/ 715 w 2673"/>
                <a:gd name="T93" fmla="*/ 2894 h 3745"/>
                <a:gd name="T94" fmla="*/ 492 w 2673"/>
                <a:gd name="T95" fmla="*/ 2547 h 3745"/>
                <a:gd name="T96" fmla="*/ 265 w 2673"/>
                <a:gd name="T97" fmla="*/ 2147 h 3745"/>
                <a:gd name="T98" fmla="*/ 108 w 2673"/>
                <a:gd name="T99" fmla="*/ 1802 h 3745"/>
                <a:gd name="T100" fmla="*/ 20 w 2673"/>
                <a:gd name="T101" fmla="*/ 1516 h 3745"/>
                <a:gd name="T102" fmla="*/ 3 w 2673"/>
                <a:gd name="T103" fmla="*/ 1243 h 3745"/>
                <a:gd name="T104" fmla="*/ 80 w 2673"/>
                <a:gd name="T105" fmla="*/ 882 h 3745"/>
                <a:gd name="T106" fmla="*/ 248 w 2673"/>
                <a:gd name="T107" fmla="*/ 563 h 3745"/>
                <a:gd name="T108" fmla="*/ 492 w 2673"/>
                <a:gd name="T109" fmla="*/ 303 h 3745"/>
                <a:gd name="T110" fmla="*/ 797 w 2673"/>
                <a:gd name="T111" fmla="*/ 115 h 3745"/>
                <a:gd name="T112" fmla="*/ 1148 w 2673"/>
                <a:gd name="T113" fmla="*/ 14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3" h="3745">
                  <a:moveTo>
                    <a:pt x="1337" y="219"/>
                  </a:moveTo>
                  <a:lnTo>
                    <a:pt x="1250" y="222"/>
                  </a:lnTo>
                  <a:lnTo>
                    <a:pt x="1165" y="233"/>
                  </a:lnTo>
                  <a:lnTo>
                    <a:pt x="1081" y="249"/>
                  </a:lnTo>
                  <a:lnTo>
                    <a:pt x="999" y="271"/>
                  </a:lnTo>
                  <a:lnTo>
                    <a:pt x="921" y="300"/>
                  </a:lnTo>
                  <a:lnTo>
                    <a:pt x="845" y="334"/>
                  </a:lnTo>
                  <a:lnTo>
                    <a:pt x="773" y="372"/>
                  </a:lnTo>
                  <a:lnTo>
                    <a:pt x="704" y="416"/>
                  </a:lnTo>
                  <a:lnTo>
                    <a:pt x="638" y="465"/>
                  </a:lnTo>
                  <a:lnTo>
                    <a:pt x="577" y="519"/>
                  </a:lnTo>
                  <a:lnTo>
                    <a:pt x="519" y="577"/>
                  </a:lnTo>
                  <a:lnTo>
                    <a:pt x="466" y="639"/>
                  </a:lnTo>
                  <a:lnTo>
                    <a:pt x="416" y="705"/>
                  </a:lnTo>
                  <a:lnTo>
                    <a:pt x="372" y="774"/>
                  </a:lnTo>
                  <a:lnTo>
                    <a:pt x="333" y="847"/>
                  </a:lnTo>
                  <a:lnTo>
                    <a:pt x="299" y="923"/>
                  </a:lnTo>
                  <a:lnTo>
                    <a:pt x="271" y="1001"/>
                  </a:lnTo>
                  <a:lnTo>
                    <a:pt x="249" y="1083"/>
                  </a:lnTo>
                  <a:lnTo>
                    <a:pt x="232" y="1165"/>
                  </a:lnTo>
                  <a:lnTo>
                    <a:pt x="223" y="1252"/>
                  </a:lnTo>
                  <a:lnTo>
                    <a:pt x="220" y="1339"/>
                  </a:lnTo>
                  <a:lnTo>
                    <a:pt x="222" y="1389"/>
                  </a:lnTo>
                  <a:lnTo>
                    <a:pt x="229" y="1444"/>
                  </a:lnTo>
                  <a:lnTo>
                    <a:pt x="240" y="1500"/>
                  </a:lnTo>
                  <a:lnTo>
                    <a:pt x="256" y="1562"/>
                  </a:lnTo>
                  <a:lnTo>
                    <a:pt x="276" y="1625"/>
                  </a:lnTo>
                  <a:lnTo>
                    <a:pt x="299" y="1691"/>
                  </a:lnTo>
                  <a:lnTo>
                    <a:pt x="326" y="1759"/>
                  </a:lnTo>
                  <a:lnTo>
                    <a:pt x="357" y="1829"/>
                  </a:lnTo>
                  <a:lnTo>
                    <a:pt x="390" y="1902"/>
                  </a:lnTo>
                  <a:lnTo>
                    <a:pt x="425" y="1976"/>
                  </a:lnTo>
                  <a:lnTo>
                    <a:pt x="463" y="2052"/>
                  </a:lnTo>
                  <a:lnTo>
                    <a:pt x="504" y="2128"/>
                  </a:lnTo>
                  <a:lnTo>
                    <a:pt x="546" y="2205"/>
                  </a:lnTo>
                  <a:lnTo>
                    <a:pt x="591" y="2282"/>
                  </a:lnTo>
                  <a:lnTo>
                    <a:pt x="637" y="2360"/>
                  </a:lnTo>
                  <a:lnTo>
                    <a:pt x="683" y="2439"/>
                  </a:lnTo>
                  <a:lnTo>
                    <a:pt x="732" y="2516"/>
                  </a:lnTo>
                  <a:lnTo>
                    <a:pt x="781" y="2594"/>
                  </a:lnTo>
                  <a:lnTo>
                    <a:pt x="829" y="2670"/>
                  </a:lnTo>
                  <a:lnTo>
                    <a:pt x="879" y="2746"/>
                  </a:lnTo>
                  <a:lnTo>
                    <a:pt x="929" y="2820"/>
                  </a:lnTo>
                  <a:lnTo>
                    <a:pt x="979" y="2893"/>
                  </a:lnTo>
                  <a:lnTo>
                    <a:pt x="1028" y="2964"/>
                  </a:lnTo>
                  <a:lnTo>
                    <a:pt x="1075" y="3033"/>
                  </a:lnTo>
                  <a:lnTo>
                    <a:pt x="1123" y="3099"/>
                  </a:lnTo>
                  <a:lnTo>
                    <a:pt x="1169" y="3164"/>
                  </a:lnTo>
                  <a:lnTo>
                    <a:pt x="1214" y="3225"/>
                  </a:lnTo>
                  <a:lnTo>
                    <a:pt x="1257" y="3283"/>
                  </a:lnTo>
                  <a:lnTo>
                    <a:pt x="1299" y="3339"/>
                  </a:lnTo>
                  <a:lnTo>
                    <a:pt x="1337" y="3390"/>
                  </a:lnTo>
                  <a:lnTo>
                    <a:pt x="1376" y="3339"/>
                  </a:lnTo>
                  <a:lnTo>
                    <a:pt x="1416" y="3283"/>
                  </a:lnTo>
                  <a:lnTo>
                    <a:pt x="1459" y="3225"/>
                  </a:lnTo>
                  <a:lnTo>
                    <a:pt x="1505" y="3164"/>
                  </a:lnTo>
                  <a:lnTo>
                    <a:pt x="1550" y="3099"/>
                  </a:lnTo>
                  <a:lnTo>
                    <a:pt x="1598" y="3033"/>
                  </a:lnTo>
                  <a:lnTo>
                    <a:pt x="1646" y="2964"/>
                  </a:lnTo>
                  <a:lnTo>
                    <a:pt x="1695" y="2893"/>
                  </a:lnTo>
                  <a:lnTo>
                    <a:pt x="1745" y="2820"/>
                  </a:lnTo>
                  <a:lnTo>
                    <a:pt x="1794" y="2746"/>
                  </a:lnTo>
                  <a:lnTo>
                    <a:pt x="1844" y="2670"/>
                  </a:lnTo>
                  <a:lnTo>
                    <a:pt x="1893" y="2593"/>
                  </a:lnTo>
                  <a:lnTo>
                    <a:pt x="1942" y="2516"/>
                  </a:lnTo>
                  <a:lnTo>
                    <a:pt x="1990" y="2439"/>
                  </a:lnTo>
                  <a:lnTo>
                    <a:pt x="2037" y="2360"/>
                  </a:lnTo>
                  <a:lnTo>
                    <a:pt x="2083" y="2282"/>
                  </a:lnTo>
                  <a:lnTo>
                    <a:pt x="2127" y="2205"/>
                  </a:lnTo>
                  <a:lnTo>
                    <a:pt x="2170" y="2128"/>
                  </a:lnTo>
                  <a:lnTo>
                    <a:pt x="2211" y="2051"/>
                  </a:lnTo>
                  <a:lnTo>
                    <a:pt x="2248" y="1976"/>
                  </a:lnTo>
                  <a:lnTo>
                    <a:pt x="2284" y="1902"/>
                  </a:lnTo>
                  <a:lnTo>
                    <a:pt x="2317" y="1829"/>
                  </a:lnTo>
                  <a:lnTo>
                    <a:pt x="2348" y="1759"/>
                  </a:lnTo>
                  <a:lnTo>
                    <a:pt x="2374" y="1691"/>
                  </a:lnTo>
                  <a:lnTo>
                    <a:pt x="2398" y="1625"/>
                  </a:lnTo>
                  <a:lnTo>
                    <a:pt x="2418" y="1562"/>
                  </a:lnTo>
                  <a:lnTo>
                    <a:pt x="2433" y="1500"/>
                  </a:lnTo>
                  <a:lnTo>
                    <a:pt x="2445" y="1444"/>
                  </a:lnTo>
                  <a:lnTo>
                    <a:pt x="2452" y="1389"/>
                  </a:lnTo>
                  <a:lnTo>
                    <a:pt x="2454" y="1339"/>
                  </a:lnTo>
                  <a:lnTo>
                    <a:pt x="2451" y="1252"/>
                  </a:lnTo>
                  <a:lnTo>
                    <a:pt x="2441" y="1165"/>
                  </a:lnTo>
                  <a:lnTo>
                    <a:pt x="2425" y="1083"/>
                  </a:lnTo>
                  <a:lnTo>
                    <a:pt x="2402" y="1001"/>
                  </a:lnTo>
                  <a:lnTo>
                    <a:pt x="2374" y="923"/>
                  </a:lnTo>
                  <a:lnTo>
                    <a:pt x="2341" y="847"/>
                  </a:lnTo>
                  <a:lnTo>
                    <a:pt x="2301" y="774"/>
                  </a:lnTo>
                  <a:lnTo>
                    <a:pt x="2257" y="705"/>
                  </a:lnTo>
                  <a:lnTo>
                    <a:pt x="2208" y="639"/>
                  </a:lnTo>
                  <a:lnTo>
                    <a:pt x="2155" y="577"/>
                  </a:lnTo>
                  <a:lnTo>
                    <a:pt x="2097" y="519"/>
                  </a:lnTo>
                  <a:lnTo>
                    <a:pt x="2035" y="465"/>
                  </a:lnTo>
                  <a:lnTo>
                    <a:pt x="1969" y="416"/>
                  </a:lnTo>
                  <a:lnTo>
                    <a:pt x="1900" y="372"/>
                  </a:lnTo>
                  <a:lnTo>
                    <a:pt x="1828" y="334"/>
                  </a:lnTo>
                  <a:lnTo>
                    <a:pt x="1752" y="300"/>
                  </a:lnTo>
                  <a:lnTo>
                    <a:pt x="1674" y="271"/>
                  </a:lnTo>
                  <a:lnTo>
                    <a:pt x="1593" y="249"/>
                  </a:lnTo>
                  <a:lnTo>
                    <a:pt x="1509" y="233"/>
                  </a:lnTo>
                  <a:lnTo>
                    <a:pt x="1424" y="222"/>
                  </a:lnTo>
                  <a:lnTo>
                    <a:pt x="1337" y="219"/>
                  </a:lnTo>
                  <a:close/>
                  <a:moveTo>
                    <a:pt x="1337" y="0"/>
                  </a:moveTo>
                  <a:lnTo>
                    <a:pt x="1432" y="3"/>
                  </a:lnTo>
                  <a:lnTo>
                    <a:pt x="1525" y="14"/>
                  </a:lnTo>
                  <a:lnTo>
                    <a:pt x="1617" y="30"/>
                  </a:lnTo>
                  <a:lnTo>
                    <a:pt x="1706" y="52"/>
                  </a:lnTo>
                  <a:lnTo>
                    <a:pt x="1794" y="81"/>
                  </a:lnTo>
                  <a:lnTo>
                    <a:pt x="1878" y="115"/>
                  </a:lnTo>
                  <a:lnTo>
                    <a:pt x="1959" y="154"/>
                  </a:lnTo>
                  <a:lnTo>
                    <a:pt x="2036" y="199"/>
                  </a:lnTo>
                  <a:lnTo>
                    <a:pt x="2111" y="249"/>
                  </a:lnTo>
                  <a:lnTo>
                    <a:pt x="2182" y="303"/>
                  </a:lnTo>
                  <a:lnTo>
                    <a:pt x="2249" y="361"/>
                  </a:lnTo>
                  <a:lnTo>
                    <a:pt x="2313" y="424"/>
                  </a:lnTo>
                  <a:lnTo>
                    <a:pt x="2372" y="491"/>
                  </a:lnTo>
                  <a:lnTo>
                    <a:pt x="2426" y="563"/>
                  </a:lnTo>
                  <a:lnTo>
                    <a:pt x="2476" y="638"/>
                  </a:lnTo>
                  <a:lnTo>
                    <a:pt x="2520" y="716"/>
                  </a:lnTo>
                  <a:lnTo>
                    <a:pt x="2560" y="798"/>
                  </a:lnTo>
                  <a:lnTo>
                    <a:pt x="2594" y="882"/>
                  </a:lnTo>
                  <a:lnTo>
                    <a:pt x="2622" y="968"/>
                  </a:lnTo>
                  <a:lnTo>
                    <a:pt x="2644" y="1058"/>
                  </a:lnTo>
                  <a:lnTo>
                    <a:pt x="2661" y="1150"/>
                  </a:lnTo>
                  <a:lnTo>
                    <a:pt x="2670" y="1243"/>
                  </a:lnTo>
                  <a:lnTo>
                    <a:pt x="2673" y="1339"/>
                  </a:lnTo>
                  <a:lnTo>
                    <a:pt x="2671" y="1394"/>
                  </a:lnTo>
                  <a:lnTo>
                    <a:pt x="2665" y="1453"/>
                  </a:lnTo>
                  <a:lnTo>
                    <a:pt x="2654" y="1516"/>
                  </a:lnTo>
                  <a:lnTo>
                    <a:pt x="2638" y="1582"/>
                  </a:lnTo>
                  <a:lnTo>
                    <a:pt x="2619" y="1652"/>
                  </a:lnTo>
                  <a:lnTo>
                    <a:pt x="2595" y="1725"/>
                  </a:lnTo>
                  <a:lnTo>
                    <a:pt x="2565" y="1802"/>
                  </a:lnTo>
                  <a:lnTo>
                    <a:pt x="2533" y="1883"/>
                  </a:lnTo>
                  <a:lnTo>
                    <a:pt x="2496" y="1968"/>
                  </a:lnTo>
                  <a:lnTo>
                    <a:pt x="2454" y="2055"/>
                  </a:lnTo>
                  <a:lnTo>
                    <a:pt x="2408" y="2147"/>
                  </a:lnTo>
                  <a:lnTo>
                    <a:pt x="2358" y="2241"/>
                  </a:lnTo>
                  <a:lnTo>
                    <a:pt x="2304" y="2340"/>
                  </a:lnTo>
                  <a:lnTo>
                    <a:pt x="2245" y="2442"/>
                  </a:lnTo>
                  <a:lnTo>
                    <a:pt x="2181" y="2547"/>
                  </a:lnTo>
                  <a:lnTo>
                    <a:pt x="2114" y="2656"/>
                  </a:lnTo>
                  <a:lnTo>
                    <a:pt x="2042" y="2768"/>
                  </a:lnTo>
                  <a:lnTo>
                    <a:pt x="2001" y="2831"/>
                  </a:lnTo>
                  <a:lnTo>
                    <a:pt x="1959" y="2894"/>
                  </a:lnTo>
                  <a:lnTo>
                    <a:pt x="1917" y="2955"/>
                  </a:lnTo>
                  <a:lnTo>
                    <a:pt x="1876" y="3015"/>
                  </a:lnTo>
                  <a:lnTo>
                    <a:pt x="1837" y="3073"/>
                  </a:lnTo>
                  <a:lnTo>
                    <a:pt x="1797" y="3130"/>
                  </a:lnTo>
                  <a:lnTo>
                    <a:pt x="1759" y="3184"/>
                  </a:lnTo>
                  <a:lnTo>
                    <a:pt x="1721" y="3237"/>
                  </a:lnTo>
                  <a:lnTo>
                    <a:pt x="1686" y="3285"/>
                  </a:lnTo>
                  <a:lnTo>
                    <a:pt x="1652" y="3333"/>
                  </a:lnTo>
                  <a:lnTo>
                    <a:pt x="1619" y="3377"/>
                  </a:lnTo>
                  <a:lnTo>
                    <a:pt x="1589" y="3419"/>
                  </a:lnTo>
                  <a:lnTo>
                    <a:pt x="1559" y="3458"/>
                  </a:lnTo>
                  <a:lnTo>
                    <a:pt x="1533" y="3493"/>
                  </a:lnTo>
                  <a:lnTo>
                    <a:pt x="1509" y="3525"/>
                  </a:lnTo>
                  <a:lnTo>
                    <a:pt x="1488" y="3553"/>
                  </a:lnTo>
                  <a:lnTo>
                    <a:pt x="1468" y="3577"/>
                  </a:lnTo>
                  <a:lnTo>
                    <a:pt x="1453" y="3597"/>
                  </a:lnTo>
                  <a:lnTo>
                    <a:pt x="1440" y="3614"/>
                  </a:lnTo>
                  <a:lnTo>
                    <a:pt x="1431" y="3626"/>
                  </a:lnTo>
                  <a:lnTo>
                    <a:pt x="1425" y="3634"/>
                  </a:lnTo>
                  <a:lnTo>
                    <a:pt x="1423" y="3636"/>
                  </a:lnTo>
                  <a:lnTo>
                    <a:pt x="1337" y="3745"/>
                  </a:lnTo>
                  <a:lnTo>
                    <a:pt x="1251" y="3636"/>
                  </a:lnTo>
                  <a:lnTo>
                    <a:pt x="1249" y="3634"/>
                  </a:lnTo>
                  <a:lnTo>
                    <a:pt x="1243" y="3626"/>
                  </a:lnTo>
                  <a:lnTo>
                    <a:pt x="1234" y="3614"/>
                  </a:lnTo>
                  <a:lnTo>
                    <a:pt x="1220" y="3597"/>
                  </a:lnTo>
                  <a:lnTo>
                    <a:pt x="1204" y="3577"/>
                  </a:lnTo>
                  <a:lnTo>
                    <a:pt x="1186" y="3553"/>
                  </a:lnTo>
                  <a:lnTo>
                    <a:pt x="1165" y="3525"/>
                  </a:lnTo>
                  <a:lnTo>
                    <a:pt x="1141" y="3493"/>
                  </a:lnTo>
                  <a:lnTo>
                    <a:pt x="1114" y="3458"/>
                  </a:lnTo>
                  <a:lnTo>
                    <a:pt x="1085" y="3419"/>
                  </a:lnTo>
                  <a:lnTo>
                    <a:pt x="1055" y="3377"/>
                  </a:lnTo>
                  <a:lnTo>
                    <a:pt x="1022" y="3333"/>
                  </a:lnTo>
                  <a:lnTo>
                    <a:pt x="988" y="3285"/>
                  </a:lnTo>
                  <a:lnTo>
                    <a:pt x="952" y="3237"/>
                  </a:lnTo>
                  <a:lnTo>
                    <a:pt x="914" y="3184"/>
                  </a:lnTo>
                  <a:lnTo>
                    <a:pt x="877" y="3130"/>
                  </a:lnTo>
                  <a:lnTo>
                    <a:pt x="837" y="3073"/>
                  </a:lnTo>
                  <a:lnTo>
                    <a:pt x="797" y="3015"/>
                  </a:lnTo>
                  <a:lnTo>
                    <a:pt x="756" y="2955"/>
                  </a:lnTo>
                  <a:lnTo>
                    <a:pt x="715" y="2894"/>
                  </a:lnTo>
                  <a:lnTo>
                    <a:pt x="673" y="2831"/>
                  </a:lnTo>
                  <a:lnTo>
                    <a:pt x="631" y="2768"/>
                  </a:lnTo>
                  <a:lnTo>
                    <a:pt x="560" y="2656"/>
                  </a:lnTo>
                  <a:lnTo>
                    <a:pt x="492" y="2547"/>
                  </a:lnTo>
                  <a:lnTo>
                    <a:pt x="429" y="2442"/>
                  </a:lnTo>
                  <a:lnTo>
                    <a:pt x="370" y="2340"/>
                  </a:lnTo>
                  <a:lnTo>
                    <a:pt x="316" y="2241"/>
                  </a:lnTo>
                  <a:lnTo>
                    <a:pt x="265" y="2147"/>
                  </a:lnTo>
                  <a:lnTo>
                    <a:pt x="220" y="2055"/>
                  </a:lnTo>
                  <a:lnTo>
                    <a:pt x="178" y="1968"/>
                  </a:lnTo>
                  <a:lnTo>
                    <a:pt x="140" y="1883"/>
                  </a:lnTo>
                  <a:lnTo>
                    <a:pt x="108" y="1802"/>
                  </a:lnTo>
                  <a:lnTo>
                    <a:pt x="79" y="1725"/>
                  </a:lnTo>
                  <a:lnTo>
                    <a:pt x="55" y="1652"/>
                  </a:lnTo>
                  <a:lnTo>
                    <a:pt x="35" y="1582"/>
                  </a:lnTo>
                  <a:lnTo>
                    <a:pt x="20" y="1516"/>
                  </a:lnTo>
                  <a:lnTo>
                    <a:pt x="9" y="1453"/>
                  </a:lnTo>
                  <a:lnTo>
                    <a:pt x="2" y="1394"/>
                  </a:lnTo>
                  <a:lnTo>
                    <a:pt x="0" y="1339"/>
                  </a:lnTo>
                  <a:lnTo>
                    <a:pt x="3" y="1243"/>
                  </a:lnTo>
                  <a:lnTo>
                    <a:pt x="13" y="1150"/>
                  </a:lnTo>
                  <a:lnTo>
                    <a:pt x="29" y="1058"/>
                  </a:lnTo>
                  <a:lnTo>
                    <a:pt x="52" y="968"/>
                  </a:lnTo>
                  <a:lnTo>
                    <a:pt x="80" y="882"/>
                  </a:lnTo>
                  <a:lnTo>
                    <a:pt x="114" y="798"/>
                  </a:lnTo>
                  <a:lnTo>
                    <a:pt x="154" y="716"/>
                  </a:lnTo>
                  <a:lnTo>
                    <a:pt x="198" y="638"/>
                  </a:lnTo>
                  <a:lnTo>
                    <a:pt x="248" y="563"/>
                  </a:lnTo>
                  <a:lnTo>
                    <a:pt x="302" y="491"/>
                  </a:lnTo>
                  <a:lnTo>
                    <a:pt x="361" y="424"/>
                  </a:lnTo>
                  <a:lnTo>
                    <a:pt x="424" y="361"/>
                  </a:lnTo>
                  <a:lnTo>
                    <a:pt x="492" y="303"/>
                  </a:lnTo>
                  <a:lnTo>
                    <a:pt x="562" y="249"/>
                  </a:lnTo>
                  <a:lnTo>
                    <a:pt x="637" y="199"/>
                  </a:lnTo>
                  <a:lnTo>
                    <a:pt x="715" y="154"/>
                  </a:lnTo>
                  <a:lnTo>
                    <a:pt x="797" y="115"/>
                  </a:lnTo>
                  <a:lnTo>
                    <a:pt x="880" y="81"/>
                  </a:lnTo>
                  <a:lnTo>
                    <a:pt x="968" y="52"/>
                  </a:lnTo>
                  <a:lnTo>
                    <a:pt x="1056" y="30"/>
                  </a:lnTo>
                  <a:lnTo>
                    <a:pt x="1148" y="14"/>
                  </a:lnTo>
                  <a:lnTo>
                    <a:pt x="1242" y="3"/>
                  </a:lnTo>
                  <a:lnTo>
                    <a:pt x="1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8967788" y="2670175"/>
              <a:ext cx="495300" cy="496887"/>
            </a:xfrm>
            <a:custGeom>
              <a:avLst/>
              <a:gdLst>
                <a:gd name="T0" fmla="*/ 662 w 1563"/>
                <a:gd name="T1" fmla="*/ 232 h 1565"/>
                <a:gd name="T2" fmla="*/ 499 w 1563"/>
                <a:gd name="T3" fmla="*/ 296 h 1565"/>
                <a:gd name="T4" fmla="*/ 365 w 1563"/>
                <a:gd name="T5" fmla="*/ 405 h 1565"/>
                <a:gd name="T6" fmla="*/ 270 w 1563"/>
                <a:gd name="T7" fmla="*/ 550 h 1565"/>
                <a:gd name="T8" fmla="*/ 223 w 1563"/>
                <a:gd name="T9" fmla="*/ 720 h 1565"/>
                <a:gd name="T10" fmla="*/ 232 w 1563"/>
                <a:gd name="T11" fmla="*/ 903 h 1565"/>
                <a:gd name="T12" fmla="*/ 297 w 1563"/>
                <a:gd name="T13" fmla="*/ 1066 h 1565"/>
                <a:gd name="T14" fmla="*/ 406 w 1563"/>
                <a:gd name="T15" fmla="*/ 1200 h 1565"/>
                <a:gd name="T16" fmla="*/ 550 w 1563"/>
                <a:gd name="T17" fmla="*/ 1294 h 1565"/>
                <a:gd name="T18" fmla="*/ 721 w 1563"/>
                <a:gd name="T19" fmla="*/ 1342 h 1565"/>
                <a:gd name="T20" fmla="*/ 902 w 1563"/>
                <a:gd name="T21" fmla="*/ 1332 h 1565"/>
                <a:gd name="T22" fmla="*/ 1065 w 1563"/>
                <a:gd name="T23" fmla="*/ 1268 h 1565"/>
                <a:gd name="T24" fmla="*/ 1199 w 1563"/>
                <a:gd name="T25" fmla="*/ 1159 h 1565"/>
                <a:gd name="T26" fmla="*/ 1294 w 1563"/>
                <a:gd name="T27" fmla="*/ 1014 h 1565"/>
                <a:gd name="T28" fmla="*/ 1341 w 1563"/>
                <a:gd name="T29" fmla="*/ 843 h 1565"/>
                <a:gd name="T30" fmla="*/ 1332 w 1563"/>
                <a:gd name="T31" fmla="*/ 661 h 1565"/>
                <a:gd name="T32" fmla="*/ 1267 w 1563"/>
                <a:gd name="T33" fmla="*/ 498 h 1565"/>
                <a:gd name="T34" fmla="*/ 1158 w 1563"/>
                <a:gd name="T35" fmla="*/ 364 h 1565"/>
                <a:gd name="T36" fmla="*/ 1014 w 1563"/>
                <a:gd name="T37" fmla="*/ 269 h 1565"/>
                <a:gd name="T38" fmla="*/ 843 w 1563"/>
                <a:gd name="T39" fmla="*/ 222 h 1565"/>
                <a:gd name="T40" fmla="*/ 857 w 1563"/>
                <a:gd name="T41" fmla="*/ 3 h 1565"/>
                <a:gd name="T42" fmla="*/ 1069 w 1563"/>
                <a:gd name="T43" fmla="*/ 54 h 1565"/>
                <a:gd name="T44" fmla="*/ 1255 w 1563"/>
                <a:gd name="T45" fmla="*/ 160 h 1565"/>
                <a:gd name="T46" fmla="*/ 1404 w 1563"/>
                <a:gd name="T47" fmla="*/ 308 h 1565"/>
                <a:gd name="T48" fmla="*/ 1508 w 1563"/>
                <a:gd name="T49" fmla="*/ 494 h 1565"/>
                <a:gd name="T50" fmla="*/ 1559 w 1563"/>
                <a:gd name="T51" fmla="*/ 707 h 1565"/>
                <a:gd name="T52" fmla="*/ 1549 w 1563"/>
                <a:gd name="T53" fmla="*/ 930 h 1565"/>
                <a:gd name="T54" fmla="*/ 1479 w 1563"/>
                <a:gd name="T55" fmla="*/ 1134 h 1565"/>
                <a:gd name="T56" fmla="*/ 1359 w 1563"/>
                <a:gd name="T57" fmla="*/ 1309 h 1565"/>
                <a:gd name="T58" fmla="*/ 1196 w 1563"/>
                <a:gd name="T59" fmla="*/ 1445 h 1565"/>
                <a:gd name="T60" fmla="*/ 1001 w 1563"/>
                <a:gd name="T61" fmla="*/ 1533 h 1565"/>
                <a:gd name="T62" fmla="*/ 782 w 1563"/>
                <a:gd name="T63" fmla="*/ 1565 h 1565"/>
                <a:gd name="T64" fmla="*/ 563 w 1563"/>
                <a:gd name="T65" fmla="*/ 1533 h 1565"/>
                <a:gd name="T66" fmla="*/ 367 w 1563"/>
                <a:gd name="T67" fmla="*/ 1445 h 1565"/>
                <a:gd name="T68" fmla="*/ 205 w 1563"/>
                <a:gd name="T69" fmla="*/ 1309 h 1565"/>
                <a:gd name="T70" fmla="*/ 85 w 1563"/>
                <a:gd name="T71" fmla="*/ 1134 h 1565"/>
                <a:gd name="T72" fmla="*/ 15 w 1563"/>
                <a:gd name="T73" fmla="*/ 930 h 1565"/>
                <a:gd name="T74" fmla="*/ 5 w 1563"/>
                <a:gd name="T75" fmla="*/ 707 h 1565"/>
                <a:gd name="T76" fmla="*/ 56 w 1563"/>
                <a:gd name="T77" fmla="*/ 494 h 1565"/>
                <a:gd name="T78" fmla="*/ 160 w 1563"/>
                <a:gd name="T79" fmla="*/ 308 h 1565"/>
                <a:gd name="T80" fmla="*/ 309 w 1563"/>
                <a:gd name="T81" fmla="*/ 160 h 1565"/>
                <a:gd name="T82" fmla="*/ 494 w 1563"/>
                <a:gd name="T83" fmla="*/ 54 h 1565"/>
                <a:gd name="T84" fmla="*/ 707 w 1563"/>
                <a:gd name="T85" fmla="*/ 3 h 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3" h="1565">
                  <a:moveTo>
                    <a:pt x="782" y="219"/>
                  </a:moveTo>
                  <a:lnTo>
                    <a:pt x="721" y="222"/>
                  </a:lnTo>
                  <a:lnTo>
                    <a:pt x="662" y="232"/>
                  </a:lnTo>
                  <a:lnTo>
                    <a:pt x="604" y="248"/>
                  </a:lnTo>
                  <a:lnTo>
                    <a:pt x="550" y="269"/>
                  </a:lnTo>
                  <a:lnTo>
                    <a:pt x="499" y="296"/>
                  </a:lnTo>
                  <a:lnTo>
                    <a:pt x="450" y="328"/>
                  </a:lnTo>
                  <a:lnTo>
                    <a:pt x="406" y="364"/>
                  </a:lnTo>
                  <a:lnTo>
                    <a:pt x="365" y="405"/>
                  </a:lnTo>
                  <a:lnTo>
                    <a:pt x="329" y="450"/>
                  </a:lnTo>
                  <a:lnTo>
                    <a:pt x="297" y="498"/>
                  </a:lnTo>
                  <a:lnTo>
                    <a:pt x="270" y="550"/>
                  </a:lnTo>
                  <a:lnTo>
                    <a:pt x="248" y="604"/>
                  </a:lnTo>
                  <a:lnTo>
                    <a:pt x="232" y="661"/>
                  </a:lnTo>
                  <a:lnTo>
                    <a:pt x="223" y="720"/>
                  </a:lnTo>
                  <a:lnTo>
                    <a:pt x="220" y="781"/>
                  </a:lnTo>
                  <a:lnTo>
                    <a:pt x="223" y="843"/>
                  </a:lnTo>
                  <a:lnTo>
                    <a:pt x="232" y="903"/>
                  </a:lnTo>
                  <a:lnTo>
                    <a:pt x="248" y="960"/>
                  </a:lnTo>
                  <a:lnTo>
                    <a:pt x="270" y="1014"/>
                  </a:lnTo>
                  <a:lnTo>
                    <a:pt x="297" y="1066"/>
                  </a:lnTo>
                  <a:lnTo>
                    <a:pt x="329" y="1114"/>
                  </a:lnTo>
                  <a:lnTo>
                    <a:pt x="365" y="1159"/>
                  </a:lnTo>
                  <a:lnTo>
                    <a:pt x="406" y="1200"/>
                  </a:lnTo>
                  <a:lnTo>
                    <a:pt x="450" y="1237"/>
                  </a:lnTo>
                  <a:lnTo>
                    <a:pt x="499" y="1268"/>
                  </a:lnTo>
                  <a:lnTo>
                    <a:pt x="550" y="1294"/>
                  </a:lnTo>
                  <a:lnTo>
                    <a:pt x="604" y="1316"/>
                  </a:lnTo>
                  <a:lnTo>
                    <a:pt x="662" y="1332"/>
                  </a:lnTo>
                  <a:lnTo>
                    <a:pt x="721" y="1342"/>
                  </a:lnTo>
                  <a:lnTo>
                    <a:pt x="782" y="1344"/>
                  </a:lnTo>
                  <a:lnTo>
                    <a:pt x="843" y="1342"/>
                  </a:lnTo>
                  <a:lnTo>
                    <a:pt x="902" y="1332"/>
                  </a:lnTo>
                  <a:lnTo>
                    <a:pt x="959" y="1316"/>
                  </a:lnTo>
                  <a:lnTo>
                    <a:pt x="1014" y="1294"/>
                  </a:lnTo>
                  <a:lnTo>
                    <a:pt x="1065" y="1268"/>
                  </a:lnTo>
                  <a:lnTo>
                    <a:pt x="1114" y="1237"/>
                  </a:lnTo>
                  <a:lnTo>
                    <a:pt x="1158" y="1200"/>
                  </a:lnTo>
                  <a:lnTo>
                    <a:pt x="1199" y="1159"/>
                  </a:lnTo>
                  <a:lnTo>
                    <a:pt x="1235" y="1114"/>
                  </a:lnTo>
                  <a:lnTo>
                    <a:pt x="1267" y="1066"/>
                  </a:lnTo>
                  <a:lnTo>
                    <a:pt x="1294" y="1014"/>
                  </a:lnTo>
                  <a:lnTo>
                    <a:pt x="1316" y="960"/>
                  </a:lnTo>
                  <a:lnTo>
                    <a:pt x="1332" y="903"/>
                  </a:lnTo>
                  <a:lnTo>
                    <a:pt x="1341" y="843"/>
                  </a:lnTo>
                  <a:lnTo>
                    <a:pt x="1344" y="781"/>
                  </a:lnTo>
                  <a:lnTo>
                    <a:pt x="1341" y="720"/>
                  </a:lnTo>
                  <a:lnTo>
                    <a:pt x="1332" y="661"/>
                  </a:lnTo>
                  <a:lnTo>
                    <a:pt x="1316" y="604"/>
                  </a:lnTo>
                  <a:lnTo>
                    <a:pt x="1294" y="550"/>
                  </a:lnTo>
                  <a:lnTo>
                    <a:pt x="1267" y="498"/>
                  </a:lnTo>
                  <a:lnTo>
                    <a:pt x="1235" y="450"/>
                  </a:lnTo>
                  <a:lnTo>
                    <a:pt x="1199" y="405"/>
                  </a:lnTo>
                  <a:lnTo>
                    <a:pt x="1158" y="364"/>
                  </a:lnTo>
                  <a:lnTo>
                    <a:pt x="1114" y="328"/>
                  </a:lnTo>
                  <a:lnTo>
                    <a:pt x="1065" y="296"/>
                  </a:lnTo>
                  <a:lnTo>
                    <a:pt x="1014" y="269"/>
                  </a:lnTo>
                  <a:lnTo>
                    <a:pt x="959" y="248"/>
                  </a:lnTo>
                  <a:lnTo>
                    <a:pt x="902" y="232"/>
                  </a:lnTo>
                  <a:lnTo>
                    <a:pt x="843" y="222"/>
                  </a:lnTo>
                  <a:lnTo>
                    <a:pt x="782" y="219"/>
                  </a:lnTo>
                  <a:close/>
                  <a:moveTo>
                    <a:pt x="782" y="0"/>
                  </a:moveTo>
                  <a:lnTo>
                    <a:pt x="857" y="3"/>
                  </a:lnTo>
                  <a:lnTo>
                    <a:pt x="930" y="13"/>
                  </a:lnTo>
                  <a:lnTo>
                    <a:pt x="1001" y="31"/>
                  </a:lnTo>
                  <a:lnTo>
                    <a:pt x="1069" y="54"/>
                  </a:lnTo>
                  <a:lnTo>
                    <a:pt x="1134" y="84"/>
                  </a:lnTo>
                  <a:lnTo>
                    <a:pt x="1196" y="119"/>
                  </a:lnTo>
                  <a:lnTo>
                    <a:pt x="1255" y="160"/>
                  </a:lnTo>
                  <a:lnTo>
                    <a:pt x="1309" y="205"/>
                  </a:lnTo>
                  <a:lnTo>
                    <a:pt x="1359" y="255"/>
                  </a:lnTo>
                  <a:lnTo>
                    <a:pt x="1404" y="308"/>
                  </a:lnTo>
                  <a:lnTo>
                    <a:pt x="1444" y="367"/>
                  </a:lnTo>
                  <a:lnTo>
                    <a:pt x="1479" y="429"/>
                  </a:lnTo>
                  <a:lnTo>
                    <a:pt x="1508" y="494"/>
                  </a:lnTo>
                  <a:lnTo>
                    <a:pt x="1532" y="562"/>
                  </a:lnTo>
                  <a:lnTo>
                    <a:pt x="1549" y="634"/>
                  </a:lnTo>
                  <a:lnTo>
                    <a:pt x="1559" y="707"/>
                  </a:lnTo>
                  <a:lnTo>
                    <a:pt x="1563" y="781"/>
                  </a:lnTo>
                  <a:lnTo>
                    <a:pt x="1559" y="858"/>
                  </a:lnTo>
                  <a:lnTo>
                    <a:pt x="1549" y="930"/>
                  </a:lnTo>
                  <a:lnTo>
                    <a:pt x="1532" y="1002"/>
                  </a:lnTo>
                  <a:lnTo>
                    <a:pt x="1508" y="1070"/>
                  </a:lnTo>
                  <a:lnTo>
                    <a:pt x="1479" y="1134"/>
                  </a:lnTo>
                  <a:lnTo>
                    <a:pt x="1444" y="1197"/>
                  </a:lnTo>
                  <a:lnTo>
                    <a:pt x="1404" y="1255"/>
                  </a:lnTo>
                  <a:lnTo>
                    <a:pt x="1359" y="1309"/>
                  </a:lnTo>
                  <a:lnTo>
                    <a:pt x="1309" y="1359"/>
                  </a:lnTo>
                  <a:lnTo>
                    <a:pt x="1255" y="1405"/>
                  </a:lnTo>
                  <a:lnTo>
                    <a:pt x="1196" y="1445"/>
                  </a:lnTo>
                  <a:lnTo>
                    <a:pt x="1134" y="1481"/>
                  </a:lnTo>
                  <a:lnTo>
                    <a:pt x="1069" y="1510"/>
                  </a:lnTo>
                  <a:lnTo>
                    <a:pt x="1001" y="1533"/>
                  </a:lnTo>
                  <a:lnTo>
                    <a:pt x="930" y="1550"/>
                  </a:lnTo>
                  <a:lnTo>
                    <a:pt x="857" y="1561"/>
                  </a:lnTo>
                  <a:lnTo>
                    <a:pt x="782" y="1565"/>
                  </a:lnTo>
                  <a:lnTo>
                    <a:pt x="707" y="1561"/>
                  </a:lnTo>
                  <a:lnTo>
                    <a:pt x="634" y="1550"/>
                  </a:lnTo>
                  <a:lnTo>
                    <a:pt x="563" y="1533"/>
                  </a:lnTo>
                  <a:lnTo>
                    <a:pt x="494" y="1510"/>
                  </a:lnTo>
                  <a:lnTo>
                    <a:pt x="430" y="1481"/>
                  </a:lnTo>
                  <a:lnTo>
                    <a:pt x="367" y="1445"/>
                  </a:lnTo>
                  <a:lnTo>
                    <a:pt x="309" y="1405"/>
                  </a:lnTo>
                  <a:lnTo>
                    <a:pt x="255" y="1359"/>
                  </a:lnTo>
                  <a:lnTo>
                    <a:pt x="205" y="1309"/>
                  </a:lnTo>
                  <a:lnTo>
                    <a:pt x="160" y="1255"/>
                  </a:lnTo>
                  <a:lnTo>
                    <a:pt x="119" y="1197"/>
                  </a:lnTo>
                  <a:lnTo>
                    <a:pt x="85" y="1134"/>
                  </a:lnTo>
                  <a:lnTo>
                    <a:pt x="56" y="1070"/>
                  </a:lnTo>
                  <a:lnTo>
                    <a:pt x="32" y="1002"/>
                  </a:lnTo>
                  <a:lnTo>
                    <a:pt x="15" y="930"/>
                  </a:lnTo>
                  <a:lnTo>
                    <a:pt x="5" y="858"/>
                  </a:lnTo>
                  <a:lnTo>
                    <a:pt x="0" y="781"/>
                  </a:lnTo>
                  <a:lnTo>
                    <a:pt x="5" y="707"/>
                  </a:lnTo>
                  <a:lnTo>
                    <a:pt x="15" y="634"/>
                  </a:lnTo>
                  <a:lnTo>
                    <a:pt x="32" y="562"/>
                  </a:lnTo>
                  <a:lnTo>
                    <a:pt x="56" y="494"/>
                  </a:lnTo>
                  <a:lnTo>
                    <a:pt x="85" y="429"/>
                  </a:lnTo>
                  <a:lnTo>
                    <a:pt x="119" y="367"/>
                  </a:lnTo>
                  <a:lnTo>
                    <a:pt x="160" y="308"/>
                  </a:lnTo>
                  <a:lnTo>
                    <a:pt x="205" y="255"/>
                  </a:lnTo>
                  <a:lnTo>
                    <a:pt x="255" y="205"/>
                  </a:lnTo>
                  <a:lnTo>
                    <a:pt x="309" y="160"/>
                  </a:lnTo>
                  <a:lnTo>
                    <a:pt x="367" y="119"/>
                  </a:lnTo>
                  <a:lnTo>
                    <a:pt x="430" y="84"/>
                  </a:lnTo>
                  <a:lnTo>
                    <a:pt x="494" y="54"/>
                  </a:lnTo>
                  <a:lnTo>
                    <a:pt x="563" y="31"/>
                  </a:lnTo>
                  <a:lnTo>
                    <a:pt x="634" y="13"/>
                  </a:lnTo>
                  <a:lnTo>
                    <a:pt x="707" y="3"/>
                  </a:lnTo>
                  <a:lnTo>
                    <a:pt x="7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 name="Rectangle 32"/>
          <p:cNvSpPr/>
          <p:nvPr/>
        </p:nvSpPr>
        <p:spPr>
          <a:xfrm>
            <a:off x="1530949" y="2474856"/>
            <a:ext cx="2153517" cy="646331"/>
          </a:xfrm>
          <a:prstGeom prst="rect">
            <a:avLst/>
          </a:prstGeom>
        </p:spPr>
        <p:txBody>
          <a:bodyPr wrap="square">
            <a:spAutoFit/>
          </a:bodyPr>
          <a:lstStyle/>
          <a:p>
            <a:r>
              <a:rPr lang="en-US" sz="1200" dirty="0" err="1">
                <a:solidFill>
                  <a:schemeClr val="bg2"/>
                </a:solidFill>
                <a:ea typeface="Kozuka Gothic Pr6N EL" panose="020B0200000000000000" pitchFamily="34" charset="-128"/>
              </a:rPr>
              <a:t>Padjadjaran</a:t>
            </a:r>
            <a:r>
              <a:rPr lang="en-US" sz="1200" dirty="0">
                <a:solidFill>
                  <a:schemeClr val="bg2"/>
                </a:solidFill>
                <a:ea typeface="Kozuka Gothic Pr6N EL" panose="020B0200000000000000" pitchFamily="34" charset="-128"/>
              </a:rPr>
              <a:t> Street No.393</a:t>
            </a:r>
          </a:p>
          <a:p>
            <a:r>
              <a:rPr lang="en-US" sz="1200" dirty="0">
                <a:solidFill>
                  <a:schemeClr val="bg2"/>
                </a:solidFill>
                <a:ea typeface="Kozuka Gothic Pr6N EL" panose="020B0200000000000000" pitchFamily="34" charset="-128"/>
              </a:rPr>
              <a:t>Bandung, West Java</a:t>
            </a:r>
          </a:p>
          <a:p>
            <a:r>
              <a:rPr lang="en-US" sz="1200" dirty="0">
                <a:solidFill>
                  <a:schemeClr val="bg2"/>
                </a:solidFill>
                <a:ea typeface="Kozuka Gothic Pr6N EL" panose="020B0200000000000000" pitchFamily="34" charset="-128"/>
              </a:rPr>
              <a:t>Indonesia 40232</a:t>
            </a:r>
            <a:endParaRPr lang="id-ID" sz="1200" dirty="0">
              <a:solidFill>
                <a:schemeClr val="bg2"/>
              </a:solidFill>
              <a:ea typeface="Kozuka Gothic Pr6N EL" panose="020B0200000000000000" pitchFamily="34" charset="-128"/>
            </a:endParaRPr>
          </a:p>
        </p:txBody>
      </p:sp>
      <p:grpSp>
        <p:nvGrpSpPr>
          <p:cNvPr id="31" name="Group 30"/>
          <p:cNvGrpSpPr/>
          <p:nvPr/>
        </p:nvGrpSpPr>
        <p:grpSpPr>
          <a:xfrm>
            <a:off x="5056333" y="2570783"/>
            <a:ext cx="560971" cy="454477"/>
            <a:chOff x="1587500" y="1882775"/>
            <a:chExt cx="1187450" cy="962025"/>
          </a:xfrm>
          <a:solidFill>
            <a:schemeClr val="bg2"/>
          </a:solidFill>
        </p:grpSpPr>
        <p:sp>
          <p:nvSpPr>
            <p:cNvPr id="29" name="Freeform 17"/>
            <p:cNvSpPr>
              <a:spLocks noEditPoints="1"/>
            </p:cNvSpPr>
            <p:nvPr/>
          </p:nvSpPr>
          <p:spPr bwMode="auto">
            <a:xfrm>
              <a:off x="1587500" y="1882775"/>
              <a:ext cx="1187450" cy="962025"/>
            </a:xfrm>
            <a:custGeom>
              <a:avLst/>
              <a:gdLst>
                <a:gd name="T0" fmla="*/ 3521 w 3740"/>
                <a:gd name="T1" fmla="*/ 1304 h 3029"/>
                <a:gd name="T2" fmla="*/ 219 w 3740"/>
                <a:gd name="T3" fmla="*/ 1045 h 3029"/>
                <a:gd name="T4" fmla="*/ 1025 w 3740"/>
                <a:gd name="T5" fmla="*/ 1045 h 3029"/>
                <a:gd name="T6" fmla="*/ 1736 w 3740"/>
                <a:gd name="T7" fmla="*/ 872 h 3029"/>
                <a:gd name="T8" fmla="*/ 1363 w 3740"/>
                <a:gd name="T9" fmla="*/ 908 h 3029"/>
                <a:gd name="T10" fmla="*/ 775 w 3740"/>
                <a:gd name="T11" fmla="*/ 1524 h 3029"/>
                <a:gd name="T12" fmla="*/ 3245 w 3740"/>
                <a:gd name="T13" fmla="*/ 2810 h 3029"/>
                <a:gd name="T14" fmla="*/ 2496 w 3740"/>
                <a:gd name="T15" fmla="*/ 1524 h 3029"/>
                <a:gd name="T16" fmla="*/ 2251 w 3740"/>
                <a:gd name="T17" fmla="*/ 892 h 3029"/>
                <a:gd name="T18" fmla="*/ 1864 w 3740"/>
                <a:gd name="T19" fmla="*/ 870 h 3029"/>
                <a:gd name="T20" fmla="*/ 1625 w 3740"/>
                <a:gd name="T21" fmla="*/ 228 h 3029"/>
                <a:gd name="T22" fmla="*/ 1275 w 3740"/>
                <a:gd name="T23" fmla="*/ 268 h 3029"/>
                <a:gd name="T24" fmla="*/ 953 w 3740"/>
                <a:gd name="T25" fmla="*/ 339 h 3029"/>
                <a:gd name="T26" fmla="*/ 670 w 3740"/>
                <a:gd name="T27" fmla="*/ 441 h 3029"/>
                <a:gd name="T28" fmla="*/ 457 w 3740"/>
                <a:gd name="T29" fmla="*/ 558 h 3029"/>
                <a:gd name="T30" fmla="*/ 308 w 3740"/>
                <a:gd name="T31" fmla="*/ 689 h 3029"/>
                <a:gd name="T32" fmla="*/ 230 w 3740"/>
                <a:gd name="T33" fmla="*/ 825 h 3029"/>
                <a:gd name="T34" fmla="*/ 1110 w 3740"/>
                <a:gd name="T35" fmla="*/ 733 h 3029"/>
                <a:gd name="T36" fmla="*/ 1477 w 3740"/>
                <a:gd name="T37" fmla="*/ 672 h 3029"/>
                <a:gd name="T38" fmla="*/ 1864 w 3740"/>
                <a:gd name="T39" fmla="*/ 651 h 3029"/>
                <a:gd name="T40" fmla="*/ 2259 w 3740"/>
                <a:gd name="T41" fmla="*/ 673 h 3029"/>
                <a:gd name="T42" fmla="*/ 2630 w 3740"/>
                <a:gd name="T43" fmla="*/ 735 h 3029"/>
                <a:gd name="T44" fmla="*/ 3510 w 3740"/>
                <a:gd name="T45" fmla="*/ 825 h 3029"/>
                <a:gd name="T46" fmla="*/ 3431 w 3740"/>
                <a:gd name="T47" fmla="*/ 686 h 3029"/>
                <a:gd name="T48" fmla="*/ 3279 w 3740"/>
                <a:gd name="T49" fmla="*/ 555 h 3029"/>
                <a:gd name="T50" fmla="*/ 3060 w 3740"/>
                <a:gd name="T51" fmla="*/ 437 h 3029"/>
                <a:gd name="T52" fmla="*/ 2779 w 3740"/>
                <a:gd name="T53" fmla="*/ 337 h 3029"/>
                <a:gd name="T54" fmla="*/ 2459 w 3740"/>
                <a:gd name="T55" fmla="*/ 266 h 3029"/>
                <a:gd name="T56" fmla="*/ 2113 w 3740"/>
                <a:gd name="T57" fmla="*/ 227 h 3029"/>
                <a:gd name="T58" fmla="*/ 1870 w 3740"/>
                <a:gd name="T59" fmla="*/ 0 h 3029"/>
                <a:gd name="T60" fmla="*/ 2255 w 3740"/>
                <a:gd name="T61" fmla="*/ 19 h 3029"/>
                <a:gd name="T62" fmla="*/ 2618 w 3740"/>
                <a:gd name="T63" fmla="*/ 72 h 3029"/>
                <a:gd name="T64" fmla="*/ 2950 w 3740"/>
                <a:gd name="T65" fmla="*/ 160 h 3029"/>
                <a:gd name="T66" fmla="*/ 3231 w 3740"/>
                <a:gd name="T67" fmla="*/ 274 h 3029"/>
                <a:gd name="T68" fmla="*/ 3444 w 3740"/>
                <a:gd name="T69" fmla="*/ 404 h 3029"/>
                <a:gd name="T70" fmla="*/ 3602 w 3740"/>
                <a:gd name="T71" fmla="*/ 550 h 3029"/>
                <a:gd name="T72" fmla="*/ 3701 w 3740"/>
                <a:gd name="T73" fmla="*/ 710 h 3029"/>
                <a:gd name="T74" fmla="*/ 3740 w 3740"/>
                <a:gd name="T75" fmla="*/ 880 h 3029"/>
                <a:gd name="T76" fmla="*/ 3225 w 3740"/>
                <a:gd name="T77" fmla="*/ 1524 h 3029"/>
                <a:gd name="T78" fmla="*/ 277 w 3740"/>
                <a:gd name="T79" fmla="*/ 3029 h 3029"/>
                <a:gd name="T80" fmla="*/ 0 w 3740"/>
                <a:gd name="T81" fmla="*/ 1524 h 3029"/>
                <a:gd name="T82" fmla="*/ 15 w 3740"/>
                <a:gd name="T83" fmla="*/ 782 h 3029"/>
                <a:gd name="T84" fmla="*/ 90 w 3740"/>
                <a:gd name="T85" fmla="*/ 615 h 3029"/>
                <a:gd name="T86" fmla="*/ 226 w 3740"/>
                <a:gd name="T87" fmla="*/ 460 h 3029"/>
                <a:gd name="T88" fmla="*/ 419 w 3740"/>
                <a:gd name="T89" fmla="*/ 323 h 3029"/>
                <a:gd name="T90" fmla="*/ 678 w 3740"/>
                <a:gd name="T91" fmla="*/ 201 h 3029"/>
                <a:gd name="T92" fmla="*/ 998 w 3740"/>
                <a:gd name="T93" fmla="*/ 100 h 3029"/>
                <a:gd name="T94" fmla="*/ 1355 w 3740"/>
                <a:gd name="T95" fmla="*/ 34 h 3029"/>
                <a:gd name="T96" fmla="*/ 1739 w 3740"/>
                <a:gd name="T97" fmla="*/ 2 h 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40" h="3029">
                  <a:moveTo>
                    <a:pt x="2715" y="1045"/>
                  </a:moveTo>
                  <a:lnTo>
                    <a:pt x="2715" y="1304"/>
                  </a:lnTo>
                  <a:lnTo>
                    <a:pt x="3521" y="1304"/>
                  </a:lnTo>
                  <a:lnTo>
                    <a:pt x="3521" y="1045"/>
                  </a:lnTo>
                  <a:lnTo>
                    <a:pt x="2715" y="1045"/>
                  </a:lnTo>
                  <a:close/>
                  <a:moveTo>
                    <a:pt x="219" y="1045"/>
                  </a:moveTo>
                  <a:lnTo>
                    <a:pt x="219" y="1304"/>
                  </a:lnTo>
                  <a:lnTo>
                    <a:pt x="1025" y="1304"/>
                  </a:lnTo>
                  <a:lnTo>
                    <a:pt x="1025" y="1045"/>
                  </a:lnTo>
                  <a:lnTo>
                    <a:pt x="219" y="1045"/>
                  </a:lnTo>
                  <a:close/>
                  <a:moveTo>
                    <a:pt x="1864" y="870"/>
                  </a:moveTo>
                  <a:lnTo>
                    <a:pt x="1736" y="872"/>
                  </a:lnTo>
                  <a:lnTo>
                    <a:pt x="1609" y="880"/>
                  </a:lnTo>
                  <a:lnTo>
                    <a:pt x="1485" y="892"/>
                  </a:lnTo>
                  <a:lnTo>
                    <a:pt x="1363" y="908"/>
                  </a:lnTo>
                  <a:lnTo>
                    <a:pt x="1244" y="928"/>
                  </a:lnTo>
                  <a:lnTo>
                    <a:pt x="1244" y="1524"/>
                  </a:lnTo>
                  <a:lnTo>
                    <a:pt x="775" y="1524"/>
                  </a:lnTo>
                  <a:lnTo>
                    <a:pt x="495" y="1961"/>
                  </a:lnTo>
                  <a:lnTo>
                    <a:pt x="495" y="2810"/>
                  </a:lnTo>
                  <a:lnTo>
                    <a:pt x="3245" y="2810"/>
                  </a:lnTo>
                  <a:lnTo>
                    <a:pt x="3245" y="1961"/>
                  </a:lnTo>
                  <a:lnTo>
                    <a:pt x="2965" y="1524"/>
                  </a:lnTo>
                  <a:lnTo>
                    <a:pt x="2496" y="1524"/>
                  </a:lnTo>
                  <a:lnTo>
                    <a:pt x="2496" y="930"/>
                  </a:lnTo>
                  <a:lnTo>
                    <a:pt x="2375" y="909"/>
                  </a:lnTo>
                  <a:lnTo>
                    <a:pt x="2251" y="892"/>
                  </a:lnTo>
                  <a:lnTo>
                    <a:pt x="2125" y="880"/>
                  </a:lnTo>
                  <a:lnTo>
                    <a:pt x="1996" y="872"/>
                  </a:lnTo>
                  <a:lnTo>
                    <a:pt x="1864" y="870"/>
                  </a:lnTo>
                  <a:close/>
                  <a:moveTo>
                    <a:pt x="1870" y="220"/>
                  </a:moveTo>
                  <a:lnTo>
                    <a:pt x="1746" y="222"/>
                  </a:lnTo>
                  <a:lnTo>
                    <a:pt x="1625" y="228"/>
                  </a:lnTo>
                  <a:lnTo>
                    <a:pt x="1506" y="237"/>
                  </a:lnTo>
                  <a:lnTo>
                    <a:pt x="1388" y="251"/>
                  </a:lnTo>
                  <a:lnTo>
                    <a:pt x="1275" y="268"/>
                  </a:lnTo>
                  <a:lnTo>
                    <a:pt x="1164" y="288"/>
                  </a:lnTo>
                  <a:lnTo>
                    <a:pt x="1056" y="312"/>
                  </a:lnTo>
                  <a:lnTo>
                    <a:pt x="953" y="339"/>
                  </a:lnTo>
                  <a:lnTo>
                    <a:pt x="855" y="370"/>
                  </a:lnTo>
                  <a:lnTo>
                    <a:pt x="759" y="404"/>
                  </a:lnTo>
                  <a:lnTo>
                    <a:pt x="670" y="441"/>
                  </a:lnTo>
                  <a:lnTo>
                    <a:pt x="592" y="479"/>
                  </a:lnTo>
                  <a:lnTo>
                    <a:pt x="521" y="517"/>
                  </a:lnTo>
                  <a:lnTo>
                    <a:pt x="457" y="558"/>
                  </a:lnTo>
                  <a:lnTo>
                    <a:pt x="400" y="601"/>
                  </a:lnTo>
                  <a:lnTo>
                    <a:pt x="350" y="644"/>
                  </a:lnTo>
                  <a:lnTo>
                    <a:pt x="308" y="689"/>
                  </a:lnTo>
                  <a:lnTo>
                    <a:pt x="274" y="734"/>
                  </a:lnTo>
                  <a:lnTo>
                    <a:pt x="248" y="779"/>
                  </a:lnTo>
                  <a:lnTo>
                    <a:pt x="230" y="825"/>
                  </a:lnTo>
                  <a:lnTo>
                    <a:pt x="1025" y="825"/>
                  </a:lnTo>
                  <a:lnTo>
                    <a:pt x="1025" y="752"/>
                  </a:lnTo>
                  <a:lnTo>
                    <a:pt x="1110" y="733"/>
                  </a:lnTo>
                  <a:lnTo>
                    <a:pt x="1230" y="708"/>
                  </a:lnTo>
                  <a:lnTo>
                    <a:pt x="1352" y="687"/>
                  </a:lnTo>
                  <a:lnTo>
                    <a:pt x="1477" y="672"/>
                  </a:lnTo>
                  <a:lnTo>
                    <a:pt x="1604" y="660"/>
                  </a:lnTo>
                  <a:lnTo>
                    <a:pt x="1734" y="653"/>
                  </a:lnTo>
                  <a:lnTo>
                    <a:pt x="1864" y="651"/>
                  </a:lnTo>
                  <a:lnTo>
                    <a:pt x="1998" y="653"/>
                  </a:lnTo>
                  <a:lnTo>
                    <a:pt x="2130" y="660"/>
                  </a:lnTo>
                  <a:lnTo>
                    <a:pt x="2259" y="673"/>
                  </a:lnTo>
                  <a:lnTo>
                    <a:pt x="2385" y="689"/>
                  </a:lnTo>
                  <a:lnTo>
                    <a:pt x="2509" y="709"/>
                  </a:lnTo>
                  <a:lnTo>
                    <a:pt x="2630" y="735"/>
                  </a:lnTo>
                  <a:lnTo>
                    <a:pt x="2715" y="754"/>
                  </a:lnTo>
                  <a:lnTo>
                    <a:pt x="2715" y="825"/>
                  </a:lnTo>
                  <a:lnTo>
                    <a:pt x="3510" y="825"/>
                  </a:lnTo>
                  <a:lnTo>
                    <a:pt x="3492" y="778"/>
                  </a:lnTo>
                  <a:lnTo>
                    <a:pt x="3466" y="733"/>
                  </a:lnTo>
                  <a:lnTo>
                    <a:pt x="3431" y="686"/>
                  </a:lnTo>
                  <a:lnTo>
                    <a:pt x="3388" y="642"/>
                  </a:lnTo>
                  <a:lnTo>
                    <a:pt x="3337" y="598"/>
                  </a:lnTo>
                  <a:lnTo>
                    <a:pt x="3279" y="555"/>
                  </a:lnTo>
                  <a:lnTo>
                    <a:pt x="3213" y="514"/>
                  </a:lnTo>
                  <a:lnTo>
                    <a:pt x="3140" y="474"/>
                  </a:lnTo>
                  <a:lnTo>
                    <a:pt x="3060" y="437"/>
                  </a:lnTo>
                  <a:lnTo>
                    <a:pt x="2972" y="400"/>
                  </a:lnTo>
                  <a:lnTo>
                    <a:pt x="2878" y="366"/>
                  </a:lnTo>
                  <a:lnTo>
                    <a:pt x="2779" y="337"/>
                  </a:lnTo>
                  <a:lnTo>
                    <a:pt x="2676" y="310"/>
                  </a:lnTo>
                  <a:lnTo>
                    <a:pt x="2569" y="286"/>
                  </a:lnTo>
                  <a:lnTo>
                    <a:pt x="2459" y="266"/>
                  </a:lnTo>
                  <a:lnTo>
                    <a:pt x="2346" y="249"/>
                  </a:lnTo>
                  <a:lnTo>
                    <a:pt x="2230" y="237"/>
                  </a:lnTo>
                  <a:lnTo>
                    <a:pt x="2113" y="227"/>
                  </a:lnTo>
                  <a:lnTo>
                    <a:pt x="1992" y="221"/>
                  </a:lnTo>
                  <a:lnTo>
                    <a:pt x="1870" y="220"/>
                  </a:lnTo>
                  <a:close/>
                  <a:moveTo>
                    <a:pt x="1870" y="0"/>
                  </a:moveTo>
                  <a:lnTo>
                    <a:pt x="2000" y="2"/>
                  </a:lnTo>
                  <a:lnTo>
                    <a:pt x="2128" y="9"/>
                  </a:lnTo>
                  <a:lnTo>
                    <a:pt x="2255" y="19"/>
                  </a:lnTo>
                  <a:lnTo>
                    <a:pt x="2379" y="33"/>
                  </a:lnTo>
                  <a:lnTo>
                    <a:pt x="2500" y="51"/>
                  </a:lnTo>
                  <a:lnTo>
                    <a:pt x="2618" y="72"/>
                  </a:lnTo>
                  <a:lnTo>
                    <a:pt x="2734" y="98"/>
                  </a:lnTo>
                  <a:lnTo>
                    <a:pt x="2844" y="127"/>
                  </a:lnTo>
                  <a:lnTo>
                    <a:pt x="2950" y="160"/>
                  </a:lnTo>
                  <a:lnTo>
                    <a:pt x="3052" y="196"/>
                  </a:lnTo>
                  <a:lnTo>
                    <a:pt x="3148" y="236"/>
                  </a:lnTo>
                  <a:lnTo>
                    <a:pt x="3231" y="274"/>
                  </a:lnTo>
                  <a:lnTo>
                    <a:pt x="3308" y="316"/>
                  </a:lnTo>
                  <a:lnTo>
                    <a:pt x="3380" y="359"/>
                  </a:lnTo>
                  <a:lnTo>
                    <a:pt x="3444" y="404"/>
                  </a:lnTo>
                  <a:lnTo>
                    <a:pt x="3503" y="451"/>
                  </a:lnTo>
                  <a:lnTo>
                    <a:pt x="3556" y="500"/>
                  </a:lnTo>
                  <a:lnTo>
                    <a:pt x="3602" y="550"/>
                  </a:lnTo>
                  <a:lnTo>
                    <a:pt x="3641" y="602"/>
                  </a:lnTo>
                  <a:lnTo>
                    <a:pt x="3675" y="656"/>
                  </a:lnTo>
                  <a:lnTo>
                    <a:pt x="3701" y="710"/>
                  </a:lnTo>
                  <a:lnTo>
                    <a:pt x="3721" y="766"/>
                  </a:lnTo>
                  <a:lnTo>
                    <a:pt x="3734" y="823"/>
                  </a:lnTo>
                  <a:lnTo>
                    <a:pt x="3740" y="880"/>
                  </a:lnTo>
                  <a:lnTo>
                    <a:pt x="3740" y="884"/>
                  </a:lnTo>
                  <a:lnTo>
                    <a:pt x="3740" y="1524"/>
                  </a:lnTo>
                  <a:lnTo>
                    <a:pt x="3225" y="1524"/>
                  </a:lnTo>
                  <a:lnTo>
                    <a:pt x="3463" y="1896"/>
                  </a:lnTo>
                  <a:lnTo>
                    <a:pt x="3463" y="3029"/>
                  </a:lnTo>
                  <a:lnTo>
                    <a:pt x="277" y="3029"/>
                  </a:lnTo>
                  <a:lnTo>
                    <a:pt x="277" y="1896"/>
                  </a:lnTo>
                  <a:lnTo>
                    <a:pt x="515" y="1524"/>
                  </a:lnTo>
                  <a:lnTo>
                    <a:pt x="0" y="1524"/>
                  </a:lnTo>
                  <a:lnTo>
                    <a:pt x="0" y="899"/>
                  </a:lnTo>
                  <a:lnTo>
                    <a:pt x="3" y="840"/>
                  </a:lnTo>
                  <a:lnTo>
                    <a:pt x="15" y="782"/>
                  </a:lnTo>
                  <a:lnTo>
                    <a:pt x="33" y="725"/>
                  </a:lnTo>
                  <a:lnTo>
                    <a:pt x="58" y="669"/>
                  </a:lnTo>
                  <a:lnTo>
                    <a:pt x="90" y="615"/>
                  </a:lnTo>
                  <a:lnTo>
                    <a:pt x="128" y="563"/>
                  </a:lnTo>
                  <a:lnTo>
                    <a:pt x="173" y="510"/>
                  </a:lnTo>
                  <a:lnTo>
                    <a:pt x="226" y="460"/>
                  </a:lnTo>
                  <a:lnTo>
                    <a:pt x="283" y="413"/>
                  </a:lnTo>
                  <a:lnTo>
                    <a:pt x="349" y="366"/>
                  </a:lnTo>
                  <a:lnTo>
                    <a:pt x="419" y="323"/>
                  </a:lnTo>
                  <a:lnTo>
                    <a:pt x="498" y="280"/>
                  </a:lnTo>
                  <a:lnTo>
                    <a:pt x="580" y="240"/>
                  </a:lnTo>
                  <a:lnTo>
                    <a:pt x="678" y="201"/>
                  </a:lnTo>
                  <a:lnTo>
                    <a:pt x="780" y="163"/>
                  </a:lnTo>
                  <a:lnTo>
                    <a:pt x="887" y="130"/>
                  </a:lnTo>
                  <a:lnTo>
                    <a:pt x="998" y="100"/>
                  </a:lnTo>
                  <a:lnTo>
                    <a:pt x="1114" y="73"/>
                  </a:lnTo>
                  <a:lnTo>
                    <a:pt x="1233" y="52"/>
                  </a:lnTo>
                  <a:lnTo>
                    <a:pt x="1355" y="34"/>
                  </a:lnTo>
                  <a:lnTo>
                    <a:pt x="1481" y="19"/>
                  </a:lnTo>
                  <a:lnTo>
                    <a:pt x="1608" y="9"/>
                  </a:lnTo>
                  <a:lnTo>
                    <a:pt x="1739" y="2"/>
                  </a:lnTo>
                  <a:lnTo>
                    <a:pt x="18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noEditPoints="1"/>
            </p:cNvSpPr>
            <p:nvPr/>
          </p:nvSpPr>
          <p:spPr bwMode="auto">
            <a:xfrm>
              <a:off x="1989138" y="2324100"/>
              <a:ext cx="384175" cy="384175"/>
            </a:xfrm>
            <a:custGeom>
              <a:avLst/>
              <a:gdLst>
                <a:gd name="T0" fmla="*/ 553 w 1210"/>
                <a:gd name="T1" fmla="*/ 222 h 1211"/>
                <a:gd name="T2" fmla="*/ 455 w 1210"/>
                <a:gd name="T3" fmla="*/ 249 h 1211"/>
                <a:gd name="T4" fmla="*/ 369 w 1210"/>
                <a:gd name="T5" fmla="*/ 299 h 1211"/>
                <a:gd name="T6" fmla="*/ 300 w 1210"/>
                <a:gd name="T7" fmla="*/ 370 h 1211"/>
                <a:gd name="T8" fmla="*/ 249 w 1210"/>
                <a:gd name="T9" fmla="*/ 455 h 1211"/>
                <a:gd name="T10" fmla="*/ 223 w 1210"/>
                <a:gd name="T11" fmla="*/ 552 h 1211"/>
                <a:gd name="T12" fmla="*/ 223 w 1210"/>
                <a:gd name="T13" fmla="*/ 658 h 1211"/>
                <a:gd name="T14" fmla="*/ 249 w 1210"/>
                <a:gd name="T15" fmla="*/ 756 h 1211"/>
                <a:gd name="T16" fmla="*/ 300 w 1210"/>
                <a:gd name="T17" fmla="*/ 841 h 1211"/>
                <a:gd name="T18" fmla="*/ 369 w 1210"/>
                <a:gd name="T19" fmla="*/ 911 h 1211"/>
                <a:gd name="T20" fmla="*/ 455 w 1210"/>
                <a:gd name="T21" fmla="*/ 961 h 1211"/>
                <a:gd name="T22" fmla="*/ 553 w 1210"/>
                <a:gd name="T23" fmla="*/ 988 h 1211"/>
                <a:gd name="T24" fmla="*/ 657 w 1210"/>
                <a:gd name="T25" fmla="*/ 988 h 1211"/>
                <a:gd name="T26" fmla="*/ 755 w 1210"/>
                <a:gd name="T27" fmla="*/ 961 h 1211"/>
                <a:gd name="T28" fmla="*/ 841 w 1210"/>
                <a:gd name="T29" fmla="*/ 911 h 1211"/>
                <a:gd name="T30" fmla="*/ 910 w 1210"/>
                <a:gd name="T31" fmla="*/ 841 h 1211"/>
                <a:gd name="T32" fmla="*/ 961 w 1210"/>
                <a:gd name="T33" fmla="*/ 756 h 1211"/>
                <a:gd name="T34" fmla="*/ 987 w 1210"/>
                <a:gd name="T35" fmla="*/ 658 h 1211"/>
                <a:gd name="T36" fmla="*/ 987 w 1210"/>
                <a:gd name="T37" fmla="*/ 552 h 1211"/>
                <a:gd name="T38" fmla="*/ 961 w 1210"/>
                <a:gd name="T39" fmla="*/ 455 h 1211"/>
                <a:gd name="T40" fmla="*/ 910 w 1210"/>
                <a:gd name="T41" fmla="*/ 370 h 1211"/>
                <a:gd name="T42" fmla="*/ 841 w 1210"/>
                <a:gd name="T43" fmla="*/ 299 h 1211"/>
                <a:gd name="T44" fmla="*/ 755 w 1210"/>
                <a:gd name="T45" fmla="*/ 249 h 1211"/>
                <a:gd name="T46" fmla="*/ 657 w 1210"/>
                <a:gd name="T47" fmla="*/ 222 h 1211"/>
                <a:gd name="T48" fmla="*/ 605 w 1210"/>
                <a:gd name="T49" fmla="*/ 0 h 1211"/>
                <a:gd name="T50" fmla="*/ 734 w 1210"/>
                <a:gd name="T51" fmla="*/ 13 h 1211"/>
                <a:gd name="T52" fmla="*/ 854 w 1210"/>
                <a:gd name="T53" fmla="*/ 53 h 1211"/>
                <a:gd name="T54" fmla="*/ 962 w 1210"/>
                <a:gd name="T55" fmla="*/ 117 h 1211"/>
                <a:gd name="T56" fmla="*/ 1054 w 1210"/>
                <a:gd name="T57" fmla="*/ 199 h 1211"/>
                <a:gd name="T58" fmla="*/ 1127 w 1210"/>
                <a:gd name="T59" fmla="*/ 299 h 1211"/>
                <a:gd name="T60" fmla="*/ 1180 w 1210"/>
                <a:gd name="T61" fmla="*/ 414 h 1211"/>
                <a:gd name="T62" fmla="*/ 1207 w 1210"/>
                <a:gd name="T63" fmla="*/ 539 h 1211"/>
                <a:gd name="T64" fmla="*/ 1207 w 1210"/>
                <a:gd name="T65" fmla="*/ 672 h 1211"/>
                <a:gd name="T66" fmla="*/ 1180 w 1210"/>
                <a:gd name="T67" fmla="*/ 796 h 1211"/>
                <a:gd name="T68" fmla="*/ 1127 w 1210"/>
                <a:gd name="T69" fmla="*/ 911 h 1211"/>
                <a:gd name="T70" fmla="*/ 1054 w 1210"/>
                <a:gd name="T71" fmla="*/ 1011 h 1211"/>
                <a:gd name="T72" fmla="*/ 962 w 1210"/>
                <a:gd name="T73" fmla="*/ 1094 h 1211"/>
                <a:gd name="T74" fmla="*/ 854 w 1210"/>
                <a:gd name="T75" fmla="*/ 1157 h 1211"/>
                <a:gd name="T76" fmla="*/ 734 w 1210"/>
                <a:gd name="T77" fmla="*/ 1197 h 1211"/>
                <a:gd name="T78" fmla="*/ 605 w 1210"/>
                <a:gd name="T79" fmla="*/ 1211 h 1211"/>
                <a:gd name="T80" fmla="*/ 476 w 1210"/>
                <a:gd name="T81" fmla="*/ 1197 h 1211"/>
                <a:gd name="T82" fmla="*/ 356 w 1210"/>
                <a:gd name="T83" fmla="*/ 1157 h 1211"/>
                <a:gd name="T84" fmla="*/ 248 w 1210"/>
                <a:gd name="T85" fmla="*/ 1094 h 1211"/>
                <a:gd name="T86" fmla="*/ 156 w 1210"/>
                <a:gd name="T87" fmla="*/ 1011 h 1211"/>
                <a:gd name="T88" fmla="*/ 83 w 1210"/>
                <a:gd name="T89" fmla="*/ 911 h 1211"/>
                <a:gd name="T90" fmla="*/ 30 w 1210"/>
                <a:gd name="T91" fmla="*/ 796 h 1211"/>
                <a:gd name="T92" fmla="*/ 3 w 1210"/>
                <a:gd name="T93" fmla="*/ 672 h 1211"/>
                <a:gd name="T94" fmla="*/ 3 w 1210"/>
                <a:gd name="T95" fmla="*/ 539 h 1211"/>
                <a:gd name="T96" fmla="*/ 30 w 1210"/>
                <a:gd name="T97" fmla="*/ 414 h 1211"/>
                <a:gd name="T98" fmla="*/ 83 w 1210"/>
                <a:gd name="T99" fmla="*/ 299 h 1211"/>
                <a:gd name="T100" fmla="*/ 156 w 1210"/>
                <a:gd name="T101" fmla="*/ 199 h 1211"/>
                <a:gd name="T102" fmla="*/ 248 w 1210"/>
                <a:gd name="T103" fmla="*/ 117 h 1211"/>
                <a:gd name="T104" fmla="*/ 356 w 1210"/>
                <a:gd name="T105" fmla="*/ 53 h 1211"/>
                <a:gd name="T106" fmla="*/ 476 w 1210"/>
                <a:gd name="T107" fmla="*/ 13 h 1211"/>
                <a:gd name="T108" fmla="*/ 605 w 1210"/>
                <a:gd name="T10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0" h="1211">
                  <a:moveTo>
                    <a:pt x="605" y="219"/>
                  </a:moveTo>
                  <a:lnTo>
                    <a:pt x="553" y="222"/>
                  </a:lnTo>
                  <a:lnTo>
                    <a:pt x="503" y="232"/>
                  </a:lnTo>
                  <a:lnTo>
                    <a:pt x="455" y="249"/>
                  </a:lnTo>
                  <a:lnTo>
                    <a:pt x="410" y="272"/>
                  </a:lnTo>
                  <a:lnTo>
                    <a:pt x="369" y="299"/>
                  </a:lnTo>
                  <a:lnTo>
                    <a:pt x="332" y="332"/>
                  </a:lnTo>
                  <a:lnTo>
                    <a:pt x="300" y="370"/>
                  </a:lnTo>
                  <a:lnTo>
                    <a:pt x="272" y="411"/>
                  </a:lnTo>
                  <a:lnTo>
                    <a:pt x="249" y="455"/>
                  </a:lnTo>
                  <a:lnTo>
                    <a:pt x="233" y="502"/>
                  </a:lnTo>
                  <a:lnTo>
                    <a:pt x="223" y="552"/>
                  </a:lnTo>
                  <a:lnTo>
                    <a:pt x="220" y="605"/>
                  </a:lnTo>
                  <a:lnTo>
                    <a:pt x="223" y="658"/>
                  </a:lnTo>
                  <a:lnTo>
                    <a:pt x="233" y="708"/>
                  </a:lnTo>
                  <a:lnTo>
                    <a:pt x="249" y="756"/>
                  </a:lnTo>
                  <a:lnTo>
                    <a:pt x="272" y="800"/>
                  </a:lnTo>
                  <a:lnTo>
                    <a:pt x="300" y="841"/>
                  </a:lnTo>
                  <a:lnTo>
                    <a:pt x="332" y="878"/>
                  </a:lnTo>
                  <a:lnTo>
                    <a:pt x="369" y="911"/>
                  </a:lnTo>
                  <a:lnTo>
                    <a:pt x="410" y="938"/>
                  </a:lnTo>
                  <a:lnTo>
                    <a:pt x="455" y="961"/>
                  </a:lnTo>
                  <a:lnTo>
                    <a:pt x="503" y="978"/>
                  </a:lnTo>
                  <a:lnTo>
                    <a:pt x="553" y="988"/>
                  </a:lnTo>
                  <a:lnTo>
                    <a:pt x="605" y="992"/>
                  </a:lnTo>
                  <a:lnTo>
                    <a:pt x="657" y="988"/>
                  </a:lnTo>
                  <a:lnTo>
                    <a:pt x="707" y="978"/>
                  </a:lnTo>
                  <a:lnTo>
                    <a:pt x="755" y="961"/>
                  </a:lnTo>
                  <a:lnTo>
                    <a:pt x="800" y="938"/>
                  </a:lnTo>
                  <a:lnTo>
                    <a:pt x="841" y="911"/>
                  </a:lnTo>
                  <a:lnTo>
                    <a:pt x="878" y="878"/>
                  </a:lnTo>
                  <a:lnTo>
                    <a:pt x="910" y="841"/>
                  </a:lnTo>
                  <a:lnTo>
                    <a:pt x="938" y="800"/>
                  </a:lnTo>
                  <a:lnTo>
                    <a:pt x="961" y="756"/>
                  </a:lnTo>
                  <a:lnTo>
                    <a:pt x="977" y="708"/>
                  </a:lnTo>
                  <a:lnTo>
                    <a:pt x="987" y="658"/>
                  </a:lnTo>
                  <a:lnTo>
                    <a:pt x="990" y="605"/>
                  </a:lnTo>
                  <a:lnTo>
                    <a:pt x="987" y="552"/>
                  </a:lnTo>
                  <a:lnTo>
                    <a:pt x="977" y="502"/>
                  </a:lnTo>
                  <a:lnTo>
                    <a:pt x="961" y="455"/>
                  </a:lnTo>
                  <a:lnTo>
                    <a:pt x="938" y="411"/>
                  </a:lnTo>
                  <a:lnTo>
                    <a:pt x="910" y="370"/>
                  </a:lnTo>
                  <a:lnTo>
                    <a:pt x="878" y="332"/>
                  </a:lnTo>
                  <a:lnTo>
                    <a:pt x="841" y="299"/>
                  </a:lnTo>
                  <a:lnTo>
                    <a:pt x="800" y="272"/>
                  </a:lnTo>
                  <a:lnTo>
                    <a:pt x="755" y="249"/>
                  </a:lnTo>
                  <a:lnTo>
                    <a:pt x="707" y="232"/>
                  </a:lnTo>
                  <a:lnTo>
                    <a:pt x="657" y="222"/>
                  </a:lnTo>
                  <a:lnTo>
                    <a:pt x="605" y="219"/>
                  </a:lnTo>
                  <a:close/>
                  <a:moveTo>
                    <a:pt x="605" y="0"/>
                  </a:moveTo>
                  <a:lnTo>
                    <a:pt x="671" y="3"/>
                  </a:lnTo>
                  <a:lnTo>
                    <a:pt x="734" y="13"/>
                  </a:lnTo>
                  <a:lnTo>
                    <a:pt x="797" y="30"/>
                  </a:lnTo>
                  <a:lnTo>
                    <a:pt x="854" y="53"/>
                  </a:lnTo>
                  <a:lnTo>
                    <a:pt x="910" y="83"/>
                  </a:lnTo>
                  <a:lnTo>
                    <a:pt x="962" y="117"/>
                  </a:lnTo>
                  <a:lnTo>
                    <a:pt x="1010" y="155"/>
                  </a:lnTo>
                  <a:lnTo>
                    <a:pt x="1054" y="199"/>
                  </a:lnTo>
                  <a:lnTo>
                    <a:pt x="1093" y="247"/>
                  </a:lnTo>
                  <a:lnTo>
                    <a:pt x="1127" y="299"/>
                  </a:lnTo>
                  <a:lnTo>
                    <a:pt x="1156" y="355"/>
                  </a:lnTo>
                  <a:lnTo>
                    <a:pt x="1180" y="414"/>
                  </a:lnTo>
                  <a:lnTo>
                    <a:pt x="1195" y="475"/>
                  </a:lnTo>
                  <a:lnTo>
                    <a:pt x="1207" y="539"/>
                  </a:lnTo>
                  <a:lnTo>
                    <a:pt x="1210" y="605"/>
                  </a:lnTo>
                  <a:lnTo>
                    <a:pt x="1207" y="672"/>
                  </a:lnTo>
                  <a:lnTo>
                    <a:pt x="1195" y="735"/>
                  </a:lnTo>
                  <a:lnTo>
                    <a:pt x="1180" y="796"/>
                  </a:lnTo>
                  <a:lnTo>
                    <a:pt x="1156" y="855"/>
                  </a:lnTo>
                  <a:lnTo>
                    <a:pt x="1127" y="911"/>
                  </a:lnTo>
                  <a:lnTo>
                    <a:pt x="1093" y="962"/>
                  </a:lnTo>
                  <a:lnTo>
                    <a:pt x="1054" y="1011"/>
                  </a:lnTo>
                  <a:lnTo>
                    <a:pt x="1010" y="1055"/>
                  </a:lnTo>
                  <a:lnTo>
                    <a:pt x="962" y="1094"/>
                  </a:lnTo>
                  <a:lnTo>
                    <a:pt x="910" y="1128"/>
                  </a:lnTo>
                  <a:lnTo>
                    <a:pt x="854" y="1157"/>
                  </a:lnTo>
                  <a:lnTo>
                    <a:pt x="797" y="1180"/>
                  </a:lnTo>
                  <a:lnTo>
                    <a:pt x="734" y="1197"/>
                  </a:lnTo>
                  <a:lnTo>
                    <a:pt x="671" y="1207"/>
                  </a:lnTo>
                  <a:lnTo>
                    <a:pt x="605" y="1211"/>
                  </a:lnTo>
                  <a:lnTo>
                    <a:pt x="539" y="1207"/>
                  </a:lnTo>
                  <a:lnTo>
                    <a:pt x="476" y="1197"/>
                  </a:lnTo>
                  <a:lnTo>
                    <a:pt x="413" y="1180"/>
                  </a:lnTo>
                  <a:lnTo>
                    <a:pt x="356" y="1157"/>
                  </a:lnTo>
                  <a:lnTo>
                    <a:pt x="300" y="1128"/>
                  </a:lnTo>
                  <a:lnTo>
                    <a:pt x="248" y="1094"/>
                  </a:lnTo>
                  <a:lnTo>
                    <a:pt x="200" y="1055"/>
                  </a:lnTo>
                  <a:lnTo>
                    <a:pt x="156" y="1011"/>
                  </a:lnTo>
                  <a:lnTo>
                    <a:pt x="117" y="962"/>
                  </a:lnTo>
                  <a:lnTo>
                    <a:pt x="83" y="911"/>
                  </a:lnTo>
                  <a:lnTo>
                    <a:pt x="54" y="855"/>
                  </a:lnTo>
                  <a:lnTo>
                    <a:pt x="30" y="796"/>
                  </a:lnTo>
                  <a:lnTo>
                    <a:pt x="15" y="735"/>
                  </a:lnTo>
                  <a:lnTo>
                    <a:pt x="3" y="672"/>
                  </a:lnTo>
                  <a:lnTo>
                    <a:pt x="0" y="605"/>
                  </a:lnTo>
                  <a:lnTo>
                    <a:pt x="3" y="539"/>
                  </a:lnTo>
                  <a:lnTo>
                    <a:pt x="15" y="475"/>
                  </a:lnTo>
                  <a:lnTo>
                    <a:pt x="30" y="414"/>
                  </a:lnTo>
                  <a:lnTo>
                    <a:pt x="54" y="355"/>
                  </a:lnTo>
                  <a:lnTo>
                    <a:pt x="83" y="299"/>
                  </a:lnTo>
                  <a:lnTo>
                    <a:pt x="117" y="247"/>
                  </a:lnTo>
                  <a:lnTo>
                    <a:pt x="156" y="199"/>
                  </a:lnTo>
                  <a:lnTo>
                    <a:pt x="200" y="155"/>
                  </a:lnTo>
                  <a:lnTo>
                    <a:pt x="248" y="117"/>
                  </a:lnTo>
                  <a:lnTo>
                    <a:pt x="300" y="83"/>
                  </a:lnTo>
                  <a:lnTo>
                    <a:pt x="356" y="53"/>
                  </a:lnTo>
                  <a:lnTo>
                    <a:pt x="413" y="30"/>
                  </a:lnTo>
                  <a:lnTo>
                    <a:pt x="476" y="13"/>
                  </a:lnTo>
                  <a:lnTo>
                    <a:pt x="539" y="3"/>
                  </a:lnTo>
                  <a:lnTo>
                    <a:pt x="6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TextBox 33"/>
          <p:cNvSpPr txBox="1"/>
          <p:nvPr/>
        </p:nvSpPr>
        <p:spPr>
          <a:xfrm>
            <a:off x="5617304" y="2644133"/>
            <a:ext cx="1518364" cy="307777"/>
          </a:xfrm>
          <a:prstGeom prst="rect">
            <a:avLst/>
          </a:prstGeom>
          <a:noFill/>
        </p:spPr>
        <p:txBody>
          <a:bodyPr wrap="none" rtlCol="0">
            <a:spAutoFit/>
          </a:bodyPr>
          <a:lstStyle/>
          <a:p>
            <a:r>
              <a:rPr lang="en-US" sz="1400" dirty="0">
                <a:solidFill>
                  <a:schemeClr val="bg2"/>
                </a:solidFill>
              </a:rPr>
              <a:t>+12 345 678 90</a:t>
            </a:r>
          </a:p>
        </p:txBody>
      </p:sp>
      <p:sp>
        <p:nvSpPr>
          <p:cNvPr id="25" name="Freeform 12"/>
          <p:cNvSpPr>
            <a:spLocks noEditPoints="1"/>
          </p:cNvSpPr>
          <p:nvPr/>
        </p:nvSpPr>
        <p:spPr bwMode="auto">
          <a:xfrm>
            <a:off x="8191865" y="2624030"/>
            <a:ext cx="561721" cy="347982"/>
          </a:xfrm>
          <a:custGeom>
            <a:avLst/>
            <a:gdLst>
              <a:gd name="T0" fmla="*/ 1560 w 3745"/>
              <a:gd name="T1" fmla="*/ 1354 h 2320"/>
              <a:gd name="T2" fmla="*/ 465 w 3745"/>
              <a:gd name="T3" fmla="*/ 2100 h 2320"/>
              <a:gd name="T4" fmla="*/ 3280 w 3745"/>
              <a:gd name="T5" fmla="*/ 2100 h 2320"/>
              <a:gd name="T6" fmla="*/ 2185 w 3745"/>
              <a:gd name="T7" fmla="*/ 1354 h 2320"/>
              <a:gd name="T8" fmla="*/ 1873 w 3745"/>
              <a:gd name="T9" fmla="*/ 1591 h 2320"/>
              <a:gd name="T10" fmla="*/ 1560 w 3745"/>
              <a:gd name="T11" fmla="*/ 1354 h 2320"/>
              <a:gd name="T12" fmla="*/ 3526 w 3745"/>
              <a:gd name="T13" fmla="*/ 337 h 2320"/>
              <a:gd name="T14" fmla="*/ 2368 w 3745"/>
              <a:gd name="T15" fmla="*/ 1215 h 2320"/>
              <a:gd name="T16" fmla="*/ 3526 w 3745"/>
              <a:gd name="T17" fmla="*/ 2003 h 2320"/>
              <a:gd name="T18" fmla="*/ 3526 w 3745"/>
              <a:gd name="T19" fmla="*/ 337 h 2320"/>
              <a:gd name="T20" fmla="*/ 219 w 3745"/>
              <a:gd name="T21" fmla="*/ 337 h 2320"/>
              <a:gd name="T22" fmla="*/ 219 w 3745"/>
              <a:gd name="T23" fmla="*/ 2003 h 2320"/>
              <a:gd name="T24" fmla="*/ 1377 w 3745"/>
              <a:gd name="T25" fmla="*/ 1215 h 2320"/>
              <a:gd name="T26" fmla="*/ 219 w 3745"/>
              <a:gd name="T27" fmla="*/ 337 h 2320"/>
              <a:gd name="T28" fmla="*/ 426 w 3745"/>
              <a:gd name="T29" fmla="*/ 219 h 2320"/>
              <a:gd name="T30" fmla="*/ 1873 w 3745"/>
              <a:gd name="T31" fmla="*/ 1316 h 2320"/>
              <a:gd name="T32" fmla="*/ 3319 w 3745"/>
              <a:gd name="T33" fmla="*/ 219 h 2320"/>
              <a:gd name="T34" fmla="*/ 426 w 3745"/>
              <a:gd name="T35" fmla="*/ 219 h 2320"/>
              <a:gd name="T36" fmla="*/ 0 w 3745"/>
              <a:gd name="T37" fmla="*/ 0 h 2320"/>
              <a:gd name="T38" fmla="*/ 3745 w 3745"/>
              <a:gd name="T39" fmla="*/ 0 h 2320"/>
              <a:gd name="T40" fmla="*/ 3745 w 3745"/>
              <a:gd name="T41" fmla="*/ 2320 h 2320"/>
              <a:gd name="T42" fmla="*/ 0 w 3745"/>
              <a:gd name="T43" fmla="*/ 2320 h 2320"/>
              <a:gd name="T44" fmla="*/ 0 w 3745"/>
              <a:gd name="T45" fmla="*/ 0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45" h="2320">
                <a:moveTo>
                  <a:pt x="1560" y="1354"/>
                </a:moveTo>
                <a:lnTo>
                  <a:pt x="465" y="2100"/>
                </a:lnTo>
                <a:lnTo>
                  <a:pt x="3280" y="2100"/>
                </a:lnTo>
                <a:lnTo>
                  <a:pt x="2185" y="1354"/>
                </a:lnTo>
                <a:lnTo>
                  <a:pt x="1873" y="1591"/>
                </a:lnTo>
                <a:lnTo>
                  <a:pt x="1560" y="1354"/>
                </a:lnTo>
                <a:close/>
                <a:moveTo>
                  <a:pt x="3526" y="337"/>
                </a:moveTo>
                <a:lnTo>
                  <a:pt x="2368" y="1215"/>
                </a:lnTo>
                <a:lnTo>
                  <a:pt x="3526" y="2003"/>
                </a:lnTo>
                <a:lnTo>
                  <a:pt x="3526" y="337"/>
                </a:lnTo>
                <a:close/>
                <a:moveTo>
                  <a:pt x="219" y="337"/>
                </a:moveTo>
                <a:lnTo>
                  <a:pt x="219" y="2003"/>
                </a:lnTo>
                <a:lnTo>
                  <a:pt x="1377" y="1215"/>
                </a:lnTo>
                <a:lnTo>
                  <a:pt x="219" y="337"/>
                </a:lnTo>
                <a:close/>
                <a:moveTo>
                  <a:pt x="426" y="219"/>
                </a:moveTo>
                <a:lnTo>
                  <a:pt x="1873" y="1316"/>
                </a:lnTo>
                <a:lnTo>
                  <a:pt x="3319" y="219"/>
                </a:lnTo>
                <a:lnTo>
                  <a:pt x="426" y="219"/>
                </a:lnTo>
                <a:close/>
                <a:moveTo>
                  <a:pt x="0" y="0"/>
                </a:moveTo>
                <a:lnTo>
                  <a:pt x="3745" y="0"/>
                </a:lnTo>
                <a:lnTo>
                  <a:pt x="3745" y="2320"/>
                </a:lnTo>
                <a:lnTo>
                  <a:pt x="0" y="232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Box 34"/>
          <p:cNvSpPr txBox="1"/>
          <p:nvPr/>
        </p:nvSpPr>
        <p:spPr>
          <a:xfrm>
            <a:off x="8753586" y="2644133"/>
            <a:ext cx="2305439" cy="307777"/>
          </a:xfrm>
          <a:prstGeom prst="rect">
            <a:avLst/>
          </a:prstGeom>
          <a:noFill/>
        </p:spPr>
        <p:txBody>
          <a:bodyPr wrap="none" rtlCol="0">
            <a:spAutoFit/>
          </a:bodyPr>
          <a:lstStyle/>
          <a:p>
            <a:r>
              <a:rPr lang="en-US" sz="1400" dirty="0">
                <a:solidFill>
                  <a:schemeClr val="bg2"/>
                </a:solidFill>
              </a:rPr>
              <a:t>slidefactory@gmail.com</a:t>
            </a:r>
          </a:p>
        </p:txBody>
      </p:sp>
      <p:pic>
        <p:nvPicPr>
          <p:cNvPr id="6" name="Picture Placeholder 5">
            <a:extLst>
              <a:ext uri="{FF2B5EF4-FFF2-40B4-BE49-F238E27FC236}">
                <a16:creationId xmlns:a16="http://schemas.microsoft.com/office/drawing/2014/main" id="{85F98309-1FE7-44DA-9DE2-AE01E38FD21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554" b="36554"/>
          <a:stretch>
            <a:fillRect/>
          </a:stretch>
        </p:blipFill>
        <p:spPr/>
      </p:pic>
    </p:spTree>
    <p:extLst>
      <p:ext uri="{BB962C8B-B14F-4D97-AF65-F5344CB8AC3E}">
        <p14:creationId xmlns:p14="http://schemas.microsoft.com/office/powerpoint/2010/main" val="252053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0" grpId="0" animBg="1"/>
      <p:bldP spid="11" grpId="0"/>
      <p:bldP spid="12" grpId="0"/>
      <p:bldP spid="33" grpId="0"/>
      <p:bldP spid="34" grpId="0"/>
      <p:bldP spid="25"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58B8583-1156-409C-8669-D91D586C28D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066" b="23066"/>
          <a:stretch>
            <a:fillRect/>
          </a:stretch>
        </p:blipFill>
        <p:spPr/>
      </p:pic>
      <p:sp>
        <p:nvSpPr>
          <p:cNvPr id="18" name="Rectangle 17"/>
          <p:cNvSpPr/>
          <p:nvPr/>
        </p:nvSpPr>
        <p:spPr>
          <a:xfrm>
            <a:off x="345440" y="322549"/>
            <a:ext cx="11521439" cy="62128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62770" y="2638286"/>
            <a:ext cx="4536989" cy="3005695"/>
          </a:xfrm>
          <a:prstGeom prst="rect">
            <a:avLst/>
          </a:prstGeom>
          <a:noFill/>
        </p:spPr>
        <p:txBody>
          <a:bodyPr wrap="square" rtlCol="0">
            <a:spAutoFit/>
          </a:bodyPr>
          <a:lstStyle/>
          <a:p>
            <a:pPr algn="just">
              <a:lnSpc>
                <a:spcPct val="150000"/>
              </a:lnSpc>
            </a:pPr>
            <a:r>
              <a:rPr lang="en-US" sz="1600" dirty="0"/>
              <a:t>Far </a:t>
            </a:r>
            <a:r>
              <a:rPr lang="en-US" sz="1600" dirty="0" err="1"/>
              <a:t>far</a:t>
            </a:r>
            <a:r>
              <a:rPr lang="en-US" sz="1600" dirty="0"/>
              <a:t> away, behind the word mountains, far from the countries </a:t>
            </a:r>
            <a:r>
              <a:rPr lang="en-US" sz="1600" dirty="0" err="1"/>
              <a:t>Vokalia</a:t>
            </a:r>
            <a:r>
              <a:rPr lang="en-US" sz="1600" dirty="0"/>
              <a:t> and </a:t>
            </a:r>
            <a:r>
              <a:rPr lang="en-US" sz="1600" dirty="0" err="1"/>
              <a:t>Consonantia</a:t>
            </a:r>
            <a:r>
              <a:rPr lang="en-US" sz="1600" dirty="0"/>
              <a:t>, there live the blind texts. Separated they live in </a:t>
            </a:r>
            <a:r>
              <a:rPr lang="en-US" sz="1600" dirty="0" err="1"/>
              <a:t>Bookmarksgrove</a:t>
            </a:r>
            <a:r>
              <a:rPr lang="en-US" sz="1600" dirty="0"/>
              <a:t> right at the coast of the Semantics, a large language ocean. A small river named </a:t>
            </a:r>
            <a:r>
              <a:rPr lang="en-US" sz="1600" dirty="0" err="1"/>
              <a:t>Duden</a:t>
            </a:r>
            <a:r>
              <a:rPr lang="en-US" sz="1600" dirty="0"/>
              <a:t> flows by their place and supplies it with the necessary </a:t>
            </a:r>
            <a:r>
              <a:rPr lang="en-US" sz="1600" dirty="0" err="1"/>
              <a:t>regelialia</a:t>
            </a:r>
            <a:r>
              <a:rPr lang="en-US" sz="1600" dirty="0"/>
              <a:t>. </a:t>
            </a:r>
          </a:p>
        </p:txBody>
      </p:sp>
      <p:sp>
        <p:nvSpPr>
          <p:cNvPr id="12" name="Rectangle 11"/>
          <p:cNvSpPr/>
          <p:nvPr/>
        </p:nvSpPr>
        <p:spPr>
          <a:xfrm>
            <a:off x="345440" y="1574647"/>
            <a:ext cx="3841919"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67238"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0919"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94599"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02319" y="322549"/>
            <a:ext cx="895603" cy="6202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61087" y="6303433"/>
            <a:ext cx="948075" cy="400110"/>
          </a:xfrm>
          <a:prstGeom prst="rect">
            <a:avLst/>
          </a:prstGeom>
        </p:spPr>
        <p:txBody>
          <a:bodyPr wrap="square">
            <a:spAutoFit/>
          </a:bodyPr>
          <a:lstStyle/>
          <a:p>
            <a:pPr algn="ctr"/>
            <a:r>
              <a:rPr lang="en-US" sz="2000" b="0" dirty="0">
                <a:solidFill>
                  <a:schemeClr val="bg2"/>
                </a:solidFill>
                <a:latin typeface="+mj-lt"/>
              </a:rPr>
              <a:t>3</a:t>
            </a:r>
          </a:p>
        </p:txBody>
      </p:sp>
      <p:sp>
        <p:nvSpPr>
          <p:cNvPr id="8" name="TextBox 7"/>
          <p:cNvSpPr txBox="1"/>
          <p:nvPr/>
        </p:nvSpPr>
        <p:spPr>
          <a:xfrm>
            <a:off x="1162771" y="1668476"/>
            <a:ext cx="2807179" cy="707886"/>
          </a:xfrm>
          <a:prstGeom prst="rect">
            <a:avLst/>
          </a:prstGeom>
          <a:noFill/>
        </p:spPr>
        <p:txBody>
          <a:bodyPr wrap="none" rtlCol="0">
            <a:spAutoFit/>
          </a:bodyPr>
          <a:lstStyle/>
          <a:p>
            <a:pPr algn="r"/>
            <a:r>
              <a:rPr lang="en-US" sz="4000" dirty="0">
                <a:solidFill>
                  <a:schemeClr val="bg2"/>
                </a:solidFill>
                <a:latin typeface="+mj-lt"/>
              </a:rPr>
              <a:t>ABOUT US</a:t>
            </a:r>
          </a:p>
        </p:txBody>
      </p:sp>
      <p:pic>
        <p:nvPicPr>
          <p:cNvPr id="6" name="Picture Placeholder 5">
            <a:extLst>
              <a:ext uri="{FF2B5EF4-FFF2-40B4-BE49-F238E27FC236}">
                <a16:creationId xmlns:a16="http://schemas.microsoft.com/office/drawing/2014/main" id="{410931C7-23D8-4A46-862B-DFD3AA007F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35" b="3435"/>
          <a:stretch>
            <a:fillRect/>
          </a:stretch>
        </p:blipFill>
        <p:spPr/>
      </p:pic>
    </p:spTree>
    <p:extLst>
      <p:ext uri="{BB962C8B-B14F-4D97-AF65-F5344CB8AC3E}">
        <p14:creationId xmlns:p14="http://schemas.microsoft.com/office/powerpoint/2010/main" val="1415635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2" grpId="0" animBg="1"/>
      <p:bldP spid="13" grpId="0" animBg="1"/>
      <p:bldP spid="14" grpId="0" animBg="1"/>
      <p:bldP spid="15" grpId="0" animBg="1"/>
      <p:bldP spid="4" grpId="0" animBg="1"/>
      <p:bldP spid="16" grpId="0" animBg="1"/>
      <p:bldP spid="19"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9EF0E59-D0C0-41C1-8400-E955AE5AA45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10" name="Rectangle 9"/>
          <p:cNvSpPr/>
          <p:nvPr/>
        </p:nvSpPr>
        <p:spPr>
          <a:xfrm>
            <a:off x="0" y="3828288"/>
            <a:ext cx="12192000" cy="2292096"/>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66439" y="4159886"/>
            <a:ext cx="4059125" cy="1200329"/>
          </a:xfrm>
          <a:prstGeom prst="rect">
            <a:avLst/>
          </a:prstGeom>
          <a:noFill/>
        </p:spPr>
        <p:txBody>
          <a:bodyPr wrap="none" rtlCol="0">
            <a:spAutoFit/>
          </a:bodyPr>
          <a:lstStyle/>
          <a:p>
            <a:pPr algn="ctr"/>
            <a:r>
              <a:rPr lang="en-US" sz="7200" dirty="0">
                <a:solidFill>
                  <a:schemeClr val="bg2"/>
                </a:solidFill>
                <a:latin typeface="+mj-lt"/>
              </a:rPr>
              <a:t>THANKS</a:t>
            </a:r>
          </a:p>
        </p:txBody>
      </p:sp>
      <p:sp>
        <p:nvSpPr>
          <p:cNvPr id="22" name="TextBox 21"/>
          <p:cNvSpPr txBox="1"/>
          <p:nvPr/>
        </p:nvSpPr>
        <p:spPr>
          <a:xfrm>
            <a:off x="5007408" y="5242373"/>
            <a:ext cx="2177199" cy="400110"/>
          </a:xfrm>
          <a:prstGeom prst="rect">
            <a:avLst/>
          </a:prstGeom>
          <a:noFill/>
        </p:spPr>
        <p:txBody>
          <a:bodyPr wrap="none" rtlCol="0">
            <a:spAutoFit/>
          </a:bodyPr>
          <a:lstStyle/>
          <a:p>
            <a:pPr algn="ctr"/>
            <a:r>
              <a:rPr lang="en-US" sz="2000" dirty="0">
                <a:solidFill>
                  <a:schemeClr val="bg2"/>
                </a:solidFill>
              </a:rPr>
              <a:t>Have a nice day</a:t>
            </a:r>
          </a:p>
        </p:txBody>
      </p:sp>
    </p:spTree>
    <p:extLst>
      <p:ext uri="{BB962C8B-B14F-4D97-AF65-F5344CB8AC3E}">
        <p14:creationId xmlns:p14="http://schemas.microsoft.com/office/powerpoint/2010/main" val="537065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A66ADC1-6F5F-4E62-B9B0-8787F3FEEA4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516" b="36516"/>
          <a:stretch>
            <a:fillRect/>
          </a:stretch>
        </p:blipFill>
        <p:spPr/>
      </p:pic>
      <p:sp>
        <p:nvSpPr>
          <p:cNvPr id="7" name="Rectangle 6"/>
          <p:cNvSpPr/>
          <p:nvPr/>
        </p:nvSpPr>
        <p:spPr>
          <a:xfrm>
            <a:off x="345440" y="1360805"/>
            <a:ext cx="11521440" cy="310645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OUR </a:t>
            </a:r>
            <a:r>
              <a:rPr lang="en-US" dirty="0">
                <a:solidFill>
                  <a:schemeClr val="accent1"/>
                </a:solidFill>
              </a:rPr>
              <a:t>TIMELINE</a:t>
            </a:r>
          </a:p>
        </p:txBody>
      </p:sp>
      <p:sp>
        <p:nvSpPr>
          <p:cNvPr id="15" name="Rectangle 14"/>
          <p:cNvSpPr/>
          <p:nvPr/>
        </p:nvSpPr>
        <p:spPr>
          <a:xfrm>
            <a:off x="96779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7236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17693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74653" y="3943622"/>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70083" y="3943622"/>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2323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2013</a:t>
            </a:r>
          </a:p>
        </p:txBody>
      </p:sp>
      <p:sp>
        <p:nvSpPr>
          <p:cNvPr id="32" name="TextBox 31"/>
          <p:cNvSpPr txBox="1"/>
          <p:nvPr/>
        </p:nvSpPr>
        <p:spPr>
          <a:xfrm>
            <a:off x="983237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2017</a:t>
            </a:r>
          </a:p>
        </p:txBody>
      </p:sp>
      <p:sp>
        <p:nvSpPr>
          <p:cNvPr id="23" name="TextBox 22"/>
          <p:cNvSpPr txBox="1"/>
          <p:nvPr/>
        </p:nvSpPr>
        <p:spPr>
          <a:xfrm>
            <a:off x="34028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29" name="TextBox 28"/>
          <p:cNvSpPr txBox="1"/>
          <p:nvPr/>
        </p:nvSpPr>
        <p:spPr>
          <a:xfrm>
            <a:off x="522780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2015</a:t>
            </a:r>
          </a:p>
        </p:txBody>
      </p:sp>
      <p:sp>
        <p:nvSpPr>
          <p:cNvPr id="30" name="TextBox 29"/>
          <p:cNvSpPr txBox="1"/>
          <p:nvPr/>
        </p:nvSpPr>
        <p:spPr>
          <a:xfrm>
            <a:off x="494485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33" name="TextBox 32"/>
          <p:cNvSpPr txBox="1"/>
          <p:nvPr/>
        </p:nvSpPr>
        <p:spPr>
          <a:xfrm>
            <a:off x="954942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40" name="TextBox 39"/>
          <p:cNvSpPr txBox="1"/>
          <p:nvPr/>
        </p:nvSpPr>
        <p:spPr>
          <a:xfrm>
            <a:off x="2925515" y="2520575"/>
            <a:ext cx="1736396" cy="400110"/>
          </a:xfrm>
          <a:prstGeom prst="rect">
            <a:avLst/>
          </a:prstGeom>
          <a:noFill/>
        </p:spPr>
        <p:txBody>
          <a:bodyPr wrap="square" rtlCol="0" anchor="ctr">
            <a:spAutoFit/>
          </a:bodyPr>
          <a:lstStyle/>
          <a:p>
            <a:pPr algn="ctr"/>
            <a:r>
              <a:rPr lang="en-US" sz="2000" b="1" dirty="0">
                <a:solidFill>
                  <a:schemeClr val="bg1"/>
                </a:solidFill>
                <a:latin typeface="+mj-lt"/>
                <a:ea typeface="Roboto" pitchFamily="2" charset="0"/>
              </a:rPr>
              <a:t>2014</a:t>
            </a:r>
          </a:p>
        </p:txBody>
      </p:sp>
      <p:sp>
        <p:nvSpPr>
          <p:cNvPr id="41" name="TextBox 40"/>
          <p:cNvSpPr txBox="1"/>
          <p:nvPr/>
        </p:nvSpPr>
        <p:spPr>
          <a:xfrm>
            <a:off x="2642572" y="2819447"/>
            <a:ext cx="2302285" cy="1061829"/>
          </a:xfrm>
          <a:prstGeom prst="rect">
            <a:avLst/>
          </a:prstGeom>
          <a:noFill/>
        </p:spPr>
        <p:txBody>
          <a:bodyPr wrap="square" rtlCol="0" anchor="ctr">
            <a:spAutoFit/>
          </a:bodyPr>
          <a:lstStyle/>
          <a:p>
            <a:pPr algn="ctr">
              <a:lnSpc>
                <a:spcPct val="150000"/>
              </a:lnSpc>
            </a:pPr>
            <a:r>
              <a:rPr lang="id-ID" sz="1400" dirty="0">
                <a:solidFill>
                  <a:schemeClr val="bg1"/>
                </a:solidFill>
                <a:ea typeface="Roboto" pitchFamily="2" charset="0"/>
              </a:rPr>
              <a:t>Suitable for </a:t>
            </a:r>
            <a:r>
              <a:rPr lang="en-ID" sz="1400" dirty="0">
                <a:solidFill>
                  <a:schemeClr val="bg1"/>
                </a:solidFill>
                <a:ea typeface="Roboto" pitchFamily="2" charset="0"/>
              </a:rPr>
              <a:t>any kind</a:t>
            </a:r>
            <a:r>
              <a:rPr lang="id-ID" sz="1400" dirty="0">
                <a:solidFill>
                  <a:schemeClr val="bg1"/>
                </a:solidFill>
                <a:ea typeface="Roboto" pitchFamily="2" charset="0"/>
              </a:rPr>
              <a:t> categories business and presentation</a:t>
            </a:r>
          </a:p>
        </p:txBody>
      </p:sp>
      <p:sp>
        <p:nvSpPr>
          <p:cNvPr id="43" name="TextBox 42"/>
          <p:cNvSpPr txBox="1"/>
          <p:nvPr/>
        </p:nvSpPr>
        <p:spPr>
          <a:xfrm>
            <a:off x="7530084" y="2520575"/>
            <a:ext cx="1736396" cy="400110"/>
          </a:xfrm>
          <a:prstGeom prst="rect">
            <a:avLst/>
          </a:prstGeom>
          <a:noFill/>
        </p:spPr>
        <p:txBody>
          <a:bodyPr wrap="square" rtlCol="0" anchor="ctr">
            <a:spAutoFit/>
          </a:bodyPr>
          <a:lstStyle/>
          <a:p>
            <a:pPr algn="ctr"/>
            <a:r>
              <a:rPr lang="en-US" sz="2000" b="1" dirty="0">
                <a:solidFill>
                  <a:schemeClr val="bg1"/>
                </a:solidFill>
                <a:latin typeface="+mj-lt"/>
                <a:ea typeface="Roboto" pitchFamily="2" charset="0"/>
              </a:rPr>
              <a:t>2016</a:t>
            </a:r>
          </a:p>
        </p:txBody>
      </p:sp>
      <p:sp>
        <p:nvSpPr>
          <p:cNvPr id="44" name="TextBox 43"/>
          <p:cNvSpPr txBox="1"/>
          <p:nvPr/>
        </p:nvSpPr>
        <p:spPr>
          <a:xfrm>
            <a:off x="7247141" y="2819447"/>
            <a:ext cx="2302285" cy="1061829"/>
          </a:xfrm>
          <a:prstGeom prst="rect">
            <a:avLst/>
          </a:prstGeom>
          <a:noFill/>
        </p:spPr>
        <p:txBody>
          <a:bodyPr wrap="square" rtlCol="0" anchor="ctr">
            <a:spAutoFit/>
          </a:bodyPr>
          <a:lstStyle/>
          <a:p>
            <a:pPr algn="ctr">
              <a:lnSpc>
                <a:spcPct val="150000"/>
              </a:lnSpc>
            </a:pPr>
            <a:r>
              <a:rPr lang="id-ID" sz="1400" dirty="0">
                <a:solidFill>
                  <a:schemeClr val="bg1"/>
                </a:solidFill>
                <a:ea typeface="Roboto" pitchFamily="2" charset="0"/>
              </a:rPr>
              <a:t>Suitable for </a:t>
            </a:r>
            <a:r>
              <a:rPr lang="en-ID" sz="1400" dirty="0">
                <a:solidFill>
                  <a:schemeClr val="bg1"/>
                </a:solidFill>
                <a:ea typeface="Roboto" pitchFamily="2" charset="0"/>
              </a:rPr>
              <a:t>any kind</a:t>
            </a:r>
            <a:r>
              <a:rPr lang="id-ID" sz="1400" dirty="0">
                <a:solidFill>
                  <a:schemeClr val="bg1"/>
                </a:solidFill>
                <a:ea typeface="Roboto" pitchFamily="2" charset="0"/>
              </a:rPr>
              <a:t> categories business and presentation</a:t>
            </a:r>
          </a:p>
        </p:txBody>
      </p:sp>
      <p:grpSp>
        <p:nvGrpSpPr>
          <p:cNvPr id="45" name="Group 44"/>
          <p:cNvGrpSpPr/>
          <p:nvPr/>
        </p:nvGrpSpPr>
        <p:grpSpPr>
          <a:xfrm>
            <a:off x="1212882" y="4187788"/>
            <a:ext cx="557094" cy="558933"/>
            <a:chOff x="3236913" y="1941513"/>
            <a:chExt cx="481012" cy="482600"/>
          </a:xfrm>
          <a:solidFill>
            <a:schemeClr val="bg2"/>
          </a:solidFill>
        </p:grpSpPr>
        <p:sp>
          <p:nvSpPr>
            <p:cNvPr id="46" name="Freeform 85"/>
            <p:cNvSpPr>
              <a:spLocks noEditPoints="1"/>
            </p:cNvSpPr>
            <p:nvPr/>
          </p:nvSpPr>
          <p:spPr bwMode="auto">
            <a:xfrm>
              <a:off x="3236913" y="1941513"/>
              <a:ext cx="481012" cy="482600"/>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86"/>
            <p:cNvSpPr>
              <a:spLocks/>
            </p:cNvSpPr>
            <p:nvPr/>
          </p:nvSpPr>
          <p:spPr bwMode="auto">
            <a:xfrm>
              <a:off x="3522663" y="2122488"/>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87"/>
            <p:cNvSpPr>
              <a:spLocks/>
            </p:cNvSpPr>
            <p:nvPr/>
          </p:nvSpPr>
          <p:spPr bwMode="auto">
            <a:xfrm>
              <a:off x="3522663" y="2078038"/>
              <a:ext cx="134937"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88"/>
            <p:cNvSpPr>
              <a:spLocks/>
            </p:cNvSpPr>
            <p:nvPr/>
          </p:nvSpPr>
          <p:spPr bwMode="auto">
            <a:xfrm>
              <a:off x="3522663" y="2032001"/>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89"/>
            <p:cNvSpPr>
              <a:spLocks/>
            </p:cNvSpPr>
            <p:nvPr/>
          </p:nvSpPr>
          <p:spPr bwMode="auto">
            <a:xfrm>
              <a:off x="33575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90"/>
            <p:cNvSpPr>
              <a:spLocks/>
            </p:cNvSpPr>
            <p:nvPr/>
          </p:nvSpPr>
          <p:spPr bwMode="auto">
            <a:xfrm>
              <a:off x="33575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91"/>
            <p:cNvSpPr>
              <a:spLocks/>
            </p:cNvSpPr>
            <p:nvPr/>
          </p:nvSpPr>
          <p:spPr bwMode="auto">
            <a:xfrm>
              <a:off x="33575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92"/>
            <p:cNvSpPr>
              <a:spLocks/>
            </p:cNvSpPr>
            <p:nvPr/>
          </p:nvSpPr>
          <p:spPr bwMode="auto">
            <a:xfrm>
              <a:off x="35226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93"/>
            <p:cNvSpPr>
              <a:spLocks/>
            </p:cNvSpPr>
            <p:nvPr/>
          </p:nvSpPr>
          <p:spPr bwMode="auto">
            <a:xfrm>
              <a:off x="35226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94"/>
            <p:cNvSpPr>
              <a:spLocks/>
            </p:cNvSpPr>
            <p:nvPr/>
          </p:nvSpPr>
          <p:spPr bwMode="auto">
            <a:xfrm>
              <a:off x="35226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95"/>
            <p:cNvSpPr>
              <a:spLocks/>
            </p:cNvSpPr>
            <p:nvPr/>
          </p:nvSpPr>
          <p:spPr bwMode="auto">
            <a:xfrm>
              <a:off x="3357563" y="2168526"/>
              <a:ext cx="300037"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96"/>
            <p:cNvSpPr>
              <a:spLocks/>
            </p:cNvSpPr>
            <p:nvPr/>
          </p:nvSpPr>
          <p:spPr bwMode="auto">
            <a:xfrm>
              <a:off x="3357563" y="2212976"/>
              <a:ext cx="300037"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97"/>
            <p:cNvSpPr>
              <a:spLocks noEditPoints="1"/>
            </p:cNvSpPr>
            <p:nvPr/>
          </p:nvSpPr>
          <p:spPr bwMode="auto">
            <a:xfrm>
              <a:off x="3357563" y="2001838"/>
              <a:ext cx="134937" cy="136525"/>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9" name="Freeform 82"/>
          <p:cNvSpPr>
            <a:spLocks noEditPoints="1"/>
          </p:cNvSpPr>
          <p:nvPr/>
        </p:nvSpPr>
        <p:spPr bwMode="auto">
          <a:xfrm>
            <a:off x="3513808" y="4186423"/>
            <a:ext cx="559812" cy="56166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0" name="Freeform 5"/>
          <p:cNvSpPr>
            <a:spLocks noEditPoints="1"/>
          </p:cNvSpPr>
          <p:nvPr/>
        </p:nvSpPr>
        <p:spPr bwMode="auto">
          <a:xfrm>
            <a:off x="5814313" y="4187740"/>
            <a:ext cx="563373" cy="559029"/>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1" name="Group 60"/>
          <p:cNvGrpSpPr/>
          <p:nvPr/>
        </p:nvGrpSpPr>
        <p:grpSpPr>
          <a:xfrm>
            <a:off x="8072625" y="4187105"/>
            <a:ext cx="651319" cy="560297"/>
            <a:chOff x="1624050" y="356664"/>
            <a:chExt cx="425108" cy="365699"/>
          </a:xfrm>
          <a:solidFill>
            <a:schemeClr val="bg2"/>
          </a:solidFill>
        </p:grpSpPr>
        <p:sp>
          <p:nvSpPr>
            <p:cNvPr id="62" name="Freeform 148"/>
            <p:cNvSpPr>
              <a:spLocks noEditPoints="1"/>
            </p:cNvSpPr>
            <p:nvPr/>
          </p:nvSpPr>
          <p:spPr bwMode="auto">
            <a:xfrm>
              <a:off x="1624050" y="356664"/>
              <a:ext cx="425108" cy="365699"/>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149"/>
            <p:cNvSpPr>
              <a:spLocks/>
            </p:cNvSpPr>
            <p:nvPr/>
          </p:nvSpPr>
          <p:spPr bwMode="auto">
            <a:xfrm>
              <a:off x="1699303" y="431916"/>
              <a:ext cx="59410" cy="59410"/>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0" name="Group 69"/>
          <p:cNvGrpSpPr/>
          <p:nvPr/>
        </p:nvGrpSpPr>
        <p:grpSpPr>
          <a:xfrm>
            <a:off x="10330573" y="4185295"/>
            <a:ext cx="739992" cy="563918"/>
            <a:chOff x="5212291" y="1983847"/>
            <a:chExt cx="493712" cy="376238"/>
          </a:xfrm>
          <a:solidFill>
            <a:schemeClr val="bg2"/>
          </a:solidFill>
        </p:grpSpPr>
        <p:sp>
          <p:nvSpPr>
            <p:cNvPr id="71" name="Freeform 62"/>
            <p:cNvSpPr>
              <a:spLocks noEditPoints="1"/>
            </p:cNvSpPr>
            <p:nvPr/>
          </p:nvSpPr>
          <p:spPr bwMode="auto">
            <a:xfrm>
              <a:off x="5277379" y="2039410"/>
              <a:ext cx="307975" cy="246063"/>
            </a:xfrm>
            <a:custGeom>
              <a:avLst/>
              <a:gdLst>
                <a:gd name="T0" fmla="*/ 74 w 82"/>
                <a:gd name="T1" fmla="*/ 3 h 65"/>
                <a:gd name="T2" fmla="*/ 41 w 82"/>
                <a:gd name="T3" fmla="*/ 0 h 65"/>
                <a:gd name="T4" fmla="*/ 8 w 82"/>
                <a:gd name="T5" fmla="*/ 3 h 65"/>
                <a:gd name="T6" fmla="*/ 5 w 82"/>
                <a:gd name="T7" fmla="*/ 6 h 65"/>
                <a:gd name="T8" fmla="*/ 5 w 82"/>
                <a:gd name="T9" fmla="*/ 59 h 65"/>
                <a:gd name="T10" fmla="*/ 8 w 82"/>
                <a:gd name="T11" fmla="*/ 62 h 65"/>
                <a:gd name="T12" fmla="*/ 41 w 82"/>
                <a:gd name="T13" fmla="*/ 65 h 65"/>
                <a:gd name="T14" fmla="*/ 74 w 82"/>
                <a:gd name="T15" fmla="*/ 62 h 65"/>
                <a:gd name="T16" fmla="*/ 77 w 82"/>
                <a:gd name="T17" fmla="*/ 59 h 65"/>
                <a:gd name="T18" fmla="*/ 77 w 82"/>
                <a:gd name="T19" fmla="*/ 6 h 65"/>
                <a:gd name="T20" fmla="*/ 74 w 82"/>
                <a:gd name="T21" fmla="*/ 3 h 65"/>
                <a:gd name="T22" fmla="*/ 73 w 82"/>
                <a:gd name="T23" fmla="*/ 58 h 65"/>
                <a:gd name="T24" fmla="*/ 9 w 82"/>
                <a:gd name="T25" fmla="*/ 58 h 65"/>
                <a:gd name="T26" fmla="*/ 9 w 82"/>
                <a:gd name="T27" fmla="*/ 7 h 65"/>
                <a:gd name="T28" fmla="*/ 73 w 82"/>
                <a:gd name="T29" fmla="*/ 7 h 65"/>
                <a:gd name="T30" fmla="*/ 73 w 82"/>
                <a:gd name="T3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65">
                  <a:moveTo>
                    <a:pt x="74" y="3"/>
                  </a:moveTo>
                  <a:cubicBezTo>
                    <a:pt x="63" y="1"/>
                    <a:pt x="52" y="0"/>
                    <a:pt x="41" y="0"/>
                  </a:cubicBezTo>
                  <a:cubicBezTo>
                    <a:pt x="30" y="0"/>
                    <a:pt x="19" y="1"/>
                    <a:pt x="8" y="3"/>
                  </a:cubicBezTo>
                  <a:cubicBezTo>
                    <a:pt x="7" y="4"/>
                    <a:pt x="6" y="5"/>
                    <a:pt x="5" y="6"/>
                  </a:cubicBezTo>
                  <a:cubicBezTo>
                    <a:pt x="0" y="24"/>
                    <a:pt x="0" y="41"/>
                    <a:pt x="5" y="59"/>
                  </a:cubicBezTo>
                  <a:cubicBezTo>
                    <a:pt x="6" y="60"/>
                    <a:pt x="7" y="61"/>
                    <a:pt x="8" y="62"/>
                  </a:cubicBezTo>
                  <a:cubicBezTo>
                    <a:pt x="19" y="64"/>
                    <a:pt x="30" y="65"/>
                    <a:pt x="41" y="65"/>
                  </a:cubicBezTo>
                  <a:cubicBezTo>
                    <a:pt x="52" y="65"/>
                    <a:pt x="63" y="64"/>
                    <a:pt x="74" y="62"/>
                  </a:cubicBezTo>
                  <a:cubicBezTo>
                    <a:pt x="75" y="61"/>
                    <a:pt x="76" y="60"/>
                    <a:pt x="77" y="59"/>
                  </a:cubicBezTo>
                  <a:cubicBezTo>
                    <a:pt x="82" y="41"/>
                    <a:pt x="82" y="24"/>
                    <a:pt x="77" y="6"/>
                  </a:cubicBezTo>
                  <a:cubicBezTo>
                    <a:pt x="76" y="5"/>
                    <a:pt x="75" y="4"/>
                    <a:pt x="74" y="3"/>
                  </a:cubicBezTo>
                  <a:close/>
                  <a:moveTo>
                    <a:pt x="73" y="58"/>
                  </a:moveTo>
                  <a:cubicBezTo>
                    <a:pt x="52" y="62"/>
                    <a:pt x="30" y="62"/>
                    <a:pt x="9" y="58"/>
                  </a:cubicBezTo>
                  <a:cubicBezTo>
                    <a:pt x="4" y="41"/>
                    <a:pt x="4" y="24"/>
                    <a:pt x="9" y="7"/>
                  </a:cubicBezTo>
                  <a:cubicBezTo>
                    <a:pt x="30" y="3"/>
                    <a:pt x="52" y="3"/>
                    <a:pt x="73" y="7"/>
                  </a:cubicBezTo>
                  <a:cubicBezTo>
                    <a:pt x="78" y="24"/>
                    <a:pt x="78" y="41"/>
                    <a:pt x="7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63"/>
            <p:cNvSpPr>
              <a:spLocks noEditPoints="1"/>
            </p:cNvSpPr>
            <p:nvPr/>
          </p:nvSpPr>
          <p:spPr bwMode="auto">
            <a:xfrm>
              <a:off x="5212291" y="1983847"/>
              <a:ext cx="493712" cy="376238"/>
            </a:xfrm>
            <a:custGeom>
              <a:avLst/>
              <a:gdLst>
                <a:gd name="T0" fmla="*/ 125 w 131"/>
                <a:gd name="T1" fmla="*/ 9 h 100"/>
                <a:gd name="T2" fmla="*/ 119 w 131"/>
                <a:gd name="T3" fmla="*/ 3 h 100"/>
                <a:gd name="T4" fmla="*/ 66 w 131"/>
                <a:gd name="T5" fmla="*/ 0 h 100"/>
                <a:gd name="T6" fmla="*/ 13 w 131"/>
                <a:gd name="T7" fmla="*/ 3 h 100"/>
                <a:gd name="T8" fmla="*/ 7 w 131"/>
                <a:gd name="T9" fmla="*/ 9 h 100"/>
                <a:gd name="T10" fmla="*/ 7 w 131"/>
                <a:gd name="T11" fmla="*/ 87 h 100"/>
                <a:gd name="T12" fmla="*/ 13 w 131"/>
                <a:gd name="T13" fmla="*/ 93 h 100"/>
                <a:gd name="T14" fmla="*/ 39 w 131"/>
                <a:gd name="T15" fmla="*/ 95 h 100"/>
                <a:gd name="T16" fmla="*/ 38 w 131"/>
                <a:gd name="T17" fmla="*/ 96 h 100"/>
                <a:gd name="T18" fmla="*/ 66 w 131"/>
                <a:gd name="T19" fmla="*/ 100 h 100"/>
                <a:gd name="T20" fmla="*/ 94 w 131"/>
                <a:gd name="T21" fmla="*/ 96 h 100"/>
                <a:gd name="T22" fmla="*/ 93 w 131"/>
                <a:gd name="T23" fmla="*/ 95 h 100"/>
                <a:gd name="T24" fmla="*/ 119 w 131"/>
                <a:gd name="T25" fmla="*/ 93 h 100"/>
                <a:gd name="T26" fmla="*/ 125 w 131"/>
                <a:gd name="T27" fmla="*/ 87 h 100"/>
                <a:gd name="T28" fmla="*/ 125 w 131"/>
                <a:gd name="T29" fmla="*/ 9 h 100"/>
                <a:gd name="T30" fmla="*/ 118 w 131"/>
                <a:gd name="T31" fmla="*/ 85 h 100"/>
                <a:gd name="T32" fmla="*/ 14 w 131"/>
                <a:gd name="T33" fmla="*/ 85 h 100"/>
                <a:gd name="T34" fmla="*/ 14 w 131"/>
                <a:gd name="T35" fmla="*/ 11 h 100"/>
                <a:gd name="T36" fmla="*/ 118 w 131"/>
                <a:gd name="T37" fmla="*/ 11 h 100"/>
                <a:gd name="T38" fmla="*/ 118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9"/>
                  </a:moveTo>
                  <a:cubicBezTo>
                    <a:pt x="125" y="6"/>
                    <a:pt x="122" y="4"/>
                    <a:pt x="119" y="3"/>
                  </a:cubicBezTo>
                  <a:cubicBezTo>
                    <a:pt x="101" y="1"/>
                    <a:pt x="83" y="0"/>
                    <a:pt x="66" y="0"/>
                  </a:cubicBezTo>
                  <a:cubicBezTo>
                    <a:pt x="49" y="0"/>
                    <a:pt x="31" y="1"/>
                    <a:pt x="13" y="3"/>
                  </a:cubicBezTo>
                  <a:cubicBezTo>
                    <a:pt x="10" y="4"/>
                    <a:pt x="7" y="6"/>
                    <a:pt x="7" y="9"/>
                  </a:cubicBezTo>
                  <a:cubicBezTo>
                    <a:pt x="0" y="35"/>
                    <a:pt x="0" y="61"/>
                    <a:pt x="7" y="87"/>
                  </a:cubicBezTo>
                  <a:cubicBezTo>
                    <a:pt x="7" y="90"/>
                    <a:pt x="10" y="92"/>
                    <a:pt x="13" y="93"/>
                  </a:cubicBezTo>
                  <a:cubicBezTo>
                    <a:pt x="22" y="94"/>
                    <a:pt x="30" y="95"/>
                    <a:pt x="39" y="95"/>
                  </a:cubicBezTo>
                  <a:cubicBezTo>
                    <a:pt x="38" y="95"/>
                    <a:pt x="38" y="96"/>
                    <a:pt x="38" y="96"/>
                  </a:cubicBezTo>
                  <a:cubicBezTo>
                    <a:pt x="38" y="98"/>
                    <a:pt x="51" y="100"/>
                    <a:pt x="66" y="100"/>
                  </a:cubicBezTo>
                  <a:cubicBezTo>
                    <a:pt x="81" y="100"/>
                    <a:pt x="94" y="98"/>
                    <a:pt x="94" y="96"/>
                  </a:cubicBezTo>
                  <a:cubicBezTo>
                    <a:pt x="94" y="96"/>
                    <a:pt x="94" y="95"/>
                    <a:pt x="93" y="95"/>
                  </a:cubicBezTo>
                  <a:cubicBezTo>
                    <a:pt x="102" y="95"/>
                    <a:pt x="110" y="94"/>
                    <a:pt x="119" y="93"/>
                  </a:cubicBezTo>
                  <a:cubicBezTo>
                    <a:pt x="122" y="92"/>
                    <a:pt x="125" y="90"/>
                    <a:pt x="125" y="87"/>
                  </a:cubicBezTo>
                  <a:cubicBezTo>
                    <a:pt x="131" y="61"/>
                    <a:pt x="131" y="35"/>
                    <a:pt x="125" y="9"/>
                  </a:cubicBezTo>
                  <a:close/>
                  <a:moveTo>
                    <a:pt x="118" y="85"/>
                  </a:moveTo>
                  <a:cubicBezTo>
                    <a:pt x="83" y="89"/>
                    <a:pt x="49" y="89"/>
                    <a:pt x="14" y="85"/>
                  </a:cubicBezTo>
                  <a:cubicBezTo>
                    <a:pt x="9" y="60"/>
                    <a:pt x="9" y="36"/>
                    <a:pt x="14" y="11"/>
                  </a:cubicBezTo>
                  <a:cubicBezTo>
                    <a:pt x="49" y="7"/>
                    <a:pt x="83" y="7"/>
                    <a:pt x="118" y="11"/>
                  </a:cubicBezTo>
                  <a:cubicBezTo>
                    <a:pt x="123" y="36"/>
                    <a:pt x="123" y="60"/>
                    <a:pt x="11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4"/>
            <p:cNvSpPr>
              <a:spLocks noEditPoints="1"/>
            </p:cNvSpPr>
            <p:nvPr/>
          </p:nvSpPr>
          <p:spPr bwMode="auto">
            <a:xfrm>
              <a:off x="5596466" y="2058460"/>
              <a:ext cx="44450" cy="4603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9"/>
                    <a:pt x="12" y="6"/>
                  </a:cubicBezTo>
                  <a:cubicBezTo>
                    <a:pt x="12" y="3"/>
                    <a:pt x="9" y="0"/>
                    <a:pt x="6" y="0"/>
                  </a:cubicBezTo>
                  <a:cubicBezTo>
                    <a:pt x="3" y="0"/>
                    <a:pt x="0" y="3"/>
                    <a:pt x="0" y="6"/>
                  </a:cubicBezTo>
                  <a:cubicBezTo>
                    <a:pt x="0" y="9"/>
                    <a:pt x="3" y="12"/>
                    <a:pt x="6" y="12"/>
                  </a:cubicBezTo>
                  <a:close/>
                  <a:moveTo>
                    <a:pt x="6" y="4"/>
                  </a:moveTo>
                  <a:cubicBezTo>
                    <a:pt x="7" y="4"/>
                    <a:pt x="8" y="5"/>
                    <a:pt x="8" y="6"/>
                  </a:cubicBezTo>
                  <a:cubicBezTo>
                    <a:pt x="8" y="7"/>
                    <a:pt x="7" y="8"/>
                    <a:pt x="6" y="8"/>
                  </a:cubicBezTo>
                  <a:cubicBezTo>
                    <a:pt x="5" y="8"/>
                    <a:pt x="4" y="7"/>
                    <a:pt x="4" y="6"/>
                  </a:cubicBezTo>
                  <a:cubicBezTo>
                    <a:pt x="4" y="5"/>
                    <a:pt x="5"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65"/>
            <p:cNvSpPr>
              <a:spLocks/>
            </p:cNvSpPr>
            <p:nvPr/>
          </p:nvSpPr>
          <p:spPr bwMode="auto">
            <a:xfrm>
              <a:off x="5580591" y="2255310"/>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66"/>
            <p:cNvSpPr>
              <a:spLocks/>
            </p:cNvSpPr>
            <p:nvPr/>
          </p:nvSpPr>
          <p:spPr bwMode="auto">
            <a:xfrm>
              <a:off x="5596466" y="2209272"/>
              <a:ext cx="60325"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67"/>
            <p:cNvSpPr>
              <a:spLocks/>
            </p:cNvSpPr>
            <p:nvPr/>
          </p:nvSpPr>
          <p:spPr bwMode="auto">
            <a:xfrm>
              <a:off x="5596466" y="2164822"/>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68"/>
            <p:cNvSpPr>
              <a:spLocks/>
            </p:cNvSpPr>
            <p:nvPr/>
          </p:nvSpPr>
          <p:spPr bwMode="auto">
            <a:xfrm>
              <a:off x="5340879" y="2099735"/>
              <a:ext cx="90487" cy="65088"/>
            </a:xfrm>
            <a:custGeom>
              <a:avLst/>
              <a:gdLst>
                <a:gd name="T0" fmla="*/ 22 w 24"/>
                <a:gd name="T1" fmla="*/ 0 h 17"/>
                <a:gd name="T2" fmla="*/ 4 w 24"/>
                <a:gd name="T3" fmla="*/ 2 h 17"/>
                <a:gd name="T4" fmla="*/ 1 w 24"/>
                <a:gd name="T5" fmla="*/ 4 h 17"/>
                <a:gd name="T6" fmla="*/ 0 w 24"/>
                <a:gd name="T7" fmla="*/ 15 h 17"/>
                <a:gd name="T8" fmla="*/ 2 w 24"/>
                <a:gd name="T9" fmla="*/ 17 h 17"/>
                <a:gd name="T10" fmla="*/ 4 w 24"/>
                <a:gd name="T11" fmla="*/ 15 h 17"/>
                <a:gd name="T12" fmla="*/ 5 w 24"/>
                <a:gd name="T13" fmla="*/ 7 h 17"/>
                <a:gd name="T14" fmla="*/ 7 w 24"/>
                <a:gd name="T15" fmla="*/ 5 h 17"/>
                <a:gd name="T16" fmla="*/ 22 w 24"/>
                <a:gd name="T17" fmla="*/ 4 h 17"/>
                <a:gd name="T18" fmla="*/ 24 w 24"/>
                <a:gd name="T19" fmla="*/ 2 h 17"/>
                <a:gd name="T20" fmla="*/ 22 w 24"/>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7">
                  <a:moveTo>
                    <a:pt x="22" y="0"/>
                  </a:moveTo>
                  <a:cubicBezTo>
                    <a:pt x="4" y="2"/>
                    <a:pt x="4" y="2"/>
                    <a:pt x="4" y="2"/>
                  </a:cubicBezTo>
                  <a:cubicBezTo>
                    <a:pt x="3" y="2"/>
                    <a:pt x="1" y="3"/>
                    <a:pt x="1" y="4"/>
                  </a:cubicBezTo>
                  <a:cubicBezTo>
                    <a:pt x="0" y="15"/>
                    <a:pt x="0" y="15"/>
                    <a:pt x="0" y="15"/>
                  </a:cubicBezTo>
                  <a:cubicBezTo>
                    <a:pt x="0" y="16"/>
                    <a:pt x="1" y="17"/>
                    <a:pt x="2" y="17"/>
                  </a:cubicBezTo>
                  <a:cubicBezTo>
                    <a:pt x="3" y="17"/>
                    <a:pt x="4" y="16"/>
                    <a:pt x="4" y="15"/>
                  </a:cubicBezTo>
                  <a:cubicBezTo>
                    <a:pt x="5" y="7"/>
                    <a:pt x="5" y="7"/>
                    <a:pt x="5" y="7"/>
                  </a:cubicBezTo>
                  <a:cubicBezTo>
                    <a:pt x="5" y="6"/>
                    <a:pt x="6" y="5"/>
                    <a:pt x="7" y="5"/>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00634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Effect transition="in" filter="fade">
                                      <p:cBhvr>
                                        <p:cTn id="75" dur="500"/>
                                        <p:tgtEl>
                                          <p:spTgt spid="61"/>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15" grpId="0" animBg="1"/>
      <p:bldP spid="16" grpId="0" animBg="1"/>
      <p:bldP spid="17" grpId="0" animBg="1"/>
      <p:bldP spid="18" grpId="0" animBg="1"/>
      <p:bldP spid="19" grpId="0" animBg="1"/>
      <p:bldP spid="22" grpId="0"/>
      <p:bldP spid="32" grpId="0"/>
      <p:bldP spid="23" grpId="0"/>
      <p:bldP spid="29" grpId="0"/>
      <p:bldP spid="30" grpId="0"/>
      <p:bldP spid="33" grpId="0"/>
      <p:bldP spid="40" grpId="0"/>
      <p:bldP spid="41" grpId="0"/>
      <p:bldP spid="43" grpId="0"/>
      <p:bldP spid="44" grpId="0"/>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1441971" y="5368654"/>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25" name="Rectangle 24"/>
          <p:cNvSpPr/>
          <p:nvPr/>
        </p:nvSpPr>
        <p:spPr>
          <a:xfrm>
            <a:off x="8277082" y="1271241"/>
            <a:ext cx="3579956" cy="155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423442" y="1367508"/>
            <a:ext cx="2414444" cy="1323439"/>
          </a:xfrm>
          <a:prstGeom prst="rect">
            <a:avLst/>
          </a:prstGeom>
          <a:noFill/>
        </p:spPr>
        <p:txBody>
          <a:bodyPr wrap="none" rtlCol="0">
            <a:spAutoFit/>
          </a:bodyPr>
          <a:lstStyle/>
          <a:p>
            <a:r>
              <a:rPr lang="en-US" sz="4000" dirty="0">
                <a:solidFill>
                  <a:schemeClr val="bg2"/>
                </a:solidFill>
                <a:latin typeface="+mj-lt"/>
              </a:rPr>
              <a:t>OUR</a:t>
            </a:r>
          </a:p>
          <a:p>
            <a:r>
              <a:rPr lang="en-US" sz="4000" dirty="0">
                <a:solidFill>
                  <a:schemeClr val="bg2"/>
                </a:solidFill>
                <a:latin typeface="+mj-lt"/>
              </a:rPr>
              <a:t>MISSION</a:t>
            </a:r>
          </a:p>
        </p:txBody>
      </p:sp>
      <p:sp>
        <p:nvSpPr>
          <p:cNvPr id="27" name="TextBox 26"/>
          <p:cNvSpPr txBox="1"/>
          <p:nvPr/>
        </p:nvSpPr>
        <p:spPr>
          <a:xfrm>
            <a:off x="8277082" y="3009443"/>
            <a:ext cx="3248612" cy="2677656"/>
          </a:xfrm>
          <a:prstGeom prst="rect">
            <a:avLst/>
          </a:prstGeom>
          <a:noFill/>
        </p:spPr>
        <p:txBody>
          <a:bodyPr wrap="square" rtlCol="0">
            <a:spAutoFit/>
          </a:bodyPr>
          <a:lstStyle/>
          <a:p>
            <a:pPr algn="just">
              <a:lnSpc>
                <a:spcPct val="150000"/>
              </a:lnSpc>
            </a:pPr>
            <a:r>
              <a:rPr lang="en-US" sz="1400" dirty="0"/>
              <a:t>A wonderful serenity has taken possession of my entire soul, like these sweet mornings of spring which I enjoy with my whole heart. I am alone, and feel the charm of existence in this spot, which was created for the bliss of souls like mine.</a:t>
            </a:r>
          </a:p>
        </p:txBody>
      </p:sp>
      <p:sp>
        <p:nvSpPr>
          <p:cNvPr id="52" name="Rectangle 51"/>
          <p:cNvSpPr/>
          <p:nvPr/>
        </p:nvSpPr>
        <p:spPr>
          <a:xfrm>
            <a:off x="479425" y="848300"/>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rot="2700000">
            <a:off x="754821" y="1008026"/>
            <a:ext cx="311499" cy="542839"/>
            <a:chOff x="4732338" y="4783138"/>
            <a:chExt cx="703263" cy="1225550"/>
          </a:xfrm>
          <a:solidFill>
            <a:schemeClr val="bg2"/>
          </a:solidFill>
        </p:grpSpPr>
        <p:sp>
          <p:nvSpPr>
            <p:cNvPr id="48"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4" name="Rectangle 53"/>
          <p:cNvSpPr/>
          <p:nvPr/>
        </p:nvSpPr>
        <p:spPr>
          <a:xfrm>
            <a:off x="479425" y="2273371"/>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79425" y="3698624"/>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79425" y="5123876"/>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
          <p:cNvSpPr>
            <a:spLocks noEditPoints="1"/>
          </p:cNvSpPr>
          <p:nvPr/>
        </p:nvSpPr>
        <p:spPr bwMode="auto">
          <a:xfrm>
            <a:off x="667479" y="2481511"/>
            <a:ext cx="486183" cy="446009"/>
          </a:xfrm>
          <a:custGeom>
            <a:avLst/>
            <a:gdLst>
              <a:gd name="T0" fmla="*/ 1427 w 4284"/>
              <a:gd name="T1" fmla="*/ 323 h 3931"/>
              <a:gd name="T2" fmla="*/ 761 w 4284"/>
              <a:gd name="T3" fmla="*/ 1126 h 3931"/>
              <a:gd name="T4" fmla="*/ 354 w 4284"/>
              <a:gd name="T5" fmla="*/ 2033 h 3931"/>
              <a:gd name="T6" fmla="*/ 228 w 4284"/>
              <a:gd name="T7" fmla="*/ 2590 h 3931"/>
              <a:gd name="T8" fmla="*/ 185 w 4284"/>
              <a:gd name="T9" fmla="*/ 3073 h 3931"/>
              <a:gd name="T10" fmla="*/ 731 w 4284"/>
              <a:gd name="T11" fmla="*/ 3431 h 3931"/>
              <a:gd name="T12" fmla="*/ 1991 w 4284"/>
              <a:gd name="T13" fmla="*/ 3738 h 3931"/>
              <a:gd name="T14" fmla="*/ 3262 w 4284"/>
              <a:gd name="T15" fmla="*/ 3669 h 3931"/>
              <a:gd name="T16" fmla="*/ 3986 w 4284"/>
              <a:gd name="T17" fmla="*/ 3401 h 3931"/>
              <a:gd name="T18" fmla="*/ 4101 w 4284"/>
              <a:gd name="T19" fmla="*/ 1996 h 3931"/>
              <a:gd name="T20" fmla="*/ 3848 w 4284"/>
              <a:gd name="T21" fmla="*/ 1647 h 3931"/>
              <a:gd name="T22" fmla="*/ 3332 w 4284"/>
              <a:gd name="T23" fmla="*/ 1664 h 3931"/>
              <a:gd name="T24" fmla="*/ 2830 w 4284"/>
              <a:gd name="T25" fmla="*/ 2068 h 3931"/>
              <a:gd name="T26" fmla="*/ 2946 w 4284"/>
              <a:gd name="T27" fmla="*/ 2336 h 3931"/>
              <a:gd name="T28" fmla="*/ 2796 w 4284"/>
              <a:gd name="T29" fmla="*/ 2376 h 3931"/>
              <a:gd name="T30" fmla="*/ 2302 w 4284"/>
              <a:gd name="T31" fmla="*/ 2147 h 3931"/>
              <a:gd name="T32" fmla="*/ 1756 w 4284"/>
              <a:gd name="T33" fmla="*/ 2300 h 3931"/>
              <a:gd name="T34" fmla="*/ 1526 w 4284"/>
              <a:gd name="T35" fmla="*/ 2570 h 3931"/>
              <a:gd name="T36" fmla="*/ 1246 w 4284"/>
              <a:gd name="T37" fmla="*/ 2833 h 3931"/>
              <a:gd name="T38" fmla="*/ 1074 w 4284"/>
              <a:gd name="T39" fmla="*/ 2790 h 3931"/>
              <a:gd name="T40" fmla="*/ 1150 w 4284"/>
              <a:gd name="T41" fmla="*/ 2678 h 3931"/>
              <a:gd name="T42" fmla="*/ 1298 w 4284"/>
              <a:gd name="T43" fmla="*/ 2583 h 3931"/>
              <a:gd name="T44" fmla="*/ 1425 w 4284"/>
              <a:gd name="T45" fmla="*/ 2289 h 3931"/>
              <a:gd name="T46" fmla="*/ 1359 w 4284"/>
              <a:gd name="T47" fmla="*/ 1586 h 3931"/>
              <a:gd name="T48" fmla="*/ 1399 w 4284"/>
              <a:gd name="T49" fmla="*/ 1172 h 3931"/>
              <a:gd name="T50" fmla="*/ 1580 w 4284"/>
              <a:gd name="T51" fmla="*/ 1098 h 3931"/>
              <a:gd name="T52" fmla="*/ 1562 w 4284"/>
              <a:gd name="T53" fmla="*/ 1250 h 3931"/>
              <a:gd name="T54" fmla="*/ 2424 w 4284"/>
              <a:gd name="T55" fmla="*/ 811 h 3931"/>
              <a:gd name="T56" fmla="*/ 2060 w 4284"/>
              <a:gd name="T57" fmla="*/ 1028 h 3931"/>
              <a:gd name="T58" fmla="*/ 1768 w 4284"/>
              <a:gd name="T59" fmla="*/ 880 h 3931"/>
              <a:gd name="T60" fmla="*/ 1818 w 4284"/>
              <a:gd name="T61" fmla="*/ 555 h 3931"/>
              <a:gd name="T62" fmla="*/ 2041 w 4284"/>
              <a:gd name="T63" fmla="*/ 491 h 3931"/>
              <a:gd name="T64" fmla="*/ 1920 w 4284"/>
              <a:gd name="T65" fmla="*/ 722 h 3931"/>
              <a:gd name="T66" fmla="*/ 2019 w 4284"/>
              <a:gd name="T67" fmla="*/ 852 h 3931"/>
              <a:gd name="T68" fmla="*/ 2397 w 4284"/>
              <a:gd name="T69" fmla="*/ 465 h 3931"/>
              <a:gd name="T70" fmla="*/ 1994 w 4284"/>
              <a:gd name="T71" fmla="*/ 190 h 3931"/>
              <a:gd name="T72" fmla="*/ 2186 w 4284"/>
              <a:gd name="T73" fmla="*/ 74 h 3931"/>
              <a:gd name="T74" fmla="*/ 2574 w 4284"/>
              <a:gd name="T75" fmla="*/ 448 h 3931"/>
              <a:gd name="T76" fmla="*/ 2591 w 4284"/>
              <a:gd name="T77" fmla="*/ 729 h 3931"/>
              <a:gd name="T78" fmla="*/ 2168 w 4284"/>
              <a:gd name="T79" fmla="*/ 1350 h 3931"/>
              <a:gd name="T80" fmla="*/ 1535 w 4284"/>
              <a:gd name="T81" fmla="*/ 1550 h 3931"/>
              <a:gd name="T82" fmla="*/ 1671 w 4284"/>
              <a:gd name="T83" fmla="*/ 2142 h 3931"/>
              <a:gd name="T84" fmla="*/ 2315 w 4284"/>
              <a:gd name="T85" fmla="*/ 1969 h 3931"/>
              <a:gd name="T86" fmla="*/ 2848 w 4284"/>
              <a:gd name="T87" fmla="*/ 1763 h 3931"/>
              <a:gd name="T88" fmla="*/ 3475 w 4284"/>
              <a:gd name="T89" fmla="*/ 1444 h 3931"/>
              <a:gd name="T90" fmla="*/ 4008 w 4284"/>
              <a:gd name="T91" fmla="*/ 1533 h 3931"/>
              <a:gd name="T92" fmla="*/ 4280 w 4284"/>
              <a:gd name="T93" fmla="*/ 1984 h 3931"/>
              <a:gd name="T94" fmla="*/ 4166 w 4284"/>
              <a:gd name="T95" fmla="*/ 3464 h 3931"/>
              <a:gd name="T96" fmla="*/ 3630 w 4284"/>
              <a:gd name="T97" fmla="*/ 3763 h 3931"/>
              <a:gd name="T98" fmla="*/ 2318 w 4284"/>
              <a:gd name="T99" fmla="*/ 3931 h 3931"/>
              <a:gd name="T100" fmla="*/ 979 w 4284"/>
              <a:gd name="T101" fmla="*/ 3715 h 3931"/>
              <a:gd name="T102" fmla="*/ 91 w 4284"/>
              <a:gd name="T103" fmla="*/ 3275 h 3931"/>
              <a:gd name="T104" fmla="*/ 14 w 4284"/>
              <a:gd name="T105" fmla="*/ 2917 h 3931"/>
              <a:gd name="T106" fmla="*/ 68 w 4284"/>
              <a:gd name="T107" fmla="*/ 2404 h 3931"/>
              <a:gd name="T108" fmla="*/ 295 w 4284"/>
              <a:gd name="T109" fmla="*/ 1682 h 3931"/>
              <a:gd name="T110" fmla="*/ 875 w 4284"/>
              <a:gd name="T111" fmla="*/ 646 h 3931"/>
              <a:gd name="T112" fmla="*/ 1511 w 4284"/>
              <a:gd name="T113" fmla="*/ 74 h 3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4" h="3931">
                <a:moveTo>
                  <a:pt x="1887" y="179"/>
                </a:moveTo>
                <a:lnTo>
                  <a:pt x="1816" y="181"/>
                </a:lnTo>
                <a:lnTo>
                  <a:pt x="1747" y="190"/>
                </a:lnTo>
                <a:lnTo>
                  <a:pt x="1678" y="206"/>
                </a:lnTo>
                <a:lnTo>
                  <a:pt x="1611" y="227"/>
                </a:lnTo>
                <a:lnTo>
                  <a:pt x="1548" y="253"/>
                </a:lnTo>
                <a:lnTo>
                  <a:pt x="1485" y="285"/>
                </a:lnTo>
                <a:lnTo>
                  <a:pt x="1427" y="323"/>
                </a:lnTo>
                <a:lnTo>
                  <a:pt x="1371" y="366"/>
                </a:lnTo>
                <a:lnTo>
                  <a:pt x="1319" y="414"/>
                </a:lnTo>
                <a:lnTo>
                  <a:pt x="1212" y="525"/>
                </a:lnTo>
                <a:lnTo>
                  <a:pt x="1112" y="638"/>
                </a:lnTo>
                <a:lnTo>
                  <a:pt x="1016" y="755"/>
                </a:lnTo>
                <a:lnTo>
                  <a:pt x="926" y="876"/>
                </a:lnTo>
                <a:lnTo>
                  <a:pt x="840" y="1000"/>
                </a:lnTo>
                <a:lnTo>
                  <a:pt x="761" y="1126"/>
                </a:lnTo>
                <a:lnTo>
                  <a:pt x="687" y="1257"/>
                </a:lnTo>
                <a:lnTo>
                  <a:pt x="619" y="1389"/>
                </a:lnTo>
                <a:lnTo>
                  <a:pt x="555" y="1525"/>
                </a:lnTo>
                <a:lnTo>
                  <a:pt x="509" y="1636"/>
                </a:lnTo>
                <a:lnTo>
                  <a:pt x="464" y="1742"/>
                </a:lnTo>
                <a:lnTo>
                  <a:pt x="424" y="1844"/>
                </a:lnTo>
                <a:lnTo>
                  <a:pt x="388" y="1940"/>
                </a:lnTo>
                <a:lnTo>
                  <a:pt x="354" y="2033"/>
                </a:lnTo>
                <a:lnTo>
                  <a:pt x="325" y="2121"/>
                </a:lnTo>
                <a:lnTo>
                  <a:pt x="299" y="2203"/>
                </a:lnTo>
                <a:lnTo>
                  <a:pt x="277" y="2281"/>
                </a:lnTo>
                <a:lnTo>
                  <a:pt x="260" y="2354"/>
                </a:lnTo>
                <a:lnTo>
                  <a:pt x="246" y="2421"/>
                </a:lnTo>
                <a:lnTo>
                  <a:pt x="235" y="2483"/>
                </a:lnTo>
                <a:lnTo>
                  <a:pt x="230" y="2539"/>
                </a:lnTo>
                <a:lnTo>
                  <a:pt x="228" y="2590"/>
                </a:lnTo>
                <a:lnTo>
                  <a:pt x="226" y="2678"/>
                </a:lnTo>
                <a:lnTo>
                  <a:pt x="221" y="2760"/>
                </a:lnTo>
                <a:lnTo>
                  <a:pt x="213" y="2836"/>
                </a:lnTo>
                <a:lnTo>
                  <a:pt x="202" y="2904"/>
                </a:lnTo>
                <a:lnTo>
                  <a:pt x="186" y="2966"/>
                </a:lnTo>
                <a:lnTo>
                  <a:pt x="179" y="3001"/>
                </a:lnTo>
                <a:lnTo>
                  <a:pt x="179" y="3038"/>
                </a:lnTo>
                <a:lnTo>
                  <a:pt x="185" y="3073"/>
                </a:lnTo>
                <a:lnTo>
                  <a:pt x="196" y="3106"/>
                </a:lnTo>
                <a:lnTo>
                  <a:pt x="212" y="3138"/>
                </a:lnTo>
                <a:lnTo>
                  <a:pt x="234" y="3167"/>
                </a:lnTo>
                <a:lnTo>
                  <a:pt x="261" y="3191"/>
                </a:lnTo>
                <a:lnTo>
                  <a:pt x="293" y="3214"/>
                </a:lnTo>
                <a:lnTo>
                  <a:pt x="436" y="3292"/>
                </a:lnTo>
                <a:lnTo>
                  <a:pt x="581" y="3365"/>
                </a:lnTo>
                <a:lnTo>
                  <a:pt x="731" y="3431"/>
                </a:lnTo>
                <a:lnTo>
                  <a:pt x="882" y="3491"/>
                </a:lnTo>
                <a:lnTo>
                  <a:pt x="1035" y="3546"/>
                </a:lnTo>
                <a:lnTo>
                  <a:pt x="1191" y="3592"/>
                </a:lnTo>
                <a:lnTo>
                  <a:pt x="1349" y="3635"/>
                </a:lnTo>
                <a:lnTo>
                  <a:pt x="1507" y="3671"/>
                </a:lnTo>
                <a:lnTo>
                  <a:pt x="1667" y="3699"/>
                </a:lnTo>
                <a:lnTo>
                  <a:pt x="1829" y="3723"/>
                </a:lnTo>
                <a:lnTo>
                  <a:pt x="1991" y="3738"/>
                </a:lnTo>
                <a:lnTo>
                  <a:pt x="2154" y="3749"/>
                </a:lnTo>
                <a:lnTo>
                  <a:pt x="2318" y="3751"/>
                </a:lnTo>
                <a:lnTo>
                  <a:pt x="2446" y="3751"/>
                </a:lnTo>
                <a:lnTo>
                  <a:pt x="2612" y="3749"/>
                </a:lnTo>
                <a:lnTo>
                  <a:pt x="2775" y="3738"/>
                </a:lnTo>
                <a:lnTo>
                  <a:pt x="2938" y="3723"/>
                </a:lnTo>
                <a:lnTo>
                  <a:pt x="3101" y="3699"/>
                </a:lnTo>
                <a:lnTo>
                  <a:pt x="3262" y="3669"/>
                </a:lnTo>
                <a:lnTo>
                  <a:pt x="3422" y="3634"/>
                </a:lnTo>
                <a:lnTo>
                  <a:pt x="3581" y="3591"/>
                </a:lnTo>
                <a:lnTo>
                  <a:pt x="3738" y="3542"/>
                </a:lnTo>
                <a:lnTo>
                  <a:pt x="3800" y="3521"/>
                </a:lnTo>
                <a:lnTo>
                  <a:pt x="3852" y="3500"/>
                </a:lnTo>
                <a:lnTo>
                  <a:pt x="3902" y="3473"/>
                </a:lnTo>
                <a:lnTo>
                  <a:pt x="3946" y="3439"/>
                </a:lnTo>
                <a:lnTo>
                  <a:pt x="3986" y="3401"/>
                </a:lnTo>
                <a:lnTo>
                  <a:pt x="4021" y="3359"/>
                </a:lnTo>
                <a:lnTo>
                  <a:pt x="4050" y="3313"/>
                </a:lnTo>
                <a:lnTo>
                  <a:pt x="4073" y="3263"/>
                </a:lnTo>
                <a:lnTo>
                  <a:pt x="4090" y="3210"/>
                </a:lnTo>
                <a:lnTo>
                  <a:pt x="4102" y="3155"/>
                </a:lnTo>
                <a:lnTo>
                  <a:pt x="4105" y="3098"/>
                </a:lnTo>
                <a:lnTo>
                  <a:pt x="4105" y="2055"/>
                </a:lnTo>
                <a:lnTo>
                  <a:pt x="4101" y="1996"/>
                </a:lnTo>
                <a:lnTo>
                  <a:pt x="4090" y="1939"/>
                </a:lnTo>
                <a:lnTo>
                  <a:pt x="4072" y="1884"/>
                </a:lnTo>
                <a:lnTo>
                  <a:pt x="4047" y="1833"/>
                </a:lnTo>
                <a:lnTo>
                  <a:pt x="4018" y="1787"/>
                </a:lnTo>
                <a:lnTo>
                  <a:pt x="3982" y="1744"/>
                </a:lnTo>
                <a:lnTo>
                  <a:pt x="3942" y="1706"/>
                </a:lnTo>
                <a:lnTo>
                  <a:pt x="3897" y="1673"/>
                </a:lnTo>
                <a:lnTo>
                  <a:pt x="3848" y="1647"/>
                </a:lnTo>
                <a:lnTo>
                  <a:pt x="3796" y="1626"/>
                </a:lnTo>
                <a:lnTo>
                  <a:pt x="3742" y="1613"/>
                </a:lnTo>
                <a:lnTo>
                  <a:pt x="3686" y="1608"/>
                </a:lnTo>
                <a:lnTo>
                  <a:pt x="3659" y="1608"/>
                </a:lnTo>
                <a:lnTo>
                  <a:pt x="3574" y="1611"/>
                </a:lnTo>
                <a:lnTo>
                  <a:pt x="3491" y="1623"/>
                </a:lnTo>
                <a:lnTo>
                  <a:pt x="3410" y="1639"/>
                </a:lnTo>
                <a:lnTo>
                  <a:pt x="3332" y="1664"/>
                </a:lnTo>
                <a:lnTo>
                  <a:pt x="3255" y="1695"/>
                </a:lnTo>
                <a:lnTo>
                  <a:pt x="3184" y="1732"/>
                </a:lnTo>
                <a:lnTo>
                  <a:pt x="3114" y="1775"/>
                </a:lnTo>
                <a:lnTo>
                  <a:pt x="3049" y="1823"/>
                </a:lnTo>
                <a:lnTo>
                  <a:pt x="2986" y="1876"/>
                </a:lnTo>
                <a:lnTo>
                  <a:pt x="2930" y="1936"/>
                </a:lnTo>
                <a:lnTo>
                  <a:pt x="2877" y="2000"/>
                </a:lnTo>
                <a:lnTo>
                  <a:pt x="2830" y="2068"/>
                </a:lnTo>
                <a:lnTo>
                  <a:pt x="2788" y="2141"/>
                </a:lnTo>
                <a:lnTo>
                  <a:pt x="2835" y="2175"/>
                </a:lnTo>
                <a:lnTo>
                  <a:pt x="2880" y="2211"/>
                </a:lnTo>
                <a:lnTo>
                  <a:pt x="2922" y="2250"/>
                </a:lnTo>
                <a:lnTo>
                  <a:pt x="2937" y="2268"/>
                </a:lnTo>
                <a:lnTo>
                  <a:pt x="2946" y="2290"/>
                </a:lnTo>
                <a:lnTo>
                  <a:pt x="2948" y="2313"/>
                </a:lnTo>
                <a:lnTo>
                  <a:pt x="2946" y="2336"/>
                </a:lnTo>
                <a:lnTo>
                  <a:pt x="2937" y="2357"/>
                </a:lnTo>
                <a:lnTo>
                  <a:pt x="2922" y="2376"/>
                </a:lnTo>
                <a:lnTo>
                  <a:pt x="2904" y="2391"/>
                </a:lnTo>
                <a:lnTo>
                  <a:pt x="2882" y="2400"/>
                </a:lnTo>
                <a:lnTo>
                  <a:pt x="2860" y="2402"/>
                </a:lnTo>
                <a:lnTo>
                  <a:pt x="2837" y="2400"/>
                </a:lnTo>
                <a:lnTo>
                  <a:pt x="2816" y="2391"/>
                </a:lnTo>
                <a:lnTo>
                  <a:pt x="2796" y="2376"/>
                </a:lnTo>
                <a:lnTo>
                  <a:pt x="2744" y="2330"/>
                </a:lnTo>
                <a:lnTo>
                  <a:pt x="2688" y="2287"/>
                </a:lnTo>
                <a:lnTo>
                  <a:pt x="2630" y="2250"/>
                </a:lnTo>
                <a:lnTo>
                  <a:pt x="2569" y="2218"/>
                </a:lnTo>
                <a:lnTo>
                  <a:pt x="2505" y="2192"/>
                </a:lnTo>
                <a:lnTo>
                  <a:pt x="2439" y="2171"/>
                </a:lnTo>
                <a:lnTo>
                  <a:pt x="2371" y="2156"/>
                </a:lnTo>
                <a:lnTo>
                  <a:pt x="2302" y="2147"/>
                </a:lnTo>
                <a:lnTo>
                  <a:pt x="2231" y="2143"/>
                </a:lnTo>
                <a:lnTo>
                  <a:pt x="2156" y="2147"/>
                </a:lnTo>
                <a:lnTo>
                  <a:pt x="2085" y="2158"/>
                </a:lnTo>
                <a:lnTo>
                  <a:pt x="2013" y="2173"/>
                </a:lnTo>
                <a:lnTo>
                  <a:pt x="1944" y="2197"/>
                </a:lnTo>
                <a:lnTo>
                  <a:pt x="1879" y="2225"/>
                </a:lnTo>
                <a:lnTo>
                  <a:pt x="1816" y="2259"/>
                </a:lnTo>
                <a:lnTo>
                  <a:pt x="1756" y="2300"/>
                </a:lnTo>
                <a:lnTo>
                  <a:pt x="1700" y="2345"/>
                </a:lnTo>
                <a:lnTo>
                  <a:pt x="1647" y="2396"/>
                </a:lnTo>
                <a:lnTo>
                  <a:pt x="1600" y="2452"/>
                </a:lnTo>
                <a:lnTo>
                  <a:pt x="1556" y="2512"/>
                </a:lnTo>
                <a:lnTo>
                  <a:pt x="1554" y="2513"/>
                </a:lnTo>
                <a:lnTo>
                  <a:pt x="1553" y="2514"/>
                </a:lnTo>
                <a:lnTo>
                  <a:pt x="1552" y="2516"/>
                </a:lnTo>
                <a:lnTo>
                  <a:pt x="1526" y="2570"/>
                </a:lnTo>
                <a:lnTo>
                  <a:pt x="1496" y="2620"/>
                </a:lnTo>
                <a:lnTo>
                  <a:pt x="1463" y="2664"/>
                </a:lnTo>
                <a:lnTo>
                  <a:pt x="1429" y="2704"/>
                </a:lnTo>
                <a:lnTo>
                  <a:pt x="1393" y="2740"/>
                </a:lnTo>
                <a:lnTo>
                  <a:pt x="1355" y="2770"/>
                </a:lnTo>
                <a:lnTo>
                  <a:pt x="1318" y="2796"/>
                </a:lnTo>
                <a:lnTo>
                  <a:pt x="1281" y="2816"/>
                </a:lnTo>
                <a:lnTo>
                  <a:pt x="1246" y="2833"/>
                </a:lnTo>
                <a:lnTo>
                  <a:pt x="1212" y="2846"/>
                </a:lnTo>
                <a:lnTo>
                  <a:pt x="1182" y="2856"/>
                </a:lnTo>
                <a:lnTo>
                  <a:pt x="1160" y="2858"/>
                </a:lnTo>
                <a:lnTo>
                  <a:pt x="1137" y="2856"/>
                </a:lnTo>
                <a:lnTo>
                  <a:pt x="1116" y="2846"/>
                </a:lnTo>
                <a:lnTo>
                  <a:pt x="1096" y="2832"/>
                </a:lnTo>
                <a:lnTo>
                  <a:pt x="1082" y="2814"/>
                </a:lnTo>
                <a:lnTo>
                  <a:pt x="1074" y="2790"/>
                </a:lnTo>
                <a:lnTo>
                  <a:pt x="1070" y="2767"/>
                </a:lnTo>
                <a:lnTo>
                  <a:pt x="1074" y="2745"/>
                </a:lnTo>
                <a:lnTo>
                  <a:pt x="1083" y="2724"/>
                </a:lnTo>
                <a:lnTo>
                  <a:pt x="1098" y="2706"/>
                </a:lnTo>
                <a:lnTo>
                  <a:pt x="1116" y="2691"/>
                </a:lnTo>
                <a:lnTo>
                  <a:pt x="1138" y="2682"/>
                </a:lnTo>
                <a:lnTo>
                  <a:pt x="1142" y="2681"/>
                </a:lnTo>
                <a:lnTo>
                  <a:pt x="1150" y="2678"/>
                </a:lnTo>
                <a:lnTo>
                  <a:pt x="1161" y="2675"/>
                </a:lnTo>
                <a:lnTo>
                  <a:pt x="1176" y="2668"/>
                </a:lnTo>
                <a:lnTo>
                  <a:pt x="1193" y="2660"/>
                </a:lnTo>
                <a:lnTo>
                  <a:pt x="1212" y="2650"/>
                </a:lnTo>
                <a:lnTo>
                  <a:pt x="1232" y="2638"/>
                </a:lnTo>
                <a:lnTo>
                  <a:pt x="1254" y="2622"/>
                </a:lnTo>
                <a:lnTo>
                  <a:pt x="1276" y="2604"/>
                </a:lnTo>
                <a:lnTo>
                  <a:pt x="1298" y="2583"/>
                </a:lnTo>
                <a:lnTo>
                  <a:pt x="1320" y="2560"/>
                </a:lnTo>
                <a:lnTo>
                  <a:pt x="1342" y="2533"/>
                </a:lnTo>
                <a:lnTo>
                  <a:pt x="1362" y="2501"/>
                </a:lnTo>
                <a:lnTo>
                  <a:pt x="1380" y="2468"/>
                </a:lnTo>
                <a:lnTo>
                  <a:pt x="1396" y="2428"/>
                </a:lnTo>
                <a:lnTo>
                  <a:pt x="1410" y="2387"/>
                </a:lnTo>
                <a:lnTo>
                  <a:pt x="1419" y="2340"/>
                </a:lnTo>
                <a:lnTo>
                  <a:pt x="1425" y="2289"/>
                </a:lnTo>
                <a:lnTo>
                  <a:pt x="1428" y="2233"/>
                </a:lnTo>
                <a:lnTo>
                  <a:pt x="1424" y="2117"/>
                </a:lnTo>
                <a:lnTo>
                  <a:pt x="1414" y="2003"/>
                </a:lnTo>
                <a:lnTo>
                  <a:pt x="1401" y="1889"/>
                </a:lnTo>
                <a:lnTo>
                  <a:pt x="1385" y="1777"/>
                </a:lnTo>
                <a:lnTo>
                  <a:pt x="1375" y="1712"/>
                </a:lnTo>
                <a:lnTo>
                  <a:pt x="1367" y="1649"/>
                </a:lnTo>
                <a:lnTo>
                  <a:pt x="1359" y="1586"/>
                </a:lnTo>
                <a:lnTo>
                  <a:pt x="1354" y="1526"/>
                </a:lnTo>
                <a:lnTo>
                  <a:pt x="1350" y="1468"/>
                </a:lnTo>
                <a:lnTo>
                  <a:pt x="1349" y="1412"/>
                </a:lnTo>
                <a:lnTo>
                  <a:pt x="1350" y="1358"/>
                </a:lnTo>
                <a:lnTo>
                  <a:pt x="1357" y="1307"/>
                </a:lnTo>
                <a:lnTo>
                  <a:pt x="1366" y="1259"/>
                </a:lnTo>
                <a:lnTo>
                  <a:pt x="1380" y="1215"/>
                </a:lnTo>
                <a:lnTo>
                  <a:pt x="1399" y="1172"/>
                </a:lnTo>
                <a:lnTo>
                  <a:pt x="1424" y="1133"/>
                </a:lnTo>
                <a:lnTo>
                  <a:pt x="1454" y="1098"/>
                </a:lnTo>
                <a:lnTo>
                  <a:pt x="1474" y="1083"/>
                </a:lnTo>
                <a:lnTo>
                  <a:pt x="1494" y="1074"/>
                </a:lnTo>
                <a:lnTo>
                  <a:pt x="1518" y="1072"/>
                </a:lnTo>
                <a:lnTo>
                  <a:pt x="1540" y="1074"/>
                </a:lnTo>
                <a:lnTo>
                  <a:pt x="1561" y="1083"/>
                </a:lnTo>
                <a:lnTo>
                  <a:pt x="1580" y="1098"/>
                </a:lnTo>
                <a:lnTo>
                  <a:pt x="1595" y="1117"/>
                </a:lnTo>
                <a:lnTo>
                  <a:pt x="1604" y="1138"/>
                </a:lnTo>
                <a:lnTo>
                  <a:pt x="1606" y="1162"/>
                </a:lnTo>
                <a:lnTo>
                  <a:pt x="1604" y="1184"/>
                </a:lnTo>
                <a:lnTo>
                  <a:pt x="1595" y="1205"/>
                </a:lnTo>
                <a:lnTo>
                  <a:pt x="1580" y="1224"/>
                </a:lnTo>
                <a:lnTo>
                  <a:pt x="1571" y="1237"/>
                </a:lnTo>
                <a:lnTo>
                  <a:pt x="1562" y="1250"/>
                </a:lnTo>
                <a:lnTo>
                  <a:pt x="1978" y="1250"/>
                </a:lnTo>
                <a:lnTo>
                  <a:pt x="2002" y="1248"/>
                </a:lnTo>
                <a:lnTo>
                  <a:pt x="2024" y="1238"/>
                </a:lnTo>
                <a:lnTo>
                  <a:pt x="2042" y="1224"/>
                </a:lnTo>
                <a:lnTo>
                  <a:pt x="2398" y="867"/>
                </a:lnTo>
                <a:lnTo>
                  <a:pt x="2411" y="850"/>
                </a:lnTo>
                <a:lnTo>
                  <a:pt x="2420" y="831"/>
                </a:lnTo>
                <a:lnTo>
                  <a:pt x="2424" y="811"/>
                </a:lnTo>
                <a:lnTo>
                  <a:pt x="2423" y="792"/>
                </a:lnTo>
                <a:lnTo>
                  <a:pt x="2418" y="772"/>
                </a:lnTo>
                <a:lnTo>
                  <a:pt x="2407" y="754"/>
                </a:lnTo>
                <a:lnTo>
                  <a:pt x="2212" y="949"/>
                </a:lnTo>
                <a:lnTo>
                  <a:pt x="2179" y="978"/>
                </a:lnTo>
                <a:lnTo>
                  <a:pt x="2141" y="1000"/>
                </a:lnTo>
                <a:lnTo>
                  <a:pt x="2102" y="1017"/>
                </a:lnTo>
                <a:lnTo>
                  <a:pt x="2060" y="1028"/>
                </a:lnTo>
                <a:lnTo>
                  <a:pt x="2017" y="1030"/>
                </a:lnTo>
                <a:lnTo>
                  <a:pt x="1974" y="1028"/>
                </a:lnTo>
                <a:lnTo>
                  <a:pt x="1931" y="1018"/>
                </a:lnTo>
                <a:lnTo>
                  <a:pt x="1891" y="1001"/>
                </a:lnTo>
                <a:lnTo>
                  <a:pt x="1852" y="978"/>
                </a:lnTo>
                <a:lnTo>
                  <a:pt x="1820" y="951"/>
                </a:lnTo>
                <a:lnTo>
                  <a:pt x="1791" y="917"/>
                </a:lnTo>
                <a:lnTo>
                  <a:pt x="1768" y="880"/>
                </a:lnTo>
                <a:lnTo>
                  <a:pt x="1751" y="840"/>
                </a:lnTo>
                <a:lnTo>
                  <a:pt x="1740" y="797"/>
                </a:lnTo>
                <a:lnTo>
                  <a:pt x="1736" y="751"/>
                </a:lnTo>
                <a:lnTo>
                  <a:pt x="1740" y="709"/>
                </a:lnTo>
                <a:lnTo>
                  <a:pt x="1749" y="666"/>
                </a:lnTo>
                <a:lnTo>
                  <a:pt x="1766" y="626"/>
                </a:lnTo>
                <a:lnTo>
                  <a:pt x="1790" y="589"/>
                </a:lnTo>
                <a:lnTo>
                  <a:pt x="1818" y="555"/>
                </a:lnTo>
                <a:lnTo>
                  <a:pt x="1900" y="473"/>
                </a:lnTo>
                <a:lnTo>
                  <a:pt x="1920" y="459"/>
                </a:lnTo>
                <a:lnTo>
                  <a:pt x="1941" y="449"/>
                </a:lnTo>
                <a:lnTo>
                  <a:pt x="1964" y="447"/>
                </a:lnTo>
                <a:lnTo>
                  <a:pt x="1986" y="449"/>
                </a:lnTo>
                <a:lnTo>
                  <a:pt x="2007" y="459"/>
                </a:lnTo>
                <a:lnTo>
                  <a:pt x="2026" y="473"/>
                </a:lnTo>
                <a:lnTo>
                  <a:pt x="2041" y="491"/>
                </a:lnTo>
                <a:lnTo>
                  <a:pt x="2050" y="513"/>
                </a:lnTo>
                <a:lnTo>
                  <a:pt x="2052" y="535"/>
                </a:lnTo>
                <a:lnTo>
                  <a:pt x="2050" y="559"/>
                </a:lnTo>
                <a:lnTo>
                  <a:pt x="2041" y="580"/>
                </a:lnTo>
                <a:lnTo>
                  <a:pt x="2026" y="599"/>
                </a:lnTo>
                <a:lnTo>
                  <a:pt x="1944" y="681"/>
                </a:lnTo>
                <a:lnTo>
                  <a:pt x="1930" y="699"/>
                </a:lnTo>
                <a:lnTo>
                  <a:pt x="1920" y="722"/>
                </a:lnTo>
                <a:lnTo>
                  <a:pt x="1916" y="744"/>
                </a:lnTo>
                <a:lnTo>
                  <a:pt x="1917" y="768"/>
                </a:lnTo>
                <a:lnTo>
                  <a:pt x="1924" y="791"/>
                </a:lnTo>
                <a:lnTo>
                  <a:pt x="1934" y="811"/>
                </a:lnTo>
                <a:lnTo>
                  <a:pt x="1951" y="828"/>
                </a:lnTo>
                <a:lnTo>
                  <a:pt x="1970" y="841"/>
                </a:lnTo>
                <a:lnTo>
                  <a:pt x="1994" y="850"/>
                </a:lnTo>
                <a:lnTo>
                  <a:pt x="2019" y="852"/>
                </a:lnTo>
                <a:lnTo>
                  <a:pt x="2043" y="848"/>
                </a:lnTo>
                <a:lnTo>
                  <a:pt x="2065" y="839"/>
                </a:lnTo>
                <a:lnTo>
                  <a:pt x="2086" y="823"/>
                </a:lnTo>
                <a:lnTo>
                  <a:pt x="2371" y="537"/>
                </a:lnTo>
                <a:lnTo>
                  <a:pt x="2384" y="522"/>
                </a:lnTo>
                <a:lnTo>
                  <a:pt x="2392" y="504"/>
                </a:lnTo>
                <a:lnTo>
                  <a:pt x="2397" y="485"/>
                </a:lnTo>
                <a:lnTo>
                  <a:pt x="2397" y="465"/>
                </a:lnTo>
                <a:lnTo>
                  <a:pt x="2393" y="445"/>
                </a:lnTo>
                <a:lnTo>
                  <a:pt x="2384" y="429"/>
                </a:lnTo>
                <a:lnTo>
                  <a:pt x="2372" y="413"/>
                </a:lnTo>
                <a:lnTo>
                  <a:pt x="2358" y="400"/>
                </a:lnTo>
                <a:lnTo>
                  <a:pt x="2141" y="255"/>
                </a:lnTo>
                <a:lnTo>
                  <a:pt x="2094" y="228"/>
                </a:lnTo>
                <a:lnTo>
                  <a:pt x="2045" y="206"/>
                </a:lnTo>
                <a:lnTo>
                  <a:pt x="1994" y="190"/>
                </a:lnTo>
                <a:lnTo>
                  <a:pt x="1941" y="181"/>
                </a:lnTo>
                <a:lnTo>
                  <a:pt x="1887" y="179"/>
                </a:lnTo>
                <a:close/>
                <a:moveTo>
                  <a:pt x="1887" y="0"/>
                </a:moveTo>
                <a:lnTo>
                  <a:pt x="1950" y="3"/>
                </a:lnTo>
                <a:lnTo>
                  <a:pt x="2011" y="12"/>
                </a:lnTo>
                <a:lnTo>
                  <a:pt x="2072" y="28"/>
                </a:lnTo>
                <a:lnTo>
                  <a:pt x="2130" y="48"/>
                </a:lnTo>
                <a:lnTo>
                  <a:pt x="2186" y="74"/>
                </a:lnTo>
                <a:lnTo>
                  <a:pt x="2240" y="107"/>
                </a:lnTo>
                <a:lnTo>
                  <a:pt x="2457" y="251"/>
                </a:lnTo>
                <a:lnTo>
                  <a:pt x="2488" y="276"/>
                </a:lnTo>
                <a:lnTo>
                  <a:pt x="2515" y="304"/>
                </a:lnTo>
                <a:lnTo>
                  <a:pt x="2537" y="336"/>
                </a:lnTo>
                <a:lnTo>
                  <a:pt x="2556" y="371"/>
                </a:lnTo>
                <a:lnTo>
                  <a:pt x="2567" y="408"/>
                </a:lnTo>
                <a:lnTo>
                  <a:pt x="2574" y="448"/>
                </a:lnTo>
                <a:lnTo>
                  <a:pt x="2575" y="485"/>
                </a:lnTo>
                <a:lnTo>
                  <a:pt x="2571" y="521"/>
                </a:lnTo>
                <a:lnTo>
                  <a:pt x="2562" y="556"/>
                </a:lnTo>
                <a:lnTo>
                  <a:pt x="2549" y="590"/>
                </a:lnTo>
                <a:lnTo>
                  <a:pt x="2531" y="623"/>
                </a:lnTo>
                <a:lnTo>
                  <a:pt x="2557" y="655"/>
                </a:lnTo>
                <a:lnTo>
                  <a:pt x="2577" y="692"/>
                </a:lnTo>
                <a:lnTo>
                  <a:pt x="2591" y="729"/>
                </a:lnTo>
                <a:lnTo>
                  <a:pt x="2600" y="768"/>
                </a:lnTo>
                <a:lnTo>
                  <a:pt x="2603" y="809"/>
                </a:lnTo>
                <a:lnTo>
                  <a:pt x="2599" y="849"/>
                </a:lnTo>
                <a:lnTo>
                  <a:pt x="2590" y="888"/>
                </a:lnTo>
                <a:lnTo>
                  <a:pt x="2574" y="926"/>
                </a:lnTo>
                <a:lnTo>
                  <a:pt x="2553" y="961"/>
                </a:lnTo>
                <a:lnTo>
                  <a:pt x="2524" y="994"/>
                </a:lnTo>
                <a:lnTo>
                  <a:pt x="2168" y="1350"/>
                </a:lnTo>
                <a:lnTo>
                  <a:pt x="2136" y="1378"/>
                </a:lnTo>
                <a:lnTo>
                  <a:pt x="2100" y="1400"/>
                </a:lnTo>
                <a:lnTo>
                  <a:pt x="2061" y="1416"/>
                </a:lnTo>
                <a:lnTo>
                  <a:pt x="2021" y="1426"/>
                </a:lnTo>
                <a:lnTo>
                  <a:pt x="1978" y="1429"/>
                </a:lnTo>
                <a:lnTo>
                  <a:pt x="1527" y="1429"/>
                </a:lnTo>
                <a:lnTo>
                  <a:pt x="1530" y="1487"/>
                </a:lnTo>
                <a:lnTo>
                  <a:pt x="1535" y="1550"/>
                </a:lnTo>
                <a:lnTo>
                  <a:pt x="1543" y="1615"/>
                </a:lnTo>
                <a:lnTo>
                  <a:pt x="1552" y="1682"/>
                </a:lnTo>
                <a:lnTo>
                  <a:pt x="1561" y="1751"/>
                </a:lnTo>
                <a:lnTo>
                  <a:pt x="1576" y="1857"/>
                </a:lnTo>
                <a:lnTo>
                  <a:pt x="1589" y="1966"/>
                </a:lnTo>
                <a:lnTo>
                  <a:pt x="1598" y="2080"/>
                </a:lnTo>
                <a:lnTo>
                  <a:pt x="1604" y="2194"/>
                </a:lnTo>
                <a:lnTo>
                  <a:pt x="1671" y="2142"/>
                </a:lnTo>
                <a:lnTo>
                  <a:pt x="1743" y="2096"/>
                </a:lnTo>
                <a:lnTo>
                  <a:pt x="1817" y="2057"/>
                </a:lnTo>
                <a:lnTo>
                  <a:pt x="1895" y="2025"/>
                </a:lnTo>
                <a:lnTo>
                  <a:pt x="1976" y="1999"/>
                </a:lnTo>
                <a:lnTo>
                  <a:pt x="2059" y="1981"/>
                </a:lnTo>
                <a:lnTo>
                  <a:pt x="2145" y="1969"/>
                </a:lnTo>
                <a:lnTo>
                  <a:pt x="2231" y="1965"/>
                </a:lnTo>
                <a:lnTo>
                  <a:pt x="2315" y="1969"/>
                </a:lnTo>
                <a:lnTo>
                  <a:pt x="2398" y="1981"/>
                </a:lnTo>
                <a:lnTo>
                  <a:pt x="2479" y="1999"/>
                </a:lnTo>
                <a:lnTo>
                  <a:pt x="2557" y="2022"/>
                </a:lnTo>
                <a:lnTo>
                  <a:pt x="2634" y="2053"/>
                </a:lnTo>
                <a:lnTo>
                  <a:pt x="2679" y="1974"/>
                </a:lnTo>
                <a:lnTo>
                  <a:pt x="2730" y="1899"/>
                </a:lnTo>
                <a:lnTo>
                  <a:pt x="2786" y="1828"/>
                </a:lnTo>
                <a:lnTo>
                  <a:pt x="2848" y="1763"/>
                </a:lnTo>
                <a:lnTo>
                  <a:pt x="2913" y="1703"/>
                </a:lnTo>
                <a:lnTo>
                  <a:pt x="2984" y="1647"/>
                </a:lnTo>
                <a:lnTo>
                  <a:pt x="3058" y="1599"/>
                </a:lnTo>
                <a:lnTo>
                  <a:pt x="3136" y="1555"/>
                </a:lnTo>
                <a:lnTo>
                  <a:pt x="3216" y="1517"/>
                </a:lnTo>
                <a:lnTo>
                  <a:pt x="3300" y="1486"/>
                </a:lnTo>
                <a:lnTo>
                  <a:pt x="3387" y="1461"/>
                </a:lnTo>
                <a:lnTo>
                  <a:pt x="3475" y="1444"/>
                </a:lnTo>
                <a:lnTo>
                  <a:pt x="3566" y="1432"/>
                </a:lnTo>
                <a:lnTo>
                  <a:pt x="3659" y="1429"/>
                </a:lnTo>
                <a:lnTo>
                  <a:pt x="3690" y="1430"/>
                </a:lnTo>
                <a:lnTo>
                  <a:pt x="3759" y="1435"/>
                </a:lnTo>
                <a:lnTo>
                  <a:pt x="3826" y="1449"/>
                </a:lnTo>
                <a:lnTo>
                  <a:pt x="3890" y="1470"/>
                </a:lnTo>
                <a:lnTo>
                  <a:pt x="3951" y="1499"/>
                </a:lnTo>
                <a:lnTo>
                  <a:pt x="4008" y="1533"/>
                </a:lnTo>
                <a:lnTo>
                  <a:pt x="4062" y="1573"/>
                </a:lnTo>
                <a:lnTo>
                  <a:pt x="4110" y="1620"/>
                </a:lnTo>
                <a:lnTo>
                  <a:pt x="4153" y="1671"/>
                </a:lnTo>
                <a:lnTo>
                  <a:pt x="4191" y="1725"/>
                </a:lnTo>
                <a:lnTo>
                  <a:pt x="4223" y="1785"/>
                </a:lnTo>
                <a:lnTo>
                  <a:pt x="4249" y="1849"/>
                </a:lnTo>
                <a:lnTo>
                  <a:pt x="4269" y="1915"/>
                </a:lnTo>
                <a:lnTo>
                  <a:pt x="4280" y="1984"/>
                </a:lnTo>
                <a:lnTo>
                  <a:pt x="4284" y="2055"/>
                </a:lnTo>
                <a:lnTo>
                  <a:pt x="4284" y="3098"/>
                </a:lnTo>
                <a:lnTo>
                  <a:pt x="4280" y="3164"/>
                </a:lnTo>
                <a:lnTo>
                  <a:pt x="4270" y="3229"/>
                </a:lnTo>
                <a:lnTo>
                  <a:pt x="4253" y="3292"/>
                </a:lnTo>
                <a:lnTo>
                  <a:pt x="4230" y="3353"/>
                </a:lnTo>
                <a:lnTo>
                  <a:pt x="4201" y="3409"/>
                </a:lnTo>
                <a:lnTo>
                  <a:pt x="4166" y="3464"/>
                </a:lnTo>
                <a:lnTo>
                  <a:pt x="4126" y="3513"/>
                </a:lnTo>
                <a:lnTo>
                  <a:pt x="4081" y="3559"/>
                </a:lnTo>
                <a:lnTo>
                  <a:pt x="4031" y="3600"/>
                </a:lnTo>
                <a:lnTo>
                  <a:pt x="3977" y="3635"/>
                </a:lnTo>
                <a:lnTo>
                  <a:pt x="3919" y="3667"/>
                </a:lnTo>
                <a:lnTo>
                  <a:pt x="3856" y="3690"/>
                </a:lnTo>
                <a:lnTo>
                  <a:pt x="3794" y="3712"/>
                </a:lnTo>
                <a:lnTo>
                  <a:pt x="3630" y="3763"/>
                </a:lnTo>
                <a:lnTo>
                  <a:pt x="3465" y="3807"/>
                </a:lnTo>
                <a:lnTo>
                  <a:pt x="3297" y="3845"/>
                </a:lnTo>
                <a:lnTo>
                  <a:pt x="3129" y="3875"/>
                </a:lnTo>
                <a:lnTo>
                  <a:pt x="2960" y="3900"/>
                </a:lnTo>
                <a:lnTo>
                  <a:pt x="2790" y="3917"/>
                </a:lnTo>
                <a:lnTo>
                  <a:pt x="2618" y="3927"/>
                </a:lnTo>
                <a:lnTo>
                  <a:pt x="2446" y="3931"/>
                </a:lnTo>
                <a:lnTo>
                  <a:pt x="2318" y="3931"/>
                </a:lnTo>
                <a:lnTo>
                  <a:pt x="2147" y="3927"/>
                </a:lnTo>
                <a:lnTo>
                  <a:pt x="1977" y="3917"/>
                </a:lnTo>
                <a:lnTo>
                  <a:pt x="1808" y="3900"/>
                </a:lnTo>
                <a:lnTo>
                  <a:pt x="1639" y="3876"/>
                </a:lnTo>
                <a:lnTo>
                  <a:pt x="1472" y="3845"/>
                </a:lnTo>
                <a:lnTo>
                  <a:pt x="1306" y="3809"/>
                </a:lnTo>
                <a:lnTo>
                  <a:pt x="1142" y="3764"/>
                </a:lnTo>
                <a:lnTo>
                  <a:pt x="979" y="3715"/>
                </a:lnTo>
                <a:lnTo>
                  <a:pt x="819" y="3658"/>
                </a:lnTo>
                <a:lnTo>
                  <a:pt x="662" y="3595"/>
                </a:lnTo>
                <a:lnTo>
                  <a:pt x="506" y="3526"/>
                </a:lnTo>
                <a:lnTo>
                  <a:pt x="354" y="3451"/>
                </a:lnTo>
                <a:lnTo>
                  <a:pt x="203" y="3369"/>
                </a:lnTo>
                <a:lnTo>
                  <a:pt x="161" y="3341"/>
                </a:lnTo>
                <a:lnTo>
                  <a:pt x="125" y="3310"/>
                </a:lnTo>
                <a:lnTo>
                  <a:pt x="91" y="3275"/>
                </a:lnTo>
                <a:lnTo>
                  <a:pt x="64" y="3236"/>
                </a:lnTo>
                <a:lnTo>
                  <a:pt x="40" y="3195"/>
                </a:lnTo>
                <a:lnTo>
                  <a:pt x="22" y="3151"/>
                </a:lnTo>
                <a:lnTo>
                  <a:pt x="9" y="3107"/>
                </a:lnTo>
                <a:lnTo>
                  <a:pt x="1" y="3060"/>
                </a:lnTo>
                <a:lnTo>
                  <a:pt x="0" y="3013"/>
                </a:lnTo>
                <a:lnTo>
                  <a:pt x="4" y="2965"/>
                </a:lnTo>
                <a:lnTo>
                  <a:pt x="14" y="2917"/>
                </a:lnTo>
                <a:lnTo>
                  <a:pt x="27" y="2865"/>
                </a:lnTo>
                <a:lnTo>
                  <a:pt x="36" y="2806"/>
                </a:lnTo>
                <a:lnTo>
                  <a:pt x="44" y="2741"/>
                </a:lnTo>
                <a:lnTo>
                  <a:pt x="48" y="2668"/>
                </a:lnTo>
                <a:lnTo>
                  <a:pt x="49" y="2590"/>
                </a:lnTo>
                <a:lnTo>
                  <a:pt x="52" y="2534"/>
                </a:lnTo>
                <a:lnTo>
                  <a:pt x="57" y="2471"/>
                </a:lnTo>
                <a:lnTo>
                  <a:pt x="68" y="2404"/>
                </a:lnTo>
                <a:lnTo>
                  <a:pt x="82" y="2331"/>
                </a:lnTo>
                <a:lnTo>
                  <a:pt x="100" y="2254"/>
                </a:lnTo>
                <a:lnTo>
                  <a:pt x="124" y="2171"/>
                </a:lnTo>
                <a:lnTo>
                  <a:pt x="150" y="2083"/>
                </a:lnTo>
                <a:lnTo>
                  <a:pt x="179" y="1991"/>
                </a:lnTo>
                <a:lnTo>
                  <a:pt x="215" y="1893"/>
                </a:lnTo>
                <a:lnTo>
                  <a:pt x="252" y="1790"/>
                </a:lnTo>
                <a:lnTo>
                  <a:pt x="295" y="1682"/>
                </a:lnTo>
                <a:lnTo>
                  <a:pt x="342" y="1570"/>
                </a:lnTo>
                <a:lnTo>
                  <a:pt x="393" y="1453"/>
                </a:lnTo>
                <a:lnTo>
                  <a:pt x="458" y="1310"/>
                </a:lnTo>
                <a:lnTo>
                  <a:pt x="531" y="1172"/>
                </a:lnTo>
                <a:lnTo>
                  <a:pt x="607" y="1035"/>
                </a:lnTo>
                <a:lnTo>
                  <a:pt x="691" y="903"/>
                </a:lnTo>
                <a:lnTo>
                  <a:pt x="780" y="772"/>
                </a:lnTo>
                <a:lnTo>
                  <a:pt x="875" y="646"/>
                </a:lnTo>
                <a:lnTo>
                  <a:pt x="975" y="524"/>
                </a:lnTo>
                <a:lnTo>
                  <a:pt x="1081" y="404"/>
                </a:lnTo>
                <a:lnTo>
                  <a:pt x="1193" y="288"/>
                </a:lnTo>
                <a:lnTo>
                  <a:pt x="1250" y="235"/>
                </a:lnTo>
                <a:lnTo>
                  <a:pt x="1311" y="186"/>
                </a:lnTo>
                <a:lnTo>
                  <a:pt x="1375" y="143"/>
                </a:lnTo>
                <a:lnTo>
                  <a:pt x="1441" y="106"/>
                </a:lnTo>
                <a:lnTo>
                  <a:pt x="1511" y="74"/>
                </a:lnTo>
                <a:lnTo>
                  <a:pt x="1583" y="47"/>
                </a:lnTo>
                <a:lnTo>
                  <a:pt x="1657" y="26"/>
                </a:lnTo>
                <a:lnTo>
                  <a:pt x="1732" y="12"/>
                </a:lnTo>
                <a:lnTo>
                  <a:pt x="1809" y="3"/>
                </a:lnTo>
                <a:lnTo>
                  <a:pt x="1887"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1"/>
          <p:cNvSpPr>
            <a:spLocks noEditPoints="1"/>
          </p:cNvSpPr>
          <p:nvPr/>
        </p:nvSpPr>
        <p:spPr bwMode="auto">
          <a:xfrm>
            <a:off x="655563" y="5300013"/>
            <a:ext cx="510017" cy="510017"/>
          </a:xfrm>
          <a:custGeom>
            <a:avLst/>
            <a:gdLst>
              <a:gd name="T0" fmla="*/ 1433 w 4692"/>
              <a:gd name="T1" fmla="*/ 4038 h 4692"/>
              <a:gd name="T2" fmla="*/ 3313 w 4692"/>
              <a:gd name="T3" fmla="*/ 4418 h 4692"/>
              <a:gd name="T4" fmla="*/ 3230 w 4692"/>
              <a:gd name="T5" fmla="*/ 4010 h 4692"/>
              <a:gd name="T6" fmla="*/ 2116 w 4692"/>
              <a:gd name="T7" fmla="*/ 3189 h 4692"/>
              <a:gd name="T8" fmla="*/ 2346 w 4692"/>
              <a:gd name="T9" fmla="*/ 3219 h 4692"/>
              <a:gd name="T10" fmla="*/ 3900 w 4692"/>
              <a:gd name="T11" fmla="*/ 951 h 4692"/>
              <a:gd name="T12" fmla="*/ 3680 w 4692"/>
              <a:gd name="T13" fmla="*/ 1880 h 4692"/>
              <a:gd name="T14" fmla="*/ 3481 w 4692"/>
              <a:gd name="T15" fmla="*/ 2453 h 4692"/>
              <a:gd name="T16" fmla="*/ 3943 w 4692"/>
              <a:gd name="T17" fmla="*/ 2055 h 4692"/>
              <a:gd name="T18" fmla="*/ 4275 w 4692"/>
              <a:gd name="T19" fmla="*/ 1403 h 4692"/>
              <a:gd name="T20" fmla="*/ 4415 w 4692"/>
              <a:gd name="T21" fmla="*/ 614 h 4692"/>
              <a:gd name="T22" fmla="*/ 348 w 4692"/>
              <a:gd name="T23" fmla="*/ 1152 h 4692"/>
              <a:gd name="T24" fmla="*/ 618 w 4692"/>
              <a:gd name="T25" fmla="*/ 1858 h 4692"/>
              <a:gd name="T26" fmla="*/ 1048 w 4692"/>
              <a:gd name="T27" fmla="*/ 2353 h 4692"/>
              <a:gd name="T28" fmla="*/ 1122 w 4692"/>
              <a:gd name="T29" fmla="*/ 2153 h 4692"/>
              <a:gd name="T30" fmla="*/ 847 w 4692"/>
              <a:gd name="T31" fmla="*/ 1275 h 4692"/>
              <a:gd name="T32" fmla="*/ 1012 w 4692"/>
              <a:gd name="T33" fmla="*/ 274 h 4692"/>
              <a:gd name="T34" fmla="*/ 1132 w 4692"/>
              <a:gd name="T35" fmla="*/ 1295 h 4692"/>
              <a:gd name="T36" fmla="*/ 1428 w 4692"/>
              <a:gd name="T37" fmla="*/ 2158 h 4692"/>
              <a:gd name="T38" fmla="*/ 1712 w 4692"/>
              <a:gd name="T39" fmla="*/ 2595 h 4692"/>
              <a:gd name="T40" fmla="*/ 2030 w 4692"/>
              <a:gd name="T41" fmla="*/ 2862 h 4692"/>
              <a:gd name="T42" fmla="*/ 2346 w 4692"/>
              <a:gd name="T43" fmla="*/ 2945 h 4692"/>
              <a:gd name="T44" fmla="*/ 2662 w 4692"/>
              <a:gd name="T45" fmla="*/ 2862 h 4692"/>
              <a:gd name="T46" fmla="*/ 2980 w 4692"/>
              <a:gd name="T47" fmla="*/ 2595 h 4692"/>
              <a:gd name="T48" fmla="*/ 3264 w 4692"/>
              <a:gd name="T49" fmla="*/ 2158 h 4692"/>
              <a:gd name="T50" fmla="*/ 3560 w 4692"/>
              <a:gd name="T51" fmla="*/ 1295 h 4692"/>
              <a:gd name="T52" fmla="*/ 3680 w 4692"/>
              <a:gd name="T53" fmla="*/ 274 h 4692"/>
              <a:gd name="T54" fmla="*/ 3904 w 4692"/>
              <a:gd name="T55" fmla="*/ 30 h 4692"/>
              <a:gd name="T56" fmla="*/ 4554 w 4692"/>
              <a:gd name="T57" fmla="*/ 338 h 4692"/>
              <a:gd name="T58" fmla="*/ 4688 w 4692"/>
              <a:gd name="T59" fmla="*/ 445 h 4692"/>
              <a:gd name="T60" fmla="*/ 4622 w 4692"/>
              <a:gd name="T61" fmla="*/ 1166 h 4692"/>
              <a:gd name="T62" fmla="*/ 4364 w 4692"/>
              <a:gd name="T63" fmla="*/ 1900 h 4692"/>
              <a:gd name="T64" fmla="*/ 3947 w 4692"/>
              <a:gd name="T65" fmla="*/ 2460 h 4692"/>
              <a:gd name="T66" fmla="*/ 3431 w 4692"/>
              <a:gd name="T67" fmla="*/ 2768 h 4692"/>
              <a:gd name="T68" fmla="*/ 2929 w 4692"/>
              <a:gd name="T69" fmla="*/ 3019 h 4692"/>
              <a:gd name="T70" fmla="*/ 3264 w 4692"/>
              <a:gd name="T71" fmla="*/ 3715 h 4692"/>
              <a:gd name="T72" fmla="*/ 3529 w 4692"/>
              <a:gd name="T73" fmla="*/ 3948 h 4692"/>
              <a:gd name="T74" fmla="*/ 3597 w 4692"/>
              <a:gd name="T75" fmla="*/ 4418 h 4692"/>
              <a:gd name="T76" fmla="*/ 3731 w 4692"/>
              <a:gd name="T77" fmla="*/ 4523 h 4692"/>
              <a:gd name="T78" fmla="*/ 3658 w 4692"/>
              <a:gd name="T79" fmla="*/ 4678 h 4692"/>
              <a:gd name="T80" fmla="*/ 1008 w 4692"/>
              <a:gd name="T81" fmla="*/ 4662 h 4692"/>
              <a:gd name="T82" fmla="*/ 971 w 4692"/>
              <a:gd name="T83" fmla="*/ 4494 h 4692"/>
              <a:gd name="T84" fmla="*/ 1105 w 4692"/>
              <a:gd name="T85" fmla="*/ 4418 h 4692"/>
              <a:gd name="T86" fmla="*/ 1194 w 4692"/>
              <a:gd name="T87" fmla="*/ 3897 h 4692"/>
              <a:gd name="T88" fmla="*/ 1486 w 4692"/>
              <a:gd name="T89" fmla="*/ 3697 h 4692"/>
              <a:gd name="T90" fmla="*/ 1688 w 4692"/>
              <a:gd name="T91" fmla="*/ 2959 h 4692"/>
              <a:gd name="T92" fmla="*/ 1170 w 4692"/>
              <a:gd name="T93" fmla="*/ 2736 h 4692"/>
              <a:gd name="T94" fmla="*/ 668 w 4692"/>
              <a:gd name="T95" fmla="*/ 2383 h 4692"/>
              <a:gd name="T96" fmla="*/ 272 w 4692"/>
              <a:gd name="T97" fmla="*/ 1787 h 4692"/>
              <a:gd name="T98" fmla="*/ 45 w 4692"/>
              <a:gd name="T99" fmla="*/ 1032 h 4692"/>
              <a:gd name="T100" fmla="*/ 14 w 4692"/>
              <a:gd name="T101" fmla="*/ 415 h 4692"/>
              <a:gd name="T102" fmla="*/ 739 w 4692"/>
              <a:gd name="T103" fmla="*/ 338 h 4692"/>
              <a:gd name="T104" fmla="*/ 813 w 4692"/>
              <a:gd name="T105" fmla="*/ 14 h 4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92" h="4692">
                <a:moveTo>
                  <a:pt x="1609" y="3955"/>
                </a:moveTo>
                <a:lnTo>
                  <a:pt x="1568" y="3960"/>
                </a:lnTo>
                <a:lnTo>
                  <a:pt x="1530" y="3970"/>
                </a:lnTo>
                <a:lnTo>
                  <a:pt x="1493" y="3987"/>
                </a:lnTo>
                <a:lnTo>
                  <a:pt x="1462" y="4010"/>
                </a:lnTo>
                <a:lnTo>
                  <a:pt x="1433" y="4038"/>
                </a:lnTo>
                <a:lnTo>
                  <a:pt x="1410" y="4071"/>
                </a:lnTo>
                <a:lnTo>
                  <a:pt x="1393" y="4106"/>
                </a:lnTo>
                <a:lnTo>
                  <a:pt x="1383" y="4145"/>
                </a:lnTo>
                <a:lnTo>
                  <a:pt x="1379" y="4186"/>
                </a:lnTo>
                <a:lnTo>
                  <a:pt x="1379" y="4418"/>
                </a:lnTo>
                <a:lnTo>
                  <a:pt x="3313" y="4418"/>
                </a:lnTo>
                <a:lnTo>
                  <a:pt x="3313" y="4186"/>
                </a:lnTo>
                <a:lnTo>
                  <a:pt x="3309" y="4145"/>
                </a:lnTo>
                <a:lnTo>
                  <a:pt x="3299" y="4106"/>
                </a:lnTo>
                <a:lnTo>
                  <a:pt x="3282" y="4071"/>
                </a:lnTo>
                <a:lnTo>
                  <a:pt x="3259" y="4038"/>
                </a:lnTo>
                <a:lnTo>
                  <a:pt x="3230" y="4010"/>
                </a:lnTo>
                <a:lnTo>
                  <a:pt x="3199" y="3987"/>
                </a:lnTo>
                <a:lnTo>
                  <a:pt x="3162" y="3970"/>
                </a:lnTo>
                <a:lnTo>
                  <a:pt x="3124" y="3960"/>
                </a:lnTo>
                <a:lnTo>
                  <a:pt x="3083" y="3955"/>
                </a:lnTo>
                <a:lnTo>
                  <a:pt x="1609" y="3955"/>
                </a:lnTo>
                <a:close/>
                <a:moveTo>
                  <a:pt x="2116" y="3189"/>
                </a:moveTo>
                <a:lnTo>
                  <a:pt x="2116" y="3681"/>
                </a:lnTo>
                <a:lnTo>
                  <a:pt x="2576" y="3681"/>
                </a:lnTo>
                <a:lnTo>
                  <a:pt x="2576" y="3189"/>
                </a:lnTo>
                <a:lnTo>
                  <a:pt x="2501" y="3206"/>
                </a:lnTo>
                <a:lnTo>
                  <a:pt x="2424" y="3216"/>
                </a:lnTo>
                <a:lnTo>
                  <a:pt x="2346" y="3219"/>
                </a:lnTo>
                <a:lnTo>
                  <a:pt x="2268" y="3216"/>
                </a:lnTo>
                <a:lnTo>
                  <a:pt x="2191" y="3206"/>
                </a:lnTo>
                <a:lnTo>
                  <a:pt x="2116" y="3189"/>
                </a:lnTo>
                <a:close/>
                <a:moveTo>
                  <a:pt x="3937" y="614"/>
                </a:moveTo>
                <a:lnTo>
                  <a:pt x="3921" y="783"/>
                </a:lnTo>
                <a:lnTo>
                  <a:pt x="3900" y="951"/>
                </a:lnTo>
                <a:lnTo>
                  <a:pt x="3874" y="1115"/>
                </a:lnTo>
                <a:lnTo>
                  <a:pt x="3845" y="1275"/>
                </a:lnTo>
                <a:lnTo>
                  <a:pt x="3810" y="1433"/>
                </a:lnTo>
                <a:lnTo>
                  <a:pt x="3771" y="1587"/>
                </a:lnTo>
                <a:lnTo>
                  <a:pt x="3728" y="1735"/>
                </a:lnTo>
                <a:lnTo>
                  <a:pt x="3680" y="1880"/>
                </a:lnTo>
                <a:lnTo>
                  <a:pt x="3627" y="2019"/>
                </a:lnTo>
                <a:lnTo>
                  <a:pt x="3570" y="2153"/>
                </a:lnTo>
                <a:lnTo>
                  <a:pt x="3510" y="2281"/>
                </a:lnTo>
                <a:lnTo>
                  <a:pt x="3454" y="2389"/>
                </a:lnTo>
                <a:lnTo>
                  <a:pt x="3395" y="2490"/>
                </a:lnTo>
                <a:lnTo>
                  <a:pt x="3481" y="2453"/>
                </a:lnTo>
                <a:lnTo>
                  <a:pt x="3563" y="2407"/>
                </a:lnTo>
                <a:lnTo>
                  <a:pt x="3644" y="2353"/>
                </a:lnTo>
                <a:lnTo>
                  <a:pt x="3722" y="2291"/>
                </a:lnTo>
                <a:lnTo>
                  <a:pt x="3799" y="2219"/>
                </a:lnTo>
                <a:lnTo>
                  <a:pt x="3873" y="2141"/>
                </a:lnTo>
                <a:lnTo>
                  <a:pt x="3943" y="2055"/>
                </a:lnTo>
                <a:lnTo>
                  <a:pt x="4010" y="1961"/>
                </a:lnTo>
                <a:lnTo>
                  <a:pt x="4074" y="1858"/>
                </a:lnTo>
                <a:lnTo>
                  <a:pt x="4132" y="1752"/>
                </a:lnTo>
                <a:lnTo>
                  <a:pt x="4184" y="1641"/>
                </a:lnTo>
                <a:lnTo>
                  <a:pt x="4233" y="1524"/>
                </a:lnTo>
                <a:lnTo>
                  <a:pt x="4275" y="1403"/>
                </a:lnTo>
                <a:lnTo>
                  <a:pt x="4312" y="1280"/>
                </a:lnTo>
                <a:lnTo>
                  <a:pt x="4344" y="1152"/>
                </a:lnTo>
                <a:lnTo>
                  <a:pt x="4371" y="1021"/>
                </a:lnTo>
                <a:lnTo>
                  <a:pt x="4391" y="887"/>
                </a:lnTo>
                <a:lnTo>
                  <a:pt x="4405" y="752"/>
                </a:lnTo>
                <a:lnTo>
                  <a:pt x="4415" y="614"/>
                </a:lnTo>
                <a:lnTo>
                  <a:pt x="3937" y="614"/>
                </a:lnTo>
                <a:close/>
                <a:moveTo>
                  <a:pt x="277" y="614"/>
                </a:moveTo>
                <a:lnTo>
                  <a:pt x="287" y="752"/>
                </a:lnTo>
                <a:lnTo>
                  <a:pt x="301" y="887"/>
                </a:lnTo>
                <a:lnTo>
                  <a:pt x="321" y="1021"/>
                </a:lnTo>
                <a:lnTo>
                  <a:pt x="348" y="1152"/>
                </a:lnTo>
                <a:lnTo>
                  <a:pt x="380" y="1280"/>
                </a:lnTo>
                <a:lnTo>
                  <a:pt x="417" y="1403"/>
                </a:lnTo>
                <a:lnTo>
                  <a:pt x="459" y="1524"/>
                </a:lnTo>
                <a:lnTo>
                  <a:pt x="508" y="1641"/>
                </a:lnTo>
                <a:lnTo>
                  <a:pt x="560" y="1752"/>
                </a:lnTo>
                <a:lnTo>
                  <a:pt x="618" y="1858"/>
                </a:lnTo>
                <a:lnTo>
                  <a:pt x="682" y="1961"/>
                </a:lnTo>
                <a:lnTo>
                  <a:pt x="749" y="2055"/>
                </a:lnTo>
                <a:lnTo>
                  <a:pt x="819" y="2141"/>
                </a:lnTo>
                <a:lnTo>
                  <a:pt x="893" y="2219"/>
                </a:lnTo>
                <a:lnTo>
                  <a:pt x="970" y="2291"/>
                </a:lnTo>
                <a:lnTo>
                  <a:pt x="1048" y="2353"/>
                </a:lnTo>
                <a:lnTo>
                  <a:pt x="1129" y="2407"/>
                </a:lnTo>
                <a:lnTo>
                  <a:pt x="1211" y="2453"/>
                </a:lnTo>
                <a:lnTo>
                  <a:pt x="1297" y="2490"/>
                </a:lnTo>
                <a:lnTo>
                  <a:pt x="1238" y="2389"/>
                </a:lnTo>
                <a:lnTo>
                  <a:pt x="1182" y="2281"/>
                </a:lnTo>
                <a:lnTo>
                  <a:pt x="1122" y="2153"/>
                </a:lnTo>
                <a:lnTo>
                  <a:pt x="1065" y="2019"/>
                </a:lnTo>
                <a:lnTo>
                  <a:pt x="1012" y="1880"/>
                </a:lnTo>
                <a:lnTo>
                  <a:pt x="964" y="1735"/>
                </a:lnTo>
                <a:lnTo>
                  <a:pt x="921" y="1587"/>
                </a:lnTo>
                <a:lnTo>
                  <a:pt x="882" y="1433"/>
                </a:lnTo>
                <a:lnTo>
                  <a:pt x="847" y="1275"/>
                </a:lnTo>
                <a:lnTo>
                  <a:pt x="818" y="1115"/>
                </a:lnTo>
                <a:lnTo>
                  <a:pt x="792" y="951"/>
                </a:lnTo>
                <a:lnTo>
                  <a:pt x="771" y="783"/>
                </a:lnTo>
                <a:lnTo>
                  <a:pt x="755" y="614"/>
                </a:lnTo>
                <a:lnTo>
                  <a:pt x="277" y="614"/>
                </a:lnTo>
                <a:close/>
                <a:moveTo>
                  <a:pt x="1012" y="274"/>
                </a:moveTo>
                <a:lnTo>
                  <a:pt x="1019" y="452"/>
                </a:lnTo>
                <a:lnTo>
                  <a:pt x="1032" y="627"/>
                </a:lnTo>
                <a:lnTo>
                  <a:pt x="1049" y="799"/>
                </a:lnTo>
                <a:lnTo>
                  <a:pt x="1072" y="968"/>
                </a:lnTo>
                <a:lnTo>
                  <a:pt x="1099" y="1133"/>
                </a:lnTo>
                <a:lnTo>
                  <a:pt x="1132" y="1295"/>
                </a:lnTo>
                <a:lnTo>
                  <a:pt x="1169" y="1452"/>
                </a:lnTo>
                <a:lnTo>
                  <a:pt x="1211" y="1604"/>
                </a:lnTo>
                <a:lnTo>
                  <a:pt x="1258" y="1752"/>
                </a:lnTo>
                <a:lnTo>
                  <a:pt x="1311" y="1892"/>
                </a:lnTo>
                <a:lnTo>
                  <a:pt x="1366" y="2029"/>
                </a:lnTo>
                <a:lnTo>
                  <a:pt x="1428" y="2158"/>
                </a:lnTo>
                <a:lnTo>
                  <a:pt x="1479" y="2256"/>
                </a:lnTo>
                <a:lnTo>
                  <a:pt x="1533" y="2347"/>
                </a:lnTo>
                <a:lnTo>
                  <a:pt x="1587" y="2433"/>
                </a:lnTo>
                <a:lnTo>
                  <a:pt x="1644" y="2512"/>
                </a:lnTo>
                <a:lnTo>
                  <a:pt x="1702" y="2586"/>
                </a:lnTo>
                <a:lnTo>
                  <a:pt x="1712" y="2595"/>
                </a:lnTo>
                <a:lnTo>
                  <a:pt x="1719" y="2606"/>
                </a:lnTo>
                <a:lnTo>
                  <a:pt x="1779" y="2670"/>
                </a:lnTo>
                <a:lnTo>
                  <a:pt x="1840" y="2728"/>
                </a:lnTo>
                <a:lnTo>
                  <a:pt x="1902" y="2780"/>
                </a:lnTo>
                <a:lnTo>
                  <a:pt x="1966" y="2825"/>
                </a:lnTo>
                <a:lnTo>
                  <a:pt x="2030" y="2862"/>
                </a:lnTo>
                <a:lnTo>
                  <a:pt x="2039" y="2866"/>
                </a:lnTo>
                <a:lnTo>
                  <a:pt x="2049" y="2872"/>
                </a:lnTo>
                <a:lnTo>
                  <a:pt x="2121" y="2903"/>
                </a:lnTo>
                <a:lnTo>
                  <a:pt x="2195" y="2926"/>
                </a:lnTo>
                <a:lnTo>
                  <a:pt x="2271" y="2940"/>
                </a:lnTo>
                <a:lnTo>
                  <a:pt x="2346" y="2945"/>
                </a:lnTo>
                <a:lnTo>
                  <a:pt x="2421" y="2940"/>
                </a:lnTo>
                <a:lnTo>
                  <a:pt x="2497" y="2926"/>
                </a:lnTo>
                <a:lnTo>
                  <a:pt x="2571" y="2903"/>
                </a:lnTo>
                <a:lnTo>
                  <a:pt x="2645" y="2871"/>
                </a:lnTo>
                <a:lnTo>
                  <a:pt x="2653" y="2866"/>
                </a:lnTo>
                <a:lnTo>
                  <a:pt x="2662" y="2862"/>
                </a:lnTo>
                <a:lnTo>
                  <a:pt x="2726" y="2825"/>
                </a:lnTo>
                <a:lnTo>
                  <a:pt x="2790" y="2780"/>
                </a:lnTo>
                <a:lnTo>
                  <a:pt x="2852" y="2728"/>
                </a:lnTo>
                <a:lnTo>
                  <a:pt x="2913" y="2670"/>
                </a:lnTo>
                <a:lnTo>
                  <a:pt x="2973" y="2606"/>
                </a:lnTo>
                <a:lnTo>
                  <a:pt x="2980" y="2595"/>
                </a:lnTo>
                <a:lnTo>
                  <a:pt x="2990" y="2586"/>
                </a:lnTo>
                <a:lnTo>
                  <a:pt x="3048" y="2512"/>
                </a:lnTo>
                <a:lnTo>
                  <a:pt x="3105" y="2433"/>
                </a:lnTo>
                <a:lnTo>
                  <a:pt x="3159" y="2347"/>
                </a:lnTo>
                <a:lnTo>
                  <a:pt x="3213" y="2256"/>
                </a:lnTo>
                <a:lnTo>
                  <a:pt x="3264" y="2158"/>
                </a:lnTo>
                <a:lnTo>
                  <a:pt x="3326" y="2029"/>
                </a:lnTo>
                <a:lnTo>
                  <a:pt x="3381" y="1892"/>
                </a:lnTo>
                <a:lnTo>
                  <a:pt x="3434" y="1752"/>
                </a:lnTo>
                <a:lnTo>
                  <a:pt x="3481" y="1604"/>
                </a:lnTo>
                <a:lnTo>
                  <a:pt x="3523" y="1452"/>
                </a:lnTo>
                <a:lnTo>
                  <a:pt x="3560" y="1295"/>
                </a:lnTo>
                <a:lnTo>
                  <a:pt x="3593" y="1133"/>
                </a:lnTo>
                <a:lnTo>
                  <a:pt x="3620" y="968"/>
                </a:lnTo>
                <a:lnTo>
                  <a:pt x="3643" y="799"/>
                </a:lnTo>
                <a:lnTo>
                  <a:pt x="3660" y="627"/>
                </a:lnTo>
                <a:lnTo>
                  <a:pt x="3673" y="452"/>
                </a:lnTo>
                <a:lnTo>
                  <a:pt x="3680" y="274"/>
                </a:lnTo>
                <a:lnTo>
                  <a:pt x="1012" y="274"/>
                </a:lnTo>
                <a:close/>
                <a:moveTo>
                  <a:pt x="873" y="0"/>
                </a:moveTo>
                <a:lnTo>
                  <a:pt x="3819" y="0"/>
                </a:lnTo>
                <a:lnTo>
                  <a:pt x="3850" y="4"/>
                </a:lnTo>
                <a:lnTo>
                  <a:pt x="3879" y="14"/>
                </a:lnTo>
                <a:lnTo>
                  <a:pt x="3904" y="30"/>
                </a:lnTo>
                <a:lnTo>
                  <a:pt x="3926" y="51"/>
                </a:lnTo>
                <a:lnTo>
                  <a:pt x="3941" y="77"/>
                </a:lnTo>
                <a:lnTo>
                  <a:pt x="3953" y="107"/>
                </a:lnTo>
                <a:lnTo>
                  <a:pt x="3955" y="138"/>
                </a:lnTo>
                <a:lnTo>
                  <a:pt x="3953" y="338"/>
                </a:lnTo>
                <a:lnTo>
                  <a:pt x="4554" y="338"/>
                </a:lnTo>
                <a:lnTo>
                  <a:pt x="4585" y="343"/>
                </a:lnTo>
                <a:lnTo>
                  <a:pt x="4615" y="353"/>
                </a:lnTo>
                <a:lnTo>
                  <a:pt x="4641" y="368"/>
                </a:lnTo>
                <a:lnTo>
                  <a:pt x="4662" y="390"/>
                </a:lnTo>
                <a:lnTo>
                  <a:pt x="4678" y="415"/>
                </a:lnTo>
                <a:lnTo>
                  <a:pt x="4688" y="445"/>
                </a:lnTo>
                <a:lnTo>
                  <a:pt x="4692" y="476"/>
                </a:lnTo>
                <a:lnTo>
                  <a:pt x="4689" y="617"/>
                </a:lnTo>
                <a:lnTo>
                  <a:pt x="4681" y="758"/>
                </a:lnTo>
                <a:lnTo>
                  <a:pt x="4666" y="896"/>
                </a:lnTo>
                <a:lnTo>
                  <a:pt x="4647" y="1032"/>
                </a:lnTo>
                <a:lnTo>
                  <a:pt x="4622" y="1166"/>
                </a:lnTo>
                <a:lnTo>
                  <a:pt x="4592" y="1297"/>
                </a:lnTo>
                <a:lnTo>
                  <a:pt x="4557" y="1425"/>
                </a:lnTo>
                <a:lnTo>
                  <a:pt x="4516" y="1548"/>
                </a:lnTo>
                <a:lnTo>
                  <a:pt x="4470" y="1669"/>
                </a:lnTo>
                <a:lnTo>
                  <a:pt x="4420" y="1787"/>
                </a:lnTo>
                <a:lnTo>
                  <a:pt x="4364" y="1900"/>
                </a:lnTo>
                <a:lnTo>
                  <a:pt x="4304" y="2009"/>
                </a:lnTo>
                <a:lnTo>
                  <a:pt x="4238" y="2113"/>
                </a:lnTo>
                <a:lnTo>
                  <a:pt x="4170" y="2210"/>
                </a:lnTo>
                <a:lnTo>
                  <a:pt x="4099" y="2299"/>
                </a:lnTo>
                <a:lnTo>
                  <a:pt x="4024" y="2383"/>
                </a:lnTo>
                <a:lnTo>
                  <a:pt x="3947" y="2460"/>
                </a:lnTo>
                <a:lnTo>
                  <a:pt x="3866" y="2529"/>
                </a:lnTo>
                <a:lnTo>
                  <a:pt x="3783" y="2592"/>
                </a:lnTo>
                <a:lnTo>
                  <a:pt x="3698" y="2646"/>
                </a:lnTo>
                <a:lnTo>
                  <a:pt x="3611" y="2694"/>
                </a:lnTo>
                <a:lnTo>
                  <a:pt x="3522" y="2736"/>
                </a:lnTo>
                <a:lnTo>
                  <a:pt x="3431" y="2768"/>
                </a:lnTo>
                <a:lnTo>
                  <a:pt x="3338" y="2792"/>
                </a:lnTo>
                <a:lnTo>
                  <a:pt x="3245" y="2811"/>
                </a:lnTo>
                <a:lnTo>
                  <a:pt x="3149" y="2819"/>
                </a:lnTo>
                <a:lnTo>
                  <a:pt x="3078" y="2893"/>
                </a:lnTo>
                <a:lnTo>
                  <a:pt x="3004" y="2959"/>
                </a:lnTo>
                <a:lnTo>
                  <a:pt x="2929" y="3019"/>
                </a:lnTo>
                <a:lnTo>
                  <a:pt x="2852" y="3070"/>
                </a:lnTo>
                <a:lnTo>
                  <a:pt x="2852" y="3681"/>
                </a:lnTo>
                <a:lnTo>
                  <a:pt x="3083" y="3681"/>
                </a:lnTo>
                <a:lnTo>
                  <a:pt x="3145" y="3685"/>
                </a:lnTo>
                <a:lnTo>
                  <a:pt x="3206" y="3697"/>
                </a:lnTo>
                <a:lnTo>
                  <a:pt x="3264" y="3715"/>
                </a:lnTo>
                <a:lnTo>
                  <a:pt x="3320" y="3741"/>
                </a:lnTo>
                <a:lnTo>
                  <a:pt x="3371" y="3772"/>
                </a:lnTo>
                <a:lnTo>
                  <a:pt x="3418" y="3809"/>
                </a:lnTo>
                <a:lnTo>
                  <a:pt x="3459" y="3850"/>
                </a:lnTo>
                <a:lnTo>
                  <a:pt x="3498" y="3897"/>
                </a:lnTo>
                <a:lnTo>
                  <a:pt x="3529" y="3948"/>
                </a:lnTo>
                <a:lnTo>
                  <a:pt x="3553" y="4004"/>
                </a:lnTo>
                <a:lnTo>
                  <a:pt x="3572" y="4062"/>
                </a:lnTo>
                <a:lnTo>
                  <a:pt x="3584" y="4123"/>
                </a:lnTo>
                <a:lnTo>
                  <a:pt x="3587" y="4186"/>
                </a:lnTo>
                <a:lnTo>
                  <a:pt x="3587" y="4418"/>
                </a:lnTo>
                <a:lnTo>
                  <a:pt x="3597" y="4418"/>
                </a:lnTo>
                <a:lnTo>
                  <a:pt x="3628" y="4420"/>
                </a:lnTo>
                <a:lnTo>
                  <a:pt x="3658" y="4430"/>
                </a:lnTo>
                <a:lnTo>
                  <a:pt x="3684" y="4447"/>
                </a:lnTo>
                <a:lnTo>
                  <a:pt x="3705" y="4469"/>
                </a:lnTo>
                <a:lnTo>
                  <a:pt x="3721" y="4494"/>
                </a:lnTo>
                <a:lnTo>
                  <a:pt x="3731" y="4523"/>
                </a:lnTo>
                <a:lnTo>
                  <a:pt x="3735" y="4554"/>
                </a:lnTo>
                <a:lnTo>
                  <a:pt x="3731" y="4585"/>
                </a:lnTo>
                <a:lnTo>
                  <a:pt x="3721" y="4615"/>
                </a:lnTo>
                <a:lnTo>
                  <a:pt x="3705" y="4641"/>
                </a:lnTo>
                <a:lnTo>
                  <a:pt x="3684" y="4662"/>
                </a:lnTo>
                <a:lnTo>
                  <a:pt x="3658" y="4678"/>
                </a:lnTo>
                <a:lnTo>
                  <a:pt x="3628" y="4688"/>
                </a:lnTo>
                <a:lnTo>
                  <a:pt x="3597" y="4692"/>
                </a:lnTo>
                <a:lnTo>
                  <a:pt x="1095" y="4692"/>
                </a:lnTo>
                <a:lnTo>
                  <a:pt x="1064" y="4688"/>
                </a:lnTo>
                <a:lnTo>
                  <a:pt x="1034" y="4678"/>
                </a:lnTo>
                <a:lnTo>
                  <a:pt x="1008" y="4662"/>
                </a:lnTo>
                <a:lnTo>
                  <a:pt x="987" y="4641"/>
                </a:lnTo>
                <a:lnTo>
                  <a:pt x="971" y="4615"/>
                </a:lnTo>
                <a:lnTo>
                  <a:pt x="961" y="4585"/>
                </a:lnTo>
                <a:lnTo>
                  <a:pt x="957" y="4554"/>
                </a:lnTo>
                <a:lnTo>
                  <a:pt x="961" y="4523"/>
                </a:lnTo>
                <a:lnTo>
                  <a:pt x="971" y="4494"/>
                </a:lnTo>
                <a:lnTo>
                  <a:pt x="987" y="4469"/>
                </a:lnTo>
                <a:lnTo>
                  <a:pt x="1008" y="4447"/>
                </a:lnTo>
                <a:lnTo>
                  <a:pt x="1034" y="4430"/>
                </a:lnTo>
                <a:lnTo>
                  <a:pt x="1064" y="4420"/>
                </a:lnTo>
                <a:lnTo>
                  <a:pt x="1095" y="4418"/>
                </a:lnTo>
                <a:lnTo>
                  <a:pt x="1105" y="4418"/>
                </a:lnTo>
                <a:lnTo>
                  <a:pt x="1105" y="4186"/>
                </a:lnTo>
                <a:lnTo>
                  <a:pt x="1108" y="4123"/>
                </a:lnTo>
                <a:lnTo>
                  <a:pt x="1120" y="4062"/>
                </a:lnTo>
                <a:lnTo>
                  <a:pt x="1139" y="4004"/>
                </a:lnTo>
                <a:lnTo>
                  <a:pt x="1163" y="3948"/>
                </a:lnTo>
                <a:lnTo>
                  <a:pt x="1194" y="3897"/>
                </a:lnTo>
                <a:lnTo>
                  <a:pt x="1233" y="3850"/>
                </a:lnTo>
                <a:lnTo>
                  <a:pt x="1274" y="3809"/>
                </a:lnTo>
                <a:lnTo>
                  <a:pt x="1321" y="3772"/>
                </a:lnTo>
                <a:lnTo>
                  <a:pt x="1372" y="3741"/>
                </a:lnTo>
                <a:lnTo>
                  <a:pt x="1428" y="3715"/>
                </a:lnTo>
                <a:lnTo>
                  <a:pt x="1486" y="3697"/>
                </a:lnTo>
                <a:lnTo>
                  <a:pt x="1547" y="3685"/>
                </a:lnTo>
                <a:lnTo>
                  <a:pt x="1609" y="3681"/>
                </a:lnTo>
                <a:lnTo>
                  <a:pt x="1840" y="3681"/>
                </a:lnTo>
                <a:lnTo>
                  <a:pt x="1840" y="3070"/>
                </a:lnTo>
                <a:lnTo>
                  <a:pt x="1763" y="3019"/>
                </a:lnTo>
                <a:lnTo>
                  <a:pt x="1688" y="2959"/>
                </a:lnTo>
                <a:lnTo>
                  <a:pt x="1614" y="2893"/>
                </a:lnTo>
                <a:lnTo>
                  <a:pt x="1543" y="2819"/>
                </a:lnTo>
                <a:lnTo>
                  <a:pt x="1447" y="2811"/>
                </a:lnTo>
                <a:lnTo>
                  <a:pt x="1354" y="2792"/>
                </a:lnTo>
                <a:lnTo>
                  <a:pt x="1261" y="2768"/>
                </a:lnTo>
                <a:lnTo>
                  <a:pt x="1170" y="2736"/>
                </a:lnTo>
                <a:lnTo>
                  <a:pt x="1081" y="2694"/>
                </a:lnTo>
                <a:lnTo>
                  <a:pt x="994" y="2646"/>
                </a:lnTo>
                <a:lnTo>
                  <a:pt x="909" y="2592"/>
                </a:lnTo>
                <a:lnTo>
                  <a:pt x="826" y="2529"/>
                </a:lnTo>
                <a:lnTo>
                  <a:pt x="745" y="2460"/>
                </a:lnTo>
                <a:lnTo>
                  <a:pt x="668" y="2383"/>
                </a:lnTo>
                <a:lnTo>
                  <a:pt x="593" y="2299"/>
                </a:lnTo>
                <a:lnTo>
                  <a:pt x="522" y="2210"/>
                </a:lnTo>
                <a:lnTo>
                  <a:pt x="454" y="2113"/>
                </a:lnTo>
                <a:lnTo>
                  <a:pt x="388" y="2009"/>
                </a:lnTo>
                <a:lnTo>
                  <a:pt x="328" y="1900"/>
                </a:lnTo>
                <a:lnTo>
                  <a:pt x="272" y="1787"/>
                </a:lnTo>
                <a:lnTo>
                  <a:pt x="222" y="1669"/>
                </a:lnTo>
                <a:lnTo>
                  <a:pt x="176" y="1548"/>
                </a:lnTo>
                <a:lnTo>
                  <a:pt x="135" y="1425"/>
                </a:lnTo>
                <a:lnTo>
                  <a:pt x="100" y="1297"/>
                </a:lnTo>
                <a:lnTo>
                  <a:pt x="70" y="1166"/>
                </a:lnTo>
                <a:lnTo>
                  <a:pt x="45" y="1032"/>
                </a:lnTo>
                <a:lnTo>
                  <a:pt x="26" y="896"/>
                </a:lnTo>
                <a:lnTo>
                  <a:pt x="11" y="758"/>
                </a:lnTo>
                <a:lnTo>
                  <a:pt x="3" y="617"/>
                </a:lnTo>
                <a:lnTo>
                  <a:pt x="0" y="476"/>
                </a:lnTo>
                <a:lnTo>
                  <a:pt x="4" y="445"/>
                </a:lnTo>
                <a:lnTo>
                  <a:pt x="14" y="415"/>
                </a:lnTo>
                <a:lnTo>
                  <a:pt x="30" y="390"/>
                </a:lnTo>
                <a:lnTo>
                  <a:pt x="51" y="368"/>
                </a:lnTo>
                <a:lnTo>
                  <a:pt x="77" y="353"/>
                </a:lnTo>
                <a:lnTo>
                  <a:pt x="107" y="343"/>
                </a:lnTo>
                <a:lnTo>
                  <a:pt x="138" y="338"/>
                </a:lnTo>
                <a:lnTo>
                  <a:pt x="739" y="338"/>
                </a:lnTo>
                <a:lnTo>
                  <a:pt x="737" y="138"/>
                </a:lnTo>
                <a:lnTo>
                  <a:pt x="739" y="107"/>
                </a:lnTo>
                <a:lnTo>
                  <a:pt x="751" y="77"/>
                </a:lnTo>
                <a:lnTo>
                  <a:pt x="766" y="51"/>
                </a:lnTo>
                <a:lnTo>
                  <a:pt x="788" y="30"/>
                </a:lnTo>
                <a:lnTo>
                  <a:pt x="813" y="14"/>
                </a:lnTo>
                <a:lnTo>
                  <a:pt x="842" y="4"/>
                </a:lnTo>
                <a:lnTo>
                  <a:pt x="87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p:nvPr/>
        </p:nvGrpSpPr>
        <p:grpSpPr>
          <a:xfrm>
            <a:off x="616668" y="3911269"/>
            <a:ext cx="587806" cy="437002"/>
            <a:chOff x="2044700" y="2246313"/>
            <a:chExt cx="2846388" cy="2116138"/>
          </a:xfrm>
          <a:solidFill>
            <a:schemeClr val="bg2"/>
          </a:solidFill>
        </p:grpSpPr>
        <p:sp>
          <p:nvSpPr>
            <p:cNvPr id="73" name="Freeform 16"/>
            <p:cNvSpPr>
              <a:spLocks noEditPoints="1"/>
            </p:cNvSpPr>
            <p:nvPr/>
          </p:nvSpPr>
          <p:spPr bwMode="auto">
            <a:xfrm>
              <a:off x="2286000" y="2246313"/>
              <a:ext cx="2393950" cy="2116138"/>
            </a:xfrm>
            <a:custGeom>
              <a:avLst/>
              <a:gdLst>
                <a:gd name="T0" fmla="*/ 727 w 3016"/>
                <a:gd name="T1" fmla="*/ 188 h 2665"/>
                <a:gd name="T2" fmla="*/ 562 w 3016"/>
                <a:gd name="T3" fmla="*/ 240 h 2665"/>
                <a:gd name="T4" fmla="*/ 416 w 3016"/>
                <a:gd name="T5" fmla="*/ 333 h 2665"/>
                <a:gd name="T6" fmla="*/ 296 w 3016"/>
                <a:gd name="T7" fmla="*/ 465 h 2665"/>
                <a:gd name="T8" fmla="*/ 217 w 3016"/>
                <a:gd name="T9" fmla="*/ 620 h 2665"/>
                <a:gd name="T10" fmla="*/ 181 w 3016"/>
                <a:gd name="T11" fmla="*/ 787 h 2665"/>
                <a:gd name="T12" fmla="*/ 187 w 3016"/>
                <a:gd name="T13" fmla="*/ 958 h 2665"/>
                <a:gd name="T14" fmla="*/ 238 w 3016"/>
                <a:gd name="T15" fmla="*/ 1121 h 2665"/>
                <a:gd name="T16" fmla="*/ 332 w 3016"/>
                <a:gd name="T17" fmla="*/ 1270 h 2665"/>
                <a:gd name="T18" fmla="*/ 2642 w 3016"/>
                <a:gd name="T19" fmla="*/ 1315 h 2665"/>
                <a:gd name="T20" fmla="*/ 2751 w 3016"/>
                <a:gd name="T21" fmla="*/ 1173 h 2665"/>
                <a:gd name="T22" fmla="*/ 2815 w 3016"/>
                <a:gd name="T23" fmla="*/ 1013 h 2665"/>
                <a:gd name="T24" fmla="*/ 2837 w 3016"/>
                <a:gd name="T25" fmla="*/ 844 h 2665"/>
                <a:gd name="T26" fmla="*/ 2815 w 3016"/>
                <a:gd name="T27" fmla="*/ 674 h 2665"/>
                <a:gd name="T28" fmla="*/ 2751 w 3016"/>
                <a:gd name="T29" fmla="*/ 514 h 2665"/>
                <a:gd name="T30" fmla="*/ 2642 w 3016"/>
                <a:gd name="T31" fmla="*/ 373 h 2665"/>
                <a:gd name="T32" fmla="*/ 2504 w 3016"/>
                <a:gd name="T33" fmla="*/ 266 h 2665"/>
                <a:gd name="T34" fmla="*/ 2345 w 3016"/>
                <a:gd name="T35" fmla="*/ 201 h 2665"/>
                <a:gd name="T36" fmla="*/ 2172 w 3016"/>
                <a:gd name="T37" fmla="*/ 178 h 2665"/>
                <a:gd name="T38" fmla="*/ 1998 w 3016"/>
                <a:gd name="T39" fmla="*/ 201 h 2665"/>
                <a:gd name="T40" fmla="*/ 1838 w 3016"/>
                <a:gd name="T41" fmla="*/ 266 h 2665"/>
                <a:gd name="T42" fmla="*/ 1700 w 3016"/>
                <a:gd name="T43" fmla="*/ 373 h 2665"/>
                <a:gd name="T44" fmla="*/ 1537 w 3016"/>
                <a:gd name="T45" fmla="*/ 524 h 2665"/>
                <a:gd name="T46" fmla="*/ 1479 w 3016"/>
                <a:gd name="T47" fmla="*/ 524 h 2665"/>
                <a:gd name="T48" fmla="*/ 1314 w 3016"/>
                <a:gd name="T49" fmla="*/ 373 h 2665"/>
                <a:gd name="T50" fmla="*/ 1176 w 3016"/>
                <a:gd name="T51" fmla="*/ 266 h 2665"/>
                <a:gd name="T52" fmla="*/ 1017 w 3016"/>
                <a:gd name="T53" fmla="*/ 201 h 2665"/>
                <a:gd name="T54" fmla="*/ 844 w 3016"/>
                <a:gd name="T55" fmla="*/ 178 h 2665"/>
                <a:gd name="T56" fmla="*/ 977 w 3016"/>
                <a:gd name="T57" fmla="*/ 10 h 2665"/>
                <a:gd name="T58" fmla="*/ 1167 w 3016"/>
                <a:gd name="T59" fmla="*/ 63 h 2665"/>
                <a:gd name="T60" fmla="*/ 1338 w 3016"/>
                <a:gd name="T61" fmla="*/ 160 h 2665"/>
                <a:gd name="T62" fmla="*/ 1507 w 3016"/>
                <a:gd name="T63" fmla="*/ 314 h 2665"/>
                <a:gd name="T64" fmla="*/ 1676 w 3016"/>
                <a:gd name="T65" fmla="*/ 160 h 2665"/>
                <a:gd name="T66" fmla="*/ 1848 w 3016"/>
                <a:gd name="T67" fmla="*/ 63 h 2665"/>
                <a:gd name="T68" fmla="*/ 2038 w 3016"/>
                <a:gd name="T69" fmla="*/ 10 h 2665"/>
                <a:gd name="T70" fmla="*/ 2239 w 3016"/>
                <a:gd name="T71" fmla="*/ 2 h 2665"/>
                <a:gd name="T72" fmla="*/ 2433 w 3016"/>
                <a:gd name="T73" fmla="*/ 40 h 2665"/>
                <a:gd name="T74" fmla="*/ 2612 w 3016"/>
                <a:gd name="T75" fmla="*/ 123 h 2665"/>
                <a:gd name="T76" fmla="*/ 2768 w 3016"/>
                <a:gd name="T77" fmla="*/ 247 h 2665"/>
                <a:gd name="T78" fmla="*/ 2893 w 3016"/>
                <a:gd name="T79" fmla="*/ 403 h 2665"/>
                <a:gd name="T80" fmla="*/ 2974 w 3016"/>
                <a:gd name="T81" fmla="*/ 583 h 2665"/>
                <a:gd name="T82" fmla="*/ 3013 w 3016"/>
                <a:gd name="T83" fmla="*/ 777 h 2665"/>
                <a:gd name="T84" fmla="*/ 3005 w 3016"/>
                <a:gd name="T85" fmla="*/ 977 h 2665"/>
                <a:gd name="T86" fmla="*/ 2951 w 3016"/>
                <a:gd name="T87" fmla="*/ 1167 h 2665"/>
                <a:gd name="T88" fmla="*/ 2856 w 3016"/>
                <a:gd name="T89" fmla="*/ 1339 h 2665"/>
                <a:gd name="T90" fmla="*/ 1570 w 3016"/>
                <a:gd name="T91" fmla="*/ 2639 h 2665"/>
                <a:gd name="T92" fmla="*/ 1525 w 3016"/>
                <a:gd name="T93" fmla="*/ 2663 h 2665"/>
                <a:gd name="T94" fmla="*/ 1475 w 3016"/>
                <a:gd name="T95" fmla="*/ 2659 h 2665"/>
                <a:gd name="T96" fmla="*/ 247 w 3016"/>
                <a:gd name="T97" fmla="*/ 1441 h 2665"/>
                <a:gd name="T98" fmla="*/ 121 w 3016"/>
                <a:gd name="T99" fmla="*/ 1280 h 2665"/>
                <a:gd name="T100" fmla="*/ 39 w 3016"/>
                <a:gd name="T101" fmla="*/ 1100 h 2665"/>
                <a:gd name="T102" fmla="*/ 2 w 3016"/>
                <a:gd name="T103" fmla="*/ 909 h 2665"/>
                <a:gd name="T104" fmla="*/ 10 w 3016"/>
                <a:gd name="T105" fmla="*/ 715 h 2665"/>
                <a:gd name="T106" fmla="*/ 62 w 3016"/>
                <a:gd name="T107" fmla="*/ 526 h 2665"/>
                <a:gd name="T108" fmla="*/ 158 w 3016"/>
                <a:gd name="T109" fmla="*/ 352 h 2665"/>
                <a:gd name="T110" fmla="*/ 296 w 3016"/>
                <a:gd name="T111" fmla="*/ 202 h 2665"/>
                <a:gd name="T112" fmla="*/ 461 w 3016"/>
                <a:gd name="T113" fmla="*/ 91 h 2665"/>
                <a:gd name="T114" fmla="*/ 646 w 3016"/>
                <a:gd name="T115" fmla="*/ 23 h 2665"/>
                <a:gd name="T116" fmla="*/ 844 w 3016"/>
                <a:gd name="T117"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6" h="2665">
                  <a:moveTo>
                    <a:pt x="844" y="178"/>
                  </a:moveTo>
                  <a:lnTo>
                    <a:pt x="785" y="180"/>
                  </a:lnTo>
                  <a:lnTo>
                    <a:pt x="727" y="188"/>
                  </a:lnTo>
                  <a:lnTo>
                    <a:pt x="671" y="201"/>
                  </a:lnTo>
                  <a:lnTo>
                    <a:pt x="615" y="218"/>
                  </a:lnTo>
                  <a:lnTo>
                    <a:pt x="562" y="240"/>
                  </a:lnTo>
                  <a:lnTo>
                    <a:pt x="511" y="266"/>
                  </a:lnTo>
                  <a:lnTo>
                    <a:pt x="463" y="298"/>
                  </a:lnTo>
                  <a:lnTo>
                    <a:pt x="416" y="333"/>
                  </a:lnTo>
                  <a:lnTo>
                    <a:pt x="372" y="373"/>
                  </a:lnTo>
                  <a:lnTo>
                    <a:pt x="332" y="417"/>
                  </a:lnTo>
                  <a:lnTo>
                    <a:pt x="296" y="465"/>
                  </a:lnTo>
                  <a:lnTo>
                    <a:pt x="265" y="514"/>
                  </a:lnTo>
                  <a:lnTo>
                    <a:pt x="238" y="567"/>
                  </a:lnTo>
                  <a:lnTo>
                    <a:pt x="217" y="620"/>
                  </a:lnTo>
                  <a:lnTo>
                    <a:pt x="199" y="674"/>
                  </a:lnTo>
                  <a:lnTo>
                    <a:pt x="187" y="731"/>
                  </a:lnTo>
                  <a:lnTo>
                    <a:pt x="181" y="787"/>
                  </a:lnTo>
                  <a:lnTo>
                    <a:pt x="177" y="844"/>
                  </a:lnTo>
                  <a:lnTo>
                    <a:pt x="181" y="901"/>
                  </a:lnTo>
                  <a:lnTo>
                    <a:pt x="187" y="958"/>
                  </a:lnTo>
                  <a:lnTo>
                    <a:pt x="199" y="1013"/>
                  </a:lnTo>
                  <a:lnTo>
                    <a:pt x="217" y="1068"/>
                  </a:lnTo>
                  <a:lnTo>
                    <a:pt x="238" y="1121"/>
                  </a:lnTo>
                  <a:lnTo>
                    <a:pt x="265" y="1173"/>
                  </a:lnTo>
                  <a:lnTo>
                    <a:pt x="296" y="1223"/>
                  </a:lnTo>
                  <a:lnTo>
                    <a:pt x="332" y="1270"/>
                  </a:lnTo>
                  <a:lnTo>
                    <a:pt x="372" y="1315"/>
                  </a:lnTo>
                  <a:lnTo>
                    <a:pt x="1507" y="2450"/>
                  </a:lnTo>
                  <a:lnTo>
                    <a:pt x="2642" y="1315"/>
                  </a:lnTo>
                  <a:lnTo>
                    <a:pt x="2683" y="1270"/>
                  </a:lnTo>
                  <a:lnTo>
                    <a:pt x="2719" y="1223"/>
                  </a:lnTo>
                  <a:lnTo>
                    <a:pt x="2751" y="1173"/>
                  </a:lnTo>
                  <a:lnTo>
                    <a:pt x="2777" y="1121"/>
                  </a:lnTo>
                  <a:lnTo>
                    <a:pt x="2799" y="1068"/>
                  </a:lnTo>
                  <a:lnTo>
                    <a:pt x="2815" y="1013"/>
                  </a:lnTo>
                  <a:lnTo>
                    <a:pt x="2828" y="958"/>
                  </a:lnTo>
                  <a:lnTo>
                    <a:pt x="2835" y="901"/>
                  </a:lnTo>
                  <a:lnTo>
                    <a:pt x="2837" y="844"/>
                  </a:lnTo>
                  <a:lnTo>
                    <a:pt x="2835" y="787"/>
                  </a:lnTo>
                  <a:lnTo>
                    <a:pt x="2828" y="731"/>
                  </a:lnTo>
                  <a:lnTo>
                    <a:pt x="2815" y="674"/>
                  </a:lnTo>
                  <a:lnTo>
                    <a:pt x="2799" y="620"/>
                  </a:lnTo>
                  <a:lnTo>
                    <a:pt x="2777" y="567"/>
                  </a:lnTo>
                  <a:lnTo>
                    <a:pt x="2751" y="514"/>
                  </a:lnTo>
                  <a:lnTo>
                    <a:pt x="2719" y="465"/>
                  </a:lnTo>
                  <a:lnTo>
                    <a:pt x="2683" y="417"/>
                  </a:lnTo>
                  <a:lnTo>
                    <a:pt x="2642" y="373"/>
                  </a:lnTo>
                  <a:lnTo>
                    <a:pt x="2600" y="333"/>
                  </a:lnTo>
                  <a:lnTo>
                    <a:pt x="2553" y="298"/>
                  </a:lnTo>
                  <a:lnTo>
                    <a:pt x="2504" y="266"/>
                  </a:lnTo>
                  <a:lnTo>
                    <a:pt x="2453" y="240"/>
                  </a:lnTo>
                  <a:lnTo>
                    <a:pt x="2399" y="218"/>
                  </a:lnTo>
                  <a:lnTo>
                    <a:pt x="2345" y="201"/>
                  </a:lnTo>
                  <a:lnTo>
                    <a:pt x="2288" y="188"/>
                  </a:lnTo>
                  <a:lnTo>
                    <a:pt x="2230" y="180"/>
                  </a:lnTo>
                  <a:lnTo>
                    <a:pt x="2172" y="178"/>
                  </a:lnTo>
                  <a:lnTo>
                    <a:pt x="2113" y="180"/>
                  </a:lnTo>
                  <a:lnTo>
                    <a:pt x="2055" y="188"/>
                  </a:lnTo>
                  <a:lnTo>
                    <a:pt x="1998" y="201"/>
                  </a:lnTo>
                  <a:lnTo>
                    <a:pt x="1943" y="218"/>
                  </a:lnTo>
                  <a:lnTo>
                    <a:pt x="1890" y="240"/>
                  </a:lnTo>
                  <a:lnTo>
                    <a:pt x="1838" y="266"/>
                  </a:lnTo>
                  <a:lnTo>
                    <a:pt x="1790" y="298"/>
                  </a:lnTo>
                  <a:lnTo>
                    <a:pt x="1744" y="333"/>
                  </a:lnTo>
                  <a:lnTo>
                    <a:pt x="1700" y="373"/>
                  </a:lnTo>
                  <a:lnTo>
                    <a:pt x="1570" y="502"/>
                  </a:lnTo>
                  <a:lnTo>
                    <a:pt x="1554" y="515"/>
                  </a:lnTo>
                  <a:lnTo>
                    <a:pt x="1537" y="524"/>
                  </a:lnTo>
                  <a:lnTo>
                    <a:pt x="1517" y="528"/>
                  </a:lnTo>
                  <a:lnTo>
                    <a:pt x="1497" y="528"/>
                  </a:lnTo>
                  <a:lnTo>
                    <a:pt x="1479" y="524"/>
                  </a:lnTo>
                  <a:lnTo>
                    <a:pt x="1460" y="515"/>
                  </a:lnTo>
                  <a:lnTo>
                    <a:pt x="1445" y="502"/>
                  </a:lnTo>
                  <a:lnTo>
                    <a:pt x="1314" y="373"/>
                  </a:lnTo>
                  <a:lnTo>
                    <a:pt x="1271" y="333"/>
                  </a:lnTo>
                  <a:lnTo>
                    <a:pt x="1225" y="298"/>
                  </a:lnTo>
                  <a:lnTo>
                    <a:pt x="1176" y="266"/>
                  </a:lnTo>
                  <a:lnTo>
                    <a:pt x="1125" y="240"/>
                  </a:lnTo>
                  <a:lnTo>
                    <a:pt x="1072" y="218"/>
                  </a:lnTo>
                  <a:lnTo>
                    <a:pt x="1017" y="201"/>
                  </a:lnTo>
                  <a:lnTo>
                    <a:pt x="961" y="188"/>
                  </a:lnTo>
                  <a:lnTo>
                    <a:pt x="903" y="180"/>
                  </a:lnTo>
                  <a:lnTo>
                    <a:pt x="844" y="178"/>
                  </a:lnTo>
                  <a:close/>
                  <a:moveTo>
                    <a:pt x="844" y="0"/>
                  </a:moveTo>
                  <a:lnTo>
                    <a:pt x="910" y="2"/>
                  </a:lnTo>
                  <a:lnTo>
                    <a:pt x="977" y="10"/>
                  </a:lnTo>
                  <a:lnTo>
                    <a:pt x="1042" y="23"/>
                  </a:lnTo>
                  <a:lnTo>
                    <a:pt x="1105" y="40"/>
                  </a:lnTo>
                  <a:lnTo>
                    <a:pt x="1167" y="63"/>
                  </a:lnTo>
                  <a:lnTo>
                    <a:pt x="1226" y="91"/>
                  </a:lnTo>
                  <a:lnTo>
                    <a:pt x="1284" y="123"/>
                  </a:lnTo>
                  <a:lnTo>
                    <a:pt x="1338" y="160"/>
                  </a:lnTo>
                  <a:lnTo>
                    <a:pt x="1391" y="202"/>
                  </a:lnTo>
                  <a:lnTo>
                    <a:pt x="1441" y="247"/>
                  </a:lnTo>
                  <a:lnTo>
                    <a:pt x="1507" y="314"/>
                  </a:lnTo>
                  <a:lnTo>
                    <a:pt x="1575" y="247"/>
                  </a:lnTo>
                  <a:lnTo>
                    <a:pt x="1624" y="202"/>
                  </a:lnTo>
                  <a:lnTo>
                    <a:pt x="1676" y="160"/>
                  </a:lnTo>
                  <a:lnTo>
                    <a:pt x="1732" y="123"/>
                  </a:lnTo>
                  <a:lnTo>
                    <a:pt x="1788" y="91"/>
                  </a:lnTo>
                  <a:lnTo>
                    <a:pt x="1848" y="63"/>
                  </a:lnTo>
                  <a:lnTo>
                    <a:pt x="1910" y="40"/>
                  </a:lnTo>
                  <a:lnTo>
                    <a:pt x="1973" y="23"/>
                  </a:lnTo>
                  <a:lnTo>
                    <a:pt x="2038" y="10"/>
                  </a:lnTo>
                  <a:lnTo>
                    <a:pt x="2104" y="2"/>
                  </a:lnTo>
                  <a:lnTo>
                    <a:pt x="2172" y="0"/>
                  </a:lnTo>
                  <a:lnTo>
                    <a:pt x="2239" y="2"/>
                  </a:lnTo>
                  <a:lnTo>
                    <a:pt x="2304" y="10"/>
                  </a:lnTo>
                  <a:lnTo>
                    <a:pt x="2370" y="23"/>
                  </a:lnTo>
                  <a:lnTo>
                    <a:pt x="2433" y="40"/>
                  </a:lnTo>
                  <a:lnTo>
                    <a:pt x="2495" y="63"/>
                  </a:lnTo>
                  <a:lnTo>
                    <a:pt x="2554" y="91"/>
                  </a:lnTo>
                  <a:lnTo>
                    <a:pt x="2612" y="123"/>
                  </a:lnTo>
                  <a:lnTo>
                    <a:pt x="2667" y="160"/>
                  </a:lnTo>
                  <a:lnTo>
                    <a:pt x="2719" y="202"/>
                  </a:lnTo>
                  <a:lnTo>
                    <a:pt x="2768" y="247"/>
                  </a:lnTo>
                  <a:lnTo>
                    <a:pt x="2814" y="296"/>
                  </a:lnTo>
                  <a:lnTo>
                    <a:pt x="2856" y="349"/>
                  </a:lnTo>
                  <a:lnTo>
                    <a:pt x="2893" y="403"/>
                  </a:lnTo>
                  <a:lnTo>
                    <a:pt x="2924" y="461"/>
                  </a:lnTo>
                  <a:lnTo>
                    <a:pt x="2951" y="521"/>
                  </a:lnTo>
                  <a:lnTo>
                    <a:pt x="2974" y="583"/>
                  </a:lnTo>
                  <a:lnTo>
                    <a:pt x="2993" y="646"/>
                  </a:lnTo>
                  <a:lnTo>
                    <a:pt x="3005" y="710"/>
                  </a:lnTo>
                  <a:lnTo>
                    <a:pt x="3013" y="777"/>
                  </a:lnTo>
                  <a:lnTo>
                    <a:pt x="3016" y="844"/>
                  </a:lnTo>
                  <a:lnTo>
                    <a:pt x="3013" y="911"/>
                  </a:lnTo>
                  <a:lnTo>
                    <a:pt x="3005" y="977"/>
                  </a:lnTo>
                  <a:lnTo>
                    <a:pt x="2993" y="1042"/>
                  </a:lnTo>
                  <a:lnTo>
                    <a:pt x="2974" y="1106"/>
                  </a:lnTo>
                  <a:lnTo>
                    <a:pt x="2951" y="1167"/>
                  </a:lnTo>
                  <a:lnTo>
                    <a:pt x="2924" y="1227"/>
                  </a:lnTo>
                  <a:lnTo>
                    <a:pt x="2893" y="1284"/>
                  </a:lnTo>
                  <a:lnTo>
                    <a:pt x="2856" y="1339"/>
                  </a:lnTo>
                  <a:lnTo>
                    <a:pt x="2814" y="1391"/>
                  </a:lnTo>
                  <a:lnTo>
                    <a:pt x="2768" y="1441"/>
                  </a:lnTo>
                  <a:lnTo>
                    <a:pt x="1570" y="2639"/>
                  </a:lnTo>
                  <a:lnTo>
                    <a:pt x="1556" y="2650"/>
                  </a:lnTo>
                  <a:lnTo>
                    <a:pt x="1541" y="2659"/>
                  </a:lnTo>
                  <a:lnTo>
                    <a:pt x="1525" y="2663"/>
                  </a:lnTo>
                  <a:lnTo>
                    <a:pt x="1507" y="2665"/>
                  </a:lnTo>
                  <a:lnTo>
                    <a:pt x="1491" y="2663"/>
                  </a:lnTo>
                  <a:lnTo>
                    <a:pt x="1475" y="2659"/>
                  </a:lnTo>
                  <a:lnTo>
                    <a:pt x="1458" y="2650"/>
                  </a:lnTo>
                  <a:lnTo>
                    <a:pt x="1445" y="2639"/>
                  </a:lnTo>
                  <a:lnTo>
                    <a:pt x="247" y="1441"/>
                  </a:lnTo>
                  <a:lnTo>
                    <a:pt x="200" y="1390"/>
                  </a:lnTo>
                  <a:lnTo>
                    <a:pt x="158" y="1337"/>
                  </a:lnTo>
                  <a:lnTo>
                    <a:pt x="121" y="1280"/>
                  </a:lnTo>
                  <a:lnTo>
                    <a:pt x="89" y="1222"/>
                  </a:lnTo>
                  <a:lnTo>
                    <a:pt x="62" y="1161"/>
                  </a:lnTo>
                  <a:lnTo>
                    <a:pt x="39" y="1100"/>
                  </a:lnTo>
                  <a:lnTo>
                    <a:pt x="22" y="1037"/>
                  </a:lnTo>
                  <a:lnTo>
                    <a:pt x="10" y="973"/>
                  </a:lnTo>
                  <a:lnTo>
                    <a:pt x="2" y="909"/>
                  </a:lnTo>
                  <a:lnTo>
                    <a:pt x="0" y="844"/>
                  </a:lnTo>
                  <a:lnTo>
                    <a:pt x="2" y="779"/>
                  </a:lnTo>
                  <a:lnTo>
                    <a:pt x="10" y="715"/>
                  </a:lnTo>
                  <a:lnTo>
                    <a:pt x="22" y="650"/>
                  </a:lnTo>
                  <a:lnTo>
                    <a:pt x="39" y="588"/>
                  </a:lnTo>
                  <a:lnTo>
                    <a:pt x="62" y="526"/>
                  </a:lnTo>
                  <a:lnTo>
                    <a:pt x="89" y="466"/>
                  </a:lnTo>
                  <a:lnTo>
                    <a:pt x="121" y="408"/>
                  </a:lnTo>
                  <a:lnTo>
                    <a:pt x="158" y="352"/>
                  </a:lnTo>
                  <a:lnTo>
                    <a:pt x="200" y="298"/>
                  </a:lnTo>
                  <a:lnTo>
                    <a:pt x="247" y="247"/>
                  </a:lnTo>
                  <a:lnTo>
                    <a:pt x="296" y="202"/>
                  </a:lnTo>
                  <a:lnTo>
                    <a:pt x="348" y="160"/>
                  </a:lnTo>
                  <a:lnTo>
                    <a:pt x="404" y="123"/>
                  </a:lnTo>
                  <a:lnTo>
                    <a:pt x="461" y="91"/>
                  </a:lnTo>
                  <a:lnTo>
                    <a:pt x="521" y="63"/>
                  </a:lnTo>
                  <a:lnTo>
                    <a:pt x="583" y="40"/>
                  </a:lnTo>
                  <a:lnTo>
                    <a:pt x="646" y="23"/>
                  </a:lnTo>
                  <a:lnTo>
                    <a:pt x="710" y="10"/>
                  </a:lnTo>
                  <a:lnTo>
                    <a:pt x="776" y="2"/>
                  </a:lnTo>
                  <a:lnTo>
                    <a:pt x="8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7"/>
            <p:cNvSpPr>
              <a:spLocks/>
            </p:cNvSpPr>
            <p:nvPr/>
          </p:nvSpPr>
          <p:spPr bwMode="auto">
            <a:xfrm>
              <a:off x="2044700" y="3138488"/>
              <a:ext cx="400050" cy="141288"/>
            </a:xfrm>
            <a:custGeom>
              <a:avLst/>
              <a:gdLst>
                <a:gd name="T0" fmla="*/ 89 w 504"/>
                <a:gd name="T1" fmla="*/ 0 h 179"/>
                <a:gd name="T2" fmla="*/ 415 w 504"/>
                <a:gd name="T3" fmla="*/ 0 h 179"/>
                <a:gd name="T4" fmla="*/ 439 w 504"/>
                <a:gd name="T5" fmla="*/ 3 h 179"/>
                <a:gd name="T6" fmla="*/ 460 w 504"/>
                <a:gd name="T7" fmla="*/ 12 h 179"/>
                <a:gd name="T8" fmla="*/ 478 w 504"/>
                <a:gd name="T9" fmla="*/ 26 h 179"/>
                <a:gd name="T10" fmla="*/ 492 w 504"/>
                <a:gd name="T11" fmla="*/ 45 h 179"/>
                <a:gd name="T12" fmla="*/ 501 w 504"/>
                <a:gd name="T13" fmla="*/ 65 h 179"/>
                <a:gd name="T14" fmla="*/ 504 w 504"/>
                <a:gd name="T15" fmla="*/ 89 h 179"/>
                <a:gd name="T16" fmla="*/ 501 w 504"/>
                <a:gd name="T17" fmla="*/ 113 h 179"/>
                <a:gd name="T18" fmla="*/ 492 w 504"/>
                <a:gd name="T19" fmla="*/ 134 h 179"/>
                <a:gd name="T20" fmla="*/ 478 w 504"/>
                <a:gd name="T21" fmla="*/ 153 h 179"/>
                <a:gd name="T22" fmla="*/ 460 w 504"/>
                <a:gd name="T23" fmla="*/ 166 h 179"/>
                <a:gd name="T24" fmla="*/ 439 w 504"/>
                <a:gd name="T25" fmla="*/ 175 h 179"/>
                <a:gd name="T26" fmla="*/ 415 w 504"/>
                <a:gd name="T27" fmla="*/ 179 h 179"/>
                <a:gd name="T28" fmla="*/ 89 w 504"/>
                <a:gd name="T29" fmla="*/ 179 h 179"/>
                <a:gd name="T30" fmla="*/ 65 w 504"/>
                <a:gd name="T31" fmla="*/ 175 h 179"/>
                <a:gd name="T32" fmla="*/ 44 w 504"/>
                <a:gd name="T33" fmla="*/ 166 h 179"/>
                <a:gd name="T34" fmla="*/ 26 w 504"/>
                <a:gd name="T35" fmla="*/ 153 h 179"/>
                <a:gd name="T36" fmla="*/ 12 w 504"/>
                <a:gd name="T37" fmla="*/ 134 h 179"/>
                <a:gd name="T38" fmla="*/ 3 w 504"/>
                <a:gd name="T39" fmla="*/ 113 h 179"/>
                <a:gd name="T40" fmla="*/ 0 w 504"/>
                <a:gd name="T41" fmla="*/ 89 h 179"/>
                <a:gd name="T42" fmla="*/ 3 w 504"/>
                <a:gd name="T43" fmla="*/ 65 h 179"/>
                <a:gd name="T44" fmla="*/ 12 w 504"/>
                <a:gd name="T45" fmla="*/ 45 h 179"/>
                <a:gd name="T46" fmla="*/ 26 w 504"/>
                <a:gd name="T47" fmla="*/ 26 h 179"/>
                <a:gd name="T48" fmla="*/ 44 w 504"/>
                <a:gd name="T49" fmla="*/ 12 h 179"/>
                <a:gd name="T50" fmla="*/ 65 w 504"/>
                <a:gd name="T51" fmla="*/ 3 h 179"/>
                <a:gd name="T52" fmla="*/ 89 w 504"/>
                <a:gd name="T5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4" h="179">
                  <a:moveTo>
                    <a:pt x="89" y="0"/>
                  </a:moveTo>
                  <a:lnTo>
                    <a:pt x="415" y="0"/>
                  </a:lnTo>
                  <a:lnTo>
                    <a:pt x="439" y="3"/>
                  </a:lnTo>
                  <a:lnTo>
                    <a:pt x="460" y="12"/>
                  </a:lnTo>
                  <a:lnTo>
                    <a:pt x="478" y="26"/>
                  </a:lnTo>
                  <a:lnTo>
                    <a:pt x="492" y="45"/>
                  </a:lnTo>
                  <a:lnTo>
                    <a:pt x="501" y="65"/>
                  </a:lnTo>
                  <a:lnTo>
                    <a:pt x="504" y="89"/>
                  </a:lnTo>
                  <a:lnTo>
                    <a:pt x="501" y="113"/>
                  </a:lnTo>
                  <a:lnTo>
                    <a:pt x="492" y="134"/>
                  </a:lnTo>
                  <a:lnTo>
                    <a:pt x="478" y="153"/>
                  </a:lnTo>
                  <a:lnTo>
                    <a:pt x="460" y="166"/>
                  </a:lnTo>
                  <a:lnTo>
                    <a:pt x="439" y="175"/>
                  </a:lnTo>
                  <a:lnTo>
                    <a:pt x="415" y="179"/>
                  </a:lnTo>
                  <a:lnTo>
                    <a:pt x="89" y="179"/>
                  </a:lnTo>
                  <a:lnTo>
                    <a:pt x="65" y="175"/>
                  </a:lnTo>
                  <a:lnTo>
                    <a:pt x="44" y="166"/>
                  </a:lnTo>
                  <a:lnTo>
                    <a:pt x="26" y="153"/>
                  </a:lnTo>
                  <a:lnTo>
                    <a:pt x="12" y="134"/>
                  </a:lnTo>
                  <a:lnTo>
                    <a:pt x="3" y="113"/>
                  </a:lnTo>
                  <a:lnTo>
                    <a:pt x="0" y="89"/>
                  </a:lnTo>
                  <a:lnTo>
                    <a:pt x="3" y="65"/>
                  </a:lnTo>
                  <a:lnTo>
                    <a:pt x="12" y="45"/>
                  </a:lnTo>
                  <a:lnTo>
                    <a:pt x="26" y="26"/>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8"/>
            <p:cNvSpPr>
              <a:spLocks/>
            </p:cNvSpPr>
            <p:nvPr/>
          </p:nvSpPr>
          <p:spPr bwMode="auto">
            <a:xfrm>
              <a:off x="2351088" y="2763838"/>
              <a:ext cx="2281238" cy="941388"/>
            </a:xfrm>
            <a:custGeom>
              <a:avLst/>
              <a:gdLst>
                <a:gd name="T0" fmla="*/ 1086 w 2875"/>
                <a:gd name="T1" fmla="*/ 5 h 1187"/>
                <a:gd name="T2" fmla="*/ 1114 w 2875"/>
                <a:gd name="T3" fmla="*/ 24 h 1187"/>
                <a:gd name="T4" fmla="*/ 1451 w 2875"/>
                <a:gd name="T5" fmla="*/ 951 h 1187"/>
                <a:gd name="T6" fmla="*/ 1730 w 2875"/>
                <a:gd name="T7" fmla="*/ 173 h 1187"/>
                <a:gd name="T8" fmla="*/ 1757 w 2875"/>
                <a:gd name="T9" fmla="*/ 153 h 1187"/>
                <a:gd name="T10" fmla="*/ 1793 w 2875"/>
                <a:gd name="T11" fmla="*/ 151 h 1187"/>
                <a:gd name="T12" fmla="*/ 1823 w 2875"/>
                <a:gd name="T13" fmla="*/ 169 h 1187"/>
                <a:gd name="T14" fmla="*/ 1964 w 2875"/>
                <a:gd name="T15" fmla="*/ 475 h 1187"/>
                <a:gd name="T16" fmla="*/ 2834 w 2875"/>
                <a:gd name="T17" fmla="*/ 479 h 1187"/>
                <a:gd name="T18" fmla="*/ 2863 w 2875"/>
                <a:gd name="T19" fmla="*/ 499 h 1187"/>
                <a:gd name="T20" fmla="*/ 2875 w 2875"/>
                <a:gd name="T21" fmla="*/ 534 h 1187"/>
                <a:gd name="T22" fmla="*/ 2869 w 2875"/>
                <a:gd name="T23" fmla="*/ 564 h 1187"/>
                <a:gd name="T24" fmla="*/ 2854 w 2875"/>
                <a:gd name="T25" fmla="*/ 583 h 1187"/>
                <a:gd name="T26" fmla="*/ 2828 w 2875"/>
                <a:gd name="T27" fmla="*/ 591 h 1187"/>
                <a:gd name="T28" fmla="*/ 1924 w 2875"/>
                <a:gd name="T29" fmla="*/ 590 h 1187"/>
                <a:gd name="T30" fmla="*/ 1892 w 2875"/>
                <a:gd name="T31" fmla="*/ 580 h 1187"/>
                <a:gd name="T32" fmla="*/ 1872 w 2875"/>
                <a:gd name="T33" fmla="*/ 559 h 1187"/>
                <a:gd name="T34" fmla="*/ 1508 w 2875"/>
                <a:gd name="T35" fmla="*/ 1147 h 1187"/>
                <a:gd name="T36" fmla="*/ 1486 w 2875"/>
                <a:gd name="T37" fmla="*/ 1176 h 1187"/>
                <a:gd name="T38" fmla="*/ 1452 w 2875"/>
                <a:gd name="T39" fmla="*/ 1187 h 1187"/>
                <a:gd name="T40" fmla="*/ 1434 w 2875"/>
                <a:gd name="T41" fmla="*/ 1183 h 1187"/>
                <a:gd name="T42" fmla="*/ 1404 w 2875"/>
                <a:gd name="T43" fmla="*/ 1164 h 1187"/>
                <a:gd name="T44" fmla="*/ 1059 w 2875"/>
                <a:gd name="T45" fmla="*/ 215 h 1187"/>
                <a:gd name="T46" fmla="*/ 877 w 2875"/>
                <a:gd name="T47" fmla="*/ 601 h 1187"/>
                <a:gd name="T48" fmla="*/ 863 w 2875"/>
                <a:gd name="T49" fmla="*/ 616 h 1187"/>
                <a:gd name="T50" fmla="*/ 841 w 2875"/>
                <a:gd name="T51" fmla="*/ 620 h 1187"/>
                <a:gd name="T52" fmla="*/ 54 w 2875"/>
                <a:gd name="T53" fmla="*/ 619 h 1187"/>
                <a:gd name="T54" fmla="*/ 22 w 2875"/>
                <a:gd name="T55" fmla="*/ 605 h 1187"/>
                <a:gd name="T56" fmla="*/ 3 w 2875"/>
                <a:gd name="T57" fmla="*/ 580 h 1187"/>
                <a:gd name="T58" fmla="*/ 3 w 2875"/>
                <a:gd name="T59" fmla="*/ 545 h 1187"/>
                <a:gd name="T60" fmla="*/ 23 w 2875"/>
                <a:gd name="T61" fmla="*/ 517 h 1187"/>
                <a:gd name="T62" fmla="*/ 58 w 2875"/>
                <a:gd name="T63" fmla="*/ 505 h 1187"/>
                <a:gd name="T64" fmla="*/ 1012 w 2875"/>
                <a:gd name="T65" fmla="*/ 35 h 1187"/>
                <a:gd name="T66" fmla="*/ 1035 w 2875"/>
                <a:gd name="T67" fmla="*/ 9 h 1187"/>
                <a:gd name="T68" fmla="*/ 1069 w 2875"/>
                <a:gd name="T69"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5" h="1187">
                  <a:moveTo>
                    <a:pt x="1069" y="0"/>
                  </a:moveTo>
                  <a:lnTo>
                    <a:pt x="1086" y="5"/>
                  </a:lnTo>
                  <a:lnTo>
                    <a:pt x="1102" y="12"/>
                  </a:lnTo>
                  <a:lnTo>
                    <a:pt x="1114" y="24"/>
                  </a:lnTo>
                  <a:lnTo>
                    <a:pt x="1122" y="40"/>
                  </a:lnTo>
                  <a:lnTo>
                    <a:pt x="1451" y="951"/>
                  </a:lnTo>
                  <a:lnTo>
                    <a:pt x="1721" y="189"/>
                  </a:lnTo>
                  <a:lnTo>
                    <a:pt x="1730" y="173"/>
                  </a:lnTo>
                  <a:lnTo>
                    <a:pt x="1742" y="161"/>
                  </a:lnTo>
                  <a:lnTo>
                    <a:pt x="1757" y="153"/>
                  </a:lnTo>
                  <a:lnTo>
                    <a:pt x="1775" y="150"/>
                  </a:lnTo>
                  <a:lnTo>
                    <a:pt x="1793" y="151"/>
                  </a:lnTo>
                  <a:lnTo>
                    <a:pt x="1809" y="158"/>
                  </a:lnTo>
                  <a:lnTo>
                    <a:pt x="1823" y="169"/>
                  </a:lnTo>
                  <a:lnTo>
                    <a:pt x="1831" y="183"/>
                  </a:lnTo>
                  <a:lnTo>
                    <a:pt x="1964" y="475"/>
                  </a:lnTo>
                  <a:lnTo>
                    <a:pt x="2815" y="475"/>
                  </a:lnTo>
                  <a:lnTo>
                    <a:pt x="2834" y="479"/>
                  </a:lnTo>
                  <a:lnTo>
                    <a:pt x="2850" y="486"/>
                  </a:lnTo>
                  <a:lnTo>
                    <a:pt x="2863" y="499"/>
                  </a:lnTo>
                  <a:lnTo>
                    <a:pt x="2871" y="516"/>
                  </a:lnTo>
                  <a:lnTo>
                    <a:pt x="2875" y="534"/>
                  </a:lnTo>
                  <a:lnTo>
                    <a:pt x="2874" y="550"/>
                  </a:lnTo>
                  <a:lnTo>
                    <a:pt x="2869" y="564"/>
                  </a:lnTo>
                  <a:lnTo>
                    <a:pt x="2864" y="574"/>
                  </a:lnTo>
                  <a:lnTo>
                    <a:pt x="2854" y="583"/>
                  </a:lnTo>
                  <a:lnTo>
                    <a:pt x="2842" y="589"/>
                  </a:lnTo>
                  <a:lnTo>
                    <a:pt x="2828" y="591"/>
                  </a:lnTo>
                  <a:lnTo>
                    <a:pt x="1938" y="591"/>
                  </a:lnTo>
                  <a:lnTo>
                    <a:pt x="1924" y="590"/>
                  </a:lnTo>
                  <a:lnTo>
                    <a:pt x="1908" y="585"/>
                  </a:lnTo>
                  <a:lnTo>
                    <a:pt x="1892" y="580"/>
                  </a:lnTo>
                  <a:lnTo>
                    <a:pt x="1880" y="570"/>
                  </a:lnTo>
                  <a:lnTo>
                    <a:pt x="1872" y="559"/>
                  </a:lnTo>
                  <a:lnTo>
                    <a:pt x="1785" y="366"/>
                  </a:lnTo>
                  <a:lnTo>
                    <a:pt x="1508" y="1147"/>
                  </a:lnTo>
                  <a:lnTo>
                    <a:pt x="1499" y="1164"/>
                  </a:lnTo>
                  <a:lnTo>
                    <a:pt x="1486" y="1176"/>
                  </a:lnTo>
                  <a:lnTo>
                    <a:pt x="1470" y="1183"/>
                  </a:lnTo>
                  <a:lnTo>
                    <a:pt x="1452" y="1187"/>
                  </a:lnTo>
                  <a:lnTo>
                    <a:pt x="1451" y="1187"/>
                  </a:lnTo>
                  <a:lnTo>
                    <a:pt x="1434" y="1183"/>
                  </a:lnTo>
                  <a:lnTo>
                    <a:pt x="1418" y="1176"/>
                  </a:lnTo>
                  <a:lnTo>
                    <a:pt x="1404" y="1164"/>
                  </a:lnTo>
                  <a:lnTo>
                    <a:pt x="1396" y="1147"/>
                  </a:lnTo>
                  <a:lnTo>
                    <a:pt x="1059" y="215"/>
                  </a:lnTo>
                  <a:lnTo>
                    <a:pt x="883" y="590"/>
                  </a:lnTo>
                  <a:lnTo>
                    <a:pt x="877" y="601"/>
                  </a:lnTo>
                  <a:lnTo>
                    <a:pt x="871" y="609"/>
                  </a:lnTo>
                  <a:lnTo>
                    <a:pt x="863" y="616"/>
                  </a:lnTo>
                  <a:lnTo>
                    <a:pt x="853" y="619"/>
                  </a:lnTo>
                  <a:lnTo>
                    <a:pt x="841" y="620"/>
                  </a:lnTo>
                  <a:lnTo>
                    <a:pt x="71" y="620"/>
                  </a:lnTo>
                  <a:lnTo>
                    <a:pt x="54" y="619"/>
                  </a:lnTo>
                  <a:lnTo>
                    <a:pt x="38" y="614"/>
                  </a:lnTo>
                  <a:lnTo>
                    <a:pt x="22" y="605"/>
                  </a:lnTo>
                  <a:lnTo>
                    <a:pt x="10" y="593"/>
                  </a:lnTo>
                  <a:lnTo>
                    <a:pt x="3" y="580"/>
                  </a:lnTo>
                  <a:lnTo>
                    <a:pt x="0" y="565"/>
                  </a:lnTo>
                  <a:lnTo>
                    <a:pt x="3" y="545"/>
                  </a:lnTo>
                  <a:lnTo>
                    <a:pt x="10" y="529"/>
                  </a:lnTo>
                  <a:lnTo>
                    <a:pt x="23" y="517"/>
                  </a:lnTo>
                  <a:lnTo>
                    <a:pt x="40" y="508"/>
                  </a:lnTo>
                  <a:lnTo>
                    <a:pt x="58" y="505"/>
                  </a:lnTo>
                  <a:lnTo>
                    <a:pt x="791" y="505"/>
                  </a:lnTo>
                  <a:lnTo>
                    <a:pt x="1012" y="35"/>
                  </a:lnTo>
                  <a:lnTo>
                    <a:pt x="1022" y="20"/>
                  </a:lnTo>
                  <a:lnTo>
                    <a:pt x="1035" y="9"/>
                  </a:lnTo>
                  <a:lnTo>
                    <a:pt x="1051" y="3"/>
                  </a:lnTo>
                  <a:lnTo>
                    <a:pt x="10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9"/>
            <p:cNvSpPr>
              <a:spLocks/>
            </p:cNvSpPr>
            <p:nvPr/>
          </p:nvSpPr>
          <p:spPr bwMode="auto">
            <a:xfrm>
              <a:off x="4538663" y="3114675"/>
              <a:ext cx="352425" cy="141288"/>
            </a:xfrm>
            <a:custGeom>
              <a:avLst/>
              <a:gdLst>
                <a:gd name="T0" fmla="*/ 89 w 444"/>
                <a:gd name="T1" fmla="*/ 0 h 177"/>
                <a:gd name="T2" fmla="*/ 356 w 444"/>
                <a:gd name="T3" fmla="*/ 0 h 177"/>
                <a:gd name="T4" fmla="*/ 379 w 444"/>
                <a:gd name="T5" fmla="*/ 3 h 177"/>
                <a:gd name="T6" fmla="*/ 401 w 444"/>
                <a:gd name="T7" fmla="*/ 12 h 177"/>
                <a:gd name="T8" fmla="*/ 418 w 444"/>
                <a:gd name="T9" fmla="*/ 26 h 177"/>
                <a:gd name="T10" fmla="*/ 432 w 444"/>
                <a:gd name="T11" fmla="*/ 43 h 177"/>
                <a:gd name="T12" fmla="*/ 441 w 444"/>
                <a:gd name="T13" fmla="*/ 65 h 177"/>
                <a:gd name="T14" fmla="*/ 444 w 444"/>
                <a:gd name="T15" fmla="*/ 89 h 177"/>
                <a:gd name="T16" fmla="*/ 441 w 444"/>
                <a:gd name="T17" fmla="*/ 112 h 177"/>
                <a:gd name="T18" fmla="*/ 432 w 444"/>
                <a:gd name="T19" fmla="*/ 134 h 177"/>
                <a:gd name="T20" fmla="*/ 418 w 444"/>
                <a:gd name="T21" fmla="*/ 151 h 177"/>
                <a:gd name="T22" fmla="*/ 401 w 444"/>
                <a:gd name="T23" fmla="*/ 165 h 177"/>
                <a:gd name="T24" fmla="*/ 379 w 444"/>
                <a:gd name="T25" fmla="*/ 174 h 177"/>
                <a:gd name="T26" fmla="*/ 356 w 444"/>
                <a:gd name="T27" fmla="*/ 177 h 177"/>
                <a:gd name="T28" fmla="*/ 89 w 444"/>
                <a:gd name="T29" fmla="*/ 177 h 177"/>
                <a:gd name="T30" fmla="*/ 65 w 444"/>
                <a:gd name="T31" fmla="*/ 174 h 177"/>
                <a:gd name="T32" fmla="*/ 44 w 444"/>
                <a:gd name="T33" fmla="*/ 165 h 177"/>
                <a:gd name="T34" fmla="*/ 26 w 444"/>
                <a:gd name="T35" fmla="*/ 151 h 177"/>
                <a:gd name="T36" fmla="*/ 12 w 444"/>
                <a:gd name="T37" fmla="*/ 134 h 177"/>
                <a:gd name="T38" fmla="*/ 3 w 444"/>
                <a:gd name="T39" fmla="*/ 112 h 177"/>
                <a:gd name="T40" fmla="*/ 0 w 444"/>
                <a:gd name="T41" fmla="*/ 89 h 177"/>
                <a:gd name="T42" fmla="*/ 3 w 444"/>
                <a:gd name="T43" fmla="*/ 65 h 177"/>
                <a:gd name="T44" fmla="*/ 12 w 444"/>
                <a:gd name="T45" fmla="*/ 43 h 177"/>
                <a:gd name="T46" fmla="*/ 26 w 444"/>
                <a:gd name="T47" fmla="*/ 26 h 177"/>
                <a:gd name="T48" fmla="*/ 44 w 444"/>
                <a:gd name="T49" fmla="*/ 12 h 177"/>
                <a:gd name="T50" fmla="*/ 65 w 444"/>
                <a:gd name="T51" fmla="*/ 3 h 177"/>
                <a:gd name="T52" fmla="*/ 89 w 44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177">
                  <a:moveTo>
                    <a:pt x="89" y="0"/>
                  </a:moveTo>
                  <a:lnTo>
                    <a:pt x="356" y="0"/>
                  </a:lnTo>
                  <a:lnTo>
                    <a:pt x="379" y="3"/>
                  </a:lnTo>
                  <a:lnTo>
                    <a:pt x="401" y="12"/>
                  </a:lnTo>
                  <a:lnTo>
                    <a:pt x="418" y="26"/>
                  </a:lnTo>
                  <a:lnTo>
                    <a:pt x="432" y="43"/>
                  </a:lnTo>
                  <a:lnTo>
                    <a:pt x="441" y="65"/>
                  </a:lnTo>
                  <a:lnTo>
                    <a:pt x="444" y="89"/>
                  </a:lnTo>
                  <a:lnTo>
                    <a:pt x="441" y="112"/>
                  </a:lnTo>
                  <a:lnTo>
                    <a:pt x="432" y="134"/>
                  </a:lnTo>
                  <a:lnTo>
                    <a:pt x="418" y="151"/>
                  </a:lnTo>
                  <a:lnTo>
                    <a:pt x="401" y="165"/>
                  </a:lnTo>
                  <a:lnTo>
                    <a:pt x="379" y="174"/>
                  </a:lnTo>
                  <a:lnTo>
                    <a:pt x="356" y="177"/>
                  </a:lnTo>
                  <a:lnTo>
                    <a:pt x="89" y="177"/>
                  </a:lnTo>
                  <a:lnTo>
                    <a:pt x="65" y="174"/>
                  </a:lnTo>
                  <a:lnTo>
                    <a:pt x="44" y="165"/>
                  </a:lnTo>
                  <a:lnTo>
                    <a:pt x="26" y="151"/>
                  </a:lnTo>
                  <a:lnTo>
                    <a:pt x="12" y="134"/>
                  </a:lnTo>
                  <a:lnTo>
                    <a:pt x="3" y="112"/>
                  </a:lnTo>
                  <a:lnTo>
                    <a:pt x="0" y="89"/>
                  </a:lnTo>
                  <a:lnTo>
                    <a:pt x="3" y="65"/>
                  </a:lnTo>
                  <a:lnTo>
                    <a:pt x="12" y="43"/>
                  </a:lnTo>
                  <a:lnTo>
                    <a:pt x="26" y="26"/>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 name="TextBox 77"/>
          <p:cNvSpPr txBox="1"/>
          <p:nvPr/>
        </p:nvSpPr>
        <p:spPr>
          <a:xfrm>
            <a:off x="1441971" y="831669"/>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79" name="TextBox 78"/>
          <p:cNvSpPr txBox="1"/>
          <p:nvPr/>
        </p:nvSpPr>
        <p:spPr>
          <a:xfrm>
            <a:off x="1441971" y="1048220"/>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87" name="TextBox 86"/>
          <p:cNvSpPr txBox="1"/>
          <p:nvPr/>
        </p:nvSpPr>
        <p:spPr>
          <a:xfrm>
            <a:off x="1441971" y="2284971"/>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88" name="TextBox 87"/>
          <p:cNvSpPr txBox="1"/>
          <p:nvPr/>
        </p:nvSpPr>
        <p:spPr>
          <a:xfrm>
            <a:off x="1441971" y="2501522"/>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90" name="TextBox 89"/>
          <p:cNvSpPr txBox="1"/>
          <p:nvPr/>
        </p:nvSpPr>
        <p:spPr>
          <a:xfrm>
            <a:off x="1441971" y="3688347"/>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91" name="TextBox 90"/>
          <p:cNvSpPr txBox="1"/>
          <p:nvPr/>
        </p:nvSpPr>
        <p:spPr>
          <a:xfrm>
            <a:off x="1441971" y="3904899"/>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93" name="TextBox 92"/>
          <p:cNvSpPr txBox="1"/>
          <p:nvPr/>
        </p:nvSpPr>
        <p:spPr>
          <a:xfrm>
            <a:off x="1441971" y="5152103"/>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pic>
        <p:nvPicPr>
          <p:cNvPr id="4" name="Picture Placeholder 3">
            <a:extLst>
              <a:ext uri="{FF2B5EF4-FFF2-40B4-BE49-F238E27FC236}">
                <a16:creationId xmlns:a16="http://schemas.microsoft.com/office/drawing/2014/main" id="{846832E5-E453-4038-B41B-2BADCEC78D6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654" r="4654"/>
          <a:stretch>
            <a:fillRect/>
          </a:stretch>
        </p:blipFill>
        <p:spPr/>
      </p:pic>
    </p:spTree>
    <p:extLst>
      <p:ext uri="{BB962C8B-B14F-4D97-AF65-F5344CB8AC3E}">
        <p14:creationId xmlns:p14="http://schemas.microsoft.com/office/powerpoint/2010/main" val="3346523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53" presetClass="entr" presetSubtype="16" fill="hold" nodeType="withEffect">
                                  <p:stCondLst>
                                    <p:cond delay="100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par>
                                <p:cTn id="38" presetID="53" presetClass="entr" presetSubtype="16" fill="hold" nodeType="withEffect">
                                  <p:stCondLst>
                                    <p:cond delay="100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78"/>
                                        </p:tgtEl>
                                        <p:attrNameLst>
                                          <p:attrName>style.visibility</p:attrName>
                                        </p:attrNameLst>
                                      </p:cBhvr>
                                      <p:to>
                                        <p:strVal val="visible"/>
                                      </p:to>
                                    </p:set>
                                    <p:animEffect transition="in" filter="wipe(left)">
                                      <p:cBhvr>
                                        <p:cTn id="50" dur="500"/>
                                        <p:tgtEl>
                                          <p:spTgt spid="78"/>
                                        </p:tgtEl>
                                      </p:cBhvr>
                                    </p:animEffect>
                                  </p:childTnLst>
                                </p:cTn>
                              </p:par>
                              <p:par>
                                <p:cTn id="51" presetID="22" presetClass="entr" presetSubtype="8" fill="hold" grpId="0" nodeType="withEffect">
                                  <p:stCondLst>
                                    <p:cond delay="150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par>
                                <p:cTn id="54" presetID="22" presetClass="entr" presetSubtype="8" fill="hold" grpId="0" nodeType="withEffect">
                                  <p:stCondLst>
                                    <p:cond delay="1500"/>
                                  </p:stCondLst>
                                  <p:childTnLst>
                                    <p:set>
                                      <p:cBhvr>
                                        <p:cTn id="55" dur="1" fill="hold">
                                          <p:stCondLst>
                                            <p:cond delay="0"/>
                                          </p:stCondLst>
                                        </p:cTn>
                                        <p:tgtEl>
                                          <p:spTgt spid="90"/>
                                        </p:tgtEl>
                                        <p:attrNameLst>
                                          <p:attrName>style.visibility</p:attrName>
                                        </p:attrNameLst>
                                      </p:cBhvr>
                                      <p:to>
                                        <p:strVal val="visible"/>
                                      </p:to>
                                    </p:set>
                                    <p:animEffect transition="in" filter="wipe(left)">
                                      <p:cBhvr>
                                        <p:cTn id="56" dur="500"/>
                                        <p:tgtEl>
                                          <p:spTgt spid="90"/>
                                        </p:tgtEl>
                                      </p:cBhvr>
                                    </p:animEffect>
                                  </p:childTnLst>
                                </p:cTn>
                              </p:par>
                              <p:par>
                                <p:cTn id="57" presetID="22" presetClass="entr" presetSubtype="8" fill="hold" grpId="0" nodeType="withEffect">
                                  <p:stCondLst>
                                    <p:cond delay="1500"/>
                                  </p:stCondLst>
                                  <p:childTnLst>
                                    <p:set>
                                      <p:cBhvr>
                                        <p:cTn id="58" dur="1" fill="hold">
                                          <p:stCondLst>
                                            <p:cond delay="0"/>
                                          </p:stCondLst>
                                        </p:cTn>
                                        <p:tgtEl>
                                          <p:spTgt spid="93"/>
                                        </p:tgtEl>
                                        <p:attrNameLst>
                                          <p:attrName>style.visibility</p:attrName>
                                        </p:attrNameLst>
                                      </p:cBhvr>
                                      <p:to>
                                        <p:strVal val="visible"/>
                                      </p:to>
                                    </p:set>
                                    <p:animEffect transition="in" filter="wipe(left)">
                                      <p:cBhvr>
                                        <p:cTn id="59" dur="500"/>
                                        <p:tgtEl>
                                          <p:spTgt spid="93"/>
                                        </p:tgtEl>
                                      </p:cBhvr>
                                    </p:animEffect>
                                  </p:childTnLst>
                                </p:cTn>
                              </p:par>
                              <p:par>
                                <p:cTn id="60" presetID="22" presetClass="entr" presetSubtype="8" fill="hold" grpId="0" nodeType="withEffect">
                                  <p:stCondLst>
                                    <p:cond delay="2000"/>
                                  </p:stCondLst>
                                  <p:childTnLst>
                                    <p:set>
                                      <p:cBhvr>
                                        <p:cTn id="61" dur="1" fill="hold">
                                          <p:stCondLst>
                                            <p:cond delay="0"/>
                                          </p:stCondLst>
                                        </p:cTn>
                                        <p:tgtEl>
                                          <p:spTgt spid="79"/>
                                        </p:tgtEl>
                                        <p:attrNameLst>
                                          <p:attrName>style.visibility</p:attrName>
                                        </p:attrNameLst>
                                      </p:cBhvr>
                                      <p:to>
                                        <p:strVal val="visible"/>
                                      </p:to>
                                    </p:set>
                                    <p:animEffect transition="in" filter="wipe(left)">
                                      <p:cBhvr>
                                        <p:cTn id="62" dur="500"/>
                                        <p:tgtEl>
                                          <p:spTgt spid="79"/>
                                        </p:tgtEl>
                                      </p:cBhvr>
                                    </p:animEffect>
                                  </p:childTnLst>
                                </p:cTn>
                              </p:par>
                              <p:par>
                                <p:cTn id="63" presetID="22" presetClass="entr" presetSubtype="8" fill="hold" grpId="0" nodeType="withEffect">
                                  <p:stCondLst>
                                    <p:cond delay="2000"/>
                                  </p:stCondLst>
                                  <p:childTnLst>
                                    <p:set>
                                      <p:cBhvr>
                                        <p:cTn id="64" dur="1" fill="hold">
                                          <p:stCondLst>
                                            <p:cond delay="0"/>
                                          </p:stCondLst>
                                        </p:cTn>
                                        <p:tgtEl>
                                          <p:spTgt spid="88"/>
                                        </p:tgtEl>
                                        <p:attrNameLst>
                                          <p:attrName>style.visibility</p:attrName>
                                        </p:attrNameLst>
                                      </p:cBhvr>
                                      <p:to>
                                        <p:strVal val="visible"/>
                                      </p:to>
                                    </p:set>
                                    <p:animEffect transition="in" filter="wipe(left)">
                                      <p:cBhvr>
                                        <p:cTn id="65" dur="500"/>
                                        <p:tgtEl>
                                          <p:spTgt spid="88"/>
                                        </p:tgtEl>
                                      </p:cBhvr>
                                    </p:animEffect>
                                  </p:childTnLst>
                                </p:cTn>
                              </p:par>
                              <p:par>
                                <p:cTn id="66" presetID="22" presetClass="entr" presetSubtype="8" fill="hold" grpId="0" nodeType="withEffect">
                                  <p:stCondLst>
                                    <p:cond delay="200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500"/>
                                        <p:tgtEl>
                                          <p:spTgt spid="91"/>
                                        </p:tgtEl>
                                      </p:cBhvr>
                                    </p:animEffect>
                                  </p:childTnLst>
                                </p:cTn>
                              </p:par>
                              <p:par>
                                <p:cTn id="69" presetID="22" presetClass="entr" presetSubtype="8" fill="hold" grpId="0" nodeType="withEffect">
                                  <p:stCondLst>
                                    <p:cond delay="200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5" grpId="0" animBg="1"/>
      <p:bldP spid="24" grpId="0"/>
      <p:bldP spid="27" grpId="0"/>
      <p:bldP spid="52" grpId="0" animBg="1"/>
      <p:bldP spid="54" grpId="0" animBg="1"/>
      <p:bldP spid="55" grpId="0" animBg="1"/>
      <p:bldP spid="57" grpId="0" animBg="1"/>
      <p:bldP spid="65" grpId="0" animBg="1"/>
      <p:bldP spid="69" grpId="0" animBg="1"/>
      <p:bldP spid="78" grpId="0"/>
      <p:bldP spid="79" grpId="0"/>
      <p:bldP spid="87" grpId="0"/>
      <p:bldP spid="88" grpId="0"/>
      <p:bldP spid="90" grpId="0"/>
      <p:bldP spid="91" grpId="0"/>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OUR </a:t>
            </a:r>
            <a:r>
              <a:rPr lang="en-US" dirty="0">
                <a:solidFill>
                  <a:schemeClr val="accent1"/>
                </a:solidFill>
              </a:rPr>
              <a:t>VISION</a:t>
            </a:r>
          </a:p>
        </p:txBody>
      </p:sp>
      <p:sp>
        <p:nvSpPr>
          <p:cNvPr id="4" name="Rectangle 3"/>
          <p:cNvSpPr/>
          <p:nvPr/>
        </p:nvSpPr>
        <p:spPr>
          <a:xfrm>
            <a:off x="4952142" y="3429000"/>
            <a:ext cx="7239857" cy="2348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92096" y="1762984"/>
            <a:ext cx="6061259" cy="1384995"/>
          </a:xfrm>
          <a:prstGeom prst="rect">
            <a:avLst/>
          </a:prstGeom>
          <a:noFill/>
        </p:spPr>
        <p:txBody>
          <a:bodyPr wrap="square" rtlCol="0">
            <a:spAutoFit/>
          </a:bodyPr>
          <a:lstStyle/>
          <a:p>
            <a:pPr algn="just">
              <a:lnSpc>
                <a:spcPct val="150000"/>
              </a:lnSpc>
            </a:pPr>
            <a:r>
              <a:rPr lang="en-US" sz="1400" dirty="0"/>
              <a:t>A small river named </a:t>
            </a:r>
            <a:r>
              <a:rPr lang="en-US" sz="1400" dirty="0" err="1"/>
              <a:t>Duden</a:t>
            </a:r>
            <a:r>
              <a:rPr lang="en-US" sz="1400" dirty="0"/>
              <a:t> flows by their place and supplies it with the necessary </a:t>
            </a:r>
            <a:r>
              <a:rPr lang="en-US" sz="1400" dirty="0" err="1"/>
              <a:t>regelialia</a:t>
            </a:r>
            <a:r>
              <a:rPr lang="en-US" sz="1400" dirty="0"/>
              <a:t>. It is a </a:t>
            </a:r>
            <a:r>
              <a:rPr lang="en-US" sz="1400" dirty="0" err="1"/>
              <a:t>paradisematic</a:t>
            </a:r>
            <a:r>
              <a:rPr lang="en-US" sz="1400" dirty="0"/>
              <a:t> country, in which roasted parts of sentences fly into your mouth. Even the all-powerful Pointing.</a:t>
            </a:r>
          </a:p>
        </p:txBody>
      </p:sp>
      <p:grpSp>
        <p:nvGrpSpPr>
          <p:cNvPr id="12" name="Group 11"/>
          <p:cNvGrpSpPr/>
          <p:nvPr/>
        </p:nvGrpSpPr>
        <p:grpSpPr>
          <a:xfrm>
            <a:off x="6224307" y="3720054"/>
            <a:ext cx="274604" cy="400024"/>
            <a:chOff x="3299397" y="1943557"/>
            <a:chExt cx="274604" cy="400024"/>
          </a:xfrm>
          <a:solidFill>
            <a:schemeClr val="bg2"/>
          </a:solidFill>
        </p:grpSpPr>
        <p:sp>
          <p:nvSpPr>
            <p:cNvPr id="13" name="Freeform 114"/>
            <p:cNvSpPr>
              <a:spLocks noEditPoints="1"/>
            </p:cNvSpPr>
            <p:nvPr/>
          </p:nvSpPr>
          <p:spPr bwMode="auto">
            <a:xfrm>
              <a:off x="3299397" y="1943557"/>
              <a:ext cx="274604" cy="400024"/>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15"/>
            <p:cNvSpPr>
              <a:spLocks/>
            </p:cNvSpPr>
            <p:nvPr/>
          </p:nvSpPr>
          <p:spPr bwMode="auto">
            <a:xfrm>
              <a:off x="3361447" y="2006927"/>
              <a:ext cx="81853" cy="8053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 name="TextBox 18"/>
          <p:cNvSpPr txBox="1"/>
          <p:nvPr/>
        </p:nvSpPr>
        <p:spPr>
          <a:xfrm>
            <a:off x="5676773" y="4220986"/>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20" name="TextBox 19"/>
          <p:cNvSpPr txBox="1"/>
          <p:nvPr/>
        </p:nvSpPr>
        <p:spPr>
          <a:xfrm>
            <a:off x="5310049" y="4532577"/>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grpSp>
        <p:nvGrpSpPr>
          <p:cNvPr id="15" name="Group 14"/>
          <p:cNvGrpSpPr/>
          <p:nvPr/>
        </p:nvGrpSpPr>
        <p:grpSpPr>
          <a:xfrm>
            <a:off x="8302093" y="3720385"/>
            <a:ext cx="400024" cy="398703"/>
            <a:chOff x="4037394" y="1144829"/>
            <a:chExt cx="400024" cy="398703"/>
          </a:xfrm>
          <a:solidFill>
            <a:schemeClr val="bg2"/>
          </a:solidFill>
        </p:grpSpPr>
        <p:sp>
          <p:nvSpPr>
            <p:cNvPr id="16" name="Freeform 124"/>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25"/>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26"/>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7" name="TextBox 26"/>
          <p:cNvSpPr txBox="1"/>
          <p:nvPr/>
        </p:nvSpPr>
        <p:spPr>
          <a:xfrm>
            <a:off x="7817269" y="4220656"/>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28" name="TextBox 27"/>
          <p:cNvSpPr txBox="1"/>
          <p:nvPr/>
        </p:nvSpPr>
        <p:spPr>
          <a:xfrm>
            <a:off x="7450545" y="4532247"/>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sp>
        <p:nvSpPr>
          <p:cNvPr id="11" name="Freeform 29"/>
          <p:cNvSpPr>
            <a:spLocks noEditPoints="1"/>
          </p:cNvSpPr>
          <p:nvPr/>
        </p:nvSpPr>
        <p:spPr bwMode="auto">
          <a:xfrm>
            <a:off x="10442588" y="3716923"/>
            <a:ext cx="400024" cy="400024"/>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0" name="TextBox 29"/>
          <p:cNvSpPr txBox="1"/>
          <p:nvPr/>
        </p:nvSpPr>
        <p:spPr>
          <a:xfrm>
            <a:off x="9957764" y="4224117"/>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31" name="TextBox 30"/>
          <p:cNvSpPr txBox="1"/>
          <p:nvPr/>
        </p:nvSpPr>
        <p:spPr>
          <a:xfrm>
            <a:off x="9591040" y="4535708"/>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pic>
        <p:nvPicPr>
          <p:cNvPr id="6" name="Picture Placeholder 5">
            <a:extLst>
              <a:ext uri="{FF2B5EF4-FFF2-40B4-BE49-F238E27FC236}">
                <a16:creationId xmlns:a16="http://schemas.microsoft.com/office/drawing/2014/main" id="{922E4024-5EA5-4C80-A52A-A17AC718304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65" r="12865"/>
          <a:stretch>
            <a:fillRect/>
          </a:stretch>
        </p:blipFill>
        <p:spPr/>
      </p:pic>
    </p:spTree>
    <p:extLst>
      <p:ext uri="{BB962C8B-B14F-4D97-AF65-F5344CB8AC3E}">
        <p14:creationId xmlns:p14="http://schemas.microsoft.com/office/powerpoint/2010/main" val="1195833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53" presetClass="entr" presetSubtype="16"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p:bldP spid="19" grpId="0"/>
      <p:bldP spid="20" grpId="0"/>
      <p:bldP spid="27" grpId="0"/>
      <p:bldP spid="28" grpId="0"/>
      <p:bldP spid="11"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15C9CED-62B7-416F-88E2-D953714FB02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539" b="27539"/>
          <a:stretch>
            <a:fillRect/>
          </a:stretch>
        </p:blipFill>
        <p:spPr/>
      </p:pic>
      <p:sp>
        <p:nvSpPr>
          <p:cNvPr id="4" name="Title 3"/>
          <p:cNvSpPr>
            <a:spLocks noGrp="1"/>
          </p:cNvSpPr>
          <p:nvPr>
            <p:ph type="title"/>
          </p:nvPr>
        </p:nvSpPr>
        <p:spPr/>
        <p:txBody>
          <a:bodyPr/>
          <a:lstStyle/>
          <a:p>
            <a:r>
              <a:rPr lang="en-US" dirty="0"/>
              <a:t>OUR </a:t>
            </a:r>
            <a:r>
              <a:rPr lang="en-US" dirty="0">
                <a:solidFill>
                  <a:schemeClr val="accent1"/>
                </a:solidFill>
              </a:rPr>
              <a:t>VALIDATION</a:t>
            </a:r>
          </a:p>
        </p:txBody>
      </p:sp>
      <p:sp>
        <p:nvSpPr>
          <p:cNvPr id="15" name="Rectangle 14"/>
          <p:cNvSpPr/>
          <p:nvPr/>
        </p:nvSpPr>
        <p:spPr>
          <a:xfrm>
            <a:off x="1072718" y="1954101"/>
            <a:ext cx="2907718"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3731" y="1954101"/>
            <a:ext cx="3044536"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11562" y="1954101"/>
            <a:ext cx="2907718"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1"/>
          <p:cNvSpPr>
            <a:spLocks noEditPoints="1"/>
          </p:cNvSpPr>
          <p:nvPr/>
        </p:nvSpPr>
        <p:spPr bwMode="auto">
          <a:xfrm>
            <a:off x="5434776" y="2245360"/>
            <a:ext cx="1322445" cy="1322445"/>
          </a:xfrm>
          <a:custGeom>
            <a:avLst/>
            <a:gdLst>
              <a:gd name="T0" fmla="*/ 305 w 3678"/>
              <a:gd name="T1" fmla="*/ 3125 h 3678"/>
              <a:gd name="T2" fmla="*/ 227 w 3678"/>
              <a:gd name="T3" fmla="*/ 3219 h 3678"/>
              <a:gd name="T4" fmla="*/ 769 w 3678"/>
              <a:gd name="T5" fmla="*/ 3463 h 3678"/>
              <a:gd name="T6" fmla="*/ 745 w 3678"/>
              <a:gd name="T7" fmla="*/ 3191 h 3678"/>
              <a:gd name="T8" fmla="*/ 652 w 3678"/>
              <a:gd name="T9" fmla="*/ 3112 h 3678"/>
              <a:gd name="T10" fmla="*/ 1166 w 3678"/>
              <a:gd name="T11" fmla="*/ 2523 h 3678"/>
              <a:gd name="T12" fmla="*/ 1049 w 3678"/>
              <a:gd name="T13" fmla="*/ 2567 h 3678"/>
              <a:gd name="T14" fmla="*/ 987 w 3678"/>
              <a:gd name="T15" fmla="*/ 2673 h 3678"/>
              <a:gd name="T16" fmla="*/ 1539 w 3678"/>
              <a:gd name="T17" fmla="*/ 2705 h 3678"/>
              <a:gd name="T18" fmla="*/ 1497 w 3678"/>
              <a:gd name="T19" fmla="*/ 2588 h 3678"/>
              <a:gd name="T20" fmla="*/ 1391 w 3678"/>
              <a:gd name="T21" fmla="*/ 2527 h 3678"/>
              <a:gd name="T22" fmla="*/ 1903 w 3678"/>
              <a:gd name="T23" fmla="*/ 1949 h 3678"/>
              <a:gd name="T24" fmla="*/ 1797 w 3678"/>
              <a:gd name="T25" fmla="*/ 2011 h 3678"/>
              <a:gd name="T26" fmla="*/ 1754 w 3678"/>
              <a:gd name="T27" fmla="*/ 2128 h 3678"/>
              <a:gd name="T28" fmla="*/ 2305 w 3678"/>
              <a:gd name="T29" fmla="*/ 2095 h 3678"/>
              <a:gd name="T30" fmla="*/ 2244 w 3678"/>
              <a:gd name="T31" fmla="*/ 1989 h 3678"/>
              <a:gd name="T32" fmla="*/ 2128 w 3678"/>
              <a:gd name="T33" fmla="*/ 1947 h 3678"/>
              <a:gd name="T34" fmla="*/ 2416 w 3678"/>
              <a:gd name="T35" fmla="*/ 1039 h 3678"/>
              <a:gd name="T36" fmla="*/ 2500 w 3678"/>
              <a:gd name="T37" fmla="*/ 1079 h 3678"/>
              <a:gd name="T38" fmla="*/ 2523 w 3678"/>
              <a:gd name="T39" fmla="*/ 3463 h 3678"/>
              <a:gd name="T40" fmla="*/ 3088 w 3678"/>
              <a:gd name="T41" fmla="*/ 1099 h 3678"/>
              <a:gd name="T42" fmla="*/ 3161 w 3678"/>
              <a:gd name="T43" fmla="*/ 1042 h 3678"/>
              <a:gd name="T44" fmla="*/ 2801 w 3678"/>
              <a:gd name="T45" fmla="*/ 0 h 3678"/>
              <a:gd name="T46" fmla="*/ 2888 w 3678"/>
              <a:gd name="T47" fmla="*/ 43 h 3678"/>
              <a:gd name="T48" fmla="*/ 3678 w 3678"/>
              <a:gd name="T49" fmla="*/ 1149 h 3678"/>
              <a:gd name="T50" fmla="*/ 3637 w 3678"/>
              <a:gd name="T51" fmla="*/ 1232 h 3678"/>
              <a:gd name="T52" fmla="*/ 3293 w 3678"/>
              <a:gd name="T53" fmla="*/ 1254 h 3678"/>
              <a:gd name="T54" fmla="*/ 3270 w 3678"/>
              <a:gd name="T55" fmla="*/ 3638 h 3678"/>
              <a:gd name="T56" fmla="*/ 3185 w 3678"/>
              <a:gd name="T57" fmla="*/ 3678 h 3678"/>
              <a:gd name="T58" fmla="*/ 40 w 3678"/>
              <a:gd name="T59" fmla="*/ 3655 h 3678"/>
              <a:gd name="T60" fmla="*/ 0 w 3678"/>
              <a:gd name="T61" fmla="*/ 3570 h 3678"/>
              <a:gd name="T62" fmla="*/ 27 w 3678"/>
              <a:gd name="T63" fmla="*/ 3139 h 3678"/>
              <a:gd name="T64" fmla="*/ 134 w 3678"/>
              <a:gd name="T65" fmla="*/ 2986 h 3678"/>
              <a:gd name="T66" fmla="*/ 299 w 3678"/>
              <a:gd name="T67" fmla="*/ 2898 h 3678"/>
              <a:gd name="T68" fmla="*/ 636 w 3678"/>
              <a:gd name="T69" fmla="*/ 2888 h 3678"/>
              <a:gd name="T70" fmla="*/ 769 w 3678"/>
              <a:gd name="T71" fmla="*/ 2705 h 3678"/>
              <a:gd name="T72" fmla="*/ 816 w 3678"/>
              <a:gd name="T73" fmla="*/ 2519 h 3678"/>
              <a:gd name="T74" fmla="*/ 940 w 3678"/>
              <a:gd name="T75" fmla="*/ 2380 h 3678"/>
              <a:gd name="T76" fmla="*/ 1116 w 3678"/>
              <a:gd name="T77" fmla="*/ 2312 h 3678"/>
              <a:gd name="T78" fmla="*/ 1452 w 3678"/>
              <a:gd name="T79" fmla="*/ 2319 h 3678"/>
              <a:gd name="T80" fmla="*/ 1543 w 3678"/>
              <a:gd name="T81" fmla="*/ 2078 h 3678"/>
              <a:gd name="T82" fmla="*/ 1611 w 3678"/>
              <a:gd name="T83" fmla="*/ 1901 h 3678"/>
              <a:gd name="T84" fmla="*/ 1749 w 3678"/>
              <a:gd name="T85" fmla="*/ 1778 h 3678"/>
              <a:gd name="T86" fmla="*/ 1935 w 3678"/>
              <a:gd name="T87" fmla="*/ 1731 h 3678"/>
              <a:gd name="T88" fmla="*/ 2266 w 3678"/>
              <a:gd name="T89" fmla="*/ 1757 h 3678"/>
              <a:gd name="T90" fmla="*/ 2007 w 3678"/>
              <a:gd name="T91" fmla="*/ 1252 h 3678"/>
              <a:gd name="T92" fmla="*/ 1935 w 3678"/>
              <a:gd name="T93" fmla="*/ 1195 h 3678"/>
              <a:gd name="T94" fmla="*/ 1933 w 3678"/>
              <a:gd name="T95" fmla="*/ 1103 h 3678"/>
              <a:gd name="T96" fmla="*/ 2752 w 3678"/>
              <a:gd name="T97" fmla="*/ 11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8" h="3678">
                <a:moveTo>
                  <a:pt x="397" y="3101"/>
                </a:moveTo>
                <a:lnTo>
                  <a:pt x="363" y="3104"/>
                </a:lnTo>
                <a:lnTo>
                  <a:pt x="333" y="3112"/>
                </a:lnTo>
                <a:lnTo>
                  <a:pt x="305" y="3125"/>
                </a:lnTo>
                <a:lnTo>
                  <a:pt x="280" y="3143"/>
                </a:lnTo>
                <a:lnTo>
                  <a:pt x="259" y="3165"/>
                </a:lnTo>
                <a:lnTo>
                  <a:pt x="241" y="3191"/>
                </a:lnTo>
                <a:lnTo>
                  <a:pt x="227" y="3219"/>
                </a:lnTo>
                <a:lnTo>
                  <a:pt x="218" y="3249"/>
                </a:lnTo>
                <a:lnTo>
                  <a:pt x="215" y="3281"/>
                </a:lnTo>
                <a:lnTo>
                  <a:pt x="215" y="3463"/>
                </a:lnTo>
                <a:lnTo>
                  <a:pt x="769" y="3463"/>
                </a:lnTo>
                <a:lnTo>
                  <a:pt x="769" y="3281"/>
                </a:lnTo>
                <a:lnTo>
                  <a:pt x="767" y="3249"/>
                </a:lnTo>
                <a:lnTo>
                  <a:pt x="758" y="3219"/>
                </a:lnTo>
                <a:lnTo>
                  <a:pt x="745" y="3191"/>
                </a:lnTo>
                <a:lnTo>
                  <a:pt x="727" y="3165"/>
                </a:lnTo>
                <a:lnTo>
                  <a:pt x="706" y="3143"/>
                </a:lnTo>
                <a:lnTo>
                  <a:pt x="680" y="3125"/>
                </a:lnTo>
                <a:lnTo>
                  <a:pt x="652" y="3112"/>
                </a:lnTo>
                <a:lnTo>
                  <a:pt x="621" y="3104"/>
                </a:lnTo>
                <a:lnTo>
                  <a:pt x="588" y="3101"/>
                </a:lnTo>
                <a:lnTo>
                  <a:pt x="397" y="3101"/>
                </a:lnTo>
                <a:close/>
                <a:moveTo>
                  <a:pt x="1166" y="2523"/>
                </a:moveTo>
                <a:lnTo>
                  <a:pt x="1133" y="2527"/>
                </a:lnTo>
                <a:lnTo>
                  <a:pt x="1102" y="2536"/>
                </a:lnTo>
                <a:lnTo>
                  <a:pt x="1074" y="2549"/>
                </a:lnTo>
                <a:lnTo>
                  <a:pt x="1049" y="2567"/>
                </a:lnTo>
                <a:lnTo>
                  <a:pt x="1028" y="2588"/>
                </a:lnTo>
                <a:lnTo>
                  <a:pt x="1010" y="2614"/>
                </a:lnTo>
                <a:lnTo>
                  <a:pt x="996" y="2641"/>
                </a:lnTo>
                <a:lnTo>
                  <a:pt x="987" y="2673"/>
                </a:lnTo>
                <a:lnTo>
                  <a:pt x="985" y="2705"/>
                </a:lnTo>
                <a:lnTo>
                  <a:pt x="985" y="3463"/>
                </a:lnTo>
                <a:lnTo>
                  <a:pt x="1539" y="3463"/>
                </a:lnTo>
                <a:lnTo>
                  <a:pt x="1539" y="2705"/>
                </a:lnTo>
                <a:lnTo>
                  <a:pt x="1536" y="2673"/>
                </a:lnTo>
                <a:lnTo>
                  <a:pt x="1528" y="2641"/>
                </a:lnTo>
                <a:lnTo>
                  <a:pt x="1515" y="2614"/>
                </a:lnTo>
                <a:lnTo>
                  <a:pt x="1497" y="2588"/>
                </a:lnTo>
                <a:lnTo>
                  <a:pt x="1475" y="2567"/>
                </a:lnTo>
                <a:lnTo>
                  <a:pt x="1449" y="2549"/>
                </a:lnTo>
                <a:lnTo>
                  <a:pt x="1421" y="2536"/>
                </a:lnTo>
                <a:lnTo>
                  <a:pt x="1391" y="2527"/>
                </a:lnTo>
                <a:lnTo>
                  <a:pt x="1359" y="2523"/>
                </a:lnTo>
                <a:lnTo>
                  <a:pt x="1166" y="2523"/>
                </a:lnTo>
                <a:close/>
                <a:moveTo>
                  <a:pt x="1935" y="1947"/>
                </a:moveTo>
                <a:lnTo>
                  <a:pt x="1903" y="1949"/>
                </a:lnTo>
                <a:lnTo>
                  <a:pt x="1872" y="1958"/>
                </a:lnTo>
                <a:lnTo>
                  <a:pt x="1843" y="1972"/>
                </a:lnTo>
                <a:lnTo>
                  <a:pt x="1819" y="1989"/>
                </a:lnTo>
                <a:lnTo>
                  <a:pt x="1797" y="2011"/>
                </a:lnTo>
                <a:lnTo>
                  <a:pt x="1779" y="2036"/>
                </a:lnTo>
                <a:lnTo>
                  <a:pt x="1765" y="2064"/>
                </a:lnTo>
                <a:lnTo>
                  <a:pt x="1758" y="2095"/>
                </a:lnTo>
                <a:lnTo>
                  <a:pt x="1754" y="2128"/>
                </a:lnTo>
                <a:lnTo>
                  <a:pt x="1754" y="3463"/>
                </a:lnTo>
                <a:lnTo>
                  <a:pt x="2308" y="3463"/>
                </a:lnTo>
                <a:lnTo>
                  <a:pt x="2308" y="2128"/>
                </a:lnTo>
                <a:lnTo>
                  <a:pt x="2305" y="2095"/>
                </a:lnTo>
                <a:lnTo>
                  <a:pt x="2297" y="2064"/>
                </a:lnTo>
                <a:lnTo>
                  <a:pt x="2284" y="2036"/>
                </a:lnTo>
                <a:lnTo>
                  <a:pt x="2266" y="2011"/>
                </a:lnTo>
                <a:lnTo>
                  <a:pt x="2244" y="1989"/>
                </a:lnTo>
                <a:lnTo>
                  <a:pt x="2219" y="1972"/>
                </a:lnTo>
                <a:lnTo>
                  <a:pt x="2190" y="1958"/>
                </a:lnTo>
                <a:lnTo>
                  <a:pt x="2160" y="1949"/>
                </a:lnTo>
                <a:lnTo>
                  <a:pt x="2128" y="1947"/>
                </a:lnTo>
                <a:lnTo>
                  <a:pt x="1935" y="1947"/>
                </a:lnTo>
                <a:close/>
                <a:moveTo>
                  <a:pt x="2801" y="289"/>
                </a:moveTo>
                <a:lnTo>
                  <a:pt x="2246" y="1039"/>
                </a:lnTo>
                <a:lnTo>
                  <a:pt x="2416" y="1039"/>
                </a:lnTo>
                <a:lnTo>
                  <a:pt x="2441" y="1042"/>
                </a:lnTo>
                <a:lnTo>
                  <a:pt x="2463" y="1050"/>
                </a:lnTo>
                <a:lnTo>
                  <a:pt x="2483" y="1062"/>
                </a:lnTo>
                <a:lnTo>
                  <a:pt x="2500" y="1079"/>
                </a:lnTo>
                <a:lnTo>
                  <a:pt x="2513" y="1099"/>
                </a:lnTo>
                <a:lnTo>
                  <a:pt x="2521" y="1122"/>
                </a:lnTo>
                <a:lnTo>
                  <a:pt x="2523" y="1147"/>
                </a:lnTo>
                <a:lnTo>
                  <a:pt x="2523" y="3463"/>
                </a:lnTo>
                <a:lnTo>
                  <a:pt x="3077" y="3463"/>
                </a:lnTo>
                <a:lnTo>
                  <a:pt x="3077" y="1147"/>
                </a:lnTo>
                <a:lnTo>
                  <a:pt x="3081" y="1122"/>
                </a:lnTo>
                <a:lnTo>
                  <a:pt x="3088" y="1099"/>
                </a:lnTo>
                <a:lnTo>
                  <a:pt x="3102" y="1079"/>
                </a:lnTo>
                <a:lnTo>
                  <a:pt x="3118" y="1062"/>
                </a:lnTo>
                <a:lnTo>
                  <a:pt x="3139" y="1050"/>
                </a:lnTo>
                <a:lnTo>
                  <a:pt x="3161" y="1042"/>
                </a:lnTo>
                <a:lnTo>
                  <a:pt x="3185" y="1039"/>
                </a:lnTo>
                <a:lnTo>
                  <a:pt x="3356" y="1039"/>
                </a:lnTo>
                <a:lnTo>
                  <a:pt x="2801" y="289"/>
                </a:lnTo>
                <a:close/>
                <a:moveTo>
                  <a:pt x="2801" y="0"/>
                </a:moveTo>
                <a:lnTo>
                  <a:pt x="2825" y="3"/>
                </a:lnTo>
                <a:lnTo>
                  <a:pt x="2849" y="11"/>
                </a:lnTo>
                <a:lnTo>
                  <a:pt x="2870" y="26"/>
                </a:lnTo>
                <a:lnTo>
                  <a:pt x="2888" y="43"/>
                </a:lnTo>
                <a:lnTo>
                  <a:pt x="3657" y="1082"/>
                </a:lnTo>
                <a:lnTo>
                  <a:pt x="3669" y="1103"/>
                </a:lnTo>
                <a:lnTo>
                  <a:pt x="3676" y="1126"/>
                </a:lnTo>
                <a:lnTo>
                  <a:pt x="3678" y="1149"/>
                </a:lnTo>
                <a:lnTo>
                  <a:pt x="3675" y="1173"/>
                </a:lnTo>
                <a:lnTo>
                  <a:pt x="3667" y="1195"/>
                </a:lnTo>
                <a:lnTo>
                  <a:pt x="3653" y="1215"/>
                </a:lnTo>
                <a:lnTo>
                  <a:pt x="3637" y="1232"/>
                </a:lnTo>
                <a:lnTo>
                  <a:pt x="3617" y="1244"/>
                </a:lnTo>
                <a:lnTo>
                  <a:pt x="3594" y="1252"/>
                </a:lnTo>
                <a:lnTo>
                  <a:pt x="3570" y="1254"/>
                </a:lnTo>
                <a:lnTo>
                  <a:pt x="3293" y="1254"/>
                </a:lnTo>
                <a:lnTo>
                  <a:pt x="3293" y="3570"/>
                </a:lnTo>
                <a:lnTo>
                  <a:pt x="3290" y="3594"/>
                </a:lnTo>
                <a:lnTo>
                  <a:pt x="3282" y="3618"/>
                </a:lnTo>
                <a:lnTo>
                  <a:pt x="3270" y="3638"/>
                </a:lnTo>
                <a:lnTo>
                  <a:pt x="3253" y="3655"/>
                </a:lnTo>
                <a:lnTo>
                  <a:pt x="3233" y="3667"/>
                </a:lnTo>
                <a:lnTo>
                  <a:pt x="3210" y="3675"/>
                </a:lnTo>
                <a:lnTo>
                  <a:pt x="3185" y="3678"/>
                </a:lnTo>
                <a:lnTo>
                  <a:pt x="108" y="3678"/>
                </a:lnTo>
                <a:lnTo>
                  <a:pt x="84" y="3675"/>
                </a:lnTo>
                <a:lnTo>
                  <a:pt x="60" y="3667"/>
                </a:lnTo>
                <a:lnTo>
                  <a:pt x="40" y="3655"/>
                </a:lnTo>
                <a:lnTo>
                  <a:pt x="23" y="3638"/>
                </a:lnTo>
                <a:lnTo>
                  <a:pt x="11" y="3618"/>
                </a:lnTo>
                <a:lnTo>
                  <a:pt x="3" y="3594"/>
                </a:lnTo>
                <a:lnTo>
                  <a:pt x="0" y="3570"/>
                </a:lnTo>
                <a:lnTo>
                  <a:pt x="0" y="3281"/>
                </a:lnTo>
                <a:lnTo>
                  <a:pt x="3" y="3232"/>
                </a:lnTo>
                <a:lnTo>
                  <a:pt x="12" y="3184"/>
                </a:lnTo>
                <a:lnTo>
                  <a:pt x="27" y="3139"/>
                </a:lnTo>
                <a:lnTo>
                  <a:pt x="47" y="3095"/>
                </a:lnTo>
                <a:lnTo>
                  <a:pt x="71" y="3055"/>
                </a:lnTo>
                <a:lnTo>
                  <a:pt x="100" y="3018"/>
                </a:lnTo>
                <a:lnTo>
                  <a:pt x="134" y="2986"/>
                </a:lnTo>
                <a:lnTo>
                  <a:pt x="171" y="2957"/>
                </a:lnTo>
                <a:lnTo>
                  <a:pt x="211" y="2932"/>
                </a:lnTo>
                <a:lnTo>
                  <a:pt x="253" y="2912"/>
                </a:lnTo>
                <a:lnTo>
                  <a:pt x="299" y="2898"/>
                </a:lnTo>
                <a:lnTo>
                  <a:pt x="347" y="2889"/>
                </a:lnTo>
                <a:lnTo>
                  <a:pt x="397" y="2886"/>
                </a:lnTo>
                <a:lnTo>
                  <a:pt x="588" y="2886"/>
                </a:lnTo>
                <a:lnTo>
                  <a:pt x="636" y="2888"/>
                </a:lnTo>
                <a:lnTo>
                  <a:pt x="683" y="2897"/>
                </a:lnTo>
                <a:lnTo>
                  <a:pt x="728" y="2910"/>
                </a:lnTo>
                <a:lnTo>
                  <a:pt x="769" y="2929"/>
                </a:lnTo>
                <a:lnTo>
                  <a:pt x="769" y="2705"/>
                </a:lnTo>
                <a:lnTo>
                  <a:pt x="772" y="2655"/>
                </a:lnTo>
                <a:lnTo>
                  <a:pt x="781" y="2607"/>
                </a:lnTo>
                <a:lnTo>
                  <a:pt x="796" y="2561"/>
                </a:lnTo>
                <a:lnTo>
                  <a:pt x="816" y="2519"/>
                </a:lnTo>
                <a:lnTo>
                  <a:pt x="840" y="2479"/>
                </a:lnTo>
                <a:lnTo>
                  <a:pt x="869" y="2442"/>
                </a:lnTo>
                <a:lnTo>
                  <a:pt x="903" y="2409"/>
                </a:lnTo>
                <a:lnTo>
                  <a:pt x="940" y="2380"/>
                </a:lnTo>
                <a:lnTo>
                  <a:pt x="980" y="2355"/>
                </a:lnTo>
                <a:lnTo>
                  <a:pt x="1023" y="2335"/>
                </a:lnTo>
                <a:lnTo>
                  <a:pt x="1068" y="2320"/>
                </a:lnTo>
                <a:lnTo>
                  <a:pt x="1116" y="2312"/>
                </a:lnTo>
                <a:lnTo>
                  <a:pt x="1166" y="2308"/>
                </a:lnTo>
                <a:lnTo>
                  <a:pt x="1359" y="2308"/>
                </a:lnTo>
                <a:lnTo>
                  <a:pt x="1407" y="2312"/>
                </a:lnTo>
                <a:lnTo>
                  <a:pt x="1452" y="2319"/>
                </a:lnTo>
                <a:lnTo>
                  <a:pt x="1497" y="2334"/>
                </a:lnTo>
                <a:lnTo>
                  <a:pt x="1539" y="2352"/>
                </a:lnTo>
                <a:lnTo>
                  <a:pt x="1539" y="2128"/>
                </a:lnTo>
                <a:lnTo>
                  <a:pt x="1543" y="2078"/>
                </a:lnTo>
                <a:lnTo>
                  <a:pt x="1551" y="2030"/>
                </a:lnTo>
                <a:lnTo>
                  <a:pt x="1566" y="1984"/>
                </a:lnTo>
                <a:lnTo>
                  <a:pt x="1585" y="1942"/>
                </a:lnTo>
                <a:lnTo>
                  <a:pt x="1611" y="1901"/>
                </a:lnTo>
                <a:lnTo>
                  <a:pt x="1639" y="1865"/>
                </a:lnTo>
                <a:lnTo>
                  <a:pt x="1672" y="1831"/>
                </a:lnTo>
                <a:lnTo>
                  <a:pt x="1709" y="1802"/>
                </a:lnTo>
                <a:lnTo>
                  <a:pt x="1749" y="1778"/>
                </a:lnTo>
                <a:lnTo>
                  <a:pt x="1792" y="1758"/>
                </a:lnTo>
                <a:lnTo>
                  <a:pt x="1838" y="1743"/>
                </a:lnTo>
                <a:lnTo>
                  <a:pt x="1886" y="1734"/>
                </a:lnTo>
                <a:lnTo>
                  <a:pt x="1935" y="1731"/>
                </a:lnTo>
                <a:lnTo>
                  <a:pt x="2128" y="1731"/>
                </a:lnTo>
                <a:lnTo>
                  <a:pt x="2176" y="1734"/>
                </a:lnTo>
                <a:lnTo>
                  <a:pt x="2222" y="1743"/>
                </a:lnTo>
                <a:lnTo>
                  <a:pt x="2266" y="1757"/>
                </a:lnTo>
                <a:lnTo>
                  <a:pt x="2308" y="1775"/>
                </a:lnTo>
                <a:lnTo>
                  <a:pt x="2308" y="1254"/>
                </a:lnTo>
                <a:lnTo>
                  <a:pt x="2032" y="1254"/>
                </a:lnTo>
                <a:lnTo>
                  <a:pt x="2007" y="1252"/>
                </a:lnTo>
                <a:lnTo>
                  <a:pt x="1985" y="1244"/>
                </a:lnTo>
                <a:lnTo>
                  <a:pt x="1965" y="1232"/>
                </a:lnTo>
                <a:lnTo>
                  <a:pt x="1948" y="1215"/>
                </a:lnTo>
                <a:lnTo>
                  <a:pt x="1935" y="1195"/>
                </a:lnTo>
                <a:lnTo>
                  <a:pt x="1927" y="1173"/>
                </a:lnTo>
                <a:lnTo>
                  <a:pt x="1924" y="1149"/>
                </a:lnTo>
                <a:lnTo>
                  <a:pt x="1926" y="1126"/>
                </a:lnTo>
                <a:lnTo>
                  <a:pt x="1933" y="1103"/>
                </a:lnTo>
                <a:lnTo>
                  <a:pt x="1945" y="1082"/>
                </a:lnTo>
                <a:lnTo>
                  <a:pt x="2714" y="43"/>
                </a:lnTo>
                <a:lnTo>
                  <a:pt x="2732" y="26"/>
                </a:lnTo>
                <a:lnTo>
                  <a:pt x="2752" y="11"/>
                </a:lnTo>
                <a:lnTo>
                  <a:pt x="2775" y="3"/>
                </a:lnTo>
                <a:lnTo>
                  <a:pt x="280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p:nvPr/>
        </p:nvGrpSpPr>
        <p:grpSpPr>
          <a:xfrm>
            <a:off x="9175378" y="2241851"/>
            <a:ext cx="982214" cy="1325953"/>
            <a:chOff x="8605837" y="2244725"/>
            <a:chExt cx="2163763" cy="2921000"/>
          </a:xfrm>
          <a:solidFill>
            <a:schemeClr val="bg2"/>
          </a:solidFill>
        </p:grpSpPr>
        <p:sp>
          <p:nvSpPr>
            <p:cNvPr id="42" name="Freeform 16"/>
            <p:cNvSpPr>
              <a:spLocks noEditPoints="1"/>
            </p:cNvSpPr>
            <p:nvPr/>
          </p:nvSpPr>
          <p:spPr bwMode="auto">
            <a:xfrm>
              <a:off x="8605837" y="2244725"/>
              <a:ext cx="2163763" cy="2921000"/>
            </a:xfrm>
            <a:custGeom>
              <a:avLst/>
              <a:gdLst>
                <a:gd name="T0" fmla="*/ 1021 w 2724"/>
                <a:gd name="T1" fmla="*/ 1253 h 3680"/>
                <a:gd name="T2" fmla="*/ 655 w 2724"/>
                <a:gd name="T3" fmla="*/ 1450 h 3680"/>
                <a:gd name="T4" fmla="*/ 386 w 2724"/>
                <a:gd name="T5" fmla="*/ 1762 h 3680"/>
                <a:gd name="T6" fmla="*/ 244 w 2724"/>
                <a:gd name="T7" fmla="*/ 2158 h 3680"/>
                <a:gd name="T8" fmla="*/ 261 w 2724"/>
                <a:gd name="T9" fmla="*/ 2592 h 3680"/>
                <a:gd name="T10" fmla="*/ 430 w 2724"/>
                <a:gd name="T11" fmla="*/ 2974 h 3680"/>
                <a:gd name="T12" fmla="*/ 721 w 2724"/>
                <a:gd name="T13" fmla="*/ 3265 h 3680"/>
                <a:gd name="T14" fmla="*/ 1103 w 2724"/>
                <a:gd name="T15" fmla="*/ 3435 h 3680"/>
                <a:gd name="T16" fmla="*/ 1537 w 2724"/>
                <a:gd name="T17" fmla="*/ 3451 h 3680"/>
                <a:gd name="T18" fmla="*/ 1933 w 2724"/>
                <a:gd name="T19" fmla="*/ 3310 h 3680"/>
                <a:gd name="T20" fmla="*/ 2244 w 2724"/>
                <a:gd name="T21" fmla="*/ 3040 h 3680"/>
                <a:gd name="T22" fmla="*/ 2441 w 2724"/>
                <a:gd name="T23" fmla="*/ 2674 h 3680"/>
                <a:gd name="T24" fmla="*/ 2490 w 2724"/>
                <a:gd name="T25" fmla="*/ 2245 h 3680"/>
                <a:gd name="T26" fmla="*/ 2378 w 2724"/>
                <a:gd name="T27" fmla="*/ 1836 h 3680"/>
                <a:gd name="T28" fmla="*/ 2131 w 2724"/>
                <a:gd name="T29" fmla="*/ 1504 h 3680"/>
                <a:gd name="T30" fmla="*/ 1782 w 2724"/>
                <a:gd name="T31" fmla="*/ 1282 h 3680"/>
                <a:gd name="T32" fmla="*/ 1362 w 2724"/>
                <a:gd name="T33" fmla="*/ 1201 h 3680"/>
                <a:gd name="T34" fmla="*/ 1214 w 2724"/>
                <a:gd name="T35" fmla="*/ 986 h 3680"/>
                <a:gd name="T36" fmla="*/ 2481 w 2724"/>
                <a:gd name="T37" fmla="*/ 216 h 3680"/>
                <a:gd name="T38" fmla="*/ 1679 w 2724"/>
                <a:gd name="T39" fmla="*/ 215 h 3680"/>
                <a:gd name="T40" fmla="*/ 240 w 2724"/>
                <a:gd name="T41" fmla="*/ 225 h 3680"/>
                <a:gd name="T42" fmla="*/ 257 w 2724"/>
                <a:gd name="T43" fmla="*/ 215 h 3680"/>
                <a:gd name="T44" fmla="*/ 2573 w 2724"/>
                <a:gd name="T45" fmla="*/ 13 h 3680"/>
                <a:gd name="T46" fmla="*/ 2675 w 2724"/>
                <a:gd name="T47" fmla="*/ 72 h 3680"/>
                <a:gd name="T48" fmla="*/ 2715 w 2724"/>
                <a:gd name="T49" fmla="*/ 141 h 3680"/>
                <a:gd name="T50" fmla="*/ 2718 w 2724"/>
                <a:gd name="T51" fmla="*/ 243 h 3680"/>
                <a:gd name="T52" fmla="*/ 2627 w 2724"/>
                <a:gd name="T53" fmla="*/ 388 h 3680"/>
                <a:gd name="T54" fmla="*/ 2098 w 2724"/>
                <a:gd name="T55" fmla="*/ 1046 h 3680"/>
                <a:gd name="T56" fmla="*/ 2081 w 2724"/>
                <a:gd name="T57" fmla="*/ 1165 h 3680"/>
                <a:gd name="T58" fmla="*/ 2342 w 2724"/>
                <a:gd name="T59" fmla="*/ 1410 h 3680"/>
                <a:gd name="T60" fmla="*/ 2593 w 2724"/>
                <a:gd name="T61" fmla="*/ 1785 h 3680"/>
                <a:gd name="T62" fmla="*/ 2705 w 2724"/>
                <a:gd name="T63" fmla="*/ 2236 h 3680"/>
                <a:gd name="T64" fmla="*/ 2656 w 2724"/>
                <a:gd name="T65" fmla="*/ 2705 h 3680"/>
                <a:gd name="T66" fmla="*/ 2459 w 2724"/>
                <a:gd name="T67" fmla="*/ 3114 h 3680"/>
                <a:gd name="T68" fmla="*/ 2142 w 2724"/>
                <a:gd name="T69" fmla="*/ 3430 h 3680"/>
                <a:gd name="T70" fmla="*/ 1734 w 2724"/>
                <a:gd name="T71" fmla="*/ 3628 h 3680"/>
                <a:gd name="T72" fmla="*/ 1266 w 2724"/>
                <a:gd name="T73" fmla="*/ 3677 h 3680"/>
                <a:gd name="T74" fmla="*/ 817 w 2724"/>
                <a:gd name="T75" fmla="*/ 3565 h 3680"/>
                <a:gd name="T76" fmla="*/ 442 w 2724"/>
                <a:gd name="T77" fmla="*/ 3316 h 3680"/>
                <a:gd name="T78" fmla="*/ 170 w 2724"/>
                <a:gd name="T79" fmla="*/ 2960 h 3680"/>
                <a:gd name="T80" fmla="*/ 29 w 2724"/>
                <a:gd name="T81" fmla="*/ 2524 h 3680"/>
                <a:gd name="T82" fmla="*/ 46 w 2724"/>
                <a:gd name="T83" fmla="*/ 2050 h 3680"/>
                <a:gd name="T84" fmla="*/ 217 w 2724"/>
                <a:gd name="T85" fmla="*/ 1625 h 3680"/>
                <a:gd name="T86" fmla="*/ 514 w 2724"/>
                <a:gd name="T87" fmla="*/ 1287 h 3680"/>
                <a:gd name="T88" fmla="*/ 619 w 2724"/>
                <a:gd name="T89" fmla="*/ 1121 h 3680"/>
                <a:gd name="T90" fmla="*/ 655 w 2724"/>
                <a:gd name="T91" fmla="*/ 1010 h 3680"/>
                <a:gd name="T92" fmla="*/ 44 w 2724"/>
                <a:gd name="T93" fmla="*/ 327 h 3680"/>
                <a:gd name="T94" fmla="*/ 0 w 2724"/>
                <a:gd name="T95" fmla="*/ 196 h 3680"/>
                <a:gd name="T96" fmla="*/ 20 w 2724"/>
                <a:gd name="T97" fmla="*/ 114 h 3680"/>
                <a:gd name="T98" fmla="*/ 80 w 2724"/>
                <a:gd name="T99" fmla="*/ 46 h 3680"/>
                <a:gd name="T100" fmla="*/ 218 w 2724"/>
                <a:gd name="T101" fmla="*/ 1 h 3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24" h="3680">
                  <a:moveTo>
                    <a:pt x="1362" y="1201"/>
                  </a:moveTo>
                  <a:lnTo>
                    <a:pt x="1274" y="1204"/>
                  </a:lnTo>
                  <a:lnTo>
                    <a:pt x="1187" y="1214"/>
                  </a:lnTo>
                  <a:lnTo>
                    <a:pt x="1103" y="1231"/>
                  </a:lnTo>
                  <a:lnTo>
                    <a:pt x="1021" y="1253"/>
                  </a:lnTo>
                  <a:lnTo>
                    <a:pt x="942" y="1282"/>
                  </a:lnTo>
                  <a:lnTo>
                    <a:pt x="865" y="1317"/>
                  </a:lnTo>
                  <a:lnTo>
                    <a:pt x="791" y="1356"/>
                  </a:lnTo>
                  <a:lnTo>
                    <a:pt x="721" y="1401"/>
                  </a:lnTo>
                  <a:lnTo>
                    <a:pt x="655" y="1450"/>
                  </a:lnTo>
                  <a:lnTo>
                    <a:pt x="593" y="1504"/>
                  </a:lnTo>
                  <a:lnTo>
                    <a:pt x="534" y="1563"/>
                  </a:lnTo>
                  <a:lnTo>
                    <a:pt x="480" y="1626"/>
                  </a:lnTo>
                  <a:lnTo>
                    <a:pt x="430" y="1692"/>
                  </a:lnTo>
                  <a:lnTo>
                    <a:pt x="386" y="1762"/>
                  </a:lnTo>
                  <a:lnTo>
                    <a:pt x="347" y="1836"/>
                  </a:lnTo>
                  <a:lnTo>
                    <a:pt x="312" y="1912"/>
                  </a:lnTo>
                  <a:lnTo>
                    <a:pt x="283" y="1992"/>
                  </a:lnTo>
                  <a:lnTo>
                    <a:pt x="261" y="2074"/>
                  </a:lnTo>
                  <a:lnTo>
                    <a:pt x="244" y="2158"/>
                  </a:lnTo>
                  <a:lnTo>
                    <a:pt x="234" y="2245"/>
                  </a:lnTo>
                  <a:lnTo>
                    <a:pt x="231" y="2333"/>
                  </a:lnTo>
                  <a:lnTo>
                    <a:pt x="234" y="2421"/>
                  </a:lnTo>
                  <a:lnTo>
                    <a:pt x="244" y="2508"/>
                  </a:lnTo>
                  <a:lnTo>
                    <a:pt x="261" y="2592"/>
                  </a:lnTo>
                  <a:lnTo>
                    <a:pt x="283" y="2674"/>
                  </a:lnTo>
                  <a:lnTo>
                    <a:pt x="312" y="2753"/>
                  </a:lnTo>
                  <a:lnTo>
                    <a:pt x="347" y="2830"/>
                  </a:lnTo>
                  <a:lnTo>
                    <a:pt x="386" y="2904"/>
                  </a:lnTo>
                  <a:lnTo>
                    <a:pt x="430" y="2974"/>
                  </a:lnTo>
                  <a:lnTo>
                    <a:pt x="480" y="3040"/>
                  </a:lnTo>
                  <a:lnTo>
                    <a:pt x="534" y="3102"/>
                  </a:lnTo>
                  <a:lnTo>
                    <a:pt x="593" y="3161"/>
                  </a:lnTo>
                  <a:lnTo>
                    <a:pt x="655" y="3215"/>
                  </a:lnTo>
                  <a:lnTo>
                    <a:pt x="721" y="3265"/>
                  </a:lnTo>
                  <a:lnTo>
                    <a:pt x="791" y="3310"/>
                  </a:lnTo>
                  <a:lnTo>
                    <a:pt x="865" y="3349"/>
                  </a:lnTo>
                  <a:lnTo>
                    <a:pt x="942" y="3383"/>
                  </a:lnTo>
                  <a:lnTo>
                    <a:pt x="1021" y="3412"/>
                  </a:lnTo>
                  <a:lnTo>
                    <a:pt x="1103" y="3435"/>
                  </a:lnTo>
                  <a:lnTo>
                    <a:pt x="1187" y="3451"/>
                  </a:lnTo>
                  <a:lnTo>
                    <a:pt x="1274" y="3461"/>
                  </a:lnTo>
                  <a:lnTo>
                    <a:pt x="1362" y="3465"/>
                  </a:lnTo>
                  <a:lnTo>
                    <a:pt x="1450" y="3461"/>
                  </a:lnTo>
                  <a:lnTo>
                    <a:pt x="1537" y="3451"/>
                  </a:lnTo>
                  <a:lnTo>
                    <a:pt x="1621" y="3435"/>
                  </a:lnTo>
                  <a:lnTo>
                    <a:pt x="1703" y="3412"/>
                  </a:lnTo>
                  <a:lnTo>
                    <a:pt x="1782" y="3383"/>
                  </a:lnTo>
                  <a:lnTo>
                    <a:pt x="1859" y="3349"/>
                  </a:lnTo>
                  <a:lnTo>
                    <a:pt x="1933" y="3310"/>
                  </a:lnTo>
                  <a:lnTo>
                    <a:pt x="2003" y="3265"/>
                  </a:lnTo>
                  <a:lnTo>
                    <a:pt x="2069" y="3215"/>
                  </a:lnTo>
                  <a:lnTo>
                    <a:pt x="2131" y="3161"/>
                  </a:lnTo>
                  <a:lnTo>
                    <a:pt x="2190" y="3102"/>
                  </a:lnTo>
                  <a:lnTo>
                    <a:pt x="2244" y="3040"/>
                  </a:lnTo>
                  <a:lnTo>
                    <a:pt x="2294" y="2974"/>
                  </a:lnTo>
                  <a:lnTo>
                    <a:pt x="2339" y="2904"/>
                  </a:lnTo>
                  <a:lnTo>
                    <a:pt x="2378" y="2830"/>
                  </a:lnTo>
                  <a:lnTo>
                    <a:pt x="2412" y="2753"/>
                  </a:lnTo>
                  <a:lnTo>
                    <a:pt x="2441" y="2674"/>
                  </a:lnTo>
                  <a:lnTo>
                    <a:pt x="2463" y="2592"/>
                  </a:lnTo>
                  <a:lnTo>
                    <a:pt x="2480" y="2508"/>
                  </a:lnTo>
                  <a:lnTo>
                    <a:pt x="2490" y="2421"/>
                  </a:lnTo>
                  <a:lnTo>
                    <a:pt x="2494" y="2333"/>
                  </a:lnTo>
                  <a:lnTo>
                    <a:pt x="2490" y="2245"/>
                  </a:lnTo>
                  <a:lnTo>
                    <a:pt x="2480" y="2158"/>
                  </a:lnTo>
                  <a:lnTo>
                    <a:pt x="2463" y="2074"/>
                  </a:lnTo>
                  <a:lnTo>
                    <a:pt x="2441" y="1992"/>
                  </a:lnTo>
                  <a:lnTo>
                    <a:pt x="2412" y="1912"/>
                  </a:lnTo>
                  <a:lnTo>
                    <a:pt x="2378" y="1836"/>
                  </a:lnTo>
                  <a:lnTo>
                    <a:pt x="2339" y="1762"/>
                  </a:lnTo>
                  <a:lnTo>
                    <a:pt x="2294" y="1692"/>
                  </a:lnTo>
                  <a:lnTo>
                    <a:pt x="2244" y="1626"/>
                  </a:lnTo>
                  <a:lnTo>
                    <a:pt x="2190" y="1563"/>
                  </a:lnTo>
                  <a:lnTo>
                    <a:pt x="2131" y="1504"/>
                  </a:lnTo>
                  <a:lnTo>
                    <a:pt x="2069" y="1450"/>
                  </a:lnTo>
                  <a:lnTo>
                    <a:pt x="2003" y="1401"/>
                  </a:lnTo>
                  <a:lnTo>
                    <a:pt x="1933" y="1356"/>
                  </a:lnTo>
                  <a:lnTo>
                    <a:pt x="1859" y="1317"/>
                  </a:lnTo>
                  <a:lnTo>
                    <a:pt x="1782" y="1282"/>
                  </a:lnTo>
                  <a:lnTo>
                    <a:pt x="1703" y="1253"/>
                  </a:lnTo>
                  <a:lnTo>
                    <a:pt x="1621" y="1231"/>
                  </a:lnTo>
                  <a:lnTo>
                    <a:pt x="1537" y="1214"/>
                  </a:lnTo>
                  <a:lnTo>
                    <a:pt x="1450" y="1204"/>
                  </a:lnTo>
                  <a:lnTo>
                    <a:pt x="1362" y="1201"/>
                  </a:lnTo>
                  <a:close/>
                  <a:moveTo>
                    <a:pt x="1984" y="215"/>
                  </a:moveTo>
                  <a:lnTo>
                    <a:pt x="1370" y="831"/>
                  </a:lnTo>
                  <a:lnTo>
                    <a:pt x="1267" y="932"/>
                  </a:lnTo>
                  <a:lnTo>
                    <a:pt x="1267" y="932"/>
                  </a:lnTo>
                  <a:lnTo>
                    <a:pt x="1214" y="986"/>
                  </a:lnTo>
                  <a:lnTo>
                    <a:pt x="1726" y="986"/>
                  </a:lnTo>
                  <a:lnTo>
                    <a:pt x="2476" y="235"/>
                  </a:lnTo>
                  <a:lnTo>
                    <a:pt x="2485" y="225"/>
                  </a:lnTo>
                  <a:lnTo>
                    <a:pt x="2492" y="216"/>
                  </a:lnTo>
                  <a:lnTo>
                    <a:pt x="2481" y="216"/>
                  </a:lnTo>
                  <a:lnTo>
                    <a:pt x="2467" y="215"/>
                  </a:lnTo>
                  <a:lnTo>
                    <a:pt x="1984" y="215"/>
                  </a:lnTo>
                  <a:close/>
                  <a:moveTo>
                    <a:pt x="1046" y="215"/>
                  </a:moveTo>
                  <a:lnTo>
                    <a:pt x="1362" y="533"/>
                  </a:lnTo>
                  <a:lnTo>
                    <a:pt x="1679" y="215"/>
                  </a:lnTo>
                  <a:lnTo>
                    <a:pt x="1046" y="215"/>
                  </a:lnTo>
                  <a:close/>
                  <a:moveTo>
                    <a:pt x="257" y="215"/>
                  </a:moveTo>
                  <a:lnTo>
                    <a:pt x="243" y="216"/>
                  </a:lnTo>
                  <a:lnTo>
                    <a:pt x="232" y="216"/>
                  </a:lnTo>
                  <a:lnTo>
                    <a:pt x="240" y="225"/>
                  </a:lnTo>
                  <a:lnTo>
                    <a:pt x="248" y="235"/>
                  </a:lnTo>
                  <a:lnTo>
                    <a:pt x="954" y="941"/>
                  </a:lnTo>
                  <a:lnTo>
                    <a:pt x="1209" y="685"/>
                  </a:lnTo>
                  <a:lnTo>
                    <a:pt x="740" y="215"/>
                  </a:lnTo>
                  <a:lnTo>
                    <a:pt x="257" y="215"/>
                  </a:lnTo>
                  <a:close/>
                  <a:moveTo>
                    <a:pt x="257" y="0"/>
                  </a:moveTo>
                  <a:lnTo>
                    <a:pt x="2467" y="0"/>
                  </a:lnTo>
                  <a:lnTo>
                    <a:pt x="2506" y="1"/>
                  </a:lnTo>
                  <a:lnTo>
                    <a:pt x="2541" y="6"/>
                  </a:lnTo>
                  <a:lnTo>
                    <a:pt x="2573" y="13"/>
                  </a:lnTo>
                  <a:lnTo>
                    <a:pt x="2599" y="22"/>
                  </a:lnTo>
                  <a:lnTo>
                    <a:pt x="2623" y="33"/>
                  </a:lnTo>
                  <a:lnTo>
                    <a:pt x="2644" y="46"/>
                  </a:lnTo>
                  <a:lnTo>
                    <a:pt x="2661" y="59"/>
                  </a:lnTo>
                  <a:lnTo>
                    <a:pt x="2675" y="72"/>
                  </a:lnTo>
                  <a:lnTo>
                    <a:pt x="2688" y="87"/>
                  </a:lnTo>
                  <a:lnTo>
                    <a:pt x="2698" y="100"/>
                  </a:lnTo>
                  <a:lnTo>
                    <a:pt x="2704" y="114"/>
                  </a:lnTo>
                  <a:lnTo>
                    <a:pt x="2711" y="126"/>
                  </a:lnTo>
                  <a:lnTo>
                    <a:pt x="2715" y="141"/>
                  </a:lnTo>
                  <a:lnTo>
                    <a:pt x="2720" y="157"/>
                  </a:lnTo>
                  <a:lnTo>
                    <a:pt x="2723" y="176"/>
                  </a:lnTo>
                  <a:lnTo>
                    <a:pt x="2724" y="196"/>
                  </a:lnTo>
                  <a:lnTo>
                    <a:pt x="2722" y="219"/>
                  </a:lnTo>
                  <a:lnTo>
                    <a:pt x="2718" y="243"/>
                  </a:lnTo>
                  <a:lnTo>
                    <a:pt x="2710" y="270"/>
                  </a:lnTo>
                  <a:lnTo>
                    <a:pt x="2696" y="298"/>
                  </a:lnTo>
                  <a:lnTo>
                    <a:pt x="2680" y="327"/>
                  </a:lnTo>
                  <a:lnTo>
                    <a:pt x="2656" y="357"/>
                  </a:lnTo>
                  <a:lnTo>
                    <a:pt x="2627" y="388"/>
                  </a:lnTo>
                  <a:lnTo>
                    <a:pt x="2028" y="989"/>
                  </a:lnTo>
                  <a:lnTo>
                    <a:pt x="2050" y="997"/>
                  </a:lnTo>
                  <a:lnTo>
                    <a:pt x="2069" y="1010"/>
                  </a:lnTo>
                  <a:lnTo>
                    <a:pt x="2086" y="1027"/>
                  </a:lnTo>
                  <a:lnTo>
                    <a:pt x="2098" y="1046"/>
                  </a:lnTo>
                  <a:lnTo>
                    <a:pt x="2106" y="1069"/>
                  </a:lnTo>
                  <a:lnTo>
                    <a:pt x="2109" y="1094"/>
                  </a:lnTo>
                  <a:lnTo>
                    <a:pt x="2106" y="1121"/>
                  </a:lnTo>
                  <a:lnTo>
                    <a:pt x="2096" y="1144"/>
                  </a:lnTo>
                  <a:lnTo>
                    <a:pt x="2081" y="1165"/>
                  </a:lnTo>
                  <a:lnTo>
                    <a:pt x="2062" y="1182"/>
                  </a:lnTo>
                  <a:lnTo>
                    <a:pt x="2138" y="1232"/>
                  </a:lnTo>
                  <a:lnTo>
                    <a:pt x="2210" y="1287"/>
                  </a:lnTo>
                  <a:lnTo>
                    <a:pt x="2278" y="1346"/>
                  </a:lnTo>
                  <a:lnTo>
                    <a:pt x="2342" y="1410"/>
                  </a:lnTo>
                  <a:lnTo>
                    <a:pt x="2402" y="1478"/>
                  </a:lnTo>
                  <a:lnTo>
                    <a:pt x="2457" y="1550"/>
                  </a:lnTo>
                  <a:lnTo>
                    <a:pt x="2507" y="1625"/>
                  </a:lnTo>
                  <a:lnTo>
                    <a:pt x="2553" y="1704"/>
                  </a:lnTo>
                  <a:lnTo>
                    <a:pt x="2593" y="1785"/>
                  </a:lnTo>
                  <a:lnTo>
                    <a:pt x="2627" y="1871"/>
                  </a:lnTo>
                  <a:lnTo>
                    <a:pt x="2656" y="1958"/>
                  </a:lnTo>
                  <a:lnTo>
                    <a:pt x="2679" y="2049"/>
                  </a:lnTo>
                  <a:lnTo>
                    <a:pt x="2695" y="2142"/>
                  </a:lnTo>
                  <a:lnTo>
                    <a:pt x="2705" y="2236"/>
                  </a:lnTo>
                  <a:lnTo>
                    <a:pt x="2709" y="2333"/>
                  </a:lnTo>
                  <a:lnTo>
                    <a:pt x="2705" y="2429"/>
                  </a:lnTo>
                  <a:lnTo>
                    <a:pt x="2695" y="2524"/>
                  </a:lnTo>
                  <a:lnTo>
                    <a:pt x="2679" y="2615"/>
                  </a:lnTo>
                  <a:lnTo>
                    <a:pt x="2656" y="2705"/>
                  </a:lnTo>
                  <a:lnTo>
                    <a:pt x="2628" y="2792"/>
                  </a:lnTo>
                  <a:lnTo>
                    <a:pt x="2594" y="2877"/>
                  </a:lnTo>
                  <a:lnTo>
                    <a:pt x="2554" y="2960"/>
                  </a:lnTo>
                  <a:lnTo>
                    <a:pt x="2509" y="3038"/>
                  </a:lnTo>
                  <a:lnTo>
                    <a:pt x="2459" y="3114"/>
                  </a:lnTo>
                  <a:lnTo>
                    <a:pt x="2404" y="3185"/>
                  </a:lnTo>
                  <a:lnTo>
                    <a:pt x="2345" y="3253"/>
                  </a:lnTo>
                  <a:lnTo>
                    <a:pt x="2282" y="3316"/>
                  </a:lnTo>
                  <a:lnTo>
                    <a:pt x="2214" y="3376"/>
                  </a:lnTo>
                  <a:lnTo>
                    <a:pt x="2142" y="3430"/>
                  </a:lnTo>
                  <a:lnTo>
                    <a:pt x="2067" y="3480"/>
                  </a:lnTo>
                  <a:lnTo>
                    <a:pt x="1989" y="3525"/>
                  </a:lnTo>
                  <a:lnTo>
                    <a:pt x="1907" y="3565"/>
                  </a:lnTo>
                  <a:lnTo>
                    <a:pt x="1822" y="3599"/>
                  </a:lnTo>
                  <a:lnTo>
                    <a:pt x="1734" y="3628"/>
                  </a:lnTo>
                  <a:lnTo>
                    <a:pt x="1644" y="3650"/>
                  </a:lnTo>
                  <a:lnTo>
                    <a:pt x="1553" y="3667"/>
                  </a:lnTo>
                  <a:lnTo>
                    <a:pt x="1458" y="3677"/>
                  </a:lnTo>
                  <a:lnTo>
                    <a:pt x="1362" y="3680"/>
                  </a:lnTo>
                  <a:lnTo>
                    <a:pt x="1266" y="3677"/>
                  </a:lnTo>
                  <a:lnTo>
                    <a:pt x="1171" y="3667"/>
                  </a:lnTo>
                  <a:lnTo>
                    <a:pt x="1080" y="3650"/>
                  </a:lnTo>
                  <a:lnTo>
                    <a:pt x="990" y="3628"/>
                  </a:lnTo>
                  <a:lnTo>
                    <a:pt x="902" y="3599"/>
                  </a:lnTo>
                  <a:lnTo>
                    <a:pt x="817" y="3565"/>
                  </a:lnTo>
                  <a:lnTo>
                    <a:pt x="736" y="3525"/>
                  </a:lnTo>
                  <a:lnTo>
                    <a:pt x="658" y="3480"/>
                  </a:lnTo>
                  <a:lnTo>
                    <a:pt x="582" y="3430"/>
                  </a:lnTo>
                  <a:lnTo>
                    <a:pt x="510" y="3376"/>
                  </a:lnTo>
                  <a:lnTo>
                    <a:pt x="442" y="3316"/>
                  </a:lnTo>
                  <a:lnTo>
                    <a:pt x="379" y="3253"/>
                  </a:lnTo>
                  <a:lnTo>
                    <a:pt x="320" y="3185"/>
                  </a:lnTo>
                  <a:lnTo>
                    <a:pt x="265" y="3114"/>
                  </a:lnTo>
                  <a:lnTo>
                    <a:pt x="215" y="3038"/>
                  </a:lnTo>
                  <a:lnTo>
                    <a:pt x="170" y="2960"/>
                  </a:lnTo>
                  <a:lnTo>
                    <a:pt x="130" y="2877"/>
                  </a:lnTo>
                  <a:lnTo>
                    <a:pt x="96" y="2792"/>
                  </a:lnTo>
                  <a:lnTo>
                    <a:pt x="68" y="2705"/>
                  </a:lnTo>
                  <a:lnTo>
                    <a:pt x="46" y="2615"/>
                  </a:lnTo>
                  <a:lnTo>
                    <a:pt x="29" y="2524"/>
                  </a:lnTo>
                  <a:lnTo>
                    <a:pt x="19" y="2429"/>
                  </a:lnTo>
                  <a:lnTo>
                    <a:pt x="15" y="2333"/>
                  </a:lnTo>
                  <a:lnTo>
                    <a:pt x="19" y="2236"/>
                  </a:lnTo>
                  <a:lnTo>
                    <a:pt x="29" y="2142"/>
                  </a:lnTo>
                  <a:lnTo>
                    <a:pt x="46" y="2050"/>
                  </a:lnTo>
                  <a:lnTo>
                    <a:pt x="68" y="1958"/>
                  </a:lnTo>
                  <a:lnTo>
                    <a:pt x="97" y="1871"/>
                  </a:lnTo>
                  <a:lnTo>
                    <a:pt x="131" y="1785"/>
                  </a:lnTo>
                  <a:lnTo>
                    <a:pt x="172" y="1704"/>
                  </a:lnTo>
                  <a:lnTo>
                    <a:pt x="217" y="1625"/>
                  </a:lnTo>
                  <a:lnTo>
                    <a:pt x="267" y="1550"/>
                  </a:lnTo>
                  <a:lnTo>
                    <a:pt x="322" y="1478"/>
                  </a:lnTo>
                  <a:lnTo>
                    <a:pt x="382" y="1410"/>
                  </a:lnTo>
                  <a:lnTo>
                    <a:pt x="446" y="1346"/>
                  </a:lnTo>
                  <a:lnTo>
                    <a:pt x="514" y="1287"/>
                  </a:lnTo>
                  <a:lnTo>
                    <a:pt x="586" y="1232"/>
                  </a:lnTo>
                  <a:lnTo>
                    <a:pt x="662" y="1182"/>
                  </a:lnTo>
                  <a:lnTo>
                    <a:pt x="643" y="1165"/>
                  </a:lnTo>
                  <a:lnTo>
                    <a:pt x="629" y="1144"/>
                  </a:lnTo>
                  <a:lnTo>
                    <a:pt x="619" y="1121"/>
                  </a:lnTo>
                  <a:lnTo>
                    <a:pt x="615" y="1094"/>
                  </a:lnTo>
                  <a:lnTo>
                    <a:pt x="619" y="1069"/>
                  </a:lnTo>
                  <a:lnTo>
                    <a:pt x="626" y="1046"/>
                  </a:lnTo>
                  <a:lnTo>
                    <a:pt x="639" y="1027"/>
                  </a:lnTo>
                  <a:lnTo>
                    <a:pt x="655" y="1010"/>
                  </a:lnTo>
                  <a:lnTo>
                    <a:pt x="674" y="997"/>
                  </a:lnTo>
                  <a:lnTo>
                    <a:pt x="697" y="989"/>
                  </a:lnTo>
                  <a:lnTo>
                    <a:pt x="97" y="388"/>
                  </a:lnTo>
                  <a:lnTo>
                    <a:pt x="68" y="357"/>
                  </a:lnTo>
                  <a:lnTo>
                    <a:pt x="44" y="327"/>
                  </a:lnTo>
                  <a:lnTo>
                    <a:pt x="28" y="298"/>
                  </a:lnTo>
                  <a:lnTo>
                    <a:pt x="14" y="270"/>
                  </a:lnTo>
                  <a:lnTo>
                    <a:pt x="7" y="243"/>
                  </a:lnTo>
                  <a:lnTo>
                    <a:pt x="2" y="219"/>
                  </a:lnTo>
                  <a:lnTo>
                    <a:pt x="0" y="196"/>
                  </a:lnTo>
                  <a:lnTo>
                    <a:pt x="1" y="176"/>
                  </a:lnTo>
                  <a:lnTo>
                    <a:pt x="4" y="157"/>
                  </a:lnTo>
                  <a:lnTo>
                    <a:pt x="9" y="141"/>
                  </a:lnTo>
                  <a:lnTo>
                    <a:pt x="13" y="126"/>
                  </a:lnTo>
                  <a:lnTo>
                    <a:pt x="20" y="114"/>
                  </a:lnTo>
                  <a:lnTo>
                    <a:pt x="27" y="100"/>
                  </a:lnTo>
                  <a:lnTo>
                    <a:pt x="37" y="87"/>
                  </a:lnTo>
                  <a:lnTo>
                    <a:pt x="49" y="72"/>
                  </a:lnTo>
                  <a:lnTo>
                    <a:pt x="63" y="59"/>
                  </a:lnTo>
                  <a:lnTo>
                    <a:pt x="80" y="46"/>
                  </a:lnTo>
                  <a:lnTo>
                    <a:pt x="101" y="33"/>
                  </a:lnTo>
                  <a:lnTo>
                    <a:pt x="125" y="22"/>
                  </a:lnTo>
                  <a:lnTo>
                    <a:pt x="151" y="13"/>
                  </a:lnTo>
                  <a:lnTo>
                    <a:pt x="183" y="6"/>
                  </a:lnTo>
                  <a:lnTo>
                    <a:pt x="218" y="1"/>
                  </a:lnTo>
                  <a:lnTo>
                    <a:pt x="2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noEditPoints="1"/>
            </p:cNvSpPr>
            <p:nvPr/>
          </p:nvSpPr>
          <p:spPr bwMode="auto">
            <a:xfrm>
              <a:off x="9023350" y="3405188"/>
              <a:ext cx="1328738" cy="1273175"/>
            </a:xfrm>
            <a:custGeom>
              <a:avLst/>
              <a:gdLst>
                <a:gd name="T0" fmla="*/ 708 w 1674"/>
                <a:gd name="T1" fmla="*/ 612 h 1604"/>
                <a:gd name="T2" fmla="*/ 683 w 1674"/>
                <a:gd name="T3" fmla="*/ 646 h 1604"/>
                <a:gd name="T4" fmla="*/ 648 w 1674"/>
                <a:gd name="T5" fmla="*/ 666 h 1604"/>
                <a:gd name="T6" fmla="*/ 339 w 1674"/>
                <a:gd name="T7" fmla="*/ 713 h 1604"/>
                <a:gd name="T8" fmla="*/ 561 w 1674"/>
                <a:gd name="T9" fmla="*/ 932 h 1604"/>
                <a:gd name="T10" fmla="*/ 577 w 1674"/>
                <a:gd name="T11" fmla="*/ 970 h 1604"/>
                <a:gd name="T12" fmla="*/ 578 w 1674"/>
                <a:gd name="T13" fmla="*/ 1011 h 1604"/>
                <a:gd name="T14" fmla="*/ 787 w 1674"/>
                <a:gd name="T15" fmla="*/ 1163 h 1604"/>
                <a:gd name="T16" fmla="*/ 837 w 1674"/>
                <a:gd name="T17" fmla="*/ 1151 h 1604"/>
                <a:gd name="T18" fmla="*/ 887 w 1674"/>
                <a:gd name="T19" fmla="*/ 1163 h 1604"/>
                <a:gd name="T20" fmla="*/ 1096 w 1674"/>
                <a:gd name="T21" fmla="*/ 1011 h 1604"/>
                <a:gd name="T22" fmla="*/ 1097 w 1674"/>
                <a:gd name="T23" fmla="*/ 970 h 1604"/>
                <a:gd name="T24" fmla="*/ 1114 w 1674"/>
                <a:gd name="T25" fmla="*/ 932 h 1604"/>
                <a:gd name="T26" fmla="*/ 1335 w 1674"/>
                <a:gd name="T27" fmla="*/ 713 h 1604"/>
                <a:gd name="T28" fmla="*/ 1027 w 1674"/>
                <a:gd name="T29" fmla="*/ 666 h 1604"/>
                <a:gd name="T30" fmla="*/ 991 w 1674"/>
                <a:gd name="T31" fmla="*/ 646 h 1604"/>
                <a:gd name="T32" fmla="*/ 966 w 1674"/>
                <a:gd name="T33" fmla="*/ 612 h 1604"/>
                <a:gd name="T34" fmla="*/ 837 w 1674"/>
                <a:gd name="T35" fmla="*/ 0 h 1604"/>
                <a:gd name="T36" fmla="*/ 862 w 1674"/>
                <a:gd name="T37" fmla="*/ 2 h 1604"/>
                <a:gd name="T38" fmla="*/ 904 w 1674"/>
                <a:gd name="T39" fmla="*/ 22 h 1604"/>
                <a:gd name="T40" fmla="*/ 934 w 1674"/>
                <a:gd name="T41" fmla="*/ 60 h 1604"/>
                <a:gd name="T42" fmla="*/ 1582 w 1674"/>
                <a:gd name="T43" fmla="*/ 531 h 1604"/>
                <a:gd name="T44" fmla="*/ 1626 w 1674"/>
                <a:gd name="T45" fmla="*/ 549 h 1604"/>
                <a:gd name="T46" fmla="*/ 1659 w 1674"/>
                <a:gd name="T47" fmla="*/ 582 h 1604"/>
                <a:gd name="T48" fmla="*/ 1674 w 1674"/>
                <a:gd name="T49" fmla="*/ 628 h 1604"/>
                <a:gd name="T50" fmla="*/ 1668 w 1674"/>
                <a:gd name="T51" fmla="*/ 675 h 1604"/>
                <a:gd name="T52" fmla="*/ 1642 w 1674"/>
                <a:gd name="T53" fmla="*/ 715 h 1604"/>
                <a:gd name="T54" fmla="*/ 1393 w 1674"/>
                <a:gd name="T55" fmla="*/ 1472 h 1604"/>
                <a:gd name="T56" fmla="*/ 1393 w 1674"/>
                <a:gd name="T57" fmla="*/ 1520 h 1604"/>
                <a:gd name="T58" fmla="*/ 1372 w 1674"/>
                <a:gd name="T59" fmla="*/ 1563 h 1604"/>
                <a:gd name="T60" fmla="*/ 1335 w 1674"/>
                <a:gd name="T61" fmla="*/ 1592 h 1604"/>
                <a:gd name="T62" fmla="*/ 1289 w 1674"/>
                <a:gd name="T63" fmla="*/ 1604 h 1604"/>
                <a:gd name="T64" fmla="*/ 1262 w 1674"/>
                <a:gd name="T65" fmla="*/ 1600 h 1604"/>
                <a:gd name="T66" fmla="*/ 837 w 1674"/>
                <a:gd name="T67" fmla="*/ 1381 h 1604"/>
                <a:gd name="T68" fmla="*/ 413 w 1674"/>
                <a:gd name="T69" fmla="*/ 1600 h 1604"/>
                <a:gd name="T70" fmla="*/ 367 w 1674"/>
                <a:gd name="T71" fmla="*/ 1601 h 1604"/>
                <a:gd name="T72" fmla="*/ 323 w 1674"/>
                <a:gd name="T73" fmla="*/ 1582 h 1604"/>
                <a:gd name="T74" fmla="*/ 291 w 1674"/>
                <a:gd name="T75" fmla="*/ 1547 h 1604"/>
                <a:gd name="T76" fmla="*/ 279 w 1674"/>
                <a:gd name="T77" fmla="*/ 1502 h 1604"/>
                <a:gd name="T78" fmla="*/ 357 w 1674"/>
                <a:gd name="T79" fmla="*/ 1031 h 1604"/>
                <a:gd name="T80" fmla="*/ 17 w 1674"/>
                <a:gd name="T81" fmla="*/ 696 h 1604"/>
                <a:gd name="T82" fmla="*/ 1 w 1674"/>
                <a:gd name="T83" fmla="*/ 652 h 1604"/>
                <a:gd name="T84" fmla="*/ 6 w 1674"/>
                <a:gd name="T85" fmla="*/ 604 h 1604"/>
                <a:gd name="T86" fmla="*/ 29 w 1674"/>
                <a:gd name="T87" fmla="*/ 563 h 1604"/>
                <a:gd name="T88" fmla="*/ 69 w 1674"/>
                <a:gd name="T89" fmla="*/ 537 h 1604"/>
                <a:gd name="T90" fmla="*/ 541 w 1674"/>
                <a:gd name="T91" fmla="*/ 466 h 1604"/>
                <a:gd name="T92" fmla="*/ 753 w 1674"/>
                <a:gd name="T93" fmla="*/ 39 h 1604"/>
                <a:gd name="T94" fmla="*/ 790 w 1674"/>
                <a:gd name="T95" fmla="*/ 10 h 1604"/>
                <a:gd name="T96" fmla="*/ 837 w 1674"/>
                <a:gd name="T9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4" h="1604">
                  <a:moveTo>
                    <a:pt x="837" y="351"/>
                  </a:moveTo>
                  <a:lnTo>
                    <a:pt x="708" y="612"/>
                  </a:lnTo>
                  <a:lnTo>
                    <a:pt x="697" y="630"/>
                  </a:lnTo>
                  <a:lnTo>
                    <a:pt x="683" y="646"/>
                  </a:lnTo>
                  <a:lnTo>
                    <a:pt x="667" y="657"/>
                  </a:lnTo>
                  <a:lnTo>
                    <a:pt x="648" y="666"/>
                  </a:lnTo>
                  <a:lnTo>
                    <a:pt x="628" y="671"/>
                  </a:lnTo>
                  <a:lnTo>
                    <a:pt x="339" y="713"/>
                  </a:lnTo>
                  <a:lnTo>
                    <a:pt x="547" y="917"/>
                  </a:lnTo>
                  <a:lnTo>
                    <a:pt x="561" y="932"/>
                  </a:lnTo>
                  <a:lnTo>
                    <a:pt x="571" y="950"/>
                  </a:lnTo>
                  <a:lnTo>
                    <a:pt x="577" y="970"/>
                  </a:lnTo>
                  <a:lnTo>
                    <a:pt x="580" y="990"/>
                  </a:lnTo>
                  <a:lnTo>
                    <a:pt x="578" y="1011"/>
                  </a:lnTo>
                  <a:lnTo>
                    <a:pt x="529" y="1299"/>
                  </a:lnTo>
                  <a:lnTo>
                    <a:pt x="787" y="1163"/>
                  </a:lnTo>
                  <a:lnTo>
                    <a:pt x="811" y="1154"/>
                  </a:lnTo>
                  <a:lnTo>
                    <a:pt x="837" y="1151"/>
                  </a:lnTo>
                  <a:lnTo>
                    <a:pt x="863" y="1154"/>
                  </a:lnTo>
                  <a:lnTo>
                    <a:pt x="887" y="1163"/>
                  </a:lnTo>
                  <a:lnTo>
                    <a:pt x="1145" y="1299"/>
                  </a:lnTo>
                  <a:lnTo>
                    <a:pt x="1096" y="1011"/>
                  </a:lnTo>
                  <a:lnTo>
                    <a:pt x="1095" y="990"/>
                  </a:lnTo>
                  <a:lnTo>
                    <a:pt x="1097" y="970"/>
                  </a:lnTo>
                  <a:lnTo>
                    <a:pt x="1104" y="950"/>
                  </a:lnTo>
                  <a:lnTo>
                    <a:pt x="1114" y="932"/>
                  </a:lnTo>
                  <a:lnTo>
                    <a:pt x="1127" y="917"/>
                  </a:lnTo>
                  <a:lnTo>
                    <a:pt x="1335" y="713"/>
                  </a:lnTo>
                  <a:lnTo>
                    <a:pt x="1047" y="671"/>
                  </a:lnTo>
                  <a:lnTo>
                    <a:pt x="1027" y="666"/>
                  </a:lnTo>
                  <a:lnTo>
                    <a:pt x="1008" y="657"/>
                  </a:lnTo>
                  <a:lnTo>
                    <a:pt x="991" y="646"/>
                  </a:lnTo>
                  <a:lnTo>
                    <a:pt x="978" y="630"/>
                  </a:lnTo>
                  <a:lnTo>
                    <a:pt x="966" y="612"/>
                  </a:lnTo>
                  <a:lnTo>
                    <a:pt x="837" y="351"/>
                  </a:lnTo>
                  <a:close/>
                  <a:moveTo>
                    <a:pt x="837" y="0"/>
                  </a:moveTo>
                  <a:lnTo>
                    <a:pt x="837" y="0"/>
                  </a:lnTo>
                  <a:lnTo>
                    <a:pt x="862" y="2"/>
                  </a:lnTo>
                  <a:lnTo>
                    <a:pt x="884" y="10"/>
                  </a:lnTo>
                  <a:lnTo>
                    <a:pt x="904" y="22"/>
                  </a:lnTo>
                  <a:lnTo>
                    <a:pt x="921" y="39"/>
                  </a:lnTo>
                  <a:lnTo>
                    <a:pt x="934" y="60"/>
                  </a:lnTo>
                  <a:lnTo>
                    <a:pt x="1134" y="466"/>
                  </a:lnTo>
                  <a:lnTo>
                    <a:pt x="1582" y="531"/>
                  </a:lnTo>
                  <a:lnTo>
                    <a:pt x="1605" y="537"/>
                  </a:lnTo>
                  <a:lnTo>
                    <a:pt x="1626" y="549"/>
                  </a:lnTo>
                  <a:lnTo>
                    <a:pt x="1644" y="563"/>
                  </a:lnTo>
                  <a:lnTo>
                    <a:pt x="1659" y="582"/>
                  </a:lnTo>
                  <a:lnTo>
                    <a:pt x="1669" y="604"/>
                  </a:lnTo>
                  <a:lnTo>
                    <a:pt x="1674" y="628"/>
                  </a:lnTo>
                  <a:lnTo>
                    <a:pt x="1673" y="652"/>
                  </a:lnTo>
                  <a:lnTo>
                    <a:pt x="1668" y="675"/>
                  </a:lnTo>
                  <a:lnTo>
                    <a:pt x="1658" y="696"/>
                  </a:lnTo>
                  <a:lnTo>
                    <a:pt x="1642" y="715"/>
                  </a:lnTo>
                  <a:lnTo>
                    <a:pt x="1318" y="1031"/>
                  </a:lnTo>
                  <a:lnTo>
                    <a:pt x="1393" y="1472"/>
                  </a:lnTo>
                  <a:lnTo>
                    <a:pt x="1396" y="1495"/>
                  </a:lnTo>
                  <a:lnTo>
                    <a:pt x="1393" y="1520"/>
                  </a:lnTo>
                  <a:lnTo>
                    <a:pt x="1384" y="1543"/>
                  </a:lnTo>
                  <a:lnTo>
                    <a:pt x="1372" y="1563"/>
                  </a:lnTo>
                  <a:lnTo>
                    <a:pt x="1355" y="1580"/>
                  </a:lnTo>
                  <a:lnTo>
                    <a:pt x="1335" y="1592"/>
                  </a:lnTo>
                  <a:lnTo>
                    <a:pt x="1313" y="1600"/>
                  </a:lnTo>
                  <a:lnTo>
                    <a:pt x="1289" y="1604"/>
                  </a:lnTo>
                  <a:lnTo>
                    <a:pt x="1287" y="1604"/>
                  </a:lnTo>
                  <a:lnTo>
                    <a:pt x="1262" y="1600"/>
                  </a:lnTo>
                  <a:lnTo>
                    <a:pt x="1237" y="1591"/>
                  </a:lnTo>
                  <a:lnTo>
                    <a:pt x="837" y="1381"/>
                  </a:lnTo>
                  <a:lnTo>
                    <a:pt x="436" y="1591"/>
                  </a:lnTo>
                  <a:lnTo>
                    <a:pt x="413" y="1600"/>
                  </a:lnTo>
                  <a:lnTo>
                    <a:pt x="390" y="1604"/>
                  </a:lnTo>
                  <a:lnTo>
                    <a:pt x="367" y="1601"/>
                  </a:lnTo>
                  <a:lnTo>
                    <a:pt x="344" y="1595"/>
                  </a:lnTo>
                  <a:lnTo>
                    <a:pt x="323" y="1582"/>
                  </a:lnTo>
                  <a:lnTo>
                    <a:pt x="305" y="1567"/>
                  </a:lnTo>
                  <a:lnTo>
                    <a:pt x="291" y="1547"/>
                  </a:lnTo>
                  <a:lnTo>
                    <a:pt x="282" y="1525"/>
                  </a:lnTo>
                  <a:lnTo>
                    <a:pt x="279" y="1502"/>
                  </a:lnTo>
                  <a:lnTo>
                    <a:pt x="280" y="1478"/>
                  </a:lnTo>
                  <a:lnTo>
                    <a:pt x="357" y="1031"/>
                  </a:lnTo>
                  <a:lnTo>
                    <a:pt x="32" y="715"/>
                  </a:lnTo>
                  <a:lnTo>
                    <a:pt x="17" y="696"/>
                  </a:lnTo>
                  <a:lnTo>
                    <a:pt x="7" y="675"/>
                  </a:lnTo>
                  <a:lnTo>
                    <a:pt x="1" y="652"/>
                  </a:lnTo>
                  <a:lnTo>
                    <a:pt x="0" y="628"/>
                  </a:lnTo>
                  <a:lnTo>
                    <a:pt x="6" y="604"/>
                  </a:lnTo>
                  <a:lnTo>
                    <a:pt x="16" y="582"/>
                  </a:lnTo>
                  <a:lnTo>
                    <a:pt x="29" y="563"/>
                  </a:lnTo>
                  <a:lnTo>
                    <a:pt x="48" y="549"/>
                  </a:lnTo>
                  <a:lnTo>
                    <a:pt x="69" y="537"/>
                  </a:lnTo>
                  <a:lnTo>
                    <a:pt x="92" y="531"/>
                  </a:lnTo>
                  <a:lnTo>
                    <a:pt x="541" y="466"/>
                  </a:lnTo>
                  <a:lnTo>
                    <a:pt x="740" y="60"/>
                  </a:lnTo>
                  <a:lnTo>
                    <a:pt x="753" y="39"/>
                  </a:lnTo>
                  <a:lnTo>
                    <a:pt x="770" y="22"/>
                  </a:lnTo>
                  <a:lnTo>
                    <a:pt x="790" y="10"/>
                  </a:lnTo>
                  <a:lnTo>
                    <a:pt x="813" y="2"/>
                  </a:lnTo>
                  <a:lnTo>
                    <a:pt x="8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2020369" y="2241851"/>
            <a:ext cx="1012415" cy="1330137"/>
            <a:chOff x="3629025" y="185738"/>
            <a:chExt cx="4937125" cy="6486525"/>
          </a:xfrm>
          <a:solidFill>
            <a:schemeClr val="bg2"/>
          </a:solidFill>
        </p:grpSpPr>
        <p:sp>
          <p:nvSpPr>
            <p:cNvPr id="49" name="Freeform 22"/>
            <p:cNvSpPr>
              <a:spLocks noEditPoints="1"/>
            </p:cNvSpPr>
            <p:nvPr/>
          </p:nvSpPr>
          <p:spPr bwMode="auto">
            <a:xfrm>
              <a:off x="4768850" y="1211263"/>
              <a:ext cx="2660650" cy="2660650"/>
            </a:xfrm>
            <a:custGeom>
              <a:avLst/>
              <a:gdLst>
                <a:gd name="T0" fmla="*/ 711 w 1676"/>
                <a:gd name="T1" fmla="*/ 257 h 1676"/>
                <a:gd name="T2" fmla="*/ 537 w 1676"/>
                <a:gd name="T3" fmla="*/ 325 h 1676"/>
                <a:gd name="T4" fmla="*/ 396 w 1676"/>
                <a:gd name="T5" fmla="*/ 440 h 1676"/>
                <a:gd name="T6" fmla="*/ 296 w 1676"/>
                <a:gd name="T7" fmla="*/ 592 h 1676"/>
                <a:gd name="T8" fmla="*/ 246 w 1676"/>
                <a:gd name="T9" fmla="*/ 773 h 1676"/>
                <a:gd name="T10" fmla="*/ 256 w 1676"/>
                <a:gd name="T11" fmla="*/ 965 h 1676"/>
                <a:gd name="T12" fmla="*/ 324 w 1676"/>
                <a:gd name="T13" fmla="*/ 1138 h 1676"/>
                <a:gd name="T14" fmla="*/ 439 w 1676"/>
                <a:gd name="T15" fmla="*/ 1279 h 1676"/>
                <a:gd name="T16" fmla="*/ 592 w 1676"/>
                <a:gd name="T17" fmla="*/ 1380 h 1676"/>
                <a:gd name="T18" fmla="*/ 773 w 1676"/>
                <a:gd name="T19" fmla="*/ 1429 h 1676"/>
                <a:gd name="T20" fmla="*/ 965 w 1676"/>
                <a:gd name="T21" fmla="*/ 1419 h 1676"/>
                <a:gd name="T22" fmla="*/ 1138 w 1676"/>
                <a:gd name="T23" fmla="*/ 1351 h 1676"/>
                <a:gd name="T24" fmla="*/ 1280 w 1676"/>
                <a:gd name="T25" fmla="*/ 1236 h 1676"/>
                <a:gd name="T26" fmla="*/ 1380 w 1676"/>
                <a:gd name="T27" fmla="*/ 1084 h 1676"/>
                <a:gd name="T28" fmla="*/ 1430 w 1676"/>
                <a:gd name="T29" fmla="*/ 903 h 1676"/>
                <a:gd name="T30" fmla="*/ 1420 w 1676"/>
                <a:gd name="T31" fmla="*/ 711 h 1676"/>
                <a:gd name="T32" fmla="*/ 1351 w 1676"/>
                <a:gd name="T33" fmla="*/ 538 h 1676"/>
                <a:gd name="T34" fmla="*/ 1236 w 1676"/>
                <a:gd name="T35" fmla="*/ 397 h 1676"/>
                <a:gd name="T36" fmla="*/ 1084 w 1676"/>
                <a:gd name="T37" fmla="*/ 296 h 1676"/>
                <a:gd name="T38" fmla="*/ 903 w 1676"/>
                <a:gd name="T39" fmla="*/ 247 h 1676"/>
                <a:gd name="T40" fmla="*/ 919 w 1676"/>
                <a:gd name="T41" fmla="*/ 4 h 1676"/>
                <a:gd name="T42" fmla="*/ 1146 w 1676"/>
                <a:gd name="T43" fmla="*/ 59 h 1676"/>
                <a:gd name="T44" fmla="*/ 1345 w 1676"/>
                <a:gd name="T45" fmla="*/ 171 h 1676"/>
                <a:gd name="T46" fmla="*/ 1505 w 1676"/>
                <a:gd name="T47" fmla="*/ 331 h 1676"/>
                <a:gd name="T48" fmla="*/ 1618 w 1676"/>
                <a:gd name="T49" fmla="*/ 530 h 1676"/>
                <a:gd name="T50" fmla="*/ 1672 w 1676"/>
                <a:gd name="T51" fmla="*/ 757 h 1676"/>
                <a:gd name="T52" fmla="*/ 1661 w 1676"/>
                <a:gd name="T53" fmla="*/ 997 h 1676"/>
                <a:gd name="T54" fmla="*/ 1586 w 1676"/>
                <a:gd name="T55" fmla="*/ 1216 h 1676"/>
                <a:gd name="T56" fmla="*/ 1457 w 1676"/>
                <a:gd name="T57" fmla="*/ 1403 h 1676"/>
                <a:gd name="T58" fmla="*/ 1282 w 1676"/>
                <a:gd name="T59" fmla="*/ 1548 h 1676"/>
                <a:gd name="T60" fmla="*/ 1073 w 1676"/>
                <a:gd name="T61" fmla="*/ 1642 h 1676"/>
                <a:gd name="T62" fmla="*/ 837 w 1676"/>
                <a:gd name="T63" fmla="*/ 1676 h 1676"/>
                <a:gd name="T64" fmla="*/ 603 w 1676"/>
                <a:gd name="T65" fmla="*/ 1642 h 1676"/>
                <a:gd name="T66" fmla="*/ 394 w 1676"/>
                <a:gd name="T67" fmla="*/ 1548 h 1676"/>
                <a:gd name="T68" fmla="*/ 219 w 1676"/>
                <a:gd name="T69" fmla="*/ 1403 h 1676"/>
                <a:gd name="T70" fmla="*/ 90 w 1676"/>
                <a:gd name="T71" fmla="*/ 1216 h 1676"/>
                <a:gd name="T72" fmla="*/ 14 w 1676"/>
                <a:gd name="T73" fmla="*/ 997 h 1676"/>
                <a:gd name="T74" fmla="*/ 3 w 1676"/>
                <a:gd name="T75" fmla="*/ 757 h 1676"/>
                <a:gd name="T76" fmla="*/ 58 w 1676"/>
                <a:gd name="T77" fmla="*/ 530 h 1676"/>
                <a:gd name="T78" fmla="*/ 171 w 1676"/>
                <a:gd name="T79" fmla="*/ 331 h 1676"/>
                <a:gd name="T80" fmla="*/ 330 w 1676"/>
                <a:gd name="T81" fmla="*/ 171 h 1676"/>
                <a:gd name="T82" fmla="*/ 530 w 1676"/>
                <a:gd name="T83" fmla="*/ 59 h 1676"/>
                <a:gd name="T84" fmla="*/ 757 w 1676"/>
                <a:gd name="T85" fmla="*/ 4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6" h="1676">
                  <a:moveTo>
                    <a:pt x="837" y="243"/>
                  </a:moveTo>
                  <a:lnTo>
                    <a:pt x="773" y="247"/>
                  </a:lnTo>
                  <a:lnTo>
                    <a:pt x="711" y="257"/>
                  </a:lnTo>
                  <a:lnTo>
                    <a:pt x="650" y="274"/>
                  </a:lnTo>
                  <a:lnTo>
                    <a:pt x="592" y="296"/>
                  </a:lnTo>
                  <a:lnTo>
                    <a:pt x="537" y="325"/>
                  </a:lnTo>
                  <a:lnTo>
                    <a:pt x="487" y="358"/>
                  </a:lnTo>
                  <a:lnTo>
                    <a:pt x="439" y="397"/>
                  </a:lnTo>
                  <a:lnTo>
                    <a:pt x="396" y="440"/>
                  </a:lnTo>
                  <a:lnTo>
                    <a:pt x="358" y="487"/>
                  </a:lnTo>
                  <a:lnTo>
                    <a:pt x="324" y="538"/>
                  </a:lnTo>
                  <a:lnTo>
                    <a:pt x="296" y="592"/>
                  </a:lnTo>
                  <a:lnTo>
                    <a:pt x="273" y="650"/>
                  </a:lnTo>
                  <a:lnTo>
                    <a:pt x="256" y="711"/>
                  </a:lnTo>
                  <a:lnTo>
                    <a:pt x="246" y="773"/>
                  </a:lnTo>
                  <a:lnTo>
                    <a:pt x="242" y="837"/>
                  </a:lnTo>
                  <a:lnTo>
                    <a:pt x="246" y="903"/>
                  </a:lnTo>
                  <a:lnTo>
                    <a:pt x="256" y="965"/>
                  </a:lnTo>
                  <a:lnTo>
                    <a:pt x="273" y="1026"/>
                  </a:lnTo>
                  <a:lnTo>
                    <a:pt x="296" y="1084"/>
                  </a:lnTo>
                  <a:lnTo>
                    <a:pt x="324" y="1138"/>
                  </a:lnTo>
                  <a:lnTo>
                    <a:pt x="358" y="1189"/>
                  </a:lnTo>
                  <a:lnTo>
                    <a:pt x="396" y="1236"/>
                  </a:lnTo>
                  <a:lnTo>
                    <a:pt x="439" y="1279"/>
                  </a:lnTo>
                  <a:lnTo>
                    <a:pt x="487" y="1318"/>
                  </a:lnTo>
                  <a:lnTo>
                    <a:pt x="537" y="1351"/>
                  </a:lnTo>
                  <a:lnTo>
                    <a:pt x="592" y="1380"/>
                  </a:lnTo>
                  <a:lnTo>
                    <a:pt x="650" y="1402"/>
                  </a:lnTo>
                  <a:lnTo>
                    <a:pt x="711" y="1419"/>
                  </a:lnTo>
                  <a:lnTo>
                    <a:pt x="773" y="1429"/>
                  </a:lnTo>
                  <a:lnTo>
                    <a:pt x="837" y="1433"/>
                  </a:lnTo>
                  <a:lnTo>
                    <a:pt x="903" y="1429"/>
                  </a:lnTo>
                  <a:lnTo>
                    <a:pt x="965" y="1419"/>
                  </a:lnTo>
                  <a:lnTo>
                    <a:pt x="1026" y="1402"/>
                  </a:lnTo>
                  <a:lnTo>
                    <a:pt x="1084" y="1380"/>
                  </a:lnTo>
                  <a:lnTo>
                    <a:pt x="1138" y="1351"/>
                  </a:lnTo>
                  <a:lnTo>
                    <a:pt x="1189" y="1318"/>
                  </a:lnTo>
                  <a:lnTo>
                    <a:pt x="1236" y="1279"/>
                  </a:lnTo>
                  <a:lnTo>
                    <a:pt x="1280" y="1236"/>
                  </a:lnTo>
                  <a:lnTo>
                    <a:pt x="1318" y="1189"/>
                  </a:lnTo>
                  <a:lnTo>
                    <a:pt x="1351" y="1138"/>
                  </a:lnTo>
                  <a:lnTo>
                    <a:pt x="1380" y="1084"/>
                  </a:lnTo>
                  <a:lnTo>
                    <a:pt x="1402" y="1026"/>
                  </a:lnTo>
                  <a:lnTo>
                    <a:pt x="1420" y="965"/>
                  </a:lnTo>
                  <a:lnTo>
                    <a:pt x="1430" y="903"/>
                  </a:lnTo>
                  <a:lnTo>
                    <a:pt x="1433" y="837"/>
                  </a:lnTo>
                  <a:lnTo>
                    <a:pt x="1430" y="773"/>
                  </a:lnTo>
                  <a:lnTo>
                    <a:pt x="1420" y="711"/>
                  </a:lnTo>
                  <a:lnTo>
                    <a:pt x="1402" y="650"/>
                  </a:lnTo>
                  <a:lnTo>
                    <a:pt x="1380" y="592"/>
                  </a:lnTo>
                  <a:lnTo>
                    <a:pt x="1351" y="538"/>
                  </a:lnTo>
                  <a:lnTo>
                    <a:pt x="1318" y="487"/>
                  </a:lnTo>
                  <a:lnTo>
                    <a:pt x="1280" y="440"/>
                  </a:lnTo>
                  <a:lnTo>
                    <a:pt x="1236" y="397"/>
                  </a:lnTo>
                  <a:lnTo>
                    <a:pt x="1189" y="358"/>
                  </a:lnTo>
                  <a:lnTo>
                    <a:pt x="1138" y="325"/>
                  </a:lnTo>
                  <a:lnTo>
                    <a:pt x="1084" y="296"/>
                  </a:lnTo>
                  <a:lnTo>
                    <a:pt x="1026" y="274"/>
                  </a:lnTo>
                  <a:lnTo>
                    <a:pt x="965" y="257"/>
                  </a:lnTo>
                  <a:lnTo>
                    <a:pt x="903" y="247"/>
                  </a:lnTo>
                  <a:lnTo>
                    <a:pt x="837" y="243"/>
                  </a:lnTo>
                  <a:close/>
                  <a:moveTo>
                    <a:pt x="837" y="0"/>
                  </a:moveTo>
                  <a:lnTo>
                    <a:pt x="919" y="4"/>
                  </a:lnTo>
                  <a:lnTo>
                    <a:pt x="997" y="15"/>
                  </a:lnTo>
                  <a:lnTo>
                    <a:pt x="1073" y="34"/>
                  </a:lnTo>
                  <a:lnTo>
                    <a:pt x="1146" y="59"/>
                  </a:lnTo>
                  <a:lnTo>
                    <a:pt x="1216" y="91"/>
                  </a:lnTo>
                  <a:lnTo>
                    <a:pt x="1282" y="128"/>
                  </a:lnTo>
                  <a:lnTo>
                    <a:pt x="1345" y="171"/>
                  </a:lnTo>
                  <a:lnTo>
                    <a:pt x="1403" y="219"/>
                  </a:lnTo>
                  <a:lnTo>
                    <a:pt x="1457" y="273"/>
                  </a:lnTo>
                  <a:lnTo>
                    <a:pt x="1505" y="331"/>
                  </a:lnTo>
                  <a:lnTo>
                    <a:pt x="1548" y="394"/>
                  </a:lnTo>
                  <a:lnTo>
                    <a:pt x="1586" y="460"/>
                  </a:lnTo>
                  <a:lnTo>
                    <a:pt x="1618" y="530"/>
                  </a:lnTo>
                  <a:lnTo>
                    <a:pt x="1643" y="603"/>
                  </a:lnTo>
                  <a:lnTo>
                    <a:pt x="1661" y="679"/>
                  </a:lnTo>
                  <a:lnTo>
                    <a:pt x="1672" y="757"/>
                  </a:lnTo>
                  <a:lnTo>
                    <a:pt x="1676" y="837"/>
                  </a:lnTo>
                  <a:lnTo>
                    <a:pt x="1672" y="918"/>
                  </a:lnTo>
                  <a:lnTo>
                    <a:pt x="1661" y="997"/>
                  </a:lnTo>
                  <a:lnTo>
                    <a:pt x="1643" y="1073"/>
                  </a:lnTo>
                  <a:lnTo>
                    <a:pt x="1618" y="1146"/>
                  </a:lnTo>
                  <a:lnTo>
                    <a:pt x="1586" y="1216"/>
                  </a:lnTo>
                  <a:lnTo>
                    <a:pt x="1548" y="1282"/>
                  </a:lnTo>
                  <a:lnTo>
                    <a:pt x="1505" y="1345"/>
                  </a:lnTo>
                  <a:lnTo>
                    <a:pt x="1457" y="1403"/>
                  </a:lnTo>
                  <a:lnTo>
                    <a:pt x="1403" y="1456"/>
                  </a:lnTo>
                  <a:lnTo>
                    <a:pt x="1345" y="1505"/>
                  </a:lnTo>
                  <a:lnTo>
                    <a:pt x="1282" y="1548"/>
                  </a:lnTo>
                  <a:lnTo>
                    <a:pt x="1216" y="1585"/>
                  </a:lnTo>
                  <a:lnTo>
                    <a:pt x="1146" y="1617"/>
                  </a:lnTo>
                  <a:lnTo>
                    <a:pt x="1073" y="1642"/>
                  </a:lnTo>
                  <a:lnTo>
                    <a:pt x="997" y="1661"/>
                  </a:lnTo>
                  <a:lnTo>
                    <a:pt x="919" y="1672"/>
                  </a:lnTo>
                  <a:lnTo>
                    <a:pt x="837" y="1676"/>
                  </a:lnTo>
                  <a:lnTo>
                    <a:pt x="757" y="1672"/>
                  </a:lnTo>
                  <a:lnTo>
                    <a:pt x="679" y="1661"/>
                  </a:lnTo>
                  <a:lnTo>
                    <a:pt x="603" y="1642"/>
                  </a:lnTo>
                  <a:lnTo>
                    <a:pt x="530" y="1617"/>
                  </a:lnTo>
                  <a:lnTo>
                    <a:pt x="459" y="1585"/>
                  </a:lnTo>
                  <a:lnTo>
                    <a:pt x="394" y="1548"/>
                  </a:lnTo>
                  <a:lnTo>
                    <a:pt x="330" y="1505"/>
                  </a:lnTo>
                  <a:lnTo>
                    <a:pt x="272" y="1456"/>
                  </a:lnTo>
                  <a:lnTo>
                    <a:pt x="219" y="1403"/>
                  </a:lnTo>
                  <a:lnTo>
                    <a:pt x="171" y="1345"/>
                  </a:lnTo>
                  <a:lnTo>
                    <a:pt x="127" y="1282"/>
                  </a:lnTo>
                  <a:lnTo>
                    <a:pt x="90" y="1216"/>
                  </a:lnTo>
                  <a:lnTo>
                    <a:pt x="58" y="1146"/>
                  </a:lnTo>
                  <a:lnTo>
                    <a:pt x="33" y="1073"/>
                  </a:lnTo>
                  <a:lnTo>
                    <a:pt x="14" y="997"/>
                  </a:lnTo>
                  <a:lnTo>
                    <a:pt x="3" y="918"/>
                  </a:lnTo>
                  <a:lnTo>
                    <a:pt x="0" y="837"/>
                  </a:lnTo>
                  <a:lnTo>
                    <a:pt x="3" y="757"/>
                  </a:lnTo>
                  <a:lnTo>
                    <a:pt x="14" y="679"/>
                  </a:lnTo>
                  <a:lnTo>
                    <a:pt x="33" y="603"/>
                  </a:lnTo>
                  <a:lnTo>
                    <a:pt x="58" y="530"/>
                  </a:lnTo>
                  <a:lnTo>
                    <a:pt x="90" y="460"/>
                  </a:lnTo>
                  <a:lnTo>
                    <a:pt x="127" y="394"/>
                  </a:lnTo>
                  <a:lnTo>
                    <a:pt x="171" y="331"/>
                  </a:lnTo>
                  <a:lnTo>
                    <a:pt x="219" y="273"/>
                  </a:lnTo>
                  <a:lnTo>
                    <a:pt x="272" y="219"/>
                  </a:lnTo>
                  <a:lnTo>
                    <a:pt x="330" y="171"/>
                  </a:lnTo>
                  <a:lnTo>
                    <a:pt x="394" y="128"/>
                  </a:lnTo>
                  <a:lnTo>
                    <a:pt x="459" y="91"/>
                  </a:lnTo>
                  <a:lnTo>
                    <a:pt x="530" y="59"/>
                  </a:lnTo>
                  <a:lnTo>
                    <a:pt x="603" y="34"/>
                  </a:lnTo>
                  <a:lnTo>
                    <a:pt x="679" y="15"/>
                  </a:lnTo>
                  <a:lnTo>
                    <a:pt x="757" y="4"/>
                  </a:lnTo>
                  <a:lnTo>
                    <a:pt x="8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EditPoints="1"/>
            </p:cNvSpPr>
            <p:nvPr/>
          </p:nvSpPr>
          <p:spPr bwMode="auto">
            <a:xfrm>
              <a:off x="3629025" y="185738"/>
              <a:ext cx="4937125" cy="6486525"/>
            </a:xfrm>
            <a:custGeom>
              <a:avLst/>
              <a:gdLst>
                <a:gd name="T0" fmla="*/ 1109 w 3110"/>
                <a:gd name="T1" fmla="*/ 2968 h 4086"/>
                <a:gd name="T2" fmla="*/ 1045 w 3110"/>
                <a:gd name="T3" fmla="*/ 2947 h 4086"/>
                <a:gd name="T4" fmla="*/ 1026 w 3110"/>
                <a:gd name="T5" fmla="*/ 3768 h 4086"/>
                <a:gd name="T6" fmla="*/ 1555 w 3110"/>
                <a:gd name="T7" fmla="*/ 3518 h 4086"/>
                <a:gd name="T8" fmla="*/ 2086 w 3110"/>
                <a:gd name="T9" fmla="*/ 3768 h 4086"/>
                <a:gd name="T10" fmla="*/ 2067 w 3110"/>
                <a:gd name="T11" fmla="*/ 2947 h 4086"/>
                <a:gd name="T12" fmla="*/ 1999 w 3110"/>
                <a:gd name="T13" fmla="*/ 2968 h 4086"/>
                <a:gd name="T14" fmla="*/ 1155 w 3110"/>
                <a:gd name="T15" fmla="*/ 251 h 4086"/>
                <a:gd name="T16" fmla="*/ 851 w 3110"/>
                <a:gd name="T17" fmla="*/ 550 h 4086"/>
                <a:gd name="T18" fmla="*/ 445 w 3110"/>
                <a:gd name="T19" fmla="*/ 1123 h 4086"/>
                <a:gd name="T20" fmla="*/ 436 w 3110"/>
                <a:gd name="T21" fmla="*/ 1826 h 4086"/>
                <a:gd name="T22" fmla="*/ 507 w 3110"/>
                <a:gd name="T23" fmla="*/ 2245 h 4086"/>
                <a:gd name="T24" fmla="*/ 884 w 3110"/>
                <a:gd name="T25" fmla="*/ 2442 h 4086"/>
                <a:gd name="T26" fmla="*/ 1155 w 3110"/>
                <a:gd name="T27" fmla="*/ 2717 h 4086"/>
                <a:gd name="T28" fmla="*/ 1575 w 3110"/>
                <a:gd name="T29" fmla="*/ 2653 h 4086"/>
                <a:gd name="T30" fmla="*/ 2243 w 3110"/>
                <a:gd name="T31" fmla="*/ 2428 h 4086"/>
                <a:gd name="T32" fmla="*/ 2663 w 3110"/>
                <a:gd name="T33" fmla="*/ 1863 h 4086"/>
                <a:gd name="T34" fmla="*/ 2853 w 3110"/>
                <a:gd name="T35" fmla="*/ 1483 h 4086"/>
                <a:gd name="T36" fmla="*/ 2663 w 3110"/>
                <a:gd name="T37" fmla="*/ 1103 h 4086"/>
                <a:gd name="T38" fmla="*/ 2243 w 3110"/>
                <a:gd name="T39" fmla="*/ 540 h 4086"/>
                <a:gd name="T40" fmla="*/ 1575 w 3110"/>
                <a:gd name="T41" fmla="*/ 314 h 4086"/>
                <a:gd name="T42" fmla="*/ 1155 w 3110"/>
                <a:gd name="T43" fmla="*/ 251 h 4086"/>
                <a:gd name="T44" fmla="*/ 1555 w 3110"/>
                <a:gd name="T45" fmla="*/ 72 h 4086"/>
                <a:gd name="T46" fmla="*/ 2025 w 3110"/>
                <a:gd name="T47" fmla="*/ 2 h 4086"/>
                <a:gd name="T48" fmla="*/ 2086 w 3110"/>
                <a:gd name="T49" fmla="*/ 36 h 4086"/>
                <a:gd name="T50" fmla="*/ 2789 w 3110"/>
                <a:gd name="T51" fmla="*/ 546 h 4086"/>
                <a:gd name="T52" fmla="*/ 2830 w 3110"/>
                <a:gd name="T53" fmla="*/ 601 h 4086"/>
                <a:gd name="T54" fmla="*/ 3097 w 3110"/>
                <a:gd name="T55" fmla="*/ 1428 h 4086"/>
                <a:gd name="T56" fmla="*/ 3108 w 3110"/>
                <a:gd name="T57" fmla="*/ 1513 h 4086"/>
                <a:gd name="T58" fmla="*/ 2835 w 3110"/>
                <a:gd name="T59" fmla="*/ 2344 h 4086"/>
                <a:gd name="T60" fmla="*/ 2807 w 3110"/>
                <a:gd name="T61" fmla="*/ 2406 h 4086"/>
                <a:gd name="T62" fmla="*/ 2387 w 3110"/>
                <a:gd name="T63" fmla="*/ 2626 h 4086"/>
                <a:gd name="T64" fmla="*/ 2326 w 3110"/>
                <a:gd name="T65" fmla="*/ 3989 h 4086"/>
                <a:gd name="T66" fmla="*/ 2291 w 3110"/>
                <a:gd name="T67" fmla="*/ 4053 h 4086"/>
                <a:gd name="T68" fmla="*/ 2226 w 3110"/>
                <a:gd name="T69" fmla="*/ 4085 h 4086"/>
                <a:gd name="T70" fmla="*/ 2152 w 3110"/>
                <a:gd name="T71" fmla="*/ 4074 h 4086"/>
                <a:gd name="T72" fmla="*/ 932 w 3110"/>
                <a:gd name="T73" fmla="*/ 4082 h 4086"/>
                <a:gd name="T74" fmla="*/ 860 w 3110"/>
                <a:gd name="T75" fmla="*/ 4077 h 4086"/>
                <a:gd name="T76" fmla="*/ 804 w 3110"/>
                <a:gd name="T77" fmla="*/ 4034 h 4086"/>
                <a:gd name="T78" fmla="*/ 782 w 3110"/>
                <a:gd name="T79" fmla="*/ 3965 h 4086"/>
                <a:gd name="T80" fmla="*/ 342 w 3110"/>
                <a:gd name="T81" fmla="*/ 2434 h 4086"/>
                <a:gd name="T82" fmla="*/ 291 w 3110"/>
                <a:gd name="T83" fmla="*/ 2387 h 4086"/>
                <a:gd name="T84" fmla="*/ 212 w 3110"/>
                <a:gd name="T85" fmla="*/ 1920 h 4086"/>
                <a:gd name="T86" fmla="*/ 0 w 3110"/>
                <a:gd name="T87" fmla="*/ 1483 h 4086"/>
                <a:gd name="T88" fmla="*/ 212 w 3110"/>
                <a:gd name="T89" fmla="*/ 1048 h 4086"/>
                <a:gd name="T90" fmla="*/ 291 w 3110"/>
                <a:gd name="T91" fmla="*/ 581 h 4086"/>
                <a:gd name="T92" fmla="*/ 342 w 3110"/>
                <a:gd name="T93" fmla="*/ 534 h 4086"/>
                <a:gd name="T94" fmla="*/ 1045 w 3110"/>
                <a:gd name="T95" fmla="*/ 21 h 4086"/>
                <a:gd name="T96" fmla="*/ 1109 w 3110"/>
                <a:gd name="T97" fmla="*/ 0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10" h="4086">
                  <a:moveTo>
                    <a:pt x="1555" y="2896"/>
                  </a:moveTo>
                  <a:lnTo>
                    <a:pt x="1133" y="2967"/>
                  </a:lnTo>
                  <a:lnTo>
                    <a:pt x="1109" y="2968"/>
                  </a:lnTo>
                  <a:lnTo>
                    <a:pt x="1087" y="2965"/>
                  </a:lnTo>
                  <a:lnTo>
                    <a:pt x="1065" y="2958"/>
                  </a:lnTo>
                  <a:lnTo>
                    <a:pt x="1045" y="2947"/>
                  </a:lnTo>
                  <a:lnTo>
                    <a:pt x="1026" y="2932"/>
                  </a:lnTo>
                  <a:lnTo>
                    <a:pt x="1026" y="2931"/>
                  </a:lnTo>
                  <a:lnTo>
                    <a:pt x="1026" y="3768"/>
                  </a:lnTo>
                  <a:lnTo>
                    <a:pt x="1502" y="3530"/>
                  </a:lnTo>
                  <a:lnTo>
                    <a:pt x="1528" y="3520"/>
                  </a:lnTo>
                  <a:lnTo>
                    <a:pt x="1555" y="3518"/>
                  </a:lnTo>
                  <a:lnTo>
                    <a:pt x="1584" y="3520"/>
                  </a:lnTo>
                  <a:lnTo>
                    <a:pt x="1610" y="3530"/>
                  </a:lnTo>
                  <a:lnTo>
                    <a:pt x="2086" y="3768"/>
                  </a:lnTo>
                  <a:lnTo>
                    <a:pt x="2086" y="2931"/>
                  </a:lnTo>
                  <a:lnTo>
                    <a:pt x="2086" y="2932"/>
                  </a:lnTo>
                  <a:lnTo>
                    <a:pt x="2067" y="2947"/>
                  </a:lnTo>
                  <a:lnTo>
                    <a:pt x="2046" y="2958"/>
                  </a:lnTo>
                  <a:lnTo>
                    <a:pt x="2022" y="2965"/>
                  </a:lnTo>
                  <a:lnTo>
                    <a:pt x="1999" y="2968"/>
                  </a:lnTo>
                  <a:lnTo>
                    <a:pt x="1979" y="2967"/>
                  </a:lnTo>
                  <a:lnTo>
                    <a:pt x="1555" y="2896"/>
                  </a:lnTo>
                  <a:close/>
                  <a:moveTo>
                    <a:pt x="1155" y="251"/>
                  </a:moveTo>
                  <a:lnTo>
                    <a:pt x="884" y="526"/>
                  </a:lnTo>
                  <a:lnTo>
                    <a:pt x="869" y="540"/>
                  </a:lnTo>
                  <a:lnTo>
                    <a:pt x="851" y="550"/>
                  </a:lnTo>
                  <a:lnTo>
                    <a:pt x="507" y="722"/>
                  </a:lnTo>
                  <a:lnTo>
                    <a:pt x="449" y="1103"/>
                  </a:lnTo>
                  <a:lnTo>
                    <a:pt x="445" y="1123"/>
                  </a:lnTo>
                  <a:lnTo>
                    <a:pt x="436" y="1142"/>
                  </a:lnTo>
                  <a:lnTo>
                    <a:pt x="259" y="1483"/>
                  </a:lnTo>
                  <a:lnTo>
                    <a:pt x="436" y="1826"/>
                  </a:lnTo>
                  <a:lnTo>
                    <a:pt x="445" y="1845"/>
                  </a:lnTo>
                  <a:lnTo>
                    <a:pt x="449" y="1863"/>
                  </a:lnTo>
                  <a:lnTo>
                    <a:pt x="507" y="2245"/>
                  </a:lnTo>
                  <a:lnTo>
                    <a:pt x="851" y="2418"/>
                  </a:lnTo>
                  <a:lnTo>
                    <a:pt x="869" y="2428"/>
                  </a:lnTo>
                  <a:lnTo>
                    <a:pt x="884" y="2442"/>
                  </a:lnTo>
                  <a:lnTo>
                    <a:pt x="990" y="2549"/>
                  </a:lnTo>
                  <a:lnTo>
                    <a:pt x="990" y="2549"/>
                  </a:lnTo>
                  <a:lnTo>
                    <a:pt x="1155" y="2717"/>
                  </a:lnTo>
                  <a:lnTo>
                    <a:pt x="1535" y="2653"/>
                  </a:lnTo>
                  <a:lnTo>
                    <a:pt x="1555" y="2651"/>
                  </a:lnTo>
                  <a:lnTo>
                    <a:pt x="1575" y="2653"/>
                  </a:lnTo>
                  <a:lnTo>
                    <a:pt x="1957" y="2717"/>
                  </a:lnTo>
                  <a:lnTo>
                    <a:pt x="2228" y="2442"/>
                  </a:lnTo>
                  <a:lnTo>
                    <a:pt x="2243" y="2428"/>
                  </a:lnTo>
                  <a:lnTo>
                    <a:pt x="2259" y="2418"/>
                  </a:lnTo>
                  <a:lnTo>
                    <a:pt x="2605" y="2245"/>
                  </a:lnTo>
                  <a:lnTo>
                    <a:pt x="2663" y="1863"/>
                  </a:lnTo>
                  <a:lnTo>
                    <a:pt x="2667" y="1845"/>
                  </a:lnTo>
                  <a:lnTo>
                    <a:pt x="2674" y="1826"/>
                  </a:lnTo>
                  <a:lnTo>
                    <a:pt x="2853" y="1483"/>
                  </a:lnTo>
                  <a:lnTo>
                    <a:pt x="2674" y="1142"/>
                  </a:lnTo>
                  <a:lnTo>
                    <a:pt x="2667" y="1123"/>
                  </a:lnTo>
                  <a:lnTo>
                    <a:pt x="2663" y="1103"/>
                  </a:lnTo>
                  <a:lnTo>
                    <a:pt x="2605" y="722"/>
                  </a:lnTo>
                  <a:lnTo>
                    <a:pt x="2259" y="550"/>
                  </a:lnTo>
                  <a:lnTo>
                    <a:pt x="2243" y="540"/>
                  </a:lnTo>
                  <a:lnTo>
                    <a:pt x="2228" y="526"/>
                  </a:lnTo>
                  <a:lnTo>
                    <a:pt x="1957" y="251"/>
                  </a:lnTo>
                  <a:lnTo>
                    <a:pt x="1575" y="314"/>
                  </a:lnTo>
                  <a:lnTo>
                    <a:pt x="1555" y="316"/>
                  </a:lnTo>
                  <a:lnTo>
                    <a:pt x="1535" y="314"/>
                  </a:lnTo>
                  <a:lnTo>
                    <a:pt x="1155" y="251"/>
                  </a:lnTo>
                  <a:close/>
                  <a:moveTo>
                    <a:pt x="1109" y="0"/>
                  </a:moveTo>
                  <a:lnTo>
                    <a:pt x="1133" y="1"/>
                  </a:lnTo>
                  <a:lnTo>
                    <a:pt x="1555" y="72"/>
                  </a:lnTo>
                  <a:lnTo>
                    <a:pt x="1979" y="1"/>
                  </a:lnTo>
                  <a:lnTo>
                    <a:pt x="2003" y="0"/>
                  </a:lnTo>
                  <a:lnTo>
                    <a:pt x="2025" y="2"/>
                  </a:lnTo>
                  <a:lnTo>
                    <a:pt x="2047" y="10"/>
                  </a:lnTo>
                  <a:lnTo>
                    <a:pt x="2067" y="21"/>
                  </a:lnTo>
                  <a:lnTo>
                    <a:pt x="2086" y="36"/>
                  </a:lnTo>
                  <a:lnTo>
                    <a:pt x="2387" y="342"/>
                  </a:lnTo>
                  <a:lnTo>
                    <a:pt x="2770" y="534"/>
                  </a:lnTo>
                  <a:lnTo>
                    <a:pt x="2789" y="546"/>
                  </a:lnTo>
                  <a:lnTo>
                    <a:pt x="2807" y="561"/>
                  </a:lnTo>
                  <a:lnTo>
                    <a:pt x="2820" y="581"/>
                  </a:lnTo>
                  <a:lnTo>
                    <a:pt x="2830" y="601"/>
                  </a:lnTo>
                  <a:lnTo>
                    <a:pt x="2835" y="624"/>
                  </a:lnTo>
                  <a:lnTo>
                    <a:pt x="2900" y="1048"/>
                  </a:lnTo>
                  <a:lnTo>
                    <a:pt x="3097" y="1428"/>
                  </a:lnTo>
                  <a:lnTo>
                    <a:pt x="3108" y="1455"/>
                  </a:lnTo>
                  <a:lnTo>
                    <a:pt x="3110" y="1483"/>
                  </a:lnTo>
                  <a:lnTo>
                    <a:pt x="3108" y="1513"/>
                  </a:lnTo>
                  <a:lnTo>
                    <a:pt x="3097" y="1540"/>
                  </a:lnTo>
                  <a:lnTo>
                    <a:pt x="2900" y="1920"/>
                  </a:lnTo>
                  <a:lnTo>
                    <a:pt x="2835" y="2344"/>
                  </a:lnTo>
                  <a:lnTo>
                    <a:pt x="2830" y="2366"/>
                  </a:lnTo>
                  <a:lnTo>
                    <a:pt x="2820" y="2387"/>
                  </a:lnTo>
                  <a:lnTo>
                    <a:pt x="2807" y="2406"/>
                  </a:lnTo>
                  <a:lnTo>
                    <a:pt x="2789" y="2422"/>
                  </a:lnTo>
                  <a:lnTo>
                    <a:pt x="2770" y="2434"/>
                  </a:lnTo>
                  <a:lnTo>
                    <a:pt x="2387" y="2626"/>
                  </a:lnTo>
                  <a:lnTo>
                    <a:pt x="2328" y="2684"/>
                  </a:lnTo>
                  <a:lnTo>
                    <a:pt x="2328" y="3965"/>
                  </a:lnTo>
                  <a:lnTo>
                    <a:pt x="2326" y="3989"/>
                  </a:lnTo>
                  <a:lnTo>
                    <a:pt x="2319" y="4013"/>
                  </a:lnTo>
                  <a:lnTo>
                    <a:pt x="2307" y="4034"/>
                  </a:lnTo>
                  <a:lnTo>
                    <a:pt x="2291" y="4053"/>
                  </a:lnTo>
                  <a:lnTo>
                    <a:pt x="2271" y="4067"/>
                  </a:lnTo>
                  <a:lnTo>
                    <a:pt x="2249" y="4079"/>
                  </a:lnTo>
                  <a:lnTo>
                    <a:pt x="2226" y="4085"/>
                  </a:lnTo>
                  <a:lnTo>
                    <a:pt x="2201" y="4086"/>
                  </a:lnTo>
                  <a:lnTo>
                    <a:pt x="2176" y="4082"/>
                  </a:lnTo>
                  <a:lnTo>
                    <a:pt x="2152" y="4074"/>
                  </a:lnTo>
                  <a:lnTo>
                    <a:pt x="1555" y="3775"/>
                  </a:lnTo>
                  <a:lnTo>
                    <a:pt x="958" y="4074"/>
                  </a:lnTo>
                  <a:lnTo>
                    <a:pt x="932" y="4082"/>
                  </a:lnTo>
                  <a:lnTo>
                    <a:pt x="905" y="4086"/>
                  </a:lnTo>
                  <a:lnTo>
                    <a:pt x="882" y="4084"/>
                  </a:lnTo>
                  <a:lnTo>
                    <a:pt x="860" y="4077"/>
                  </a:lnTo>
                  <a:lnTo>
                    <a:pt x="840" y="4067"/>
                  </a:lnTo>
                  <a:lnTo>
                    <a:pt x="820" y="4053"/>
                  </a:lnTo>
                  <a:lnTo>
                    <a:pt x="804" y="4034"/>
                  </a:lnTo>
                  <a:lnTo>
                    <a:pt x="792" y="4013"/>
                  </a:lnTo>
                  <a:lnTo>
                    <a:pt x="785" y="3989"/>
                  </a:lnTo>
                  <a:lnTo>
                    <a:pt x="782" y="3965"/>
                  </a:lnTo>
                  <a:lnTo>
                    <a:pt x="782" y="2684"/>
                  </a:lnTo>
                  <a:lnTo>
                    <a:pt x="725" y="2626"/>
                  </a:lnTo>
                  <a:lnTo>
                    <a:pt x="342" y="2434"/>
                  </a:lnTo>
                  <a:lnTo>
                    <a:pt x="322" y="2422"/>
                  </a:lnTo>
                  <a:lnTo>
                    <a:pt x="305" y="2406"/>
                  </a:lnTo>
                  <a:lnTo>
                    <a:pt x="291" y="2387"/>
                  </a:lnTo>
                  <a:lnTo>
                    <a:pt x="281" y="2366"/>
                  </a:lnTo>
                  <a:lnTo>
                    <a:pt x="275" y="2344"/>
                  </a:lnTo>
                  <a:lnTo>
                    <a:pt x="212" y="1920"/>
                  </a:lnTo>
                  <a:lnTo>
                    <a:pt x="14" y="1540"/>
                  </a:lnTo>
                  <a:lnTo>
                    <a:pt x="4" y="1513"/>
                  </a:lnTo>
                  <a:lnTo>
                    <a:pt x="0" y="1483"/>
                  </a:lnTo>
                  <a:lnTo>
                    <a:pt x="4" y="1455"/>
                  </a:lnTo>
                  <a:lnTo>
                    <a:pt x="14" y="1428"/>
                  </a:lnTo>
                  <a:lnTo>
                    <a:pt x="212" y="1048"/>
                  </a:lnTo>
                  <a:lnTo>
                    <a:pt x="275" y="624"/>
                  </a:lnTo>
                  <a:lnTo>
                    <a:pt x="281" y="601"/>
                  </a:lnTo>
                  <a:lnTo>
                    <a:pt x="291" y="581"/>
                  </a:lnTo>
                  <a:lnTo>
                    <a:pt x="305" y="561"/>
                  </a:lnTo>
                  <a:lnTo>
                    <a:pt x="322" y="546"/>
                  </a:lnTo>
                  <a:lnTo>
                    <a:pt x="342" y="534"/>
                  </a:lnTo>
                  <a:lnTo>
                    <a:pt x="725" y="342"/>
                  </a:lnTo>
                  <a:lnTo>
                    <a:pt x="1026" y="36"/>
                  </a:lnTo>
                  <a:lnTo>
                    <a:pt x="1045" y="21"/>
                  </a:lnTo>
                  <a:lnTo>
                    <a:pt x="1065" y="10"/>
                  </a:lnTo>
                  <a:lnTo>
                    <a:pt x="1087" y="2"/>
                  </a:lnTo>
                  <a:lnTo>
                    <a:pt x="1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Box 51"/>
          <p:cNvSpPr txBox="1"/>
          <p:nvPr/>
        </p:nvSpPr>
        <p:spPr>
          <a:xfrm>
            <a:off x="1542971" y="3582439"/>
            <a:ext cx="1967206" cy="1015663"/>
          </a:xfrm>
          <a:prstGeom prst="rect">
            <a:avLst/>
          </a:prstGeom>
          <a:noFill/>
        </p:spPr>
        <p:txBody>
          <a:bodyPr wrap="none" rtlCol="0">
            <a:spAutoFit/>
          </a:bodyPr>
          <a:lstStyle/>
          <a:p>
            <a:pPr algn="ctr"/>
            <a:r>
              <a:rPr lang="en-US" sz="6000" dirty="0">
                <a:solidFill>
                  <a:schemeClr val="bg2"/>
                </a:solidFill>
                <a:latin typeface="+mj-lt"/>
              </a:rPr>
              <a:t>1750</a:t>
            </a:r>
          </a:p>
        </p:txBody>
      </p:sp>
      <p:sp>
        <p:nvSpPr>
          <p:cNvPr id="53" name="TextBox 52"/>
          <p:cNvSpPr txBox="1"/>
          <p:nvPr/>
        </p:nvSpPr>
        <p:spPr>
          <a:xfrm>
            <a:off x="5048275" y="3582439"/>
            <a:ext cx="2095446" cy="1015663"/>
          </a:xfrm>
          <a:prstGeom prst="rect">
            <a:avLst/>
          </a:prstGeom>
          <a:noFill/>
        </p:spPr>
        <p:txBody>
          <a:bodyPr wrap="none" rtlCol="0">
            <a:spAutoFit/>
          </a:bodyPr>
          <a:lstStyle/>
          <a:p>
            <a:pPr algn="ctr"/>
            <a:r>
              <a:rPr lang="en-US" sz="6000" dirty="0">
                <a:solidFill>
                  <a:schemeClr val="bg2"/>
                </a:solidFill>
                <a:latin typeface="+mj-lt"/>
              </a:rPr>
              <a:t>2500</a:t>
            </a:r>
          </a:p>
        </p:txBody>
      </p:sp>
      <p:sp>
        <p:nvSpPr>
          <p:cNvPr id="54" name="TextBox 53"/>
          <p:cNvSpPr txBox="1"/>
          <p:nvPr/>
        </p:nvSpPr>
        <p:spPr>
          <a:xfrm>
            <a:off x="8618501" y="3586750"/>
            <a:ext cx="2093843" cy="1015663"/>
          </a:xfrm>
          <a:prstGeom prst="rect">
            <a:avLst/>
          </a:prstGeom>
          <a:noFill/>
        </p:spPr>
        <p:txBody>
          <a:bodyPr wrap="none" rtlCol="0">
            <a:spAutoFit/>
          </a:bodyPr>
          <a:lstStyle/>
          <a:p>
            <a:pPr algn="ctr"/>
            <a:r>
              <a:rPr lang="en-US" sz="6000" dirty="0">
                <a:solidFill>
                  <a:schemeClr val="bg2"/>
                </a:solidFill>
                <a:latin typeface="+mj-lt"/>
              </a:rPr>
              <a:t>3270</a:t>
            </a:r>
          </a:p>
        </p:txBody>
      </p:sp>
      <p:sp>
        <p:nvSpPr>
          <p:cNvPr id="55" name="TextBox 54"/>
          <p:cNvSpPr txBox="1"/>
          <p:nvPr/>
        </p:nvSpPr>
        <p:spPr>
          <a:xfrm>
            <a:off x="1699264"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6" name="TextBox 55"/>
          <p:cNvSpPr txBox="1"/>
          <p:nvPr/>
        </p:nvSpPr>
        <p:spPr>
          <a:xfrm>
            <a:off x="5268688"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7" name="TextBox 56"/>
          <p:cNvSpPr txBox="1"/>
          <p:nvPr/>
        </p:nvSpPr>
        <p:spPr>
          <a:xfrm>
            <a:off x="8838111"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9" name="TextBox 58"/>
          <p:cNvSpPr txBox="1"/>
          <p:nvPr/>
        </p:nvSpPr>
        <p:spPr>
          <a:xfrm>
            <a:off x="887228" y="4763955"/>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64" name="TextBox 63"/>
          <p:cNvSpPr txBox="1"/>
          <p:nvPr/>
        </p:nvSpPr>
        <p:spPr>
          <a:xfrm>
            <a:off x="4456652" y="4761916"/>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65" name="TextBox 64"/>
          <p:cNvSpPr txBox="1"/>
          <p:nvPr/>
        </p:nvSpPr>
        <p:spPr>
          <a:xfrm>
            <a:off x="8026075" y="4761915"/>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26" name="Rectangle 25"/>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7</a:t>
            </a:r>
            <a:endParaRPr lang="en-US" sz="2000" b="0" dirty="0">
              <a:solidFill>
                <a:schemeClr val="bg2"/>
              </a:solidFill>
              <a:latin typeface="+mj-lt"/>
            </a:endParaRPr>
          </a:p>
        </p:txBody>
      </p:sp>
    </p:spTree>
    <p:extLst>
      <p:ext uri="{BB962C8B-B14F-4D97-AF65-F5344CB8AC3E}">
        <p14:creationId xmlns:p14="http://schemas.microsoft.com/office/powerpoint/2010/main" val="1725960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53" presetClass="entr" presetSubtype="16" fill="hold" nodeType="withEffect">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par>
                                <p:cTn id="55" presetID="10" presetClass="entr" presetSubtype="0" fill="hold" grpId="0" nodeType="withEffect">
                                  <p:stCondLst>
                                    <p:cond delay="200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par>
                                <p:cTn id="64" presetID="10" presetClass="entr" presetSubtype="0" fill="hold" grpId="0" nodeType="withEffect">
                                  <p:stCondLst>
                                    <p:cond delay="250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P spid="17" grpId="0" animBg="1"/>
      <p:bldP spid="38" grpId="0" animBg="1"/>
      <p:bldP spid="52" grpId="0"/>
      <p:bldP spid="53" grpId="0"/>
      <p:bldP spid="54" grpId="0"/>
      <p:bldP spid="55" grpId="0"/>
      <p:bldP spid="56" grpId="0"/>
      <p:bldP spid="57" grpId="0"/>
      <p:bldP spid="59" grpId="0"/>
      <p:bldP spid="64" grpId="0"/>
      <p:bldP spid="65"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3B4A18-AC89-45EB-9397-BD1493FDC15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624" r="9624"/>
          <a:stretch>
            <a:fillRect/>
          </a:stretch>
        </p:blipFill>
        <p:spPr/>
      </p:pic>
      <p:pic>
        <p:nvPicPr>
          <p:cNvPr id="12" name="Picture Placeholder 11">
            <a:extLst>
              <a:ext uri="{FF2B5EF4-FFF2-40B4-BE49-F238E27FC236}">
                <a16:creationId xmlns:a16="http://schemas.microsoft.com/office/drawing/2014/main" id="{5E6760A1-92F5-4C96-9926-302206774E7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647" r="9647"/>
          <a:stretch>
            <a:fillRect/>
          </a:stretch>
        </p:blipFill>
        <p:spPr/>
      </p:pic>
      <p:pic>
        <p:nvPicPr>
          <p:cNvPr id="14" name="Picture Placeholder 13">
            <a:extLst>
              <a:ext uri="{FF2B5EF4-FFF2-40B4-BE49-F238E27FC236}">
                <a16:creationId xmlns:a16="http://schemas.microsoft.com/office/drawing/2014/main" id="{31761267-9CCA-4222-B6E2-B6D78BDCC71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624" r="9624"/>
          <a:stretch>
            <a:fillRect/>
          </a:stretch>
        </p:blipFill>
        <p:spPr/>
      </p:pic>
      <p:sp>
        <p:nvSpPr>
          <p:cNvPr id="4" name="Title 3"/>
          <p:cNvSpPr>
            <a:spLocks noGrp="1"/>
          </p:cNvSpPr>
          <p:nvPr>
            <p:ph type="title"/>
          </p:nvPr>
        </p:nvSpPr>
        <p:spPr/>
        <p:txBody>
          <a:bodyPr/>
          <a:lstStyle/>
          <a:p>
            <a:r>
              <a:rPr lang="en-US" dirty="0"/>
              <a:t>WHAT WE </a:t>
            </a:r>
            <a:r>
              <a:rPr lang="en-US" dirty="0">
                <a:solidFill>
                  <a:schemeClr val="accent1"/>
                </a:solidFill>
              </a:rPr>
              <a:t>OFFER</a:t>
            </a:r>
          </a:p>
        </p:txBody>
      </p:sp>
      <p:sp>
        <p:nvSpPr>
          <p:cNvPr id="8" name="Rectangle 7"/>
          <p:cNvSpPr/>
          <p:nvPr/>
        </p:nvSpPr>
        <p:spPr>
          <a:xfrm>
            <a:off x="3246625"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84159"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721693"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72456" y="4377430"/>
            <a:ext cx="862737" cy="830997"/>
          </a:xfrm>
          <a:prstGeom prst="rect">
            <a:avLst/>
          </a:prstGeom>
          <a:noFill/>
        </p:spPr>
        <p:txBody>
          <a:bodyPr wrap="none" rtlCol="0">
            <a:spAutoFit/>
          </a:bodyPr>
          <a:lstStyle/>
          <a:p>
            <a:pPr algn="ctr"/>
            <a:r>
              <a:rPr lang="en-US" sz="4800" dirty="0">
                <a:solidFill>
                  <a:schemeClr val="bg2"/>
                </a:solidFill>
                <a:latin typeface="+mj-lt"/>
              </a:rPr>
              <a:t>01</a:t>
            </a:r>
          </a:p>
        </p:txBody>
      </p:sp>
      <p:sp>
        <p:nvSpPr>
          <p:cNvPr id="17" name="TextBox 16"/>
          <p:cNvSpPr txBox="1"/>
          <p:nvPr/>
        </p:nvSpPr>
        <p:spPr>
          <a:xfrm>
            <a:off x="6963503" y="4377429"/>
            <a:ext cx="955711" cy="830997"/>
          </a:xfrm>
          <a:prstGeom prst="rect">
            <a:avLst/>
          </a:prstGeom>
          <a:noFill/>
        </p:spPr>
        <p:txBody>
          <a:bodyPr wrap="none" rtlCol="0">
            <a:spAutoFit/>
          </a:bodyPr>
          <a:lstStyle/>
          <a:p>
            <a:pPr algn="ctr"/>
            <a:r>
              <a:rPr lang="en-US" sz="4800" dirty="0">
                <a:solidFill>
                  <a:schemeClr val="bg2"/>
                </a:solidFill>
                <a:latin typeface="+mj-lt"/>
              </a:rPr>
              <a:t>02</a:t>
            </a:r>
          </a:p>
        </p:txBody>
      </p:sp>
      <p:sp>
        <p:nvSpPr>
          <p:cNvPr id="18" name="TextBox 17"/>
          <p:cNvSpPr txBox="1"/>
          <p:nvPr/>
        </p:nvSpPr>
        <p:spPr>
          <a:xfrm>
            <a:off x="10702640" y="4371911"/>
            <a:ext cx="952505" cy="830997"/>
          </a:xfrm>
          <a:prstGeom prst="rect">
            <a:avLst/>
          </a:prstGeom>
          <a:noFill/>
        </p:spPr>
        <p:txBody>
          <a:bodyPr wrap="none" rtlCol="0">
            <a:spAutoFit/>
          </a:bodyPr>
          <a:lstStyle/>
          <a:p>
            <a:pPr algn="ctr"/>
            <a:r>
              <a:rPr lang="en-US" sz="4800" dirty="0">
                <a:solidFill>
                  <a:schemeClr val="bg2"/>
                </a:solidFill>
                <a:latin typeface="+mj-lt"/>
              </a:rPr>
              <a:t>03</a:t>
            </a:r>
          </a:p>
        </p:txBody>
      </p:sp>
      <p:sp>
        <p:nvSpPr>
          <p:cNvPr id="19" name="TextBox 18"/>
          <p:cNvSpPr txBox="1"/>
          <p:nvPr/>
        </p:nvSpPr>
        <p:spPr>
          <a:xfrm>
            <a:off x="1007748" y="4850019"/>
            <a:ext cx="1654620" cy="400110"/>
          </a:xfrm>
          <a:prstGeom prst="rect">
            <a:avLst/>
          </a:prstGeom>
          <a:noFill/>
        </p:spPr>
        <p:txBody>
          <a:bodyPr wrap="none" rtlCol="0">
            <a:spAutoFit/>
          </a:bodyPr>
          <a:lstStyle/>
          <a:p>
            <a:r>
              <a:rPr lang="en-US" sz="2000" dirty="0">
                <a:latin typeface="+mj-lt"/>
              </a:rPr>
              <a:t>Description</a:t>
            </a:r>
          </a:p>
        </p:txBody>
      </p:sp>
      <p:sp>
        <p:nvSpPr>
          <p:cNvPr id="20" name="TextBox 19"/>
          <p:cNvSpPr txBox="1"/>
          <p:nvPr/>
        </p:nvSpPr>
        <p:spPr>
          <a:xfrm>
            <a:off x="4746039" y="4849961"/>
            <a:ext cx="1654620" cy="400110"/>
          </a:xfrm>
          <a:prstGeom prst="rect">
            <a:avLst/>
          </a:prstGeom>
          <a:noFill/>
        </p:spPr>
        <p:txBody>
          <a:bodyPr wrap="none" rtlCol="0">
            <a:spAutoFit/>
          </a:bodyPr>
          <a:lstStyle/>
          <a:p>
            <a:r>
              <a:rPr lang="en-US" sz="2000" dirty="0">
                <a:latin typeface="+mj-lt"/>
              </a:rPr>
              <a:t>Description</a:t>
            </a:r>
          </a:p>
        </p:txBody>
      </p:sp>
      <p:sp>
        <p:nvSpPr>
          <p:cNvPr id="21" name="TextBox 20"/>
          <p:cNvSpPr txBox="1"/>
          <p:nvPr/>
        </p:nvSpPr>
        <p:spPr>
          <a:xfrm>
            <a:off x="8498113" y="4849961"/>
            <a:ext cx="1654620" cy="400110"/>
          </a:xfrm>
          <a:prstGeom prst="rect">
            <a:avLst/>
          </a:prstGeom>
          <a:noFill/>
        </p:spPr>
        <p:txBody>
          <a:bodyPr wrap="none" rtlCol="0">
            <a:spAutoFit/>
          </a:bodyPr>
          <a:lstStyle/>
          <a:p>
            <a:r>
              <a:rPr lang="en-US" sz="2000" dirty="0">
                <a:latin typeface="+mj-lt"/>
              </a:rPr>
              <a:t>Description</a:t>
            </a:r>
          </a:p>
        </p:txBody>
      </p:sp>
      <p:sp>
        <p:nvSpPr>
          <p:cNvPr id="22" name="TextBox 21"/>
          <p:cNvSpPr txBox="1"/>
          <p:nvPr/>
        </p:nvSpPr>
        <p:spPr>
          <a:xfrm>
            <a:off x="1007748" y="5133144"/>
            <a:ext cx="2234276"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3" name="TextBox 22"/>
          <p:cNvSpPr txBox="1"/>
          <p:nvPr/>
        </p:nvSpPr>
        <p:spPr>
          <a:xfrm>
            <a:off x="4747392" y="5133144"/>
            <a:ext cx="2232166"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4" name="TextBox 23"/>
          <p:cNvSpPr txBox="1"/>
          <p:nvPr/>
        </p:nvSpPr>
        <p:spPr>
          <a:xfrm>
            <a:off x="8482058" y="5133144"/>
            <a:ext cx="2239634"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Tree>
    <p:extLst>
      <p:ext uri="{BB962C8B-B14F-4D97-AF65-F5344CB8AC3E}">
        <p14:creationId xmlns:p14="http://schemas.microsoft.com/office/powerpoint/2010/main" val="1745229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6" grpId="0"/>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28BCCB-55ED-46E9-BBA8-425AEB1C64E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8" name="Rectangle 7"/>
          <p:cNvSpPr/>
          <p:nvPr/>
        </p:nvSpPr>
        <p:spPr>
          <a:xfrm>
            <a:off x="6593084" y="1"/>
            <a:ext cx="5119491" cy="3429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86586" y="652672"/>
            <a:ext cx="3932487" cy="2123658"/>
          </a:xfrm>
          <a:prstGeom prst="rect">
            <a:avLst/>
          </a:prstGeom>
          <a:noFill/>
        </p:spPr>
        <p:txBody>
          <a:bodyPr wrap="none" rtlCol="0">
            <a:spAutoFit/>
          </a:bodyPr>
          <a:lstStyle/>
          <a:p>
            <a:pPr algn="ctr"/>
            <a:r>
              <a:rPr lang="en-US" sz="6600" dirty="0">
                <a:solidFill>
                  <a:schemeClr val="bg2"/>
                </a:solidFill>
                <a:latin typeface="+mj-lt"/>
              </a:rPr>
              <a:t>SECTION</a:t>
            </a:r>
          </a:p>
          <a:p>
            <a:pPr algn="ctr"/>
            <a:r>
              <a:rPr lang="en-US" sz="6600" dirty="0">
                <a:solidFill>
                  <a:schemeClr val="bg2"/>
                </a:solidFill>
                <a:latin typeface="+mj-lt"/>
              </a:rPr>
              <a:t>BREAK</a:t>
            </a:r>
          </a:p>
        </p:txBody>
      </p:sp>
    </p:spTree>
    <p:extLst>
      <p:ext uri="{BB962C8B-B14F-4D97-AF65-F5344CB8AC3E}">
        <p14:creationId xmlns:p14="http://schemas.microsoft.com/office/powerpoint/2010/main" val="1162273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heme/theme1.xml><?xml version="1.0" encoding="utf-8"?>
<a:theme xmlns:a="http://schemas.openxmlformats.org/drawingml/2006/main" name="Office Theme">
  <a:themeElements>
    <a:clrScheme name="Sportify Dark">
      <a:dk1>
        <a:srgbClr val="FFFFFF"/>
      </a:dk1>
      <a:lt1>
        <a:srgbClr val="313131"/>
      </a:lt1>
      <a:dk2>
        <a:srgbClr val="313C3F"/>
      </a:dk2>
      <a:lt2>
        <a:srgbClr val="FFFFFF"/>
      </a:lt2>
      <a:accent1>
        <a:srgbClr val="F83529"/>
      </a:accent1>
      <a:accent2>
        <a:srgbClr val="E9292F"/>
      </a:accent2>
      <a:accent3>
        <a:srgbClr val="BB2326"/>
      </a:accent3>
      <a:accent4>
        <a:srgbClr val="8C0C04"/>
      </a:accent4>
      <a:accent5>
        <a:srgbClr val="690902"/>
      </a:accent5>
      <a:accent6>
        <a:srgbClr val="BA1318"/>
      </a:accent6>
      <a:hlink>
        <a:srgbClr val="690902"/>
      </a:hlink>
      <a:folHlink>
        <a:srgbClr val="FEC037"/>
      </a:folHlink>
    </a:clrScheme>
    <a:fontScheme name="Custom 48">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3669</TotalTime>
  <Words>1486</Words>
  <PresentationFormat>Widescreen</PresentationFormat>
  <Paragraphs>249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Kozuka Gothic Pr6N EL</vt:lpstr>
      <vt:lpstr>Arial</vt:lpstr>
      <vt:lpstr>Calibri</vt:lpstr>
      <vt:lpstr>Roboto</vt:lpstr>
      <vt:lpstr>Source Sans Pro</vt:lpstr>
      <vt:lpstr>Work Sans</vt:lpstr>
      <vt:lpstr>Work Sans Extrabold</vt:lpstr>
      <vt:lpstr>Office Theme</vt:lpstr>
      <vt:lpstr>PowerPoint Presentation</vt:lpstr>
      <vt:lpstr>WELCOME MESSAGE</vt:lpstr>
      <vt:lpstr>PowerPoint Presentation</vt:lpstr>
      <vt:lpstr>OUR TIMELINE</vt:lpstr>
      <vt:lpstr>PowerPoint Presentation</vt:lpstr>
      <vt:lpstr>OUR VISION</vt:lpstr>
      <vt:lpstr>OUR VALIDATION</vt:lpstr>
      <vt:lpstr>WHAT WE OFFER</vt:lpstr>
      <vt:lpstr>PowerPoint Presentation</vt:lpstr>
      <vt:lpstr>PROFILE TEAM</vt:lpstr>
      <vt:lpstr>PowerPoint Presentation</vt:lpstr>
      <vt:lpstr>OUR BEST TEAM</vt:lpstr>
      <vt:lpstr>OUR PORTFOLIO</vt:lpstr>
      <vt:lpstr>PowerPoint Presentation</vt:lpstr>
      <vt:lpstr>BEST PROJECT</vt:lpstr>
      <vt:lpstr>PowerPoint Presentation</vt:lpstr>
      <vt:lpstr>LAPTOP MOCKUP</vt:lpstr>
      <vt:lpstr>PowerPoint Presentation</vt:lpstr>
      <vt:lpstr>PowerPoint Presentation</vt:lpstr>
      <vt:lpstr>PowerPoint Presentation</vt:lpstr>
      <vt:lpstr>DATA MEMBERS</vt:lpstr>
      <vt:lpstr>OUR FLOWCHART</vt:lpstr>
      <vt:lpstr>SOCIAL MEDIA</vt:lpstr>
      <vt:lpstr>PRICE TABLE</vt:lpstr>
      <vt:lpstr>SWOT ANALYSIS</vt:lpstr>
      <vt:lpstr>WORLDWIDE MAP</vt:lpstr>
      <vt:lpstr>EUROPE MARKET</vt:lpstr>
      <vt:lpstr>BEST PARTNERS</vt:lpstr>
      <vt:lpstr>OUR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2018-10-18T00:03:22Z</dcterms:created>
  <dcterms:modified xsi:type="dcterms:W3CDTF">2018-10-30T11:46:57Z</dcterms:modified>
</cp:coreProperties>
</file>