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4" r:id="rId2"/>
  </p:sldMasterIdLst>
  <p:notesMasterIdLst>
    <p:notesMasterId r:id="rId15"/>
  </p:notesMasterIdLst>
  <p:sldIdLst>
    <p:sldId id="313" r:id="rId3"/>
    <p:sldId id="301" r:id="rId4"/>
    <p:sldId id="308" r:id="rId5"/>
    <p:sldId id="374" r:id="rId6"/>
    <p:sldId id="376" r:id="rId7"/>
    <p:sldId id="377" r:id="rId8"/>
    <p:sldId id="375" r:id="rId9"/>
    <p:sldId id="378" r:id="rId10"/>
    <p:sldId id="379" r:id="rId11"/>
    <p:sldId id="380" r:id="rId12"/>
    <p:sldId id="381" r:id="rId13"/>
    <p:sldId id="382" r:id="rId14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135F82"/>
    <a:srgbClr val="270F6B"/>
    <a:srgbClr val="3333FF"/>
    <a:srgbClr val="FFA700"/>
    <a:srgbClr val="242452"/>
    <a:srgbClr val="C0504D"/>
    <a:srgbClr val="FFF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39" autoAdjust="0"/>
  </p:normalViewPr>
  <p:slideViewPr>
    <p:cSldViewPr>
      <p:cViewPr varScale="1">
        <p:scale>
          <a:sx n="40" d="100"/>
          <a:sy n="40" d="100"/>
        </p:scale>
        <p:origin x="149" y="6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9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4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47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8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0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6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95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5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9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3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8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81200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6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7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2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6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914400" y="14592"/>
            <a:ext cx="23469600" cy="1436688"/>
            <a:chOff x="0" y="58"/>
            <a:chExt cx="13349" cy="905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" y="126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BF18791-9608-4E47-B037-C94737CED95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692450" y="277356"/>
            <a:ext cx="995363" cy="9715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TextBox 67"/>
          <p:cNvSpPr txBox="1"/>
          <p:nvPr userDrawn="1"/>
        </p:nvSpPr>
        <p:spPr>
          <a:xfrm>
            <a:off x="2891211" y="447238"/>
            <a:ext cx="176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4782552" y="390088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8185347" y="339380"/>
            <a:ext cx="15871662" cy="97656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b="1" kern="0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 ÁN ĐIỆN TỬ</a:t>
            </a:r>
            <a:endParaRPr lang="vi-VN" sz="4800" b="1" kern="0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89" y="197058"/>
            <a:ext cx="1698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4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82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657736" y="1923568"/>
            <a:ext cx="13944600" cy="11576010"/>
          </a:xfrm>
          <a:prstGeom prst="roundRect">
            <a:avLst>
              <a:gd name="adj" fmla="val 411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18000" rIns="36000" bIns="18000" rtlCol="0" anchor="ctr"/>
          <a:lstStyle/>
          <a:p>
            <a:pPr algn="ctr"/>
            <a:endParaRPr lang="en-US" sz="4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 flipV="1">
            <a:off x="10363200" y="2586689"/>
            <a:ext cx="12518078" cy="1318750"/>
          </a:xfrm>
          <a:prstGeom prst="round2Same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55924" y="2691490"/>
            <a:ext cx="13516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CHƯƠNG </a:t>
            </a:r>
            <a:r>
              <a:rPr lang="en-US" sz="6000" b="1" dirty="0">
                <a:solidFill>
                  <a:srgbClr val="FFFF00"/>
                </a:solidFill>
                <a:latin typeface="Times New Roman (Headings)"/>
              </a:rPr>
              <a:t>V</a:t>
            </a:r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. </a:t>
            </a:r>
            <a:r>
              <a:rPr lang="en-US" sz="6000" b="1" dirty="0">
                <a:solidFill>
                  <a:schemeClr val="bg1"/>
                </a:solidFill>
                <a:latin typeface="Times New Roman (Headings)"/>
              </a:rPr>
              <a:t>ĐẠI SỐ TỔ </a:t>
            </a:r>
            <a:r>
              <a:rPr lang="vi-VN" sz="6000" b="1" dirty="0">
                <a:solidFill>
                  <a:schemeClr val="bg1"/>
                </a:solidFill>
                <a:latin typeface="Times New Roman (Headings)"/>
                <a:cs typeface="Times New Roman" panose="02020603050405020304" pitchFamily="18" charset="0"/>
              </a:rPr>
              <a:t>HỢP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DD62A2F-0278-4FC2-A499-CACC34D75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70" y="1923568"/>
            <a:ext cx="8531796" cy="11576010"/>
          </a:xfrm>
          <a:prstGeom prst="rect">
            <a:avLst/>
          </a:pr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FA1434C5-B6EA-4E8A-9827-5D7F3A02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4844329"/>
            <a:ext cx="12518078" cy="71190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§1. </a:t>
            </a:r>
            <a:r>
              <a:rPr lang="vi-VN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 tắc cộng. Quy tắc nhân. Sơ đồ hình cây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§2.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Hoán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Chỉnh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§3.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§4.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Newton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51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B2A7661-03E3-445E-A5CE-D6CECF24A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580" y="8563360"/>
            <a:ext cx="16231849" cy="2486665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5768EE-50F6-417B-ABF0-DF03A86C6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16" y="3948804"/>
            <a:ext cx="8316096" cy="8859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B6AAED-E8E1-4C1F-8C05-FB8AB358BC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617" y="5419303"/>
            <a:ext cx="10599147" cy="2052800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000809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D1A7853-A016-4D57-9E91-3216541AC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50" y="3975419"/>
            <a:ext cx="2874954" cy="8327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D366A4-0365-4C66-8696-C4D0E504E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088979"/>
            <a:ext cx="10044539" cy="9950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29AA71-1C78-4DD6-985C-E8AC2A0F5B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7755" y="6525264"/>
            <a:ext cx="10205888" cy="97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1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297395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Vận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E4B51C4-D6DF-4636-AD6B-B399F2A8B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87" y="4235782"/>
            <a:ext cx="22434314" cy="747216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C0F1A57-CD75-436E-BA9D-00EB4DF9EC24}"/>
              </a:ext>
            </a:extLst>
          </p:cNvPr>
          <p:cNvSpPr txBox="1"/>
          <p:nvPr/>
        </p:nvSpPr>
        <p:spPr>
          <a:xfrm>
            <a:off x="5638800" y="2133600"/>
            <a:ext cx="17645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HS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nghiên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cứu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đại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bày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sản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phẩm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endParaRPr lang="vi-VN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23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632417" y="1892522"/>
            <a:ext cx="22446783" cy="11635957"/>
            <a:chOff x="-3538955" y="3486542"/>
            <a:chExt cx="21564599" cy="11635957"/>
          </a:xfrm>
        </p:grpSpPr>
        <p:sp>
          <p:nvSpPr>
            <p:cNvPr id="70" name="Right Triangle 69"/>
            <p:cNvSpPr/>
            <p:nvPr/>
          </p:nvSpPr>
          <p:spPr>
            <a:xfrm flipH="1">
              <a:off x="8958821" y="3486542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-3538955" y="3592713"/>
              <a:ext cx="21564599" cy="11529786"/>
            </a:xfrm>
            <a:prstGeom prst="roundRect">
              <a:avLst>
                <a:gd name="adj" fmla="val 411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87709" y="2058881"/>
            <a:ext cx="3467556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 HỌC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544" y="4114018"/>
            <a:ext cx="13632086" cy="833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6" name="Group 60"/>
          <p:cNvGrpSpPr/>
          <p:nvPr/>
        </p:nvGrpSpPr>
        <p:grpSpPr>
          <a:xfrm>
            <a:off x="1447799" y="5264645"/>
            <a:ext cx="4939912" cy="922573"/>
            <a:chOff x="7459670" y="7086600"/>
            <a:chExt cx="4940485" cy="922680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33076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Khởi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động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447800" y="6451688"/>
            <a:ext cx="9223137" cy="945164"/>
            <a:chOff x="7459670" y="8524495"/>
            <a:chExt cx="9224200" cy="945273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7591414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Hình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thành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kiến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mới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447797" y="9012451"/>
            <a:ext cx="4730376" cy="930220"/>
            <a:chOff x="7459670" y="9982200"/>
            <a:chExt cx="4730925" cy="930328"/>
          </a:xfrm>
        </p:grpSpPr>
        <p:sp>
          <p:nvSpPr>
            <p:cNvPr id="82" name="Rectangle 81"/>
            <p:cNvSpPr/>
            <p:nvPr/>
          </p:nvSpPr>
          <p:spPr>
            <a:xfrm>
              <a:off x="8900530" y="10081435"/>
              <a:ext cx="329006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Vận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dụng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826047" y="7688759"/>
                  <a:ext cx="773036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47" name="Group 67"/>
          <p:cNvGrpSpPr/>
          <p:nvPr/>
        </p:nvGrpSpPr>
        <p:grpSpPr>
          <a:xfrm>
            <a:off x="1468729" y="7710499"/>
            <a:ext cx="4668087" cy="972308"/>
            <a:chOff x="7459670" y="8524495"/>
            <a:chExt cx="6035454" cy="972420"/>
          </a:xfrm>
        </p:grpSpPr>
        <p:sp>
          <p:nvSpPr>
            <p:cNvPr id="48" name="Rectangle 47"/>
            <p:cNvSpPr/>
            <p:nvPr/>
          </p:nvSpPr>
          <p:spPr>
            <a:xfrm>
              <a:off x="9529919" y="8665822"/>
              <a:ext cx="396520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9" name="Group 32"/>
            <p:cNvGrpSpPr/>
            <p:nvPr/>
          </p:nvGrpSpPr>
          <p:grpSpPr>
            <a:xfrm>
              <a:off x="7459670" y="8524495"/>
              <a:ext cx="1800329" cy="929883"/>
              <a:chOff x="7459669" y="7543800"/>
              <a:chExt cx="1785466" cy="929883"/>
            </a:xfrm>
          </p:grpSpPr>
          <p:sp>
            <p:nvSpPr>
              <p:cNvPr id="5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1" name="Group 41"/>
              <p:cNvGrpSpPr/>
              <p:nvPr/>
            </p:nvGrpSpPr>
            <p:grpSpPr>
              <a:xfrm>
                <a:off x="7469189" y="7685126"/>
                <a:ext cx="1775946" cy="788557"/>
                <a:chOff x="7469189" y="7685126"/>
                <a:chExt cx="1775946" cy="788557"/>
              </a:xfrm>
            </p:grpSpPr>
            <p:sp>
              <p:nvSpPr>
                <p:cNvPr id="52" name="Round Same Side Corner Rectangle 51"/>
                <p:cNvSpPr/>
                <p:nvPr/>
              </p:nvSpPr>
              <p:spPr>
                <a:xfrm rot="5400000">
                  <a:off x="7962883" y="7191432"/>
                  <a:ext cx="788557" cy="1775946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7751318" y="7688759"/>
                  <a:ext cx="922491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97" name="Google Shape;123;p14">
            <a:extLst>
              <a:ext uri="{FF2B5EF4-FFF2-40B4-BE49-F238E27FC236}">
                <a16:creationId xmlns:a16="http://schemas.microsoft.com/office/drawing/2014/main" id="{6F2C5CD0-4105-41B5-AFEE-D88C0083FA70}"/>
              </a:ext>
            </a:extLst>
          </p:cNvPr>
          <p:cNvSpPr txBox="1"/>
          <p:nvPr/>
        </p:nvSpPr>
        <p:spPr>
          <a:xfrm>
            <a:off x="2363882" y="2843759"/>
            <a:ext cx="1840975" cy="13233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➉</a:t>
            </a:r>
            <a:endParaRPr sz="8000" b="1" dirty="0">
              <a:solidFill>
                <a:schemeClr val="bg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C23DE1C-E8E6-4B22-ABFD-8475D2948CC7}"/>
              </a:ext>
            </a:extLst>
          </p:cNvPr>
          <p:cNvGrpSpPr/>
          <p:nvPr/>
        </p:nvGrpSpPr>
        <p:grpSpPr>
          <a:xfrm>
            <a:off x="6119867" y="2133600"/>
            <a:ext cx="13632085" cy="1880890"/>
            <a:chOff x="394026" y="139419"/>
            <a:chExt cx="11228423" cy="188089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E2210BF-806D-47DD-8F8D-CCA2DB18527D}"/>
                </a:ext>
              </a:extLst>
            </p:cNvPr>
            <p:cNvGrpSpPr/>
            <p:nvPr/>
          </p:nvGrpSpPr>
          <p:grpSpPr>
            <a:xfrm>
              <a:off x="394026" y="139419"/>
              <a:ext cx="11228423" cy="1880890"/>
              <a:chOff x="814648" y="4231655"/>
              <a:chExt cx="11228423" cy="188089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B07DBC7-B832-46CC-9B37-FF5DE842FCE6}"/>
                  </a:ext>
                </a:extLst>
              </p:cNvPr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E15F47A-58E4-4238-B59E-259793E4C47E}"/>
                  </a:ext>
                </a:extLst>
              </p:cNvPr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64640920-8313-4669-A878-379DC6A75A14}"/>
                    </a:ext>
                  </a:extLst>
                </p:cNvPr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6A654E73-6239-468E-8089-307B3F2D407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DB85BBD7-FBC9-429E-9CA9-AD7608A793D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: Shape 119">
                    <a:extLst>
                      <a:ext uri="{FF2B5EF4-FFF2-40B4-BE49-F238E27FC236}">
                        <a16:creationId xmlns:a16="http://schemas.microsoft.com/office/drawing/2014/main" id="{F0A31368-5C47-4C6D-B5EE-598C4C4C4A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17" name="Picture 116">
                  <a:extLst>
                    <a:ext uri="{FF2B5EF4-FFF2-40B4-BE49-F238E27FC236}">
                      <a16:creationId xmlns:a16="http://schemas.microsoft.com/office/drawing/2014/main" id="{9ED3B5BF-C3BE-4BDD-9382-1805FB1F42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7D03E0F1-35C6-4608-AD0C-020FD28E3E4F}"/>
                  </a:ext>
                </a:extLst>
              </p:cNvPr>
              <p:cNvGrpSpPr/>
              <p:nvPr/>
            </p:nvGrpSpPr>
            <p:grpSpPr>
              <a:xfrm>
                <a:off x="1382150" y="4821034"/>
                <a:ext cx="8911512" cy="1291511"/>
                <a:chOff x="2217673" y="4788029"/>
                <a:chExt cx="8911512" cy="1291511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1A11BCDE-0B85-451B-96C0-5D38A0F575DC}"/>
                    </a:ext>
                  </a:extLst>
                </p:cNvPr>
                <p:cNvGrpSpPr/>
                <p:nvPr/>
              </p:nvGrpSpPr>
              <p:grpSpPr>
                <a:xfrm>
                  <a:off x="2217673" y="4788029"/>
                  <a:ext cx="7841621" cy="1291511"/>
                  <a:chOff x="2151171" y="4731333"/>
                  <a:chExt cx="7841621" cy="1291511"/>
                </a:xfrm>
              </p:grpSpPr>
              <p:sp>
                <p:nvSpPr>
                  <p:cNvPr id="112" name="Arrow: Pentagon 111">
                    <a:extLst>
                      <a:ext uri="{FF2B5EF4-FFF2-40B4-BE49-F238E27FC236}">
                        <a16:creationId xmlns:a16="http://schemas.microsoft.com/office/drawing/2014/main" id="{1EAE05B5-4025-4CEE-9AC7-1AB6177A996B}"/>
                      </a:ext>
                    </a:extLst>
                  </p:cNvPr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CAB9DD1D-19B6-46EF-B106-2089127B3A37}"/>
                      </a:ext>
                    </a:extLst>
                  </p:cNvPr>
                  <p:cNvGrpSpPr/>
                  <p:nvPr/>
                </p:nvGrpSpPr>
                <p:grpSpPr>
                  <a:xfrm>
                    <a:off x="2151171" y="4980154"/>
                    <a:ext cx="1377331" cy="1042690"/>
                    <a:chOff x="2830740" y="5273748"/>
                    <a:chExt cx="1377331" cy="1042690"/>
                  </a:xfrm>
                </p:grpSpPr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1ED8F30B-B3D2-46F4-AF2A-7D023C9647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0740" y="5273748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TextBox 114">
                      <a:extLst>
                        <a:ext uri="{FF2B5EF4-FFF2-40B4-BE49-F238E27FC236}">
                          <a16:creationId xmlns:a16="http://schemas.microsoft.com/office/drawing/2014/main" id="{0FB7A7CB-AE6C-404F-903F-A20A7BA3A7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01248" y="5480262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>
                          <a:solidFill>
                            <a:srgbClr val="D60093"/>
                          </a:solidFill>
                          <a:latin typeface="Britannic Bold" panose="020B0903060703020204" pitchFamily="34" charset="0"/>
                        </a:rPr>
                        <a:t>§4</a:t>
                      </a:r>
                    </a:p>
                  </p:txBody>
                </p:sp>
              </p:grpSp>
            </p:grp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41BC9EEA-67FE-4025-88C5-13279157F75A}"/>
                    </a:ext>
                  </a:extLst>
                </p:cNvPr>
                <p:cNvSpPr txBox="1"/>
                <p:nvPr/>
              </p:nvSpPr>
              <p:spPr>
                <a:xfrm>
                  <a:off x="3517912" y="5120253"/>
                  <a:ext cx="761127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Nhị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Newton</a:t>
                  </a:r>
                </a:p>
              </p:txBody>
            </p:sp>
          </p:grpSp>
        </p:grpSp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707D7BD0-AB45-4AE3-B10E-5F71423C6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5DA27644-2C46-47CA-A457-16B35E614217}"/>
              </a:ext>
            </a:extLst>
          </p:cNvPr>
          <p:cNvSpPr txBox="1"/>
          <p:nvPr/>
        </p:nvSpPr>
        <p:spPr>
          <a:xfrm>
            <a:off x="9238359" y="1969595"/>
            <a:ext cx="9190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Chương V. ĐẠI SỐ TỔ HỢP</a:t>
            </a:r>
          </a:p>
        </p:txBody>
      </p: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ounded Rectangle 39">
            <a:extLst>
              <a:ext uri="{FF2B5EF4-FFF2-40B4-BE49-F238E27FC236}">
                <a16:creationId xmlns:a16="http://schemas.microsoft.com/office/drawing/2014/main" id="{981A39B3-6DEE-425A-B0AB-46CAEA029EDB}"/>
              </a:ext>
            </a:extLst>
          </p:cNvPr>
          <p:cNvSpPr/>
          <p:nvPr/>
        </p:nvSpPr>
        <p:spPr>
          <a:xfrm>
            <a:off x="990600" y="9711939"/>
            <a:ext cx="22421183" cy="1565661"/>
          </a:xfrm>
          <a:prstGeom prst="roundRect">
            <a:avLst>
              <a:gd name="adj" fmla="val 534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chóng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394042" cy="940513"/>
              <a:chOff x="1311958" y="3405486"/>
              <a:chExt cx="4394042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92641" y="2099826"/>
                <a:ext cx="793396" cy="363332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6389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Khởi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động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4152FA-95E1-4C9C-82EC-FAB52C5DE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68376"/>
            <a:ext cx="22508879" cy="54804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C5F73A-65E4-447D-A96D-AFC15A0EE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698" y="5764583"/>
            <a:ext cx="2971801" cy="712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267795-615E-40E6-B008-6DB341817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826" y="6846226"/>
            <a:ext cx="4485547" cy="6213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D39973-8A2F-4E61-8DF9-5C1054AFB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7776412"/>
            <a:ext cx="4190999" cy="6817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02856C-6167-4666-AE88-2CC8861396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0" y="7761111"/>
            <a:ext cx="6096001" cy="62088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B29590-0F4F-4D02-9521-EE597F7D3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3895" y="11637084"/>
            <a:ext cx="4470526" cy="85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97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BAE84C-C699-4A18-8D2D-5752E6265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007915"/>
            <a:ext cx="22457391" cy="734588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43340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5C90AE-C06D-4183-A514-27A1D157F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3886200"/>
            <a:ext cx="7393201" cy="10168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1FA5A-8921-47BF-9301-BA4BA9E92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40" y="4953000"/>
            <a:ext cx="9701760" cy="8496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963CC4-17C6-4446-BD2E-2521FF9F1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5943600"/>
            <a:ext cx="16415865" cy="9607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086" y="7183865"/>
            <a:ext cx="22434314" cy="6303535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2335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226705"/>
            <a:ext cx="22434314" cy="630353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5592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B406C4-5E43-46D7-B3D8-972F181C0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84" y="3813621"/>
            <a:ext cx="19436957" cy="11817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A01FB-055C-475B-AC4A-F1DF1E8E1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402770"/>
            <a:ext cx="23095946" cy="1074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9B431A-FE84-4AF0-BA88-6B4E8BF11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926770"/>
            <a:ext cx="16239816" cy="1074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A8B59D-57FF-4578-AD62-69A9884D99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8461387"/>
            <a:ext cx="15468600" cy="1139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1F137A-278D-41A6-8256-DDF6ECC9C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8064" y="9999450"/>
            <a:ext cx="17447871" cy="3275267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96589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0144659" y="1741745"/>
              <a:ext cx="1250452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để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khai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triển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biểu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797034-7546-4161-8980-CBE3C5042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99" y="5181600"/>
            <a:ext cx="6871127" cy="11353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EF0EFC-D8B2-4CCC-8B80-9F3A894B0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84" y="3886200"/>
            <a:ext cx="6929242" cy="10294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96FF8E-48F3-4A96-8A88-5E3EC58FAA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99" y="6705600"/>
            <a:ext cx="7186618" cy="1029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31B81B-C5B0-4B64-A98C-B54F0BFB37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25400" y="3962400"/>
            <a:ext cx="10582749" cy="3079636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D7BDD6-E39B-4807-A239-2105FD2FAC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8773" y="6950829"/>
            <a:ext cx="12518991" cy="3079636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4FE480-06FC-43A3-91EC-CA3782749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7400" y="9939258"/>
            <a:ext cx="18533809" cy="3079636"/>
          </a:xfrm>
          <a:prstGeom prst="rect">
            <a:avLst/>
          </a:prstGeom>
          <a:ln w="88900" cap="sq" cmpd="thickThin">
            <a:solidFill>
              <a:srgbClr val="00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8984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F959064-97E7-4C35-8597-0446AC66E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88" y="4556389"/>
            <a:ext cx="22421541" cy="481621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63297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2871</TotalTime>
  <Words>191</Words>
  <PresentationFormat>Custom</PresentationFormat>
  <Paragraphs>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Yu Gothic UI Semilight</vt:lpstr>
      <vt:lpstr>Arial</vt:lpstr>
      <vt:lpstr>Britannic Bold</vt:lpstr>
      <vt:lpstr>Calibri</vt:lpstr>
      <vt:lpstr>Calibri Light</vt:lpstr>
      <vt:lpstr>Tahoma</vt:lpstr>
      <vt:lpstr>Times New Roman</vt:lpstr>
      <vt:lpstr>Times New Roman (Headings)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2013-08-31T11:42:51Z</dcterms:created>
  <dcterms:modified xsi:type="dcterms:W3CDTF">2022-08-08T13:29:42Z</dcterms:modified>
</cp:coreProperties>
</file>