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6fepUnXV8DUKjPZxWX9nxwrg4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CBABF9-EF7A-4E35-972D-E65FCF0FBF77}">
  <a:tblStyle styleId="{28CBABF9-EF7A-4E35-972D-E65FCF0FBF7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4232CDA-F670-4099-9A78-CB6E77EC632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G3Aweo-74k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opencolleges.edu.au/careers/career-quiz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/>
          <p:nvPr/>
        </p:nvSpPr>
        <p:spPr>
          <a:xfrm>
            <a:off x="1359889" y="407500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FREE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10"/>
          <p:cNvCxnSpPr>
            <a:stCxn id="200" idx="1"/>
            <a:endCxn id="198" idx="0"/>
          </p:cNvCxnSpPr>
          <p:nvPr/>
        </p:nvCxnSpPr>
        <p:spPr>
          <a:xfrm flipH="1">
            <a:off x="2335322" y="2963351"/>
            <a:ext cx="975300" cy="1111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1" name="Google Shape;201;p10"/>
          <p:cNvSpPr/>
          <p:nvPr/>
        </p:nvSpPr>
        <p:spPr>
          <a:xfrm>
            <a:off x="3742137" y="38919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1426855" y="148025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3310622" y="26356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6512314" y="1425065"/>
            <a:ext cx="4903830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Personality quiz</a:t>
            </a:r>
            <a:endParaRPr/>
          </a:p>
        </p:txBody>
      </p:sp>
      <p:sp>
        <p:nvSpPr>
          <p:cNvPr id="205" name="Google Shape;205;p10"/>
          <p:cNvSpPr/>
          <p:nvPr/>
        </p:nvSpPr>
        <p:spPr>
          <a:xfrm>
            <a:off x="6512314" y="4175392"/>
            <a:ext cx="4903830" cy="72711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Talk about your career choice(s).</a:t>
            </a:r>
            <a:endParaRPr/>
          </a:p>
        </p:txBody>
      </p:sp>
      <p:cxnSp>
        <p:nvCxnSpPr>
          <p:cNvPr id="206" name="Google Shape;206;p10"/>
          <p:cNvCxnSpPr>
            <a:stCxn id="203" idx="3"/>
            <a:endCxn id="200" idx="0"/>
          </p:cNvCxnSpPr>
          <p:nvPr/>
        </p:nvCxnSpPr>
        <p:spPr>
          <a:xfrm>
            <a:off x="3310622" y="1807954"/>
            <a:ext cx="975300" cy="8277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7" name="Google Shape;207;p10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208" name="Google Shape;208;p10"/>
          <p:cNvSpPr/>
          <p:nvPr/>
        </p:nvSpPr>
        <p:spPr>
          <a:xfrm>
            <a:off x="5580309" y="388111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6436172" y="400952"/>
            <a:ext cx="1792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6526769" y="2401677"/>
            <a:ext cx="4903830" cy="140897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Decide which jobs are traditionally considered done by male or female.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Discuss why the jobs in 1 are traditionally done by men or women.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/>
        </p:nvSpPr>
        <p:spPr>
          <a:xfrm>
            <a:off x="1345737" y="1113110"/>
            <a:ext cx="91347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 of three. Talk about your career choice(s).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807719" y="1937033"/>
            <a:ext cx="1021080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think I'll work as a shop assistant because people often say that I have good persuasion skills.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Good for you. I'd like to be a nurse because I enjoy helping people.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Sounds great. I'd like to be a surgeon. I believe I can work well under pressure and don't mind working long hours. </a:t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/>
          <p:nvPr/>
        </p:nvSpPr>
        <p:spPr>
          <a:xfrm>
            <a:off x="1359889" y="407500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FREE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p12"/>
          <p:cNvCxnSpPr>
            <a:stCxn id="228" idx="1"/>
            <a:endCxn id="226" idx="0"/>
          </p:cNvCxnSpPr>
          <p:nvPr/>
        </p:nvCxnSpPr>
        <p:spPr>
          <a:xfrm flipH="1">
            <a:off x="2335322" y="2963351"/>
            <a:ext cx="975300" cy="1111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9" name="Google Shape;229;p12"/>
          <p:cNvSpPr/>
          <p:nvPr/>
        </p:nvSpPr>
        <p:spPr>
          <a:xfrm>
            <a:off x="3742137" y="38919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1426855" y="148025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3310622" y="26356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6512314" y="1425065"/>
            <a:ext cx="4903830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Personality quiz</a:t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6512314" y="4175392"/>
            <a:ext cx="4903830" cy="72711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Talk about your career choice(s).</a:t>
            </a:r>
            <a:endParaRPr/>
          </a:p>
        </p:txBody>
      </p:sp>
      <p:cxnSp>
        <p:nvCxnSpPr>
          <p:cNvPr id="234" name="Google Shape;234;p12"/>
          <p:cNvCxnSpPr>
            <a:stCxn id="231" idx="3"/>
            <a:endCxn id="228" idx="0"/>
          </p:cNvCxnSpPr>
          <p:nvPr/>
        </p:nvCxnSpPr>
        <p:spPr>
          <a:xfrm>
            <a:off x="3310622" y="1807954"/>
            <a:ext cx="975300" cy="8277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5" name="Google Shape;235;p12"/>
          <p:cNvSpPr/>
          <p:nvPr/>
        </p:nvSpPr>
        <p:spPr>
          <a:xfrm>
            <a:off x="3078355" y="5267248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6512314" y="5267248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238" name="Google Shape;238;p12"/>
          <p:cNvSpPr/>
          <p:nvPr/>
        </p:nvSpPr>
        <p:spPr>
          <a:xfrm>
            <a:off x="5580309" y="388111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6436172" y="400952"/>
            <a:ext cx="1792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cxnSp>
        <p:nvCxnSpPr>
          <p:cNvPr id="240" name="Google Shape;240;p12"/>
          <p:cNvCxnSpPr>
            <a:stCxn id="226" idx="3"/>
            <a:endCxn id="235" idx="0"/>
          </p:cNvCxnSpPr>
          <p:nvPr/>
        </p:nvCxnSpPr>
        <p:spPr>
          <a:xfrm>
            <a:off x="3310622" y="4430109"/>
            <a:ext cx="859200" cy="837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1" name="Google Shape;241;p12"/>
          <p:cNvSpPr/>
          <p:nvPr/>
        </p:nvSpPr>
        <p:spPr>
          <a:xfrm>
            <a:off x="6526769" y="2401677"/>
            <a:ext cx="4903830" cy="140897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Decide which jobs are traditionally done by men or women.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Discuss why the jobs in 1 are traditionally done by men or women.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1358390" y="2317712"/>
            <a:ext cx="93825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Video:</a:t>
            </a:r>
            <a:endParaRPr/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https://www.youtube.com/watch?v=G3Aweo-74kY</a:t>
            </a:r>
            <a:endParaRPr sz="3200">
              <a:solidFill>
                <a:srgbClr val="A21E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/>
          <p:nvPr/>
        </p:nvSpPr>
        <p:spPr>
          <a:xfrm>
            <a:off x="1882037" y="2055511"/>
            <a:ext cx="858408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the presentation for the Project lesson.</a:t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7" name="Google Shape;2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956446" y="605530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3362498" y="3695897"/>
            <a:ext cx="54670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Career choices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 EQUALITY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5860670" y="27984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4" name="Google Shape;114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pic>
          <p:nvPicPr>
            <p:cNvPr id="116" name="Google Shape;11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3"/>
          <p:cNvSpPr txBox="1">
            <a:spLocks noGrp="1"/>
          </p:cNvSpPr>
          <p:nvPr>
            <p:ph type="subTitle" idx="1"/>
          </p:nvPr>
        </p:nvSpPr>
        <p:spPr>
          <a:xfrm>
            <a:off x="1670100" y="2058825"/>
            <a:ext cx="8851800" cy="25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None/>
            </a:pPr>
            <a:endParaRPr sz="3600"/>
          </a:p>
          <a:p>
            <a:pPr marL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Understand how to express opinions</a:t>
            </a:r>
            <a:endParaRPr sz="3600"/>
          </a:p>
          <a:p>
            <a:pPr marL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Apply useful expressions to talk about career choices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359889" y="407500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FREE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stCxn id="124" idx="1"/>
            <a:endCxn id="122" idx="0"/>
          </p:cNvCxnSpPr>
          <p:nvPr/>
        </p:nvCxnSpPr>
        <p:spPr>
          <a:xfrm flipH="1">
            <a:off x="2335322" y="2963351"/>
            <a:ext cx="975300" cy="1111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5" name="Google Shape;125;p4"/>
          <p:cNvSpPr/>
          <p:nvPr/>
        </p:nvSpPr>
        <p:spPr>
          <a:xfrm>
            <a:off x="3742137" y="38919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1426855" y="148025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310622" y="26356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512314" y="1425065"/>
            <a:ext cx="4903830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Personality quiz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6512314" y="4175392"/>
            <a:ext cx="4903830" cy="72711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Talk about your career choice(s).</a:t>
            </a:r>
            <a:endParaRPr/>
          </a:p>
        </p:txBody>
      </p:sp>
      <p:cxnSp>
        <p:nvCxnSpPr>
          <p:cNvPr id="130" name="Google Shape;130;p4"/>
          <p:cNvCxnSpPr>
            <a:stCxn id="127" idx="3"/>
            <a:endCxn id="124" idx="0"/>
          </p:cNvCxnSpPr>
          <p:nvPr/>
        </p:nvCxnSpPr>
        <p:spPr>
          <a:xfrm>
            <a:off x="3310622" y="1807954"/>
            <a:ext cx="975300" cy="8277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078355" y="5267248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6512314" y="5267248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580309" y="388111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36172" y="400952"/>
            <a:ext cx="1792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cxnSp>
        <p:nvCxnSpPr>
          <p:cNvPr id="136" name="Google Shape;136;p4"/>
          <p:cNvCxnSpPr>
            <a:stCxn id="122" idx="3"/>
            <a:endCxn id="131" idx="0"/>
          </p:cNvCxnSpPr>
          <p:nvPr/>
        </p:nvCxnSpPr>
        <p:spPr>
          <a:xfrm>
            <a:off x="3310622" y="4430109"/>
            <a:ext cx="859200" cy="837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6526769" y="2401677"/>
            <a:ext cx="4903830" cy="140897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Decide which jobs are traditionally done by men or women.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Discuss why the jobs in 1 are traditionally done by men or women.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3742137" y="38919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1426855" y="148025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512314" y="1425065"/>
            <a:ext cx="4903830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Personality quiz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5580309" y="388111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6436172" y="400952"/>
            <a:ext cx="1792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0" y="4019502"/>
            <a:ext cx="12192001" cy="1815882"/>
          </a:xfrm>
          <a:prstGeom prst="rect">
            <a:avLst/>
          </a:prstGeom>
          <a:solidFill>
            <a:schemeClr val="dk1">
              <a:alpha val="4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PERSONALITY QUIZ: Find your suitable career!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https://www.opencolleges.edu.au/careers/career-quiz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3742137" y="38919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1426855" y="148025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3310622" y="26356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6512314" y="1425065"/>
            <a:ext cx="4903830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Personality quiz</a:t>
            </a:r>
            <a:endParaRPr/>
          </a:p>
        </p:txBody>
      </p:sp>
      <p:cxnSp>
        <p:nvCxnSpPr>
          <p:cNvPr id="166" name="Google Shape;166;p7"/>
          <p:cNvCxnSpPr>
            <a:stCxn id="163" idx="3"/>
            <a:endCxn id="164" idx="0"/>
          </p:cNvCxnSpPr>
          <p:nvPr/>
        </p:nvCxnSpPr>
        <p:spPr>
          <a:xfrm>
            <a:off x="3310622" y="1807954"/>
            <a:ext cx="975300" cy="8277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7" name="Google Shape;167;p7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5580309" y="388111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6436172" y="400952"/>
            <a:ext cx="1792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6526769" y="2401677"/>
            <a:ext cx="4903830" cy="140897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Decide which jobs are traditionally done by men or women.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Discuss why the jobs in 1 are traditionally done by men or women.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897983" y="1024842"/>
            <a:ext cx="10395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Decide which jobs are traditionally done by men or women. Use the expressions given to help you. 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596626" y="126175"/>
            <a:ext cx="664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9" name="Google Shape;179;p8"/>
          <p:cNvGraphicFramePr/>
          <p:nvPr/>
        </p:nvGraphicFramePr>
        <p:xfrm>
          <a:off x="596619" y="212798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{28CBABF9-EF7A-4E35-972D-E65FCF0FBF77}</a:tableStyleId>
              </a:tblPr>
              <a:tblGrid>
                <a:gridCol w="259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Jobs</a:t>
                      </a:r>
                      <a:endParaRPr/>
                    </a:p>
                  </a:txBody>
                  <a:tcPr marL="88750" marR="88750" marT="44375" marB="44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Men</a:t>
                      </a:r>
                      <a:endParaRPr/>
                    </a:p>
                  </a:txBody>
                  <a:tcPr marL="88750" marR="88750" marT="44375" marB="44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Women</a:t>
                      </a:r>
                      <a:endParaRPr/>
                    </a:p>
                  </a:txBody>
                  <a:tcPr marL="88750" marR="88750" marT="44375" marB="443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strike="noStrike" cap="none"/>
                        <a:t>1. Surgeons</a:t>
                      </a:r>
                      <a:endParaRPr sz="17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2. Shop assistants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3. Nurses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4. Airplane pilots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5. Firefighters 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6. Kindergarten teachers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7. Engineers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8. Secretaries 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0" name="Google Shape;180;p8"/>
          <p:cNvSpPr/>
          <p:nvPr/>
        </p:nvSpPr>
        <p:spPr>
          <a:xfrm>
            <a:off x="5951220" y="2127978"/>
            <a:ext cx="5240482" cy="4158478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expressions: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think / I believe (that)…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more male (surgeons)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 female (surgeons).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/ Women traditionally work 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(firefighters) …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(Nursing) jobs are done by men / women.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(nurse's) job is traditionally done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men / women.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395377" y="121648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425549" y="1148131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 txBox="1"/>
          <p:nvPr/>
        </p:nvSpPr>
        <p:spPr>
          <a:xfrm>
            <a:off x="1356360" y="1017463"/>
            <a:ext cx="103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Discuss why the jobs in Task 1 are traditionally done by men or women. Use the ideas below to help you.</a:t>
            </a:r>
            <a:endParaRPr/>
          </a:p>
        </p:txBody>
      </p:sp>
      <p:sp>
        <p:nvSpPr>
          <p:cNvPr id="190" name="Google Shape;190;p9"/>
          <p:cNvSpPr txBox="1"/>
          <p:nvPr/>
        </p:nvSpPr>
        <p:spPr>
          <a:xfrm>
            <a:off x="596626" y="126175"/>
            <a:ext cx="650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1" name="Google Shape;191;p9"/>
          <p:cNvGraphicFramePr/>
          <p:nvPr/>
        </p:nvGraphicFramePr>
        <p:xfrm>
          <a:off x="2401799" y="225222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{E4232CDA-F670-4099-9A78-CB6E77EC632B}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6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SUGGESTED IDEAS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A3D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3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Good physical strength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Good communication skills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Ability to work well under pressure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Being kind, gentle and caring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A3DB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Ability to work long hours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Good persuasion skills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Flexible working schedule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More time to take care of their families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A3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2" name="Google Shape;192;p9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PresentationFormat>Widescreen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Bookman Old Style</vt:lpstr>
      <vt:lpstr>Open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2023-07-17T08:33:30Z</dcterms:modified>
</cp:coreProperties>
</file>