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dVEIirUIRJMtGP6uTHRX0iOlJ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2913" y="-1524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44196" y="-59153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77" y="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7366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</cp:coreProperties>
</file>