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57" r:id="rId3"/>
    <p:sldId id="271" r:id="rId4"/>
    <p:sldId id="272" r:id="rId5"/>
    <p:sldId id="284" r:id="rId6"/>
    <p:sldId id="307" r:id="rId7"/>
    <p:sldId id="273" r:id="rId8"/>
    <p:sldId id="274" r:id="rId9"/>
    <p:sldId id="278" r:id="rId10"/>
    <p:sldId id="308" r:id="rId11"/>
    <p:sldId id="310" r:id="rId12"/>
    <p:sldId id="275" r:id="rId13"/>
    <p:sldId id="276" r:id="rId14"/>
    <p:sldId id="277" r:id="rId15"/>
    <p:sldId id="309" r:id="rId16"/>
    <p:sldId id="28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55E7-0DA2-4F48-A973-255A951E618D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253AD-637B-4CB1-94D0-EA05C4BA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253AD-637B-4CB1-94D0-EA05C4BA8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253AD-637B-4CB1-94D0-EA05C4BA88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7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8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A089-809E-4533-AD4B-092582AD6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0CEA9-76D9-45A1-AC50-359E9C6CB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6608B-A0BA-4804-997F-7C9686D5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8730-3DC0-4067-9A77-38FBA5BC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389C9-CD6F-4CDB-9BA7-212F79D7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0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672F-5875-4937-9338-61B1FDD6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4CD4F-9C34-4981-9A2C-4D37C5C3B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EC513-A687-484F-B378-E1851BC5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ED073-CC74-4291-AD89-6D0C4732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E4C32-ABB7-4A73-8C17-7C8EECA2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4172C-02F9-4FFE-BE16-47435A379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BCC9B-CB6A-4644-96B5-CDFFB0578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26781-4BD5-4DFD-B2E9-E1B9C396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64D2E-9D89-4EB7-853B-5222450F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7919-0501-4510-9437-B9DAE90F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8647-F183-41E9-9A7E-CE519FA8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2E22-11B7-49D4-AFDE-E58F1D36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3714-C1B5-4C18-BC3E-665E63F0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38C2-2C1B-4487-8064-F7E2A9FF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9AD5-AA55-4092-8EA1-2C251D9E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8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1EBF-5605-4665-B634-73A453D2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098FD-70E0-4548-B0D4-210A21C2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C9844-D2EB-4759-B4DE-F9027CFD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857C-3B67-45F0-9EE9-DFEF56B1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1604-507F-48FE-8644-3B9B9634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86BA-07C3-49A3-A040-7A1E9E8A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6F929-6A86-474A-BD94-78BB9962D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79C1D-79DC-4B1C-B9FB-29CA6F5FE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BD68A-4D00-44C0-9CD9-D678DC54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84D4-8A88-4F3F-B831-CFF08A62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C52E1-4112-4A23-949B-066A8FB0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47D4-C0F3-45B5-AC09-60CA66E6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43CE0-0431-438B-AF91-76AC83539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70D76-E34A-4EBC-92DA-0C7A7EF9C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6BC84-FC82-4ED8-874A-12A9A326C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E2963-25B0-462E-B721-E2CD84B75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FB445-9028-4A9B-853D-DE249A6C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F53B8-50A3-4673-A490-1AF79829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2A1599-5A23-4968-9A0C-4BAABCD5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2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CDAD-D5BB-49E5-B02C-FB8519C3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E623A-6F67-4A6A-B9E9-ADEDBB95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15B79-9691-440A-812F-CA77A72A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EE1FB-EBFC-4E72-941F-2AEB9FB4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0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BD173-0456-4660-931B-F14B2071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EDDC7-94C1-4880-9D9C-4F8B9334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D5305-2476-46B3-AC93-26599B72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65A2-1122-4F8E-A030-D2898EAB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28C4-FA13-4658-941D-65A61BE7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E1586-31E0-474B-83C1-8EC97E9E4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BF38A-ABE9-4FA6-8A68-A4BEEA99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16ABA-7E09-4A5C-885E-4EC5DC36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1B300-1837-4B69-809A-83C1A13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6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975E-350F-425E-BAA1-170D02A6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B4FD8-2B2E-4798-A7AD-7CF6B83E8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28726-999A-43DA-A9D7-B70A3937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486DE-D064-4E5F-A1E8-1699486B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A5111-AF31-4791-928A-FAFC17FD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1F0F1-12C4-4647-BBE1-2525899E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FB2AB-B2BC-4172-AD39-B28630B6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ECE64-CD0E-4C56-9EB2-EBB19411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867BE-0B42-49EB-9632-D91437DF3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CAC1-B290-4A38-9317-9A5459185116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A7D7-0B4A-4613-B899-9103521F9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CCA86-1237-4D0C-8218-74207822A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2221" y="2307493"/>
            <a:ext cx="9550400" cy="1477317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38395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9270421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5C36-EEB0-4E21-A21A-F28AEC43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F40E-978D-4AF2-8AE6-79FFAF99F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D728396-6549-41DD-BA75-29344B1F2C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4886" y="182837"/>
            <a:ext cx="1793033" cy="5355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TiÕt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 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8BAF704-C42B-4F65-B8A8-67C08D13AB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8910" y="926428"/>
            <a:ext cx="4433596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4.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trong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bµi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DB8996-8979-440E-BC3E-1C3D4F38C875}"/>
              </a:ext>
            </a:extLst>
          </p:cNvPr>
          <p:cNvSpPr/>
          <p:nvPr/>
        </p:nvSpPr>
        <p:spPr>
          <a:xfrm>
            <a:off x="688910" y="1744824"/>
            <a:ext cx="7380515" cy="6904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</a:t>
            </a:r>
            <a:r>
              <a:rPr lang="en-US" sz="2800" dirty="0">
                <a:latin typeface=".VnAvant" panose="020B7200000000000000" pitchFamily="34" charset="0"/>
              </a:rPr>
              <a:t>÷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b¾t ®</a:t>
            </a:r>
            <a:r>
              <a:rPr lang="en-US" sz="2800" dirty="0" err="1">
                <a:latin typeface=".VnAvant" panose="020B7200000000000000" pitchFamily="34" charset="0"/>
              </a:rPr>
              <a:t>Çu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bµi</a:t>
            </a:r>
            <a:endParaRPr lang="en-US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8A027D5-6C46-4829-935F-B130973CDDDD}"/>
              </a:ext>
            </a:extLst>
          </p:cNvPr>
          <p:cNvSpPr/>
          <p:nvPr/>
        </p:nvSpPr>
        <p:spPr>
          <a:xfrm>
            <a:off x="6690049" y="2769480"/>
            <a:ext cx="3125755" cy="2304661"/>
          </a:xfrm>
          <a:prstGeom prst="cloud">
            <a:avLst/>
          </a:prstGeom>
          <a:solidFill>
            <a:srgbClr val="EE8ED3"/>
          </a:solidFill>
          <a:ln>
            <a:solidFill>
              <a:srgbClr val="EE8E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Th¶o</a:t>
            </a:r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luËn</a:t>
            </a:r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nhãm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8B528-F875-4B44-86AB-B9C86B402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95" y="2811430"/>
            <a:ext cx="4705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6A102-30A2-485A-A108-434323A87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10" y="396251"/>
            <a:ext cx="4321629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4.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trong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bµi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F5BC55-CCFA-443B-989D-68EEFA026F51}"/>
              </a:ext>
            </a:extLst>
          </p:cNvPr>
          <p:cNvSpPr/>
          <p:nvPr/>
        </p:nvSpPr>
        <p:spPr>
          <a:xfrm>
            <a:off x="688910" y="1095703"/>
            <a:ext cx="10664890" cy="6904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</a:t>
            </a:r>
            <a:r>
              <a:rPr lang="en-US" sz="2800" dirty="0">
                <a:latin typeface=".VnAvant" panose="020B7200000000000000" pitchFamily="34" charset="0"/>
              </a:rPr>
              <a:t>÷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øng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Çu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bµi</a:t>
            </a:r>
            <a:r>
              <a:rPr lang="en-US" sz="2800" dirty="0">
                <a:latin typeface=".VnAvant" panose="020B7200000000000000" pitchFamily="34" charset="0"/>
              </a:rPr>
              <a:t>, ®</a:t>
            </a:r>
            <a:r>
              <a:rPr lang="en-US" sz="2800" dirty="0" err="1">
                <a:latin typeface=".VnAvant" panose="020B7200000000000000" pitchFamily="34" charset="0"/>
              </a:rPr>
              <a:t>øng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Çu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c©u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01D002-28A3-462F-8575-9C3881956FDC}"/>
              </a:ext>
            </a:extLst>
          </p:cNvPr>
          <p:cNvSpPr/>
          <p:nvPr/>
        </p:nvSpPr>
        <p:spPr>
          <a:xfrm>
            <a:off x="1268185" y="2024742"/>
            <a:ext cx="9506339" cy="15768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i="1" dirty="0">
                <a:latin typeface=".VnAvant" panose="020B7200000000000000" pitchFamily="34" charset="0"/>
              </a:rPr>
              <a:t>Chia, M¸, M¸, Bµ, Ba, Hµ (Hµ </a:t>
            </a:r>
            <a:r>
              <a:rPr lang="en-US" sz="2800" i="1" dirty="0" err="1">
                <a:latin typeface=".VnAvant" panose="020B7200000000000000" pitchFamily="34" charset="0"/>
              </a:rPr>
              <a:t>võa</a:t>
            </a:r>
            <a:r>
              <a:rPr lang="en-US" sz="2800" i="1" dirty="0">
                <a:latin typeface=".VnAvant" panose="020B7200000000000000" pitchFamily="34" charset="0"/>
              </a:rPr>
              <a:t> lµ </a:t>
            </a:r>
            <a:r>
              <a:rPr lang="en-US" sz="2800" i="1" dirty="0" err="1">
                <a:latin typeface=".VnAvant" panose="020B7200000000000000" pitchFamily="34" charset="0"/>
              </a:rPr>
              <a:t>ch</a:t>
            </a:r>
            <a:r>
              <a:rPr lang="en-US" sz="2800" i="1" dirty="0">
                <a:latin typeface=".VnAvant" panose="020B7200000000000000" pitchFamily="34" charset="0"/>
              </a:rPr>
              <a:t>÷ ®</a:t>
            </a:r>
            <a:r>
              <a:rPr lang="en-US" sz="2800" i="1" dirty="0" err="1">
                <a:latin typeface=".VnAvant" panose="020B7200000000000000" pitchFamily="34" charset="0"/>
              </a:rPr>
              <a:t>Çu</a:t>
            </a:r>
            <a:r>
              <a:rPr lang="en-US" sz="2800" i="1" dirty="0">
                <a:latin typeface=".VnAvant" panose="020B7200000000000000" pitchFamily="34" charset="0"/>
              </a:rPr>
              <a:t> </a:t>
            </a:r>
            <a:r>
              <a:rPr lang="en-US" sz="2800" i="1" dirty="0" err="1">
                <a:latin typeface=".VnAvant" panose="020B7200000000000000" pitchFamily="34" charset="0"/>
              </a:rPr>
              <a:t>c©u</a:t>
            </a:r>
            <a:r>
              <a:rPr lang="en-US" sz="2800" i="1" dirty="0">
                <a:latin typeface=".VnAvant" panose="020B7200000000000000" pitchFamily="34" charset="0"/>
              </a:rPr>
              <a:t>, </a:t>
            </a:r>
            <a:r>
              <a:rPr lang="en-US" sz="2800" i="1" dirty="0" err="1">
                <a:latin typeface=".VnAvant" panose="020B7200000000000000" pitchFamily="34" charset="0"/>
              </a:rPr>
              <a:t>võa</a:t>
            </a:r>
            <a:r>
              <a:rPr lang="en-US" sz="2800" i="1" dirty="0">
                <a:latin typeface=".VnAvant" panose="020B7200000000000000" pitchFamily="34" charset="0"/>
              </a:rPr>
              <a:t> lµ </a:t>
            </a:r>
            <a:r>
              <a:rPr lang="en-US" sz="2800" i="1" dirty="0" err="1">
                <a:latin typeface=".VnAvant" panose="020B7200000000000000" pitchFamily="34" charset="0"/>
              </a:rPr>
              <a:t>tªn</a:t>
            </a:r>
            <a:r>
              <a:rPr lang="en-US" sz="2800" i="1" dirty="0">
                <a:latin typeface=".VnAvant" panose="020B7200000000000000" pitchFamily="34" charset="0"/>
              </a:rPr>
              <a:t> </a:t>
            </a:r>
            <a:r>
              <a:rPr lang="en-US" sz="2800" i="1" dirty="0" err="1">
                <a:latin typeface=".VnAvant" panose="020B7200000000000000" pitchFamily="34" charset="0"/>
              </a:rPr>
              <a:t>riªng</a:t>
            </a:r>
            <a:r>
              <a:rPr lang="en-US" sz="2800" i="1" dirty="0">
                <a:latin typeface=".VnAvant" panose="020B7200000000000000" pitchFamily="34" charset="0"/>
              </a:rPr>
              <a:t>), ¥, </a:t>
            </a:r>
            <a:r>
              <a:rPr lang="vi-VN" sz="2800" i="1" dirty="0"/>
              <a:t>À.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B8E4CB-1FB2-47B0-896D-B45F040F5932}"/>
              </a:ext>
            </a:extLst>
          </p:cNvPr>
          <p:cNvSpPr/>
          <p:nvPr/>
        </p:nvSpPr>
        <p:spPr>
          <a:xfrm>
            <a:off x="688910" y="3840190"/>
            <a:ext cx="4004389" cy="6904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Ghi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riªng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3447F7-D8D7-435A-AB3C-F432B685B5E7}"/>
              </a:ext>
            </a:extLst>
          </p:cNvPr>
          <p:cNvSpPr/>
          <p:nvPr/>
        </p:nvSpPr>
        <p:spPr>
          <a:xfrm>
            <a:off x="1268186" y="4769229"/>
            <a:ext cx="3574402" cy="11183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i="1" dirty="0">
                <a:latin typeface=".VnAvant" panose="020B7200000000000000" pitchFamily="34" charset="0"/>
              </a:rPr>
              <a:t>Hµ, Lª</a:t>
            </a:r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6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679F7E-B964-426F-A9FA-5721C8F40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0" y="791815"/>
            <a:ext cx="10563808" cy="5881209"/>
          </a:xfr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BA333C22-882F-4035-AD98-7EF006BC8D39}"/>
              </a:ext>
            </a:extLst>
          </p:cNvPr>
          <p:cNvSpPr txBox="1">
            <a:spLocks/>
          </p:cNvSpPr>
          <p:nvPr/>
        </p:nvSpPr>
        <p:spPr>
          <a:xfrm>
            <a:off x="3114869" y="200891"/>
            <a:ext cx="6169090" cy="6463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4000" dirty="0">
                <a:latin typeface="HP-222"/>
              </a:rPr>
              <a:t>C</a:t>
            </a:r>
            <a:r>
              <a:rPr lang="vi-VN" sz="4000" dirty="0">
                <a:latin typeface="HP-222"/>
              </a:rPr>
              <a:t>hữ thường, chữ hoa </a:t>
            </a: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  <a:latin typeface="HP-222"/>
            </a:endParaRPr>
          </a:p>
        </p:txBody>
      </p:sp>
    </p:spTree>
    <p:extLst>
      <p:ext uri="{BB962C8B-B14F-4D97-AF65-F5344CB8AC3E}">
        <p14:creationId xmlns:p14="http://schemas.microsoft.com/office/powerpoint/2010/main" val="27154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685800"/>
            <a:ext cx="113220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5466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38395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1" y="1718609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C1C2587-E0AE-448A-AA6D-BF474008A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780850"/>
            <a:ext cx="10748866" cy="57599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EA0CC6-DFA8-4411-BACE-74BF6C7392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2163" y="245319"/>
            <a:ext cx="4739951" cy="5355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.VnAvant" panose="020B7200000000000000" pitchFamily="34" charset="0"/>
              </a:rPr>
              <a:t>KiÓm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tra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bµi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cò</a:t>
            </a:r>
            <a:endParaRPr lang="en-US" sz="3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17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CAAF53-C90C-485C-963A-E5ED4E8BF8AD}"/>
              </a:ext>
            </a:extLst>
          </p:cNvPr>
          <p:cNvSpPr txBox="1"/>
          <p:nvPr/>
        </p:nvSpPr>
        <p:spPr>
          <a:xfrm>
            <a:off x="1748517" y="4352581"/>
            <a:ext cx="461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HP-222"/>
              </a:rPr>
              <a:t>Dì Tư là y tá</a:t>
            </a:r>
            <a:endParaRPr lang="en-US" sz="4400" dirty="0">
              <a:latin typeface="HP-2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B53E3-C4C1-41C7-9AB0-5A46DCB5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b="1" dirty="0">
                <a:latin typeface="HP001 4 hàng" pitchFamily="34" charset="0"/>
                <a:cs typeface="Times New Roman" pitchFamily="18" charset="0"/>
              </a:rPr>
              <a:t> ……. </a:t>
            </a:r>
            <a:r>
              <a:rPr lang="en-US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b="1" dirty="0">
                <a:latin typeface="HP001 4 hàng" pitchFamily="34" charset="0"/>
                <a:cs typeface="Times New Roman" pitchFamily="18" charset="0"/>
              </a:rPr>
              <a:t> ….. </a:t>
            </a:r>
            <a:r>
              <a:rPr lang="en-US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b="1" dirty="0">
                <a:latin typeface="HP001 4 hàng" pitchFamily="34" charset="0"/>
                <a:cs typeface="Times New Roman" pitchFamily="18" charset="0"/>
              </a:rPr>
              <a:t> …… </a:t>
            </a:r>
            <a:r>
              <a:rPr lang="en-US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b="1" dirty="0">
                <a:latin typeface="HP001 4 hàng" pitchFamily="34" charset="0"/>
                <a:cs typeface="Times New Roman" pitchFamily="18" charset="0"/>
              </a:rPr>
              <a:t> 2020</a:t>
            </a:r>
            <a:br>
              <a:rPr lang="en-US" b="1" dirty="0">
                <a:latin typeface="HP001 4 hàng" pitchFamily="34" charset="0"/>
                <a:cs typeface="Times New Roman" pitchFamily="18" charset="0"/>
              </a:rPr>
            </a:br>
            <a:r>
              <a:rPr lang="en-US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BD53F-BBF1-4760-86E6-E86DFAAEF959}"/>
              </a:ext>
            </a:extLst>
          </p:cNvPr>
          <p:cNvSpPr txBox="1"/>
          <p:nvPr/>
        </p:nvSpPr>
        <p:spPr>
          <a:xfrm>
            <a:off x="3704252" y="2022656"/>
            <a:ext cx="2610239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35: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A606D-D753-4ADE-B940-EBA1A9F8332C}"/>
              </a:ext>
            </a:extLst>
          </p:cNvPr>
          <p:cNvSpPr txBox="1"/>
          <p:nvPr/>
        </p:nvSpPr>
        <p:spPr>
          <a:xfrm>
            <a:off x="5941266" y="2146049"/>
            <a:ext cx="216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Ch÷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hoa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9FF5672-6313-48C0-B7BF-FABEFBA110BC}"/>
              </a:ext>
            </a:extLst>
          </p:cNvPr>
          <p:cNvSpPr txBox="1">
            <a:spLocks/>
          </p:cNvSpPr>
          <p:nvPr/>
        </p:nvSpPr>
        <p:spPr>
          <a:xfrm>
            <a:off x="1192762" y="3604833"/>
            <a:ext cx="5688777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1.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ch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÷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hoa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trong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c©u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ECFC2-BB76-491F-AE52-62538DC4E26D}"/>
              </a:ext>
            </a:extLst>
          </p:cNvPr>
          <p:cNvSpPr txBox="1"/>
          <p:nvPr/>
        </p:nvSpPr>
        <p:spPr>
          <a:xfrm>
            <a:off x="1757848" y="4352039"/>
            <a:ext cx="363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-222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E13FE-9524-4BA0-955B-49E5B1E38DC0}"/>
              </a:ext>
            </a:extLst>
          </p:cNvPr>
          <p:cNvSpPr txBox="1"/>
          <p:nvPr/>
        </p:nvSpPr>
        <p:spPr>
          <a:xfrm>
            <a:off x="2350149" y="4347225"/>
            <a:ext cx="634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-222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543A8-4194-4CFC-B76C-D365363CE176}"/>
              </a:ext>
            </a:extLst>
          </p:cNvPr>
          <p:cNvSpPr txBox="1"/>
          <p:nvPr/>
        </p:nvSpPr>
        <p:spPr>
          <a:xfrm>
            <a:off x="1178181" y="2730824"/>
            <a:ext cx="1670180" cy="584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TiÕt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869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4" grpId="0"/>
      <p:bldP spid="5" grpId="0"/>
      <p:bldP spid="8" grpId="0" animBg="1"/>
      <p:bldP spid="12" grpId="0"/>
      <p:bldP spid="1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160E087-2379-4EB1-85B9-1C36CFA634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753" y="657509"/>
            <a:ext cx="5926494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2.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Ghi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nhí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7DB71-41E2-4917-8FC5-93E62A2A6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41" y="1810138"/>
            <a:ext cx="10077062" cy="34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38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1AFC7-8FE0-400A-98F9-FEAB8759B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5806" y="699697"/>
            <a:ext cx="9675845" cy="59530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55E644-07B2-432E-B727-690DC1544F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4894" y="108190"/>
            <a:ext cx="3323253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4100F0-9559-4052-A084-7B9440BB849C}"/>
              </a:ext>
            </a:extLst>
          </p:cNvPr>
          <p:cNvCxnSpPr>
            <a:cxnSpLocks/>
          </p:cNvCxnSpPr>
          <p:nvPr/>
        </p:nvCxnSpPr>
        <p:spPr>
          <a:xfrm>
            <a:off x="4912567" y="1222308"/>
            <a:ext cx="1959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21176E-BD58-4595-9A7E-0453794D71BF}"/>
              </a:ext>
            </a:extLst>
          </p:cNvPr>
          <p:cNvCxnSpPr/>
          <p:nvPr/>
        </p:nvCxnSpPr>
        <p:spPr>
          <a:xfrm>
            <a:off x="2650673" y="1707501"/>
            <a:ext cx="886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2E5B5C-17FB-41D9-8481-17CBF94C61BA}"/>
              </a:ext>
            </a:extLst>
          </p:cNvPr>
          <p:cNvCxnSpPr/>
          <p:nvPr/>
        </p:nvCxnSpPr>
        <p:spPr>
          <a:xfrm>
            <a:off x="7259216" y="1707500"/>
            <a:ext cx="1119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C019A2-EA26-4340-982F-4E31412FA071}"/>
              </a:ext>
            </a:extLst>
          </p:cNvPr>
          <p:cNvCxnSpPr/>
          <p:nvPr/>
        </p:nvCxnSpPr>
        <p:spPr>
          <a:xfrm>
            <a:off x="4152122" y="2118049"/>
            <a:ext cx="597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5CEB0D-5624-41F2-BB49-7683108E1620}"/>
              </a:ext>
            </a:extLst>
          </p:cNvPr>
          <p:cNvCxnSpPr/>
          <p:nvPr/>
        </p:nvCxnSpPr>
        <p:spPr>
          <a:xfrm>
            <a:off x="6662057" y="2108718"/>
            <a:ext cx="597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1CD076-44B8-4589-BA46-3A8DEF43C937}"/>
              </a:ext>
            </a:extLst>
          </p:cNvPr>
          <p:cNvCxnSpPr/>
          <p:nvPr/>
        </p:nvCxnSpPr>
        <p:spPr>
          <a:xfrm>
            <a:off x="6797349" y="2985795"/>
            <a:ext cx="1264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03" y="120359"/>
            <a:ext cx="785533" cy="6780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74081">
            <a:off x="6988083" y="1019424"/>
            <a:ext cx="840500" cy="1484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88852" y="731584"/>
            <a:ext cx="4819480" cy="74898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4267" spc="-151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4CB5F1-3F65-418F-A062-44ACBE9DB155}"/>
              </a:ext>
            </a:extLst>
          </p:cNvPr>
          <p:cNvSpPr txBox="1"/>
          <p:nvPr/>
        </p:nvSpPr>
        <p:spPr>
          <a:xfrm>
            <a:off x="1422401" y="2209800"/>
            <a:ext cx="2829505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>
                <a:latin typeface="HP-222" panose="020B0803050302020204" pitchFamily="34" charset="0"/>
              </a:rPr>
              <a:t>chia </a:t>
            </a:r>
            <a:r>
              <a:rPr lang="en-US" sz="3733" dirty="0" err="1">
                <a:latin typeface="HP-222" panose="020B0803050302020204" pitchFamily="34" charset="0"/>
              </a:rPr>
              <a:t>quà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7397FC-D5A6-4B33-A609-A77711133065}"/>
              </a:ext>
            </a:extLst>
          </p:cNvPr>
          <p:cNvSpPr txBox="1"/>
          <p:nvPr/>
        </p:nvSpPr>
        <p:spPr>
          <a:xfrm>
            <a:off x="1422401" y="2921000"/>
            <a:ext cx="2743200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thị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xã</a:t>
            </a:r>
            <a:endParaRPr lang="en-US" sz="3733" dirty="0">
              <a:latin typeface="HP-222" panose="020B08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AD8F9B-4921-4E7B-8573-65C5AAE1C55D}"/>
              </a:ext>
            </a:extLst>
          </p:cNvPr>
          <p:cNvSpPr txBox="1"/>
          <p:nvPr/>
        </p:nvSpPr>
        <p:spPr>
          <a:xfrm>
            <a:off x="1422401" y="4194409"/>
            <a:ext cx="2997200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mía</a:t>
            </a:r>
            <a:endParaRPr lang="en-US" sz="3733" dirty="0">
              <a:latin typeface="HP-222" panose="020B08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780B28-CCB0-4E56-81BF-67F8F871FBC7}"/>
              </a:ext>
            </a:extLst>
          </p:cNvPr>
          <p:cNvSpPr txBox="1"/>
          <p:nvPr/>
        </p:nvSpPr>
        <p:spPr>
          <a:xfrm>
            <a:off x="1408224" y="3545791"/>
            <a:ext cx="3135557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cả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nhà</a:t>
            </a:r>
            <a:endParaRPr lang="en-US" sz="3733" dirty="0">
              <a:latin typeface="HP-222" panose="020B08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119E4-FCF4-4F61-B3EA-63F8B12F7E9E}"/>
              </a:ext>
            </a:extLst>
          </p:cNvPr>
          <p:cNvSpPr txBox="1"/>
          <p:nvPr/>
        </p:nvSpPr>
        <p:spPr>
          <a:xfrm>
            <a:off x="1408223" y="4854363"/>
            <a:ext cx="2540001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sữa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89FB1-0D3A-4BCF-892E-6E3F5DC33B6A}"/>
              </a:ext>
            </a:extLst>
          </p:cNvPr>
          <p:cNvSpPr/>
          <p:nvPr/>
        </p:nvSpPr>
        <p:spPr>
          <a:xfrm>
            <a:off x="1991832" y="519387"/>
            <a:ext cx="5181600" cy="11733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Hộp Văn bản 13">
            <a:extLst>
              <a:ext uri="{FF2B5EF4-FFF2-40B4-BE49-F238E27FC236}">
                <a16:creationId xmlns:a16="http://schemas.microsoft.com/office/drawing/2014/main" id="{469400B6-A29A-48E0-9217-A958DD427B7C}"/>
              </a:ext>
            </a:extLst>
          </p:cNvPr>
          <p:cNvSpPr txBox="1"/>
          <p:nvPr/>
        </p:nvSpPr>
        <p:spPr>
          <a:xfrm>
            <a:off x="1408224" y="5514316"/>
            <a:ext cx="2540001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quà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quý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9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4" grpId="0"/>
      <p:bldP spid="7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1AFC7-8FE0-400A-98F9-FEAB8759B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5806" y="699697"/>
            <a:ext cx="9675845" cy="59530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55E644-07B2-432E-B727-690DC1544F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4894" y="164174"/>
            <a:ext cx="3323253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A45AC0-2574-423B-9AD2-2FD5AA1DB111}"/>
              </a:ext>
            </a:extLst>
          </p:cNvPr>
          <p:cNvSpPr/>
          <p:nvPr/>
        </p:nvSpPr>
        <p:spPr>
          <a:xfrm>
            <a:off x="1601755" y="1100953"/>
            <a:ext cx="279918" cy="270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6E8774-06CB-44E4-A755-E125AA2B06C8}"/>
              </a:ext>
            </a:extLst>
          </p:cNvPr>
          <p:cNvSpPr/>
          <p:nvPr/>
        </p:nvSpPr>
        <p:spPr>
          <a:xfrm>
            <a:off x="4310743" y="1059017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2EC5F5-5B39-40D4-B41E-ECAD78DA18AE}"/>
              </a:ext>
            </a:extLst>
          </p:cNvPr>
          <p:cNvSpPr/>
          <p:nvPr/>
        </p:nvSpPr>
        <p:spPr>
          <a:xfrm>
            <a:off x="8602046" y="1059018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31522F-414D-4B36-B7FF-7EF18FD2C4FA}"/>
              </a:ext>
            </a:extLst>
          </p:cNvPr>
          <p:cNvSpPr/>
          <p:nvPr/>
        </p:nvSpPr>
        <p:spPr>
          <a:xfrm>
            <a:off x="901959" y="1626591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378091-880C-43F4-9D25-E417438EC80B}"/>
              </a:ext>
            </a:extLst>
          </p:cNvPr>
          <p:cNvSpPr/>
          <p:nvPr/>
        </p:nvSpPr>
        <p:spPr>
          <a:xfrm>
            <a:off x="2767304" y="1614197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7A4A77-EBBC-4161-8AE8-3C489197F213}"/>
              </a:ext>
            </a:extLst>
          </p:cNvPr>
          <p:cNvSpPr/>
          <p:nvPr/>
        </p:nvSpPr>
        <p:spPr>
          <a:xfrm>
            <a:off x="4772608" y="1626592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DBBB76-74C2-43B7-88BF-33F633BF07C5}"/>
              </a:ext>
            </a:extLst>
          </p:cNvPr>
          <p:cNvSpPr/>
          <p:nvPr/>
        </p:nvSpPr>
        <p:spPr>
          <a:xfrm>
            <a:off x="1296953" y="2186476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B46A64-57B7-46EE-9D00-D22338A602C6}"/>
              </a:ext>
            </a:extLst>
          </p:cNvPr>
          <p:cNvSpPr/>
          <p:nvPr/>
        </p:nvSpPr>
        <p:spPr>
          <a:xfrm>
            <a:off x="1321837" y="2612573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AE16A2-47D0-413D-83D2-C79B0EDA41B8}"/>
              </a:ext>
            </a:extLst>
          </p:cNvPr>
          <p:cNvSpPr/>
          <p:nvPr/>
        </p:nvSpPr>
        <p:spPr>
          <a:xfrm>
            <a:off x="9246247" y="245392"/>
            <a:ext cx="2687995" cy="9842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LuyÖn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äc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c©u</a:t>
            </a:r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D0BF0-7EA5-4F8B-B843-94CDDD89D6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2257" y="284284"/>
            <a:ext cx="2866053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F7B15-B73D-490F-8CDC-41E49F5AB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160" y="838468"/>
            <a:ext cx="10097277" cy="56463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7A5EDF-8BE4-4FF5-A22D-97CD12B7D1C5}"/>
              </a:ext>
            </a:extLst>
          </p:cNvPr>
          <p:cNvSpPr/>
          <p:nvPr/>
        </p:nvSpPr>
        <p:spPr>
          <a:xfrm>
            <a:off x="8957389" y="284284"/>
            <a:ext cx="2967524" cy="9842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LuyÖn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2800" dirty="0">
                <a:latin typeface=".VnAvant" panose="020B7200000000000000" pitchFamily="34" charset="0"/>
              </a:rPr>
              <a:t>®</a:t>
            </a:r>
            <a:r>
              <a:rPr lang="en-US" sz="2800" dirty="0" err="1">
                <a:latin typeface=".VnAvant" panose="020B7200000000000000" pitchFamily="34" charset="0"/>
              </a:rPr>
              <a:t>äc</a:t>
            </a:r>
            <a:r>
              <a:rPr lang="en-US" sz="2800" dirty="0">
                <a:latin typeface=".VnAvant" panose="020B7200000000000000" pitchFamily="34" charset="0"/>
              </a:rPr>
              <a:t> ®o¹n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CEB7FC-9832-442D-9421-C85A647484C4}"/>
              </a:ext>
            </a:extLst>
          </p:cNvPr>
          <p:cNvCxnSpPr/>
          <p:nvPr/>
        </p:nvCxnSpPr>
        <p:spPr>
          <a:xfrm flipH="1">
            <a:off x="7585790" y="1847461"/>
            <a:ext cx="167951" cy="261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3B7268-B5C5-40BD-83B1-23C8CCB8F1D8}"/>
              </a:ext>
            </a:extLst>
          </p:cNvPr>
          <p:cNvCxnSpPr/>
          <p:nvPr/>
        </p:nvCxnSpPr>
        <p:spPr>
          <a:xfrm>
            <a:off x="1586204" y="1791479"/>
            <a:ext cx="9209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51C055-14A0-4D92-B798-B43DACB0C46A}"/>
              </a:ext>
            </a:extLst>
          </p:cNvPr>
          <p:cNvCxnSpPr/>
          <p:nvPr/>
        </p:nvCxnSpPr>
        <p:spPr>
          <a:xfrm>
            <a:off x="1129004" y="2164704"/>
            <a:ext cx="6335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95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685800"/>
            <a:ext cx="113220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227</Words>
  <Application>Microsoft Office PowerPoint</Application>
  <PresentationFormat>Widescreen</PresentationFormat>
  <Paragraphs>54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.VnAvant</vt:lpstr>
      <vt:lpstr>Arial</vt:lpstr>
      <vt:lpstr>Calibri</vt:lpstr>
      <vt:lpstr>Calibri Light</vt:lpstr>
      <vt:lpstr>HP001 4 hàng</vt:lpstr>
      <vt:lpstr>HP-222</vt:lpstr>
      <vt:lpstr>Times New Roman</vt:lpstr>
      <vt:lpstr>汉仪跳跳体简</vt:lpstr>
      <vt:lpstr>Office Theme</vt:lpstr>
      <vt:lpstr>PowerPoint Presentation</vt:lpstr>
      <vt:lpstr>KiÓm tra bµi cò</vt:lpstr>
      <vt:lpstr>Thứ ……. ngày ….. tháng …… năm 2020 Tiếng Việt</vt:lpstr>
      <vt:lpstr>2. Ghi nhí</vt:lpstr>
      <vt:lpstr>3. TËp ®äc</vt:lpstr>
      <vt:lpstr>PowerPoint Presentation</vt:lpstr>
      <vt:lpstr>3. TËp ®äc</vt:lpstr>
      <vt:lpstr>3. TËp ®äc</vt:lpstr>
      <vt:lpstr>PowerPoint Presentation</vt:lpstr>
      <vt:lpstr>PowerPoint Presentation</vt:lpstr>
      <vt:lpstr>PowerPoint Presentation</vt:lpstr>
      <vt:lpstr>TiÕt 2</vt:lpstr>
      <vt:lpstr>4. T×m trong bµi ®äc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2020-08-11T07:45:55Z</dcterms:created>
  <dcterms:modified xsi:type="dcterms:W3CDTF">2020-08-18T13:17:54Z</dcterms:modified>
</cp:coreProperties>
</file>