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6" r:id="rId4"/>
    <p:sldId id="257" r:id="rId5"/>
    <p:sldId id="259" r:id="rId6"/>
    <p:sldId id="261" r:id="rId7"/>
    <p:sldId id="263" r:id="rId8"/>
    <p:sldId id="265" r:id="rId9"/>
    <p:sldId id="42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811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858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0505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2016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3337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0957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3822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488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5653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1540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090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715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12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76267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3581400" y="0"/>
            <a:ext cx="35814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con,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củ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ngon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154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9372600" y="510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PLAY</a:t>
            </a: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9144000" cy="1066800"/>
          </a:xfrm>
          <a:prstGeom prst="rect">
            <a:avLst/>
          </a:prstGeom>
        </p:spPr>
      </p:pic>
      <p:pic>
        <p:nvPicPr>
          <p:cNvPr id="10" name="Sand_Cast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609600" y="220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5334000"/>
            <a:ext cx="12954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334000"/>
            <a:ext cx="1295400" cy="1295400"/>
          </a:xfrm>
          <a:prstGeom prst="rect">
            <a:avLst/>
          </a:prstGeom>
        </p:spPr>
      </p:pic>
      <p:pic>
        <p:nvPicPr>
          <p:cNvPr id="10" name="Picture 9" descr="bd81bbb18139c6b7a3c3be45a0b5ea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334000"/>
            <a:ext cx="1295400" cy="1295400"/>
          </a:xfrm>
          <a:prstGeom prst="rect">
            <a:avLst/>
          </a:prstGeom>
        </p:spPr>
      </p:pic>
      <p:pic>
        <p:nvPicPr>
          <p:cNvPr id="11" name="Picture 10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81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19600" y="228600"/>
            <a:ext cx="28194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4435833"/>
            <a:ext cx="1524000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10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-1180707" y="1447800"/>
            <a:ext cx="1180707" cy="78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3.7037E-7 L 0.375 -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0.49166 -0.001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6 -0.00116 L 0.6 -0.0011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149</Words>
  <PresentationFormat>Trình chiếu Trên màn hình (4:3)</PresentationFormat>
  <Paragraphs>15</Paragraphs>
  <Slides>8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2023-09-16T12:12:16Z</dcterms:modified>
</cp:coreProperties>
</file>