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93"/>
  </p:notesMasterIdLst>
  <p:sldIdLst>
    <p:sldId id="606" r:id="rId3"/>
    <p:sldId id="625" r:id="rId4"/>
    <p:sldId id="604" r:id="rId5"/>
    <p:sldId id="475" r:id="rId6"/>
    <p:sldId id="607" r:id="rId7"/>
    <p:sldId id="621" r:id="rId8"/>
    <p:sldId id="562" r:id="rId9"/>
    <p:sldId id="566" r:id="rId10"/>
    <p:sldId id="439" r:id="rId11"/>
    <p:sldId id="261" r:id="rId12"/>
    <p:sldId id="567" r:id="rId13"/>
    <p:sldId id="568" r:id="rId14"/>
    <p:sldId id="569" r:id="rId15"/>
    <p:sldId id="580" r:id="rId16"/>
    <p:sldId id="572" r:id="rId17"/>
    <p:sldId id="574" r:id="rId18"/>
    <p:sldId id="573" r:id="rId19"/>
    <p:sldId id="575" r:id="rId20"/>
    <p:sldId id="565" r:id="rId21"/>
    <p:sldId id="466" r:id="rId22"/>
    <p:sldId id="601" r:id="rId23"/>
    <p:sldId id="570" r:id="rId24"/>
    <p:sldId id="581" r:id="rId25"/>
    <p:sldId id="582" r:id="rId26"/>
    <p:sldId id="583" r:id="rId27"/>
    <p:sldId id="584" r:id="rId28"/>
    <p:sldId id="585" r:id="rId29"/>
    <p:sldId id="586" r:id="rId30"/>
    <p:sldId id="467" r:id="rId31"/>
    <p:sldId id="587" r:id="rId32"/>
    <p:sldId id="457" r:id="rId33"/>
    <p:sldId id="537" r:id="rId34"/>
    <p:sldId id="623" r:id="rId35"/>
    <p:sldId id="624" r:id="rId36"/>
    <p:sldId id="498" r:id="rId37"/>
    <p:sldId id="501" r:id="rId38"/>
    <p:sldId id="588" r:id="rId39"/>
    <p:sldId id="616" r:id="rId40"/>
    <p:sldId id="617" r:id="rId41"/>
    <p:sldId id="589" r:id="rId42"/>
    <p:sldId id="516" r:id="rId43"/>
    <p:sldId id="629" r:id="rId44"/>
    <p:sldId id="615" r:id="rId45"/>
    <p:sldId id="507" r:id="rId46"/>
    <p:sldId id="590" r:id="rId47"/>
    <p:sldId id="626" r:id="rId48"/>
    <p:sldId id="491" r:id="rId49"/>
    <p:sldId id="591" r:id="rId50"/>
    <p:sldId id="612" r:id="rId51"/>
    <p:sldId id="628" r:id="rId52"/>
    <p:sldId id="627" r:id="rId53"/>
    <p:sldId id="611" r:id="rId54"/>
    <p:sldId id="609" r:id="rId55"/>
    <p:sldId id="613" r:id="rId56"/>
    <p:sldId id="512" r:id="rId57"/>
    <p:sldId id="592" r:id="rId58"/>
    <p:sldId id="618" r:id="rId59"/>
    <p:sldId id="619" r:id="rId60"/>
    <p:sldId id="620" r:id="rId61"/>
    <p:sldId id="513" r:id="rId62"/>
    <p:sldId id="593" r:id="rId63"/>
    <p:sldId id="594" r:id="rId64"/>
    <p:sldId id="595" r:id="rId65"/>
    <p:sldId id="597" r:id="rId66"/>
    <p:sldId id="608" r:id="rId67"/>
    <p:sldId id="614" r:id="rId68"/>
    <p:sldId id="622" r:id="rId69"/>
    <p:sldId id="519" r:id="rId70"/>
    <p:sldId id="598" r:id="rId71"/>
    <p:sldId id="599" r:id="rId72"/>
    <p:sldId id="600" r:id="rId73"/>
    <p:sldId id="610" r:id="rId74"/>
    <p:sldId id="630" r:id="rId75"/>
    <p:sldId id="517" r:id="rId76"/>
    <p:sldId id="530" r:id="rId77"/>
    <p:sldId id="531" r:id="rId78"/>
    <p:sldId id="502" r:id="rId79"/>
    <p:sldId id="532" r:id="rId80"/>
    <p:sldId id="471" r:id="rId81"/>
    <p:sldId id="576" r:id="rId82"/>
    <p:sldId id="533" r:id="rId83"/>
    <p:sldId id="521" r:id="rId84"/>
    <p:sldId id="534" r:id="rId85"/>
    <p:sldId id="535" r:id="rId86"/>
    <p:sldId id="542" r:id="rId87"/>
    <p:sldId id="536" r:id="rId88"/>
    <p:sldId id="538" r:id="rId89"/>
    <p:sldId id="552" r:id="rId90"/>
    <p:sldId id="461" r:id="rId91"/>
    <p:sldId id="563"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 Dang Cao Tung" initials="HDCT" lastIdx="1" clrIdx="0">
    <p:extLst>
      <p:ext uri="{19B8F6BF-5375-455C-9EA6-DF929625EA0E}">
        <p15:presenceInfo xmlns:p15="http://schemas.microsoft.com/office/powerpoint/2012/main" userId="e2cf4a26ae733d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172"/>
    <a:srgbClr val="224F87"/>
    <a:srgbClr val="FFFFFF"/>
    <a:srgbClr val="6699FF"/>
    <a:srgbClr val="C0C0C0"/>
    <a:srgbClr val="CDACE6"/>
    <a:srgbClr val="33A2DB"/>
    <a:srgbClr val="B71B35"/>
    <a:srgbClr val="BD92DE"/>
    <a:srgbClr val="6A13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6" autoAdjust="0"/>
    <p:restoredTop sz="94061" autoAdjust="0"/>
  </p:normalViewPr>
  <p:slideViewPr>
    <p:cSldViewPr snapToGrid="0">
      <p:cViewPr varScale="1">
        <p:scale>
          <a:sx n="59" d="100"/>
          <a:sy n="59" d="100"/>
        </p:scale>
        <p:origin x="888" y="60"/>
      </p:cViewPr>
      <p:guideLst/>
    </p:cSldViewPr>
  </p:slideViewPr>
  <p:notesTextViewPr>
    <p:cViewPr>
      <p:scale>
        <a:sx n="1" d="1"/>
        <a:sy n="1" d="1"/>
      </p:scale>
      <p:origin x="0" y="0"/>
    </p:cViewPr>
  </p:notesTextViewPr>
  <p:sorterViewPr>
    <p:cViewPr>
      <p:scale>
        <a:sx n="66" d="100"/>
        <a:sy n="66" d="100"/>
      </p:scale>
      <p:origin x="0" y="-81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commentAuthors" Target="commentAuthors.xml"/><Relationship Id="rId9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 Hoang" userId="68edf129c0321ecd" providerId="LiveId" clId="{F4044245-24C2-4607-AB1F-084BEA5ABEC7}"/>
    <pc:docChg chg="modSld">
      <pc:chgData name="Mai Hoang" userId="68edf129c0321ecd" providerId="LiveId" clId="{F4044245-24C2-4607-AB1F-084BEA5ABEC7}" dt="2022-12-06T23:59:30.195" v="20" actId="20577"/>
      <pc:docMkLst>
        <pc:docMk/>
      </pc:docMkLst>
      <pc:sldChg chg="modSp mod">
        <pc:chgData name="Mai Hoang" userId="68edf129c0321ecd" providerId="LiveId" clId="{F4044245-24C2-4607-AB1F-084BEA5ABEC7}" dt="2022-12-06T23:59:30.195" v="20" actId="20577"/>
        <pc:sldMkLst>
          <pc:docMk/>
          <pc:sldMk cId="1380829542" sldId="582"/>
        </pc:sldMkLst>
        <pc:graphicFrameChg chg="modGraphic">
          <ac:chgData name="Mai Hoang" userId="68edf129c0321ecd" providerId="LiveId" clId="{F4044245-24C2-4607-AB1F-084BEA5ABEC7}" dt="2022-12-06T23:59:30.195" v="20" actId="20577"/>
          <ac:graphicFrameMkLst>
            <pc:docMk/>
            <pc:sldMk cId="1380829542" sldId="582"/>
            <ac:graphicFrameMk id="4" creationId="{3D0C1FCC-3507-85CF-275B-ED41ADE6A32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8A7A8-FF7B-4AB0-B127-ACBAA1B075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354398-CE94-464C-B0E5-1D6B1121DF04}">
      <dgm:prSet phldrT="[Text]"/>
      <dgm:spPr/>
      <dgm:t>
        <a:bodyPr/>
        <a:lstStyle/>
        <a:p>
          <a:r>
            <a:rPr lang="en-US"/>
            <a:t>Máy tính và em</a:t>
          </a:r>
        </a:p>
      </dgm:t>
    </dgm:pt>
    <dgm:pt modelId="{B1E1A77F-CBC4-431C-8390-6BCC71008DF5}" type="parTrans" cxnId="{3D2A4853-D75E-438A-BA37-DC82B9D4BB66}">
      <dgm:prSet/>
      <dgm:spPr/>
      <dgm:t>
        <a:bodyPr/>
        <a:lstStyle/>
        <a:p>
          <a:endParaRPr lang="en-US"/>
        </a:p>
      </dgm:t>
    </dgm:pt>
    <dgm:pt modelId="{7FFFCBF2-A67A-4BEA-9CB3-C5647442DAEE}" type="sibTrans" cxnId="{3D2A4853-D75E-438A-BA37-DC82B9D4BB66}">
      <dgm:prSet/>
      <dgm:spPr/>
      <dgm:t>
        <a:bodyPr/>
        <a:lstStyle/>
        <a:p>
          <a:endParaRPr lang="en-US"/>
        </a:p>
      </dgm:t>
    </dgm:pt>
    <dgm:pt modelId="{E6F7A353-69AE-4E57-8CE6-864935EB650F}">
      <dgm:prSet phldrT="[Text]"/>
      <dgm:spPr/>
      <dgm:t>
        <a:bodyPr/>
        <a:lstStyle/>
        <a:p>
          <a:r>
            <a:rPr lang="en-US"/>
            <a:t>Tổ chức lưu trữ, tìm kiếm và trao đổi thông tin</a:t>
          </a:r>
        </a:p>
      </dgm:t>
    </dgm:pt>
    <dgm:pt modelId="{1C35DCC8-C660-4867-A734-731033E76357}" type="parTrans" cxnId="{DC1D7584-97A3-4AE3-8912-39C3F202ED55}">
      <dgm:prSet/>
      <dgm:spPr/>
      <dgm:t>
        <a:bodyPr/>
        <a:lstStyle/>
        <a:p>
          <a:endParaRPr lang="en-US"/>
        </a:p>
      </dgm:t>
    </dgm:pt>
    <dgm:pt modelId="{5539A342-0D22-42FF-B7F1-67BCA4FCC14D}" type="sibTrans" cxnId="{DC1D7584-97A3-4AE3-8912-39C3F202ED55}">
      <dgm:prSet/>
      <dgm:spPr/>
      <dgm:t>
        <a:bodyPr/>
        <a:lstStyle/>
        <a:p>
          <a:endParaRPr lang="en-US"/>
        </a:p>
      </dgm:t>
    </dgm:pt>
    <dgm:pt modelId="{334C5D7D-3709-4BF4-9FC6-BCDC80BB7059}">
      <dgm:prSet phldrT="[Text]"/>
      <dgm:spPr/>
      <dgm:t>
        <a:bodyPr/>
        <a:lstStyle/>
        <a:p>
          <a:r>
            <a:rPr lang="en-US"/>
            <a:t>Đạo đức, pháp luật và văn hoá trong môi trường số</a:t>
          </a:r>
        </a:p>
      </dgm:t>
    </dgm:pt>
    <dgm:pt modelId="{4CC163EB-B6AD-4180-928C-90EB449EC099}" type="parTrans" cxnId="{4F01CCFC-D16B-47C7-9B07-CEDBEFEB4024}">
      <dgm:prSet/>
      <dgm:spPr/>
      <dgm:t>
        <a:bodyPr/>
        <a:lstStyle/>
        <a:p>
          <a:endParaRPr lang="en-US"/>
        </a:p>
      </dgm:t>
    </dgm:pt>
    <dgm:pt modelId="{6F90B1F4-935F-4D6C-9543-2F0A97758226}" type="sibTrans" cxnId="{4F01CCFC-D16B-47C7-9B07-CEDBEFEB4024}">
      <dgm:prSet/>
      <dgm:spPr/>
      <dgm:t>
        <a:bodyPr/>
        <a:lstStyle/>
        <a:p>
          <a:endParaRPr lang="en-US"/>
        </a:p>
      </dgm:t>
    </dgm:pt>
    <dgm:pt modelId="{E821E078-DA89-437A-B7E5-B53DF1A9E079}">
      <dgm:prSet phldrT="[Text]"/>
      <dgm:spPr/>
      <dgm:t>
        <a:bodyPr/>
        <a:lstStyle/>
        <a:p>
          <a:r>
            <a:rPr lang="en-US"/>
            <a:t>Ứng dụng Tin học</a:t>
          </a:r>
        </a:p>
      </dgm:t>
    </dgm:pt>
    <dgm:pt modelId="{F8BA4C36-286A-4812-BD78-DA22A968F8DA}" type="parTrans" cxnId="{FF812167-875D-41A7-94C8-A46564C01564}">
      <dgm:prSet/>
      <dgm:spPr/>
      <dgm:t>
        <a:bodyPr/>
        <a:lstStyle/>
        <a:p>
          <a:endParaRPr lang="en-US"/>
        </a:p>
      </dgm:t>
    </dgm:pt>
    <dgm:pt modelId="{0D429AB5-D6F0-49FE-9B03-64D828C7BAA2}" type="sibTrans" cxnId="{FF812167-875D-41A7-94C8-A46564C01564}">
      <dgm:prSet/>
      <dgm:spPr/>
      <dgm:t>
        <a:bodyPr/>
        <a:lstStyle/>
        <a:p>
          <a:endParaRPr lang="en-US"/>
        </a:p>
      </dgm:t>
    </dgm:pt>
    <dgm:pt modelId="{57D790B0-7ABE-421D-B91E-14D2A588BEAB}">
      <dgm:prSet phldrT="[Text]"/>
      <dgm:spPr/>
      <dgm:t>
        <a:bodyPr/>
        <a:lstStyle/>
        <a:p>
          <a:r>
            <a:rPr lang="en-US"/>
            <a:t>Giải quyết vấn đề với sự trợ giúp của máy tính</a:t>
          </a:r>
        </a:p>
      </dgm:t>
    </dgm:pt>
    <dgm:pt modelId="{F19D4935-348F-4BB5-B617-5326143533BA}" type="parTrans" cxnId="{4B7C863F-5F19-4DE5-9C11-3397401CB300}">
      <dgm:prSet/>
      <dgm:spPr/>
      <dgm:t>
        <a:bodyPr/>
        <a:lstStyle/>
        <a:p>
          <a:endParaRPr lang="en-US"/>
        </a:p>
      </dgm:t>
    </dgm:pt>
    <dgm:pt modelId="{20617C3F-73B2-4DE4-B95F-B12678AE7D2F}" type="sibTrans" cxnId="{4B7C863F-5F19-4DE5-9C11-3397401CB300}">
      <dgm:prSet/>
      <dgm:spPr/>
      <dgm:t>
        <a:bodyPr/>
        <a:lstStyle/>
        <a:p>
          <a:endParaRPr lang="en-US"/>
        </a:p>
      </dgm:t>
    </dgm:pt>
    <dgm:pt modelId="{452CA299-F654-4DB7-B2A2-3F1B99681E78}">
      <dgm:prSet phldrT="[Text]"/>
      <dgm:spPr/>
      <dgm:t>
        <a:bodyPr/>
        <a:lstStyle/>
        <a:p>
          <a:r>
            <a:rPr lang="en-US"/>
            <a:t>Mạng máy tính và Internet</a:t>
          </a:r>
        </a:p>
      </dgm:t>
    </dgm:pt>
    <dgm:pt modelId="{2BE90F16-AD2D-4965-92D6-62CD7FAB89C5}" type="parTrans" cxnId="{1BE5F830-DF2B-4C14-B863-BA17F07DEC27}">
      <dgm:prSet/>
      <dgm:spPr/>
      <dgm:t>
        <a:bodyPr/>
        <a:lstStyle/>
        <a:p>
          <a:endParaRPr lang="en-US"/>
        </a:p>
      </dgm:t>
    </dgm:pt>
    <dgm:pt modelId="{98E0A173-2A16-4C11-BE32-20C14BB40C46}" type="sibTrans" cxnId="{1BE5F830-DF2B-4C14-B863-BA17F07DEC27}">
      <dgm:prSet/>
      <dgm:spPr/>
      <dgm:t>
        <a:bodyPr/>
        <a:lstStyle/>
        <a:p>
          <a:endParaRPr lang="en-US"/>
        </a:p>
      </dgm:t>
    </dgm:pt>
    <dgm:pt modelId="{4A51E8B9-FD54-4033-8093-44D7080EE12F}" type="pres">
      <dgm:prSet presAssocID="{E648A7A8-FF7B-4AB0-B127-ACBAA1B07551}" presName="linear" presStyleCnt="0">
        <dgm:presLayoutVars>
          <dgm:animLvl val="lvl"/>
          <dgm:resizeHandles val="exact"/>
        </dgm:presLayoutVars>
      </dgm:prSet>
      <dgm:spPr/>
    </dgm:pt>
    <dgm:pt modelId="{367530B1-3E45-4C22-977D-8EDF73B25B41}" type="pres">
      <dgm:prSet presAssocID="{9E354398-CE94-464C-B0E5-1D6B1121DF04}" presName="parentText" presStyleLbl="node1" presStyleIdx="0" presStyleCnt="6" custScaleY="110906">
        <dgm:presLayoutVars>
          <dgm:chMax val="0"/>
          <dgm:bulletEnabled val="1"/>
        </dgm:presLayoutVars>
      </dgm:prSet>
      <dgm:spPr/>
    </dgm:pt>
    <dgm:pt modelId="{3D03867E-2E0E-428F-8C86-E6078B62B2F1}" type="pres">
      <dgm:prSet presAssocID="{7FFFCBF2-A67A-4BEA-9CB3-C5647442DAEE}" presName="spacer" presStyleCnt="0"/>
      <dgm:spPr/>
    </dgm:pt>
    <dgm:pt modelId="{0D54590E-0AFE-4824-8704-F3F25BAF3CA6}" type="pres">
      <dgm:prSet presAssocID="{452CA299-F654-4DB7-B2A2-3F1B99681E78}" presName="parentText" presStyleLbl="node1" presStyleIdx="1" presStyleCnt="6">
        <dgm:presLayoutVars>
          <dgm:chMax val="0"/>
          <dgm:bulletEnabled val="1"/>
        </dgm:presLayoutVars>
      </dgm:prSet>
      <dgm:spPr/>
    </dgm:pt>
    <dgm:pt modelId="{7C0D7D75-4C4F-4151-AF51-7A460AA72618}" type="pres">
      <dgm:prSet presAssocID="{98E0A173-2A16-4C11-BE32-20C14BB40C46}" presName="spacer" presStyleCnt="0"/>
      <dgm:spPr/>
    </dgm:pt>
    <dgm:pt modelId="{EB661BB2-CFCC-4F91-AA50-A542BF9B14A6}" type="pres">
      <dgm:prSet presAssocID="{E6F7A353-69AE-4E57-8CE6-864935EB650F}" presName="parentText" presStyleLbl="node1" presStyleIdx="2" presStyleCnt="6" custScaleY="110906" custLinFactNeighborX="1170" custLinFactNeighborY="-48950">
        <dgm:presLayoutVars>
          <dgm:chMax val="0"/>
          <dgm:bulletEnabled val="1"/>
        </dgm:presLayoutVars>
      </dgm:prSet>
      <dgm:spPr/>
    </dgm:pt>
    <dgm:pt modelId="{0DE547DA-8D26-4410-B4D3-F92245482F6A}" type="pres">
      <dgm:prSet presAssocID="{5539A342-0D22-42FF-B7F1-67BCA4FCC14D}" presName="spacer" presStyleCnt="0"/>
      <dgm:spPr/>
    </dgm:pt>
    <dgm:pt modelId="{85B2555F-F683-4C8E-9712-52F9C4F79953}" type="pres">
      <dgm:prSet presAssocID="{334C5D7D-3709-4BF4-9FC6-BCDC80BB7059}" presName="parentText" presStyleLbl="node1" presStyleIdx="3" presStyleCnt="6" custScaleY="110906">
        <dgm:presLayoutVars>
          <dgm:chMax val="0"/>
          <dgm:bulletEnabled val="1"/>
        </dgm:presLayoutVars>
      </dgm:prSet>
      <dgm:spPr/>
    </dgm:pt>
    <dgm:pt modelId="{CEEAC7F6-B24E-4DB5-B4A7-C7E417D0CA23}" type="pres">
      <dgm:prSet presAssocID="{6F90B1F4-935F-4D6C-9543-2F0A97758226}" presName="spacer" presStyleCnt="0"/>
      <dgm:spPr/>
    </dgm:pt>
    <dgm:pt modelId="{EBFEB5A5-8F16-4F0B-A959-934FB1AC3F86}" type="pres">
      <dgm:prSet presAssocID="{E821E078-DA89-437A-B7E5-B53DF1A9E079}" presName="parentText" presStyleLbl="node1" presStyleIdx="4" presStyleCnt="6" custScaleY="110906">
        <dgm:presLayoutVars>
          <dgm:chMax val="0"/>
          <dgm:bulletEnabled val="1"/>
        </dgm:presLayoutVars>
      </dgm:prSet>
      <dgm:spPr/>
    </dgm:pt>
    <dgm:pt modelId="{F4CD60DE-8D06-4016-A4C8-CD2F7F21C868}" type="pres">
      <dgm:prSet presAssocID="{0D429AB5-D6F0-49FE-9B03-64D828C7BAA2}" presName="spacer" presStyleCnt="0"/>
      <dgm:spPr/>
    </dgm:pt>
    <dgm:pt modelId="{41832195-E3EE-433F-8578-57285999DED6}" type="pres">
      <dgm:prSet presAssocID="{57D790B0-7ABE-421D-B91E-14D2A588BEAB}" presName="parentText" presStyleLbl="node1" presStyleIdx="5" presStyleCnt="6" custScaleY="110906">
        <dgm:presLayoutVars>
          <dgm:chMax val="0"/>
          <dgm:bulletEnabled val="1"/>
        </dgm:presLayoutVars>
      </dgm:prSet>
      <dgm:spPr/>
    </dgm:pt>
  </dgm:ptLst>
  <dgm:cxnLst>
    <dgm:cxn modelId="{1BE5F830-DF2B-4C14-B863-BA17F07DEC27}" srcId="{E648A7A8-FF7B-4AB0-B127-ACBAA1B07551}" destId="{452CA299-F654-4DB7-B2A2-3F1B99681E78}" srcOrd="1" destOrd="0" parTransId="{2BE90F16-AD2D-4965-92D6-62CD7FAB89C5}" sibTransId="{98E0A173-2A16-4C11-BE32-20C14BB40C46}"/>
    <dgm:cxn modelId="{4B7C863F-5F19-4DE5-9C11-3397401CB300}" srcId="{E648A7A8-FF7B-4AB0-B127-ACBAA1B07551}" destId="{57D790B0-7ABE-421D-B91E-14D2A588BEAB}" srcOrd="5" destOrd="0" parTransId="{F19D4935-348F-4BB5-B617-5326143533BA}" sibTransId="{20617C3F-73B2-4DE4-B95F-B12678AE7D2F}"/>
    <dgm:cxn modelId="{85A2EE5B-D405-46B5-8DF0-F18BE47702B0}" type="presOf" srcId="{57D790B0-7ABE-421D-B91E-14D2A588BEAB}" destId="{41832195-E3EE-433F-8578-57285999DED6}" srcOrd="0" destOrd="0" presId="urn:microsoft.com/office/officeart/2005/8/layout/vList2"/>
    <dgm:cxn modelId="{FF812167-875D-41A7-94C8-A46564C01564}" srcId="{E648A7A8-FF7B-4AB0-B127-ACBAA1B07551}" destId="{E821E078-DA89-437A-B7E5-B53DF1A9E079}" srcOrd="4" destOrd="0" parTransId="{F8BA4C36-286A-4812-BD78-DA22A968F8DA}" sibTransId="{0D429AB5-D6F0-49FE-9B03-64D828C7BAA2}"/>
    <dgm:cxn modelId="{7AFCEA4D-BABC-47F0-95AC-821D9FF93D4B}" type="presOf" srcId="{9E354398-CE94-464C-B0E5-1D6B1121DF04}" destId="{367530B1-3E45-4C22-977D-8EDF73B25B41}" srcOrd="0" destOrd="0" presId="urn:microsoft.com/office/officeart/2005/8/layout/vList2"/>
    <dgm:cxn modelId="{3D2A4853-D75E-438A-BA37-DC82B9D4BB66}" srcId="{E648A7A8-FF7B-4AB0-B127-ACBAA1B07551}" destId="{9E354398-CE94-464C-B0E5-1D6B1121DF04}" srcOrd="0" destOrd="0" parTransId="{B1E1A77F-CBC4-431C-8390-6BCC71008DF5}" sibTransId="{7FFFCBF2-A67A-4BEA-9CB3-C5647442DAEE}"/>
    <dgm:cxn modelId="{2A953C7B-04B1-4EDF-B266-3E919562EBB1}" type="presOf" srcId="{E6F7A353-69AE-4E57-8CE6-864935EB650F}" destId="{EB661BB2-CFCC-4F91-AA50-A542BF9B14A6}" srcOrd="0" destOrd="0" presId="urn:microsoft.com/office/officeart/2005/8/layout/vList2"/>
    <dgm:cxn modelId="{DC1D7584-97A3-4AE3-8912-39C3F202ED55}" srcId="{E648A7A8-FF7B-4AB0-B127-ACBAA1B07551}" destId="{E6F7A353-69AE-4E57-8CE6-864935EB650F}" srcOrd="2" destOrd="0" parTransId="{1C35DCC8-C660-4867-A734-731033E76357}" sibTransId="{5539A342-0D22-42FF-B7F1-67BCA4FCC14D}"/>
    <dgm:cxn modelId="{FC274EA1-B700-4E24-8943-04029FCD920C}" type="presOf" srcId="{E648A7A8-FF7B-4AB0-B127-ACBAA1B07551}" destId="{4A51E8B9-FD54-4033-8093-44D7080EE12F}" srcOrd="0" destOrd="0" presId="urn:microsoft.com/office/officeart/2005/8/layout/vList2"/>
    <dgm:cxn modelId="{823690BE-9943-4867-8337-4A3DB7BECD75}" type="presOf" srcId="{334C5D7D-3709-4BF4-9FC6-BCDC80BB7059}" destId="{85B2555F-F683-4C8E-9712-52F9C4F79953}" srcOrd="0" destOrd="0" presId="urn:microsoft.com/office/officeart/2005/8/layout/vList2"/>
    <dgm:cxn modelId="{4241BDC5-3790-44AA-AF58-04E9D0A8B9B7}" type="presOf" srcId="{E821E078-DA89-437A-B7E5-B53DF1A9E079}" destId="{EBFEB5A5-8F16-4F0B-A959-934FB1AC3F86}" srcOrd="0" destOrd="0" presId="urn:microsoft.com/office/officeart/2005/8/layout/vList2"/>
    <dgm:cxn modelId="{4F01CCFC-D16B-47C7-9B07-CEDBEFEB4024}" srcId="{E648A7A8-FF7B-4AB0-B127-ACBAA1B07551}" destId="{334C5D7D-3709-4BF4-9FC6-BCDC80BB7059}" srcOrd="3" destOrd="0" parTransId="{4CC163EB-B6AD-4180-928C-90EB449EC099}" sibTransId="{6F90B1F4-935F-4D6C-9543-2F0A97758226}"/>
    <dgm:cxn modelId="{B9B71FFF-9262-455C-99B9-4C42D10C300D}" type="presOf" srcId="{452CA299-F654-4DB7-B2A2-3F1B99681E78}" destId="{0D54590E-0AFE-4824-8704-F3F25BAF3CA6}" srcOrd="0" destOrd="0" presId="urn:microsoft.com/office/officeart/2005/8/layout/vList2"/>
    <dgm:cxn modelId="{E698A6AE-F3E9-4741-B2AC-2F61156E5AB6}" type="presParOf" srcId="{4A51E8B9-FD54-4033-8093-44D7080EE12F}" destId="{367530B1-3E45-4C22-977D-8EDF73B25B41}" srcOrd="0" destOrd="0" presId="urn:microsoft.com/office/officeart/2005/8/layout/vList2"/>
    <dgm:cxn modelId="{01257481-F3EA-41E3-80C6-B6C747D152A9}" type="presParOf" srcId="{4A51E8B9-FD54-4033-8093-44D7080EE12F}" destId="{3D03867E-2E0E-428F-8C86-E6078B62B2F1}" srcOrd="1" destOrd="0" presId="urn:microsoft.com/office/officeart/2005/8/layout/vList2"/>
    <dgm:cxn modelId="{60BB0380-1D48-4267-8A50-3442B21D1DFA}" type="presParOf" srcId="{4A51E8B9-FD54-4033-8093-44D7080EE12F}" destId="{0D54590E-0AFE-4824-8704-F3F25BAF3CA6}" srcOrd="2" destOrd="0" presId="urn:microsoft.com/office/officeart/2005/8/layout/vList2"/>
    <dgm:cxn modelId="{DE33D648-E8D4-4EBD-8F84-411C037E9FD4}" type="presParOf" srcId="{4A51E8B9-FD54-4033-8093-44D7080EE12F}" destId="{7C0D7D75-4C4F-4151-AF51-7A460AA72618}" srcOrd="3" destOrd="0" presId="urn:microsoft.com/office/officeart/2005/8/layout/vList2"/>
    <dgm:cxn modelId="{EFA41746-3FA8-49ED-9D2D-C9D61D1AE9BF}" type="presParOf" srcId="{4A51E8B9-FD54-4033-8093-44D7080EE12F}" destId="{EB661BB2-CFCC-4F91-AA50-A542BF9B14A6}" srcOrd="4" destOrd="0" presId="urn:microsoft.com/office/officeart/2005/8/layout/vList2"/>
    <dgm:cxn modelId="{F374F1DB-D3C5-47B0-A1EB-1A743D435826}" type="presParOf" srcId="{4A51E8B9-FD54-4033-8093-44D7080EE12F}" destId="{0DE547DA-8D26-4410-B4D3-F92245482F6A}" srcOrd="5" destOrd="0" presId="urn:microsoft.com/office/officeart/2005/8/layout/vList2"/>
    <dgm:cxn modelId="{1F0BD08C-AB9E-40FE-A81A-0A1EAE124BB7}" type="presParOf" srcId="{4A51E8B9-FD54-4033-8093-44D7080EE12F}" destId="{85B2555F-F683-4C8E-9712-52F9C4F79953}" srcOrd="6" destOrd="0" presId="urn:microsoft.com/office/officeart/2005/8/layout/vList2"/>
    <dgm:cxn modelId="{C2A1216A-C060-40FA-8590-AB6F0F9DBF24}" type="presParOf" srcId="{4A51E8B9-FD54-4033-8093-44D7080EE12F}" destId="{CEEAC7F6-B24E-4DB5-B4A7-C7E417D0CA23}" srcOrd="7" destOrd="0" presId="urn:microsoft.com/office/officeart/2005/8/layout/vList2"/>
    <dgm:cxn modelId="{B153B353-DAF7-4276-B76E-07D11F4D7899}" type="presParOf" srcId="{4A51E8B9-FD54-4033-8093-44D7080EE12F}" destId="{EBFEB5A5-8F16-4F0B-A959-934FB1AC3F86}" srcOrd="8" destOrd="0" presId="urn:microsoft.com/office/officeart/2005/8/layout/vList2"/>
    <dgm:cxn modelId="{8568D61E-79B0-42CE-9368-E9EF3927CD97}" type="presParOf" srcId="{4A51E8B9-FD54-4033-8093-44D7080EE12F}" destId="{F4CD60DE-8D06-4016-A4C8-CD2F7F21C868}" srcOrd="9" destOrd="0" presId="urn:microsoft.com/office/officeart/2005/8/layout/vList2"/>
    <dgm:cxn modelId="{4A3EB4DE-89F9-4F18-9DB8-562EBBB5B18D}" type="presParOf" srcId="{4A51E8B9-FD54-4033-8093-44D7080EE12F}" destId="{41832195-E3EE-433F-8578-57285999DED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2F8D61-A052-4D11-A063-D904DDF045F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081540-8529-49F1-B41A-51ED480C8278}">
      <dgm:prSet phldrT="[Text]"/>
      <dgm:spPr/>
      <dgm:t>
        <a:bodyPr/>
        <a:lstStyle/>
        <a:p>
          <a:pPr>
            <a:buFont typeface="+mj-lt"/>
            <a:buNone/>
          </a:pPr>
          <a:r>
            <a:rPr lang="en-US"/>
            <a:t>Phát triển năng lực qua hoạt động</a:t>
          </a:r>
        </a:p>
      </dgm:t>
    </dgm:pt>
    <dgm:pt modelId="{6E135F49-84C6-4268-BF94-A7ECC5F4A245}" type="parTrans" cxnId="{C1FEB092-72B6-4E3D-9C46-8DB15AC1B53C}">
      <dgm:prSet/>
      <dgm:spPr/>
      <dgm:t>
        <a:bodyPr/>
        <a:lstStyle/>
        <a:p>
          <a:endParaRPr lang="en-US"/>
        </a:p>
      </dgm:t>
    </dgm:pt>
    <dgm:pt modelId="{DA51309D-B2A9-4DA9-A7B5-B2B806B840B8}" type="sibTrans" cxnId="{C1FEB092-72B6-4E3D-9C46-8DB15AC1B53C}">
      <dgm:prSet/>
      <dgm:spPr/>
      <dgm:t>
        <a:bodyPr/>
        <a:lstStyle/>
        <a:p>
          <a:endParaRPr lang="en-US"/>
        </a:p>
      </dgm:t>
    </dgm:pt>
    <dgm:pt modelId="{60E1094E-53CE-4179-B7B3-12F2DA8B905B}">
      <dgm:prSet/>
      <dgm:spPr/>
      <dgm:t>
        <a:bodyPr/>
        <a:lstStyle/>
        <a:p>
          <a:r>
            <a:rPr lang="en-US"/>
            <a:t>Kết nối tri thức với cuộc sống</a:t>
          </a:r>
        </a:p>
      </dgm:t>
    </dgm:pt>
    <dgm:pt modelId="{2D670440-35D0-4CAA-AF74-46BCB4389AD1}" type="parTrans" cxnId="{5233F010-DA68-41C0-A237-2DB4292D7039}">
      <dgm:prSet/>
      <dgm:spPr/>
      <dgm:t>
        <a:bodyPr/>
        <a:lstStyle/>
        <a:p>
          <a:endParaRPr lang="en-US"/>
        </a:p>
      </dgm:t>
    </dgm:pt>
    <dgm:pt modelId="{A788AC44-31B8-4CDA-A5B4-4A7BD49E3240}" type="sibTrans" cxnId="{5233F010-DA68-41C0-A237-2DB4292D7039}">
      <dgm:prSet/>
      <dgm:spPr/>
      <dgm:t>
        <a:bodyPr/>
        <a:lstStyle/>
        <a:p>
          <a:endParaRPr lang="en-US"/>
        </a:p>
      </dgm:t>
    </dgm:pt>
    <dgm:pt modelId="{47351408-18A9-4D09-8980-C63F56156178}">
      <dgm:prSet/>
      <dgm:spPr/>
      <dgm:t>
        <a:bodyPr/>
        <a:lstStyle/>
        <a:p>
          <a:r>
            <a:rPr lang="en-US"/>
            <a:t>Kết nối khoa học và sư phạm</a:t>
          </a:r>
        </a:p>
      </dgm:t>
    </dgm:pt>
    <dgm:pt modelId="{D6ED5064-A67E-48A1-A3E9-0A2B7F580AD2}" type="parTrans" cxnId="{C61CEFB0-850A-4BA8-A846-D5F6018370DB}">
      <dgm:prSet/>
      <dgm:spPr/>
      <dgm:t>
        <a:bodyPr/>
        <a:lstStyle/>
        <a:p>
          <a:endParaRPr lang="en-US"/>
        </a:p>
      </dgm:t>
    </dgm:pt>
    <dgm:pt modelId="{DD0C1B18-FB61-41CD-A741-A38DB2A1CBC4}" type="sibTrans" cxnId="{C61CEFB0-850A-4BA8-A846-D5F6018370DB}">
      <dgm:prSet/>
      <dgm:spPr/>
      <dgm:t>
        <a:bodyPr/>
        <a:lstStyle/>
        <a:p>
          <a:endParaRPr lang="en-US"/>
        </a:p>
      </dgm:t>
    </dgm:pt>
    <dgm:pt modelId="{D9B9DA9D-D433-4BE8-AF4C-2A28F8F32B76}">
      <dgm:prSet/>
      <dgm:spPr/>
      <dgm:t>
        <a:bodyPr/>
        <a:lstStyle/>
        <a:p>
          <a:r>
            <a:rPr lang="en-US"/>
            <a:t>Hỗ trợ dạy học</a:t>
          </a:r>
        </a:p>
      </dgm:t>
    </dgm:pt>
    <dgm:pt modelId="{3C907C60-FC9B-4B07-9CC8-69F01644F826}" type="parTrans" cxnId="{231BD0BE-BDF9-4C73-B3A5-3CF0EDED0A01}">
      <dgm:prSet/>
      <dgm:spPr/>
      <dgm:t>
        <a:bodyPr/>
        <a:lstStyle/>
        <a:p>
          <a:endParaRPr lang="en-US"/>
        </a:p>
      </dgm:t>
    </dgm:pt>
    <dgm:pt modelId="{AB1FBFBE-C2A7-4433-ABD1-F6DC49687CBD}" type="sibTrans" cxnId="{231BD0BE-BDF9-4C73-B3A5-3CF0EDED0A01}">
      <dgm:prSet/>
      <dgm:spPr/>
      <dgm:t>
        <a:bodyPr/>
        <a:lstStyle/>
        <a:p>
          <a:endParaRPr lang="en-US"/>
        </a:p>
      </dgm:t>
    </dgm:pt>
    <dgm:pt modelId="{1F33BE7E-7DA0-465E-88B2-7E331B5BB978}">
      <dgm:prSet/>
      <dgm:spPr/>
      <dgm:t>
        <a:bodyPr/>
        <a:lstStyle/>
        <a:p>
          <a:r>
            <a:rPr lang="en-US"/>
            <a:t>Học liệu</a:t>
          </a:r>
        </a:p>
      </dgm:t>
    </dgm:pt>
    <dgm:pt modelId="{A3A8F48D-16A3-4CAD-AB20-BF7FFFD4504B}" type="parTrans" cxnId="{D40EC104-5EB0-4190-9A08-EBFA99801CE4}">
      <dgm:prSet/>
      <dgm:spPr/>
      <dgm:t>
        <a:bodyPr/>
        <a:lstStyle/>
        <a:p>
          <a:endParaRPr lang="en-US"/>
        </a:p>
      </dgm:t>
    </dgm:pt>
    <dgm:pt modelId="{5DB1C853-EF7E-4705-BDB9-C14E32FB1C9B}" type="sibTrans" cxnId="{D40EC104-5EB0-4190-9A08-EBFA99801CE4}">
      <dgm:prSet/>
      <dgm:spPr/>
      <dgm:t>
        <a:bodyPr/>
        <a:lstStyle/>
        <a:p>
          <a:endParaRPr lang="en-US"/>
        </a:p>
      </dgm:t>
    </dgm:pt>
    <dgm:pt modelId="{C8E096EB-E0AC-4B19-8234-D6AD36D3C16B}">
      <dgm:prSet/>
      <dgm:spPr/>
      <dgm:t>
        <a:bodyPr/>
        <a:lstStyle/>
        <a:p>
          <a:r>
            <a:rPr lang="en-US"/>
            <a:t>Kết nối liên môn</a:t>
          </a:r>
        </a:p>
      </dgm:t>
    </dgm:pt>
    <dgm:pt modelId="{A12FB313-794E-42DA-BEFA-7FE12B8137C8}" type="parTrans" cxnId="{878CD8CE-B49F-4AAE-B1F0-1D13C964FA0F}">
      <dgm:prSet/>
      <dgm:spPr/>
      <dgm:t>
        <a:bodyPr/>
        <a:lstStyle/>
        <a:p>
          <a:endParaRPr lang="en-US"/>
        </a:p>
      </dgm:t>
    </dgm:pt>
    <dgm:pt modelId="{B7FB6F41-C248-4F56-92B8-717127E8D012}" type="sibTrans" cxnId="{878CD8CE-B49F-4AAE-B1F0-1D13C964FA0F}">
      <dgm:prSet/>
      <dgm:spPr/>
      <dgm:t>
        <a:bodyPr/>
        <a:lstStyle/>
        <a:p>
          <a:endParaRPr lang="en-US"/>
        </a:p>
      </dgm:t>
    </dgm:pt>
    <dgm:pt modelId="{4C204525-0146-47D5-BC47-E5DCFEC86934}" type="pres">
      <dgm:prSet presAssocID="{8A2F8D61-A052-4D11-A063-D904DDF045FB}" presName="Name0" presStyleCnt="0">
        <dgm:presLayoutVars>
          <dgm:chMax val="7"/>
          <dgm:chPref val="7"/>
          <dgm:dir/>
        </dgm:presLayoutVars>
      </dgm:prSet>
      <dgm:spPr/>
    </dgm:pt>
    <dgm:pt modelId="{1AF4447F-E943-4EBE-B0F7-47831F2B30E8}" type="pres">
      <dgm:prSet presAssocID="{8A2F8D61-A052-4D11-A063-D904DDF045FB}" presName="Name1" presStyleCnt="0"/>
      <dgm:spPr/>
    </dgm:pt>
    <dgm:pt modelId="{3D1F2136-7FAD-48F0-9278-BF985AC54360}" type="pres">
      <dgm:prSet presAssocID="{8A2F8D61-A052-4D11-A063-D904DDF045FB}" presName="cycle" presStyleCnt="0"/>
      <dgm:spPr/>
    </dgm:pt>
    <dgm:pt modelId="{1CE0B71E-2CF3-4720-A24F-BECAF85B47FE}" type="pres">
      <dgm:prSet presAssocID="{8A2F8D61-A052-4D11-A063-D904DDF045FB}" presName="srcNode" presStyleLbl="node1" presStyleIdx="0" presStyleCnt="6"/>
      <dgm:spPr/>
    </dgm:pt>
    <dgm:pt modelId="{2CBDA017-7A6D-46F3-9C55-D47619EDC721}" type="pres">
      <dgm:prSet presAssocID="{8A2F8D61-A052-4D11-A063-D904DDF045FB}" presName="conn" presStyleLbl="parChTrans1D2" presStyleIdx="0" presStyleCnt="1"/>
      <dgm:spPr/>
    </dgm:pt>
    <dgm:pt modelId="{43680743-EB66-4AFF-9586-0D93AFD89C34}" type="pres">
      <dgm:prSet presAssocID="{8A2F8D61-A052-4D11-A063-D904DDF045FB}" presName="extraNode" presStyleLbl="node1" presStyleIdx="0" presStyleCnt="6"/>
      <dgm:spPr/>
    </dgm:pt>
    <dgm:pt modelId="{2D12E97D-116F-490B-AE5F-36B8A55BF32F}" type="pres">
      <dgm:prSet presAssocID="{8A2F8D61-A052-4D11-A063-D904DDF045FB}" presName="dstNode" presStyleLbl="node1" presStyleIdx="0" presStyleCnt="6"/>
      <dgm:spPr/>
    </dgm:pt>
    <dgm:pt modelId="{39931EA1-EBB6-43B8-938D-7ECCAED53D44}" type="pres">
      <dgm:prSet presAssocID="{FC081540-8529-49F1-B41A-51ED480C8278}" presName="text_1" presStyleLbl="node1" presStyleIdx="0" presStyleCnt="6">
        <dgm:presLayoutVars>
          <dgm:bulletEnabled val="1"/>
        </dgm:presLayoutVars>
      </dgm:prSet>
      <dgm:spPr/>
    </dgm:pt>
    <dgm:pt modelId="{F6A2559A-7413-484F-A393-B624358B9525}" type="pres">
      <dgm:prSet presAssocID="{FC081540-8529-49F1-B41A-51ED480C8278}" presName="accent_1" presStyleCnt="0"/>
      <dgm:spPr/>
    </dgm:pt>
    <dgm:pt modelId="{0AA92354-2784-4A7F-86D2-C856CA8A223F}" type="pres">
      <dgm:prSet presAssocID="{FC081540-8529-49F1-B41A-51ED480C8278}" presName="accentRepeatNode" presStyleLbl="solidFgAcc1" presStyleIdx="0" presStyleCnt="6"/>
      <dgm:spPr/>
    </dgm:pt>
    <dgm:pt modelId="{E0AD7D08-2365-484A-B366-CF195CFE6F2C}" type="pres">
      <dgm:prSet presAssocID="{60E1094E-53CE-4179-B7B3-12F2DA8B905B}" presName="text_2" presStyleLbl="node1" presStyleIdx="1" presStyleCnt="6">
        <dgm:presLayoutVars>
          <dgm:bulletEnabled val="1"/>
        </dgm:presLayoutVars>
      </dgm:prSet>
      <dgm:spPr/>
    </dgm:pt>
    <dgm:pt modelId="{4D7D3B21-53F3-43F8-A0C0-0E5E6C0A3C0F}" type="pres">
      <dgm:prSet presAssocID="{60E1094E-53CE-4179-B7B3-12F2DA8B905B}" presName="accent_2" presStyleCnt="0"/>
      <dgm:spPr/>
    </dgm:pt>
    <dgm:pt modelId="{8E64E688-3FF2-4415-B4F6-D2D6A2306D04}" type="pres">
      <dgm:prSet presAssocID="{60E1094E-53CE-4179-B7B3-12F2DA8B905B}" presName="accentRepeatNode" presStyleLbl="solidFgAcc1" presStyleIdx="1" presStyleCnt="6"/>
      <dgm:spPr/>
    </dgm:pt>
    <dgm:pt modelId="{E7A78F43-DB39-4F2B-B83C-759ED4A1C58C}" type="pres">
      <dgm:prSet presAssocID="{47351408-18A9-4D09-8980-C63F56156178}" presName="text_3" presStyleLbl="node1" presStyleIdx="2" presStyleCnt="6">
        <dgm:presLayoutVars>
          <dgm:bulletEnabled val="1"/>
        </dgm:presLayoutVars>
      </dgm:prSet>
      <dgm:spPr/>
    </dgm:pt>
    <dgm:pt modelId="{D3C699BF-A31C-4443-9365-0E713CDCBA98}" type="pres">
      <dgm:prSet presAssocID="{47351408-18A9-4D09-8980-C63F56156178}" presName="accent_3" presStyleCnt="0"/>
      <dgm:spPr/>
    </dgm:pt>
    <dgm:pt modelId="{6ADF6CB4-49B3-4C63-B053-1B63B1FC8983}" type="pres">
      <dgm:prSet presAssocID="{47351408-18A9-4D09-8980-C63F56156178}" presName="accentRepeatNode" presStyleLbl="solidFgAcc1" presStyleIdx="2" presStyleCnt="6"/>
      <dgm:spPr/>
    </dgm:pt>
    <dgm:pt modelId="{1E1A5CB0-5854-433F-B6D4-0AB1176ACDC4}" type="pres">
      <dgm:prSet presAssocID="{C8E096EB-E0AC-4B19-8234-D6AD36D3C16B}" presName="text_4" presStyleLbl="node1" presStyleIdx="3" presStyleCnt="6">
        <dgm:presLayoutVars>
          <dgm:bulletEnabled val="1"/>
        </dgm:presLayoutVars>
      </dgm:prSet>
      <dgm:spPr/>
    </dgm:pt>
    <dgm:pt modelId="{8DE2288D-F2FE-4070-863A-7B50ACC7960C}" type="pres">
      <dgm:prSet presAssocID="{C8E096EB-E0AC-4B19-8234-D6AD36D3C16B}" presName="accent_4" presStyleCnt="0"/>
      <dgm:spPr/>
    </dgm:pt>
    <dgm:pt modelId="{E98004D8-92ED-4422-869C-FD192351C0BB}" type="pres">
      <dgm:prSet presAssocID="{C8E096EB-E0AC-4B19-8234-D6AD36D3C16B}" presName="accentRepeatNode" presStyleLbl="solidFgAcc1" presStyleIdx="3" presStyleCnt="6"/>
      <dgm:spPr/>
    </dgm:pt>
    <dgm:pt modelId="{A9F4D016-7CCB-416F-B8AC-163134D6EA1C}" type="pres">
      <dgm:prSet presAssocID="{D9B9DA9D-D433-4BE8-AF4C-2A28F8F32B76}" presName="text_5" presStyleLbl="node1" presStyleIdx="4" presStyleCnt="6">
        <dgm:presLayoutVars>
          <dgm:bulletEnabled val="1"/>
        </dgm:presLayoutVars>
      </dgm:prSet>
      <dgm:spPr/>
    </dgm:pt>
    <dgm:pt modelId="{A13CBC0A-C158-4038-ABAF-4FB936EB0A7F}" type="pres">
      <dgm:prSet presAssocID="{D9B9DA9D-D433-4BE8-AF4C-2A28F8F32B76}" presName="accent_5" presStyleCnt="0"/>
      <dgm:spPr/>
    </dgm:pt>
    <dgm:pt modelId="{C67E3342-526F-425D-8F90-8EE55546EBB4}" type="pres">
      <dgm:prSet presAssocID="{D9B9DA9D-D433-4BE8-AF4C-2A28F8F32B76}" presName="accentRepeatNode" presStyleLbl="solidFgAcc1" presStyleIdx="4" presStyleCnt="6"/>
      <dgm:spPr/>
    </dgm:pt>
    <dgm:pt modelId="{0B46052D-7163-4019-829E-F395ABFDE5DC}" type="pres">
      <dgm:prSet presAssocID="{1F33BE7E-7DA0-465E-88B2-7E331B5BB978}" presName="text_6" presStyleLbl="node1" presStyleIdx="5" presStyleCnt="6">
        <dgm:presLayoutVars>
          <dgm:bulletEnabled val="1"/>
        </dgm:presLayoutVars>
      </dgm:prSet>
      <dgm:spPr/>
    </dgm:pt>
    <dgm:pt modelId="{E3407F53-96B3-4B6B-ACBF-C785AE195ED6}" type="pres">
      <dgm:prSet presAssocID="{1F33BE7E-7DA0-465E-88B2-7E331B5BB978}" presName="accent_6" presStyleCnt="0"/>
      <dgm:spPr/>
    </dgm:pt>
    <dgm:pt modelId="{0D6E80BF-2F4C-40E3-8BE4-9F8F0758D238}" type="pres">
      <dgm:prSet presAssocID="{1F33BE7E-7DA0-465E-88B2-7E331B5BB978}" presName="accentRepeatNode" presStyleLbl="solidFgAcc1" presStyleIdx="5" presStyleCnt="6"/>
      <dgm:spPr/>
    </dgm:pt>
  </dgm:ptLst>
  <dgm:cxnLst>
    <dgm:cxn modelId="{D40EC104-5EB0-4190-9A08-EBFA99801CE4}" srcId="{8A2F8D61-A052-4D11-A063-D904DDF045FB}" destId="{1F33BE7E-7DA0-465E-88B2-7E331B5BB978}" srcOrd="5" destOrd="0" parTransId="{A3A8F48D-16A3-4CAD-AB20-BF7FFFD4504B}" sibTransId="{5DB1C853-EF7E-4705-BDB9-C14E32FB1C9B}"/>
    <dgm:cxn modelId="{5233F010-DA68-41C0-A237-2DB4292D7039}" srcId="{8A2F8D61-A052-4D11-A063-D904DDF045FB}" destId="{60E1094E-53CE-4179-B7B3-12F2DA8B905B}" srcOrd="1" destOrd="0" parTransId="{2D670440-35D0-4CAA-AF74-46BCB4389AD1}" sibTransId="{A788AC44-31B8-4CDA-A5B4-4A7BD49E3240}"/>
    <dgm:cxn modelId="{B470A51B-A6B7-4447-993B-1D3CC1204C29}" type="presOf" srcId="{8A2F8D61-A052-4D11-A063-D904DDF045FB}" destId="{4C204525-0146-47D5-BC47-E5DCFEC86934}" srcOrd="0" destOrd="0" presId="urn:microsoft.com/office/officeart/2008/layout/VerticalCurvedList"/>
    <dgm:cxn modelId="{A4A4F71D-23A3-4DFB-BACE-91BCCBDE830D}" type="presOf" srcId="{47351408-18A9-4D09-8980-C63F56156178}" destId="{E7A78F43-DB39-4F2B-B83C-759ED4A1C58C}" srcOrd="0" destOrd="0" presId="urn:microsoft.com/office/officeart/2008/layout/VerticalCurvedList"/>
    <dgm:cxn modelId="{9CFF7225-7385-415E-A262-7D0D6C5EA719}" type="presOf" srcId="{D9B9DA9D-D433-4BE8-AF4C-2A28F8F32B76}" destId="{A9F4D016-7CCB-416F-B8AC-163134D6EA1C}" srcOrd="0" destOrd="0" presId="urn:microsoft.com/office/officeart/2008/layout/VerticalCurvedList"/>
    <dgm:cxn modelId="{F2DFE130-A495-442E-AB85-A62693784313}" type="presOf" srcId="{1F33BE7E-7DA0-465E-88B2-7E331B5BB978}" destId="{0B46052D-7163-4019-829E-F395ABFDE5DC}" srcOrd="0" destOrd="0" presId="urn:microsoft.com/office/officeart/2008/layout/VerticalCurvedList"/>
    <dgm:cxn modelId="{F2C47554-6D94-478F-AF41-92FAB0C62B78}" type="presOf" srcId="{DA51309D-B2A9-4DA9-A7B5-B2B806B840B8}" destId="{2CBDA017-7A6D-46F3-9C55-D47619EDC721}" srcOrd="0" destOrd="0" presId="urn:microsoft.com/office/officeart/2008/layout/VerticalCurvedList"/>
    <dgm:cxn modelId="{AD0DBF77-2B9D-404B-A5A9-27BFA328C44C}" type="presOf" srcId="{60E1094E-53CE-4179-B7B3-12F2DA8B905B}" destId="{E0AD7D08-2365-484A-B366-CF195CFE6F2C}" srcOrd="0" destOrd="0" presId="urn:microsoft.com/office/officeart/2008/layout/VerticalCurvedList"/>
    <dgm:cxn modelId="{C1FEB092-72B6-4E3D-9C46-8DB15AC1B53C}" srcId="{8A2F8D61-A052-4D11-A063-D904DDF045FB}" destId="{FC081540-8529-49F1-B41A-51ED480C8278}" srcOrd="0" destOrd="0" parTransId="{6E135F49-84C6-4268-BF94-A7ECC5F4A245}" sibTransId="{DA51309D-B2A9-4DA9-A7B5-B2B806B840B8}"/>
    <dgm:cxn modelId="{C61CEFB0-850A-4BA8-A846-D5F6018370DB}" srcId="{8A2F8D61-A052-4D11-A063-D904DDF045FB}" destId="{47351408-18A9-4D09-8980-C63F56156178}" srcOrd="2" destOrd="0" parTransId="{D6ED5064-A67E-48A1-A3E9-0A2B7F580AD2}" sibTransId="{DD0C1B18-FB61-41CD-A741-A38DB2A1CBC4}"/>
    <dgm:cxn modelId="{231BD0BE-BDF9-4C73-B3A5-3CF0EDED0A01}" srcId="{8A2F8D61-A052-4D11-A063-D904DDF045FB}" destId="{D9B9DA9D-D433-4BE8-AF4C-2A28F8F32B76}" srcOrd="4" destOrd="0" parTransId="{3C907C60-FC9B-4B07-9CC8-69F01644F826}" sibTransId="{AB1FBFBE-C2A7-4433-ABD1-F6DC49687CBD}"/>
    <dgm:cxn modelId="{D6089BC3-93A8-4281-AB4D-D66BC228326A}" type="presOf" srcId="{C8E096EB-E0AC-4B19-8234-D6AD36D3C16B}" destId="{1E1A5CB0-5854-433F-B6D4-0AB1176ACDC4}" srcOrd="0" destOrd="0" presId="urn:microsoft.com/office/officeart/2008/layout/VerticalCurvedList"/>
    <dgm:cxn modelId="{6985B5C3-50E3-41AC-8402-E17A260CD208}" type="presOf" srcId="{FC081540-8529-49F1-B41A-51ED480C8278}" destId="{39931EA1-EBB6-43B8-938D-7ECCAED53D44}" srcOrd="0" destOrd="0" presId="urn:microsoft.com/office/officeart/2008/layout/VerticalCurvedList"/>
    <dgm:cxn modelId="{878CD8CE-B49F-4AAE-B1F0-1D13C964FA0F}" srcId="{8A2F8D61-A052-4D11-A063-D904DDF045FB}" destId="{C8E096EB-E0AC-4B19-8234-D6AD36D3C16B}" srcOrd="3" destOrd="0" parTransId="{A12FB313-794E-42DA-BEFA-7FE12B8137C8}" sibTransId="{B7FB6F41-C248-4F56-92B8-717127E8D012}"/>
    <dgm:cxn modelId="{93141457-DC1A-48E8-8A91-2EE369FA12D0}" type="presParOf" srcId="{4C204525-0146-47D5-BC47-E5DCFEC86934}" destId="{1AF4447F-E943-4EBE-B0F7-47831F2B30E8}" srcOrd="0" destOrd="0" presId="urn:microsoft.com/office/officeart/2008/layout/VerticalCurvedList"/>
    <dgm:cxn modelId="{9F79F78D-2705-4F94-86E2-585D197478EE}" type="presParOf" srcId="{1AF4447F-E943-4EBE-B0F7-47831F2B30E8}" destId="{3D1F2136-7FAD-48F0-9278-BF985AC54360}" srcOrd="0" destOrd="0" presId="urn:microsoft.com/office/officeart/2008/layout/VerticalCurvedList"/>
    <dgm:cxn modelId="{F40C6207-EBBB-472A-B947-EFE9BC44273B}" type="presParOf" srcId="{3D1F2136-7FAD-48F0-9278-BF985AC54360}" destId="{1CE0B71E-2CF3-4720-A24F-BECAF85B47FE}" srcOrd="0" destOrd="0" presId="urn:microsoft.com/office/officeart/2008/layout/VerticalCurvedList"/>
    <dgm:cxn modelId="{9C34DD39-5876-47C0-94D6-0F5E4449ACC7}" type="presParOf" srcId="{3D1F2136-7FAD-48F0-9278-BF985AC54360}" destId="{2CBDA017-7A6D-46F3-9C55-D47619EDC721}" srcOrd="1" destOrd="0" presId="urn:microsoft.com/office/officeart/2008/layout/VerticalCurvedList"/>
    <dgm:cxn modelId="{9C2606A6-8AFC-4608-BA45-64E8000CD4D3}" type="presParOf" srcId="{3D1F2136-7FAD-48F0-9278-BF985AC54360}" destId="{43680743-EB66-4AFF-9586-0D93AFD89C34}" srcOrd="2" destOrd="0" presId="urn:microsoft.com/office/officeart/2008/layout/VerticalCurvedList"/>
    <dgm:cxn modelId="{4507C664-5477-48E0-9ED1-07FB8886E069}" type="presParOf" srcId="{3D1F2136-7FAD-48F0-9278-BF985AC54360}" destId="{2D12E97D-116F-490B-AE5F-36B8A55BF32F}" srcOrd="3" destOrd="0" presId="urn:microsoft.com/office/officeart/2008/layout/VerticalCurvedList"/>
    <dgm:cxn modelId="{8EE41043-7A7C-443D-BD4B-34F847CA065B}" type="presParOf" srcId="{1AF4447F-E943-4EBE-B0F7-47831F2B30E8}" destId="{39931EA1-EBB6-43B8-938D-7ECCAED53D44}" srcOrd="1" destOrd="0" presId="urn:microsoft.com/office/officeart/2008/layout/VerticalCurvedList"/>
    <dgm:cxn modelId="{C674AFBD-74BC-4D5E-B1BC-19FE0F41E1F1}" type="presParOf" srcId="{1AF4447F-E943-4EBE-B0F7-47831F2B30E8}" destId="{F6A2559A-7413-484F-A393-B624358B9525}" srcOrd="2" destOrd="0" presId="urn:microsoft.com/office/officeart/2008/layout/VerticalCurvedList"/>
    <dgm:cxn modelId="{7BF20D59-020A-4A57-86C9-A56AF7DBB897}" type="presParOf" srcId="{F6A2559A-7413-484F-A393-B624358B9525}" destId="{0AA92354-2784-4A7F-86D2-C856CA8A223F}" srcOrd="0" destOrd="0" presId="urn:microsoft.com/office/officeart/2008/layout/VerticalCurvedList"/>
    <dgm:cxn modelId="{62619135-1184-4260-9AAA-75D649870726}" type="presParOf" srcId="{1AF4447F-E943-4EBE-B0F7-47831F2B30E8}" destId="{E0AD7D08-2365-484A-B366-CF195CFE6F2C}" srcOrd="3" destOrd="0" presId="urn:microsoft.com/office/officeart/2008/layout/VerticalCurvedList"/>
    <dgm:cxn modelId="{E7F68516-81A6-49E0-81FC-F916BBD5224B}" type="presParOf" srcId="{1AF4447F-E943-4EBE-B0F7-47831F2B30E8}" destId="{4D7D3B21-53F3-43F8-A0C0-0E5E6C0A3C0F}" srcOrd="4" destOrd="0" presId="urn:microsoft.com/office/officeart/2008/layout/VerticalCurvedList"/>
    <dgm:cxn modelId="{250442EA-19E0-4322-AF8D-80A18CAC5256}" type="presParOf" srcId="{4D7D3B21-53F3-43F8-A0C0-0E5E6C0A3C0F}" destId="{8E64E688-3FF2-4415-B4F6-D2D6A2306D04}" srcOrd="0" destOrd="0" presId="urn:microsoft.com/office/officeart/2008/layout/VerticalCurvedList"/>
    <dgm:cxn modelId="{4D395389-5C1B-462D-B828-7EF8B3018D34}" type="presParOf" srcId="{1AF4447F-E943-4EBE-B0F7-47831F2B30E8}" destId="{E7A78F43-DB39-4F2B-B83C-759ED4A1C58C}" srcOrd="5" destOrd="0" presId="urn:microsoft.com/office/officeart/2008/layout/VerticalCurvedList"/>
    <dgm:cxn modelId="{0A517266-87D3-4CD7-8FCC-CFEFE66D1E7A}" type="presParOf" srcId="{1AF4447F-E943-4EBE-B0F7-47831F2B30E8}" destId="{D3C699BF-A31C-4443-9365-0E713CDCBA98}" srcOrd="6" destOrd="0" presId="urn:microsoft.com/office/officeart/2008/layout/VerticalCurvedList"/>
    <dgm:cxn modelId="{6DC89E26-4C15-4C37-8484-128D98C3037A}" type="presParOf" srcId="{D3C699BF-A31C-4443-9365-0E713CDCBA98}" destId="{6ADF6CB4-49B3-4C63-B053-1B63B1FC8983}" srcOrd="0" destOrd="0" presId="urn:microsoft.com/office/officeart/2008/layout/VerticalCurvedList"/>
    <dgm:cxn modelId="{9EFC5AA9-A304-4F42-BFE9-5FB67DC7F014}" type="presParOf" srcId="{1AF4447F-E943-4EBE-B0F7-47831F2B30E8}" destId="{1E1A5CB0-5854-433F-B6D4-0AB1176ACDC4}" srcOrd="7" destOrd="0" presId="urn:microsoft.com/office/officeart/2008/layout/VerticalCurvedList"/>
    <dgm:cxn modelId="{F3AF0F97-3E6B-44EE-B6EE-D78DB30E844B}" type="presParOf" srcId="{1AF4447F-E943-4EBE-B0F7-47831F2B30E8}" destId="{8DE2288D-F2FE-4070-863A-7B50ACC7960C}" srcOrd="8" destOrd="0" presId="urn:microsoft.com/office/officeart/2008/layout/VerticalCurvedList"/>
    <dgm:cxn modelId="{C7948E77-3096-4DDE-AC5E-D60532BED32F}" type="presParOf" srcId="{8DE2288D-F2FE-4070-863A-7B50ACC7960C}" destId="{E98004D8-92ED-4422-869C-FD192351C0BB}" srcOrd="0" destOrd="0" presId="urn:microsoft.com/office/officeart/2008/layout/VerticalCurvedList"/>
    <dgm:cxn modelId="{3A2878A0-9CCA-44F6-8A85-D01A9A05C823}" type="presParOf" srcId="{1AF4447F-E943-4EBE-B0F7-47831F2B30E8}" destId="{A9F4D016-7CCB-416F-B8AC-163134D6EA1C}" srcOrd="9" destOrd="0" presId="urn:microsoft.com/office/officeart/2008/layout/VerticalCurvedList"/>
    <dgm:cxn modelId="{F150D5EE-B9E5-4E86-94F5-A663607D8561}" type="presParOf" srcId="{1AF4447F-E943-4EBE-B0F7-47831F2B30E8}" destId="{A13CBC0A-C158-4038-ABAF-4FB936EB0A7F}" srcOrd="10" destOrd="0" presId="urn:microsoft.com/office/officeart/2008/layout/VerticalCurvedList"/>
    <dgm:cxn modelId="{15ACEA17-30E1-4D1A-96B0-A00CD6DED266}" type="presParOf" srcId="{A13CBC0A-C158-4038-ABAF-4FB936EB0A7F}" destId="{C67E3342-526F-425D-8F90-8EE55546EBB4}" srcOrd="0" destOrd="0" presId="urn:microsoft.com/office/officeart/2008/layout/VerticalCurvedList"/>
    <dgm:cxn modelId="{75A43ED1-B579-44C1-87F7-41524C528DFB}" type="presParOf" srcId="{1AF4447F-E943-4EBE-B0F7-47831F2B30E8}" destId="{0B46052D-7163-4019-829E-F395ABFDE5DC}" srcOrd="11" destOrd="0" presId="urn:microsoft.com/office/officeart/2008/layout/VerticalCurvedList"/>
    <dgm:cxn modelId="{17FEEDAC-1997-45C9-B090-13C7B57B1D99}" type="presParOf" srcId="{1AF4447F-E943-4EBE-B0F7-47831F2B30E8}" destId="{E3407F53-96B3-4B6B-ACBF-C785AE195ED6}" srcOrd="12" destOrd="0" presId="urn:microsoft.com/office/officeart/2008/layout/VerticalCurvedList"/>
    <dgm:cxn modelId="{D6055E9B-EC43-4B7D-A7AB-C4ADE3C00688}" type="presParOf" srcId="{E3407F53-96B3-4B6B-ACBF-C785AE195ED6}" destId="{0D6E80BF-2F4C-40E3-8BE4-9F8F0758D23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459E0-32CD-4101-8C2C-EBF31673484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2D2F58E-0FB1-484D-8C86-67FB81ED2268}">
      <dgm:prSet phldrT="[Text]"/>
      <dgm:spPr/>
      <dgm:t>
        <a:bodyPr/>
        <a:lstStyle/>
        <a:p>
          <a:pPr>
            <a:buNone/>
          </a:pPr>
          <a:r>
            <a:rPr lang="en-US" b="1"/>
            <a:t>Về phương pháp dạy học</a:t>
          </a:r>
          <a:endParaRPr lang="en-US"/>
        </a:p>
      </dgm:t>
    </dgm:pt>
    <dgm:pt modelId="{0F0F4E3D-EFE7-4319-B6A2-BA1C6ABEDFCC}" type="parTrans" cxnId="{208A7CA2-C868-4564-9935-9482B9E5C16E}">
      <dgm:prSet/>
      <dgm:spPr/>
      <dgm:t>
        <a:bodyPr/>
        <a:lstStyle/>
        <a:p>
          <a:endParaRPr lang="en-US"/>
        </a:p>
      </dgm:t>
    </dgm:pt>
    <dgm:pt modelId="{0B0DBC91-74F4-421A-9AA0-7DC5A4447DF5}" type="sibTrans" cxnId="{208A7CA2-C868-4564-9935-9482B9E5C16E}">
      <dgm:prSet/>
      <dgm:spPr/>
      <dgm:t>
        <a:bodyPr/>
        <a:lstStyle/>
        <a:p>
          <a:endParaRPr lang="en-US"/>
        </a:p>
      </dgm:t>
    </dgm:pt>
    <dgm:pt modelId="{88525E53-41E5-45B6-AB4A-2AD568F43EC3}">
      <dgm:prSet phldrT="[Text]"/>
      <dgm:spPr/>
      <dgm:t>
        <a:bodyPr/>
        <a:lstStyle/>
        <a:p>
          <a:pPr>
            <a:buNone/>
          </a:pPr>
          <a:r>
            <a:rPr lang="en-US" b="1"/>
            <a:t>Về hình thức trình bày</a:t>
          </a:r>
          <a:endParaRPr lang="en-US"/>
        </a:p>
      </dgm:t>
    </dgm:pt>
    <dgm:pt modelId="{CDD71BCD-22B3-4F3C-A29D-CBE16572E5D2}" type="parTrans" cxnId="{10D9501E-B8DB-4604-96D1-7CB52BAC784D}">
      <dgm:prSet/>
      <dgm:spPr/>
      <dgm:t>
        <a:bodyPr/>
        <a:lstStyle/>
        <a:p>
          <a:endParaRPr lang="en-US"/>
        </a:p>
      </dgm:t>
    </dgm:pt>
    <dgm:pt modelId="{43B236A0-8D58-45E6-A645-6A9820AE18C0}" type="sibTrans" cxnId="{10D9501E-B8DB-4604-96D1-7CB52BAC784D}">
      <dgm:prSet/>
      <dgm:spPr/>
      <dgm:t>
        <a:bodyPr/>
        <a:lstStyle/>
        <a:p>
          <a:endParaRPr lang="en-US"/>
        </a:p>
      </dgm:t>
    </dgm:pt>
    <dgm:pt modelId="{CA6C2FA9-8932-49FD-B4C1-35DA35D80F57}">
      <dgm:prSet/>
      <dgm:spPr/>
      <dgm:t>
        <a:bodyPr/>
        <a:lstStyle/>
        <a:p>
          <a:r>
            <a:rPr lang="en-US"/>
            <a:t>Đa dạng hoá hình thức tổ chức lớp học. </a:t>
          </a:r>
        </a:p>
      </dgm:t>
    </dgm:pt>
    <dgm:pt modelId="{9EF3E682-AAE0-45ED-83D9-F72B3D0F2571}" type="parTrans" cxnId="{33DEB7E0-CDDE-40E1-A99A-846A738F76F7}">
      <dgm:prSet/>
      <dgm:spPr/>
      <dgm:t>
        <a:bodyPr/>
        <a:lstStyle/>
        <a:p>
          <a:endParaRPr lang="en-US"/>
        </a:p>
      </dgm:t>
    </dgm:pt>
    <dgm:pt modelId="{730C0152-615A-415E-876B-5C2F3C155C01}" type="sibTrans" cxnId="{33DEB7E0-CDDE-40E1-A99A-846A738F76F7}">
      <dgm:prSet/>
      <dgm:spPr/>
      <dgm:t>
        <a:bodyPr/>
        <a:lstStyle/>
        <a:p>
          <a:endParaRPr lang="en-US"/>
        </a:p>
      </dgm:t>
    </dgm:pt>
    <dgm:pt modelId="{431A92C7-D64A-4096-8AB9-1193A78C74DB}">
      <dgm:prSet/>
      <dgm:spPr/>
      <dgm:t>
        <a:bodyPr/>
        <a:lstStyle/>
        <a:p>
          <a:r>
            <a:rPr lang="en-US"/>
            <a:t>Cổ vũ mô hình học tích cực. Dạy học qua hoạt động.</a:t>
          </a:r>
        </a:p>
      </dgm:t>
    </dgm:pt>
    <dgm:pt modelId="{2270D4B9-A554-4D80-B125-6547DA19BBD6}" type="parTrans" cxnId="{7D7F6AC9-14D0-4D3B-971A-98D566E1E908}">
      <dgm:prSet/>
      <dgm:spPr/>
      <dgm:t>
        <a:bodyPr/>
        <a:lstStyle/>
        <a:p>
          <a:endParaRPr lang="en-US"/>
        </a:p>
      </dgm:t>
    </dgm:pt>
    <dgm:pt modelId="{DB7C67AA-448E-4094-ACCE-D54916E05341}" type="sibTrans" cxnId="{7D7F6AC9-14D0-4D3B-971A-98D566E1E908}">
      <dgm:prSet/>
      <dgm:spPr/>
      <dgm:t>
        <a:bodyPr/>
        <a:lstStyle/>
        <a:p>
          <a:endParaRPr lang="en-US"/>
        </a:p>
      </dgm:t>
    </dgm:pt>
    <dgm:pt modelId="{3F3030CB-178E-4B78-8BE8-6D59EFFF4374}">
      <dgm:prSet/>
      <dgm:spPr/>
      <dgm:t>
        <a:bodyPr/>
        <a:lstStyle/>
        <a:p>
          <a:r>
            <a:rPr lang="en-US"/>
            <a:t>Trình bày ngắn gọn, ngôn ngữ súc tích.</a:t>
          </a:r>
        </a:p>
      </dgm:t>
    </dgm:pt>
    <dgm:pt modelId="{8F37DB9F-870B-416C-9847-07D71CFD6007}" type="parTrans" cxnId="{F068D075-5172-44CB-AB05-84F51FC80E6C}">
      <dgm:prSet/>
      <dgm:spPr/>
      <dgm:t>
        <a:bodyPr/>
        <a:lstStyle/>
        <a:p>
          <a:endParaRPr lang="en-US"/>
        </a:p>
      </dgm:t>
    </dgm:pt>
    <dgm:pt modelId="{27FF8561-7CBC-4E6E-A6F8-B39B18C538FA}" type="sibTrans" cxnId="{F068D075-5172-44CB-AB05-84F51FC80E6C}">
      <dgm:prSet/>
      <dgm:spPr/>
      <dgm:t>
        <a:bodyPr/>
        <a:lstStyle/>
        <a:p>
          <a:endParaRPr lang="en-US"/>
        </a:p>
      </dgm:t>
    </dgm:pt>
    <dgm:pt modelId="{99853AC2-C39F-4E22-92FE-CFE85F6F978D}">
      <dgm:prSet/>
      <dgm:spPr/>
      <dgm:t>
        <a:bodyPr/>
        <a:lstStyle/>
        <a:p>
          <a:r>
            <a:rPr lang="en-US"/>
            <a:t>Tăng kênh hình, giảm kênh chữ.</a:t>
          </a:r>
        </a:p>
      </dgm:t>
    </dgm:pt>
    <dgm:pt modelId="{3AD2172D-7166-4BDC-BA29-59C58DA959BD}" type="parTrans" cxnId="{A9E47699-12F9-4A5F-8C2E-19CDDF62FA38}">
      <dgm:prSet/>
      <dgm:spPr/>
      <dgm:t>
        <a:bodyPr/>
        <a:lstStyle/>
        <a:p>
          <a:endParaRPr lang="en-US"/>
        </a:p>
      </dgm:t>
    </dgm:pt>
    <dgm:pt modelId="{37363B3E-8223-4C42-8EFE-B8DF21A94427}" type="sibTrans" cxnId="{A9E47699-12F9-4A5F-8C2E-19CDDF62FA38}">
      <dgm:prSet/>
      <dgm:spPr/>
      <dgm:t>
        <a:bodyPr/>
        <a:lstStyle/>
        <a:p>
          <a:endParaRPr lang="en-US"/>
        </a:p>
      </dgm:t>
    </dgm:pt>
    <dgm:pt modelId="{0AB4D4EB-C2E7-4221-AC7E-41E937DAF7BB}" type="pres">
      <dgm:prSet presAssocID="{83C459E0-32CD-4101-8C2C-EBF31673484F}" presName="Name0" presStyleCnt="0">
        <dgm:presLayoutVars>
          <dgm:dir/>
          <dgm:animLvl val="lvl"/>
          <dgm:resizeHandles val="exact"/>
        </dgm:presLayoutVars>
      </dgm:prSet>
      <dgm:spPr/>
    </dgm:pt>
    <dgm:pt modelId="{9A5BA3AF-1440-482A-8822-73E8C5AF420F}" type="pres">
      <dgm:prSet presAssocID="{92D2F58E-0FB1-484D-8C86-67FB81ED2268}" presName="composite" presStyleCnt="0"/>
      <dgm:spPr/>
    </dgm:pt>
    <dgm:pt modelId="{980212FE-CE40-4FF5-947D-3CFF31CC0DBF}" type="pres">
      <dgm:prSet presAssocID="{92D2F58E-0FB1-484D-8C86-67FB81ED2268}" presName="parTx" presStyleLbl="alignNode1" presStyleIdx="0" presStyleCnt="2" custScaleX="112573">
        <dgm:presLayoutVars>
          <dgm:chMax val="0"/>
          <dgm:chPref val="0"/>
          <dgm:bulletEnabled val="1"/>
        </dgm:presLayoutVars>
      </dgm:prSet>
      <dgm:spPr/>
    </dgm:pt>
    <dgm:pt modelId="{D0CE0F37-AFCE-4E45-8F78-774FCC23133C}" type="pres">
      <dgm:prSet presAssocID="{92D2F58E-0FB1-484D-8C86-67FB81ED2268}" presName="desTx" presStyleLbl="alignAccFollowNode1" presStyleIdx="0" presStyleCnt="2" custScaleX="112573">
        <dgm:presLayoutVars>
          <dgm:bulletEnabled val="1"/>
        </dgm:presLayoutVars>
      </dgm:prSet>
      <dgm:spPr/>
    </dgm:pt>
    <dgm:pt modelId="{05E7DC44-0C76-4C44-895F-AFB37C18C241}" type="pres">
      <dgm:prSet presAssocID="{0B0DBC91-74F4-421A-9AA0-7DC5A4447DF5}" presName="space" presStyleCnt="0"/>
      <dgm:spPr/>
    </dgm:pt>
    <dgm:pt modelId="{D917B3AC-F32A-4F17-96F9-A843B2DB6791}" type="pres">
      <dgm:prSet presAssocID="{88525E53-41E5-45B6-AB4A-2AD568F43EC3}" presName="composite" presStyleCnt="0"/>
      <dgm:spPr/>
    </dgm:pt>
    <dgm:pt modelId="{8DAEE945-025A-4DF6-B453-FEDBDC7C40FA}" type="pres">
      <dgm:prSet presAssocID="{88525E53-41E5-45B6-AB4A-2AD568F43EC3}" presName="parTx" presStyleLbl="alignNode1" presStyleIdx="1" presStyleCnt="2" custScaleX="116245">
        <dgm:presLayoutVars>
          <dgm:chMax val="0"/>
          <dgm:chPref val="0"/>
          <dgm:bulletEnabled val="1"/>
        </dgm:presLayoutVars>
      </dgm:prSet>
      <dgm:spPr/>
    </dgm:pt>
    <dgm:pt modelId="{715D2BC1-8F7D-48D8-9D49-AD6F367A42CC}" type="pres">
      <dgm:prSet presAssocID="{88525E53-41E5-45B6-AB4A-2AD568F43EC3}" presName="desTx" presStyleLbl="alignAccFollowNode1" presStyleIdx="1" presStyleCnt="2" custScaleX="116245">
        <dgm:presLayoutVars>
          <dgm:bulletEnabled val="1"/>
        </dgm:presLayoutVars>
      </dgm:prSet>
      <dgm:spPr/>
    </dgm:pt>
  </dgm:ptLst>
  <dgm:cxnLst>
    <dgm:cxn modelId="{32BDA819-4ABD-442A-AE11-D9D8F7EFC1AA}" type="presOf" srcId="{92D2F58E-0FB1-484D-8C86-67FB81ED2268}" destId="{980212FE-CE40-4FF5-947D-3CFF31CC0DBF}" srcOrd="0" destOrd="0" presId="urn:microsoft.com/office/officeart/2005/8/layout/hList1"/>
    <dgm:cxn modelId="{10D9501E-B8DB-4604-96D1-7CB52BAC784D}" srcId="{83C459E0-32CD-4101-8C2C-EBF31673484F}" destId="{88525E53-41E5-45B6-AB4A-2AD568F43EC3}" srcOrd="1" destOrd="0" parTransId="{CDD71BCD-22B3-4F3C-A29D-CBE16572E5D2}" sibTransId="{43B236A0-8D58-45E6-A645-6A9820AE18C0}"/>
    <dgm:cxn modelId="{65BDB735-FFF8-46F6-AA91-5AB620A6EE86}" type="presOf" srcId="{88525E53-41E5-45B6-AB4A-2AD568F43EC3}" destId="{8DAEE945-025A-4DF6-B453-FEDBDC7C40FA}" srcOrd="0" destOrd="0" presId="urn:microsoft.com/office/officeart/2005/8/layout/hList1"/>
    <dgm:cxn modelId="{7539F760-AF32-4B5F-9117-AEFCBD222198}" type="presOf" srcId="{99853AC2-C39F-4E22-92FE-CFE85F6F978D}" destId="{715D2BC1-8F7D-48D8-9D49-AD6F367A42CC}" srcOrd="0" destOrd="1" presId="urn:microsoft.com/office/officeart/2005/8/layout/hList1"/>
    <dgm:cxn modelId="{6AFD4246-AC1C-4E7D-B650-B7C35C5BD39D}" type="presOf" srcId="{CA6C2FA9-8932-49FD-B4C1-35DA35D80F57}" destId="{D0CE0F37-AFCE-4E45-8F78-774FCC23133C}" srcOrd="0" destOrd="0" presId="urn:microsoft.com/office/officeart/2005/8/layout/hList1"/>
    <dgm:cxn modelId="{B5A84E6D-A522-4E28-A041-3B82B75F8A06}" type="presOf" srcId="{83C459E0-32CD-4101-8C2C-EBF31673484F}" destId="{0AB4D4EB-C2E7-4221-AC7E-41E937DAF7BB}" srcOrd="0" destOrd="0" presId="urn:microsoft.com/office/officeart/2005/8/layout/hList1"/>
    <dgm:cxn modelId="{F068D075-5172-44CB-AB05-84F51FC80E6C}" srcId="{88525E53-41E5-45B6-AB4A-2AD568F43EC3}" destId="{3F3030CB-178E-4B78-8BE8-6D59EFFF4374}" srcOrd="0" destOrd="0" parTransId="{8F37DB9F-870B-416C-9847-07D71CFD6007}" sibTransId="{27FF8561-7CBC-4E6E-A6F8-B39B18C538FA}"/>
    <dgm:cxn modelId="{A9E47699-12F9-4A5F-8C2E-19CDDF62FA38}" srcId="{88525E53-41E5-45B6-AB4A-2AD568F43EC3}" destId="{99853AC2-C39F-4E22-92FE-CFE85F6F978D}" srcOrd="1" destOrd="0" parTransId="{3AD2172D-7166-4BDC-BA29-59C58DA959BD}" sibTransId="{37363B3E-8223-4C42-8EFE-B8DF21A94427}"/>
    <dgm:cxn modelId="{208A7CA2-C868-4564-9935-9482B9E5C16E}" srcId="{83C459E0-32CD-4101-8C2C-EBF31673484F}" destId="{92D2F58E-0FB1-484D-8C86-67FB81ED2268}" srcOrd="0" destOrd="0" parTransId="{0F0F4E3D-EFE7-4319-B6A2-BA1C6ABEDFCC}" sibTransId="{0B0DBC91-74F4-421A-9AA0-7DC5A4447DF5}"/>
    <dgm:cxn modelId="{7D7F6AC9-14D0-4D3B-971A-98D566E1E908}" srcId="{92D2F58E-0FB1-484D-8C86-67FB81ED2268}" destId="{431A92C7-D64A-4096-8AB9-1193A78C74DB}" srcOrd="1" destOrd="0" parTransId="{2270D4B9-A554-4D80-B125-6547DA19BBD6}" sibTransId="{DB7C67AA-448E-4094-ACCE-D54916E05341}"/>
    <dgm:cxn modelId="{F62E15D3-6386-4989-8AFF-B1A7A283C756}" type="presOf" srcId="{431A92C7-D64A-4096-8AB9-1193A78C74DB}" destId="{D0CE0F37-AFCE-4E45-8F78-774FCC23133C}" srcOrd="0" destOrd="1" presId="urn:microsoft.com/office/officeart/2005/8/layout/hList1"/>
    <dgm:cxn modelId="{33DEB7E0-CDDE-40E1-A99A-846A738F76F7}" srcId="{92D2F58E-0FB1-484D-8C86-67FB81ED2268}" destId="{CA6C2FA9-8932-49FD-B4C1-35DA35D80F57}" srcOrd="0" destOrd="0" parTransId="{9EF3E682-AAE0-45ED-83D9-F72B3D0F2571}" sibTransId="{730C0152-615A-415E-876B-5C2F3C155C01}"/>
    <dgm:cxn modelId="{C6413CEE-B68D-45EB-B51B-6F31843F9797}" type="presOf" srcId="{3F3030CB-178E-4B78-8BE8-6D59EFFF4374}" destId="{715D2BC1-8F7D-48D8-9D49-AD6F367A42CC}" srcOrd="0" destOrd="0" presId="urn:microsoft.com/office/officeart/2005/8/layout/hList1"/>
    <dgm:cxn modelId="{5AE0BC01-D635-4EAB-89A4-185386E2F767}" type="presParOf" srcId="{0AB4D4EB-C2E7-4221-AC7E-41E937DAF7BB}" destId="{9A5BA3AF-1440-482A-8822-73E8C5AF420F}" srcOrd="0" destOrd="0" presId="urn:microsoft.com/office/officeart/2005/8/layout/hList1"/>
    <dgm:cxn modelId="{C502B6D6-F1AC-467B-99E2-3601E568FF28}" type="presParOf" srcId="{9A5BA3AF-1440-482A-8822-73E8C5AF420F}" destId="{980212FE-CE40-4FF5-947D-3CFF31CC0DBF}" srcOrd="0" destOrd="0" presId="urn:microsoft.com/office/officeart/2005/8/layout/hList1"/>
    <dgm:cxn modelId="{218F8A1D-8E0E-4694-9156-BD7B94AF0369}" type="presParOf" srcId="{9A5BA3AF-1440-482A-8822-73E8C5AF420F}" destId="{D0CE0F37-AFCE-4E45-8F78-774FCC23133C}" srcOrd="1" destOrd="0" presId="urn:microsoft.com/office/officeart/2005/8/layout/hList1"/>
    <dgm:cxn modelId="{C39D2001-ADFC-42B7-8B29-507DB9C3B7D9}" type="presParOf" srcId="{0AB4D4EB-C2E7-4221-AC7E-41E937DAF7BB}" destId="{05E7DC44-0C76-4C44-895F-AFB37C18C241}" srcOrd="1" destOrd="0" presId="urn:microsoft.com/office/officeart/2005/8/layout/hList1"/>
    <dgm:cxn modelId="{66CDC855-CFEB-4B19-8ECF-77E17C12E345}" type="presParOf" srcId="{0AB4D4EB-C2E7-4221-AC7E-41E937DAF7BB}" destId="{D917B3AC-F32A-4F17-96F9-A843B2DB6791}" srcOrd="2" destOrd="0" presId="urn:microsoft.com/office/officeart/2005/8/layout/hList1"/>
    <dgm:cxn modelId="{71626D8C-F47E-43C6-ADC0-BD02589DD8EB}" type="presParOf" srcId="{D917B3AC-F32A-4F17-96F9-A843B2DB6791}" destId="{8DAEE945-025A-4DF6-B453-FEDBDC7C40FA}" srcOrd="0" destOrd="0" presId="urn:microsoft.com/office/officeart/2005/8/layout/hList1"/>
    <dgm:cxn modelId="{825F75AA-240B-41CC-9346-228908A1FAD4}" type="presParOf" srcId="{D917B3AC-F32A-4F17-96F9-A843B2DB6791}" destId="{715D2BC1-8F7D-48D8-9D49-AD6F367A42C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D247EB-2984-4509-874B-47A6BA4D81F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FD5DB84-0C95-4D31-AAC2-9B060D4AEEE3}">
      <dgm:prSet phldrT="[Text]"/>
      <dgm:spPr/>
      <dgm:t>
        <a:bodyPr/>
        <a:lstStyle/>
        <a:p>
          <a:pPr algn="l">
            <a:buFont typeface="Arial" panose="020B0604020202020204" pitchFamily="34" charset="0"/>
            <a:buChar char="•"/>
          </a:pPr>
          <a:r>
            <a:rPr lang="en-US"/>
            <a:t>1. Khung kế hoạch</a:t>
          </a:r>
        </a:p>
      </dgm:t>
    </dgm:pt>
    <dgm:pt modelId="{EE1504D1-4D97-49B9-A42A-5C0082DD8D2A}" type="parTrans" cxnId="{FC14787E-9B08-4C28-840E-17D599D57784}">
      <dgm:prSet/>
      <dgm:spPr/>
      <dgm:t>
        <a:bodyPr/>
        <a:lstStyle/>
        <a:p>
          <a:endParaRPr lang="en-US"/>
        </a:p>
      </dgm:t>
    </dgm:pt>
    <dgm:pt modelId="{7D209D21-19DF-4A9D-8B77-B9003D6203DF}" type="sibTrans" cxnId="{FC14787E-9B08-4C28-840E-17D599D57784}">
      <dgm:prSet/>
      <dgm:spPr/>
      <dgm:t>
        <a:bodyPr/>
        <a:lstStyle/>
        <a:p>
          <a:endParaRPr lang="en-US"/>
        </a:p>
      </dgm:t>
    </dgm:pt>
    <dgm:pt modelId="{4BDB2E2D-AAF1-4E21-8C91-5874FA7E7190}">
      <dgm:prSet/>
      <dgm:spPr/>
      <dgm:t>
        <a:bodyPr/>
        <a:lstStyle/>
        <a:p>
          <a:pPr algn="l"/>
          <a:r>
            <a:rPr lang="en-US"/>
            <a:t>2. Nguồn tư liệu</a:t>
          </a:r>
          <a:endParaRPr lang="en-US" b="0" i="0">
            <a:effectLst/>
            <a:latin typeface="MinionPro-Regular"/>
          </a:endParaRPr>
        </a:p>
      </dgm:t>
    </dgm:pt>
    <dgm:pt modelId="{433DE5D8-4466-4F95-AAFA-78823CBEEF7D}" type="parTrans" cxnId="{6C76DE46-6A59-4BCE-9FE5-996915F98D47}">
      <dgm:prSet/>
      <dgm:spPr/>
      <dgm:t>
        <a:bodyPr/>
        <a:lstStyle/>
        <a:p>
          <a:endParaRPr lang="en-US"/>
        </a:p>
      </dgm:t>
    </dgm:pt>
    <dgm:pt modelId="{25FFDF1A-38CA-401A-B4BC-3B85D5024084}" type="sibTrans" cxnId="{6C76DE46-6A59-4BCE-9FE5-996915F98D47}">
      <dgm:prSet/>
      <dgm:spPr/>
      <dgm:t>
        <a:bodyPr/>
        <a:lstStyle/>
        <a:p>
          <a:endParaRPr lang="en-US"/>
        </a:p>
      </dgm:t>
    </dgm:pt>
    <dgm:pt modelId="{EA0A800B-1D9D-40BD-AECC-004BDC2AD197}">
      <dgm:prSet/>
      <dgm:spPr/>
      <dgm:t>
        <a:bodyPr/>
        <a:lstStyle/>
        <a:p>
          <a:pPr algn="l"/>
          <a:r>
            <a:rPr lang="en-US"/>
            <a:t>Sách học sinh</a:t>
          </a:r>
          <a:endParaRPr lang="en-US" b="0" i="0">
            <a:effectLst/>
            <a:latin typeface="MinionPro-Regular"/>
          </a:endParaRPr>
        </a:p>
      </dgm:t>
    </dgm:pt>
    <dgm:pt modelId="{F2A8912D-11BA-4096-9B0B-A44C6EBB4AE1}" type="parTrans" cxnId="{EDC7C65C-FFFE-4F70-AC10-0C58D0AE8691}">
      <dgm:prSet/>
      <dgm:spPr/>
      <dgm:t>
        <a:bodyPr/>
        <a:lstStyle/>
        <a:p>
          <a:endParaRPr lang="en-US"/>
        </a:p>
      </dgm:t>
    </dgm:pt>
    <dgm:pt modelId="{37EB22E0-89C4-4752-8687-9F3A8249E335}" type="sibTrans" cxnId="{EDC7C65C-FFFE-4F70-AC10-0C58D0AE8691}">
      <dgm:prSet/>
      <dgm:spPr/>
      <dgm:t>
        <a:bodyPr/>
        <a:lstStyle/>
        <a:p>
          <a:endParaRPr lang="en-US"/>
        </a:p>
      </dgm:t>
    </dgm:pt>
    <dgm:pt modelId="{A3F2EDDD-AF56-494B-9CCF-8AB1A69FF8D8}">
      <dgm:prSet/>
      <dgm:spPr/>
      <dgm:t>
        <a:bodyPr/>
        <a:lstStyle/>
        <a:p>
          <a:pPr algn="l"/>
          <a:r>
            <a:rPr lang="en-US"/>
            <a:t>Sách giáo viên</a:t>
          </a:r>
          <a:endParaRPr lang="en-US" b="0" i="0">
            <a:effectLst/>
            <a:latin typeface="MinionPro-Regular"/>
          </a:endParaRPr>
        </a:p>
      </dgm:t>
    </dgm:pt>
    <dgm:pt modelId="{3190088F-AF7D-4ABC-B23E-66276D585F50}" type="parTrans" cxnId="{6C7B904D-E47B-4269-BF81-9B15D0249E60}">
      <dgm:prSet/>
      <dgm:spPr/>
      <dgm:t>
        <a:bodyPr/>
        <a:lstStyle/>
        <a:p>
          <a:endParaRPr lang="en-US"/>
        </a:p>
      </dgm:t>
    </dgm:pt>
    <dgm:pt modelId="{6F64B4E1-0F13-40D2-8B6A-DBE52725F886}" type="sibTrans" cxnId="{6C7B904D-E47B-4269-BF81-9B15D0249E60}">
      <dgm:prSet/>
      <dgm:spPr/>
      <dgm:t>
        <a:bodyPr/>
        <a:lstStyle/>
        <a:p>
          <a:endParaRPr lang="en-US"/>
        </a:p>
      </dgm:t>
    </dgm:pt>
    <dgm:pt modelId="{99EC9B05-BF35-4A33-A5C3-9E8CD104D99F}">
      <dgm:prSet phldrT="[Text]"/>
      <dgm:spPr/>
      <dgm:t>
        <a:bodyPr/>
        <a:lstStyle/>
        <a:p>
          <a:pPr algn="l">
            <a:buFont typeface="Arial" panose="020B0604020202020204" pitchFamily="34" charset="0"/>
            <a:buChar char="•"/>
          </a:pPr>
          <a:r>
            <a:rPr lang="en-US"/>
            <a:t>Theo hướng dẫn của công văn 2345</a:t>
          </a:r>
        </a:p>
      </dgm:t>
    </dgm:pt>
    <dgm:pt modelId="{6826794C-989E-4436-9B70-0357987B265D}" type="parTrans" cxnId="{6F7E5AF0-626E-453E-BAC4-17D76EF8F0D9}">
      <dgm:prSet/>
      <dgm:spPr/>
      <dgm:t>
        <a:bodyPr/>
        <a:lstStyle/>
        <a:p>
          <a:endParaRPr lang="en-US"/>
        </a:p>
      </dgm:t>
    </dgm:pt>
    <dgm:pt modelId="{21A4CD04-6C7C-4DC5-A5CB-B3C16F945B61}" type="sibTrans" cxnId="{6F7E5AF0-626E-453E-BAC4-17D76EF8F0D9}">
      <dgm:prSet/>
      <dgm:spPr/>
      <dgm:t>
        <a:bodyPr/>
        <a:lstStyle/>
        <a:p>
          <a:endParaRPr lang="en-US"/>
        </a:p>
      </dgm:t>
    </dgm:pt>
    <dgm:pt modelId="{176813C7-87F6-4291-8774-485D4DAE3552}">
      <dgm:prSet/>
      <dgm:spPr/>
      <dgm:t>
        <a:bodyPr/>
        <a:lstStyle/>
        <a:p>
          <a:pPr algn="l"/>
          <a:r>
            <a:rPr lang="en-US"/>
            <a:t>SBT</a:t>
          </a:r>
        </a:p>
      </dgm:t>
    </dgm:pt>
    <dgm:pt modelId="{85195A21-C7D7-4B81-8448-9731F905373C}" type="parTrans" cxnId="{93214476-E477-4E35-A110-3015106B07F4}">
      <dgm:prSet/>
      <dgm:spPr/>
      <dgm:t>
        <a:bodyPr/>
        <a:lstStyle/>
        <a:p>
          <a:endParaRPr lang="en-US"/>
        </a:p>
      </dgm:t>
    </dgm:pt>
    <dgm:pt modelId="{076E0CAB-5D5D-406A-BE3A-36DDAA5C4295}" type="sibTrans" cxnId="{93214476-E477-4E35-A110-3015106B07F4}">
      <dgm:prSet/>
      <dgm:spPr/>
      <dgm:t>
        <a:bodyPr/>
        <a:lstStyle/>
        <a:p>
          <a:endParaRPr lang="en-US"/>
        </a:p>
      </dgm:t>
    </dgm:pt>
    <dgm:pt modelId="{3E951A28-3262-441D-A558-96EA53274BD2}" type="pres">
      <dgm:prSet presAssocID="{70D247EB-2984-4509-874B-47A6BA4D81FF}" presName="diagram" presStyleCnt="0">
        <dgm:presLayoutVars>
          <dgm:dir/>
          <dgm:resizeHandles val="exact"/>
        </dgm:presLayoutVars>
      </dgm:prSet>
      <dgm:spPr/>
    </dgm:pt>
    <dgm:pt modelId="{F31758AD-CC58-4245-8856-17AF9ABCE568}" type="pres">
      <dgm:prSet presAssocID="{2FD5DB84-0C95-4D31-AAC2-9B060D4AEEE3}" presName="node" presStyleLbl="node1" presStyleIdx="0" presStyleCnt="2">
        <dgm:presLayoutVars>
          <dgm:bulletEnabled val="1"/>
        </dgm:presLayoutVars>
      </dgm:prSet>
      <dgm:spPr/>
    </dgm:pt>
    <dgm:pt modelId="{F255BB70-5149-417D-9E97-DD7A2E65E58A}" type="pres">
      <dgm:prSet presAssocID="{7D209D21-19DF-4A9D-8B77-B9003D6203DF}" presName="sibTrans" presStyleCnt="0"/>
      <dgm:spPr/>
    </dgm:pt>
    <dgm:pt modelId="{E4C14502-818B-4F1C-93C0-3BFE128D7146}" type="pres">
      <dgm:prSet presAssocID="{4BDB2E2D-AAF1-4E21-8C91-5874FA7E7190}" presName="node" presStyleLbl="node1" presStyleIdx="1" presStyleCnt="2">
        <dgm:presLayoutVars>
          <dgm:bulletEnabled val="1"/>
        </dgm:presLayoutVars>
      </dgm:prSet>
      <dgm:spPr/>
    </dgm:pt>
  </dgm:ptLst>
  <dgm:cxnLst>
    <dgm:cxn modelId="{F7573230-D4A0-4658-8A1C-024EFEDB5422}" type="presOf" srcId="{2FD5DB84-0C95-4D31-AAC2-9B060D4AEEE3}" destId="{F31758AD-CC58-4245-8856-17AF9ABCE568}" srcOrd="0" destOrd="0" presId="urn:microsoft.com/office/officeart/2005/8/layout/default"/>
    <dgm:cxn modelId="{D7DE6938-666F-42CC-806A-84A3296BC785}" type="presOf" srcId="{99EC9B05-BF35-4A33-A5C3-9E8CD104D99F}" destId="{F31758AD-CC58-4245-8856-17AF9ABCE568}" srcOrd="0" destOrd="1" presId="urn:microsoft.com/office/officeart/2005/8/layout/default"/>
    <dgm:cxn modelId="{EDC7C65C-FFFE-4F70-AC10-0C58D0AE8691}" srcId="{4BDB2E2D-AAF1-4E21-8C91-5874FA7E7190}" destId="{EA0A800B-1D9D-40BD-AECC-004BDC2AD197}" srcOrd="0" destOrd="0" parTransId="{F2A8912D-11BA-4096-9B0B-A44C6EBB4AE1}" sibTransId="{37EB22E0-89C4-4752-8687-9F3A8249E335}"/>
    <dgm:cxn modelId="{6C76DE46-6A59-4BCE-9FE5-996915F98D47}" srcId="{70D247EB-2984-4509-874B-47A6BA4D81FF}" destId="{4BDB2E2D-AAF1-4E21-8C91-5874FA7E7190}" srcOrd="1" destOrd="0" parTransId="{433DE5D8-4466-4F95-AAFA-78823CBEEF7D}" sibTransId="{25FFDF1A-38CA-401A-B4BC-3B85D5024084}"/>
    <dgm:cxn modelId="{C617674D-47B4-4118-938E-36E026145058}" type="presOf" srcId="{A3F2EDDD-AF56-494B-9CCF-8AB1A69FF8D8}" destId="{E4C14502-818B-4F1C-93C0-3BFE128D7146}" srcOrd="0" destOrd="2" presId="urn:microsoft.com/office/officeart/2005/8/layout/default"/>
    <dgm:cxn modelId="{6C7B904D-E47B-4269-BF81-9B15D0249E60}" srcId="{4BDB2E2D-AAF1-4E21-8C91-5874FA7E7190}" destId="{A3F2EDDD-AF56-494B-9CCF-8AB1A69FF8D8}" srcOrd="1" destOrd="0" parTransId="{3190088F-AF7D-4ABC-B23E-66276D585F50}" sibTransId="{6F64B4E1-0F13-40D2-8B6A-DBE52725F886}"/>
    <dgm:cxn modelId="{93214476-E477-4E35-A110-3015106B07F4}" srcId="{4BDB2E2D-AAF1-4E21-8C91-5874FA7E7190}" destId="{176813C7-87F6-4291-8774-485D4DAE3552}" srcOrd="2" destOrd="0" parTransId="{85195A21-C7D7-4B81-8448-9731F905373C}" sibTransId="{076E0CAB-5D5D-406A-BE3A-36DDAA5C4295}"/>
    <dgm:cxn modelId="{FC14787E-9B08-4C28-840E-17D599D57784}" srcId="{70D247EB-2984-4509-874B-47A6BA4D81FF}" destId="{2FD5DB84-0C95-4D31-AAC2-9B060D4AEEE3}" srcOrd="0" destOrd="0" parTransId="{EE1504D1-4D97-49B9-A42A-5C0082DD8D2A}" sibTransId="{7D209D21-19DF-4A9D-8B77-B9003D6203DF}"/>
    <dgm:cxn modelId="{11546484-4CB5-48D0-8E27-CAFBD0E0D16B}" type="presOf" srcId="{EA0A800B-1D9D-40BD-AECC-004BDC2AD197}" destId="{E4C14502-818B-4F1C-93C0-3BFE128D7146}" srcOrd="0" destOrd="1" presId="urn:microsoft.com/office/officeart/2005/8/layout/default"/>
    <dgm:cxn modelId="{82E9B09D-A648-4C16-8934-9CB7820E7F77}" type="presOf" srcId="{4BDB2E2D-AAF1-4E21-8C91-5874FA7E7190}" destId="{E4C14502-818B-4F1C-93C0-3BFE128D7146}" srcOrd="0" destOrd="0" presId="urn:microsoft.com/office/officeart/2005/8/layout/default"/>
    <dgm:cxn modelId="{8CB3A1D6-1CD6-44AF-A8F3-189E620F3168}" type="presOf" srcId="{176813C7-87F6-4291-8774-485D4DAE3552}" destId="{E4C14502-818B-4F1C-93C0-3BFE128D7146}" srcOrd="0" destOrd="3" presId="urn:microsoft.com/office/officeart/2005/8/layout/default"/>
    <dgm:cxn modelId="{807262DB-5EC1-4712-9DF7-753D68483149}" type="presOf" srcId="{70D247EB-2984-4509-874B-47A6BA4D81FF}" destId="{3E951A28-3262-441D-A558-96EA53274BD2}" srcOrd="0" destOrd="0" presId="urn:microsoft.com/office/officeart/2005/8/layout/default"/>
    <dgm:cxn modelId="{6F7E5AF0-626E-453E-BAC4-17D76EF8F0D9}" srcId="{2FD5DB84-0C95-4D31-AAC2-9B060D4AEEE3}" destId="{99EC9B05-BF35-4A33-A5C3-9E8CD104D99F}" srcOrd="0" destOrd="0" parTransId="{6826794C-989E-4436-9B70-0357987B265D}" sibTransId="{21A4CD04-6C7C-4DC5-A5CB-B3C16F945B61}"/>
    <dgm:cxn modelId="{CB32EDB9-FE91-499B-B00C-39B90CC18673}" type="presParOf" srcId="{3E951A28-3262-441D-A558-96EA53274BD2}" destId="{F31758AD-CC58-4245-8856-17AF9ABCE568}" srcOrd="0" destOrd="0" presId="urn:microsoft.com/office/officeart/2005/8/layout/default"/>
    <dgm:cxn modelId="{A4CACE66-D394-498F-93B9-81F6B019DF89}" type="presParOf" srcId="{3E951A28-3262-441D-A558-96EA53274BD2}" destId="{F255BB70-5149-417D-9E97-DD7A2E65E58A}" srcOrd="1" destOrd="0" presId="urn:microsoft.com/office/officeart/2005/8/layout/default"/>
    <dgm:cxn modelId="{206D7F44-90F7-463E-BF7F-EB2A2D0055B9}" type="presParOf" srcId="{3E951A28-3262-441D-A558-96EA53274BD2}" destId="{E4C14502-818B-4F1C-93C0-3BFE128D714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D247EB-2984-4509-874B-47A6BA4D81F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FD5DB84-0C95-4D31-AAC2-9B060D4AEEE3}">
      <dgm:prSet phldrT="[Text]"/>
      <dgm:spPr/>
      <dgm:t>
        <a:bodyPr/>
        <a:lstStyle/>
        <a:p>
          <a:pPr algn="l">
            <a:buFont typeface="Arial" panose="020B0604020202020204" pitchFamily="34" charset="0"/>
            <a:buChar char="•"/>
          </a:pPr>
          <a:r>
            <a:rPr lang="en-US"/>
            <a:t>1. S</a:t>
          </a:r>
          <a:r>
            <a:rPr lang="en-US" b="0" i="0"/>
            <a:t>ách giáo khoa</a:t>
          </a:r>
          <a:endParaRPr lang="en-US"/>
        </a:p>
      </dgm:t>
    </dgm:pt>
    <dgm:pt modelId="{EE1504D1-4D97-49B9-A42A-5C0082DD8D2A}" type="parTrans" cxnId="{FC14787E-9B08-4C28-840E-17D599D57784}">
      <dgm:prSet/>
      <dgm:spPr/>
      <dgm:t>
        <a:bodyPr/>
        <a:lstStyle/>
        <a:p>
          <a:endParaRPr lang="en-US"/>
        </a:p>
      </dgm:t>
    </dgm:pt>
    <dgm:pt modelId="{7D209D21-19DF-4A9D-8B77-B9003D6203DF}" type="sibTrans" cxnId="{FC14787E-9B08-4C28-840E-17D599D57784}">
      <dgm:prSet/>
      <dgm:spPr/>
      <dgm:t>
        <a:bodyPr/>
        <a:lstStyle/>
        <a:p>
          <a:endParaRPr lang="en-US"/>
        </a:p>
      </dgm:t>
    </dgm:pt>
    <dgm:pt modelId="{EBE95821-C870-4448-BED1-C1609E5A68B7}">
      <dgm:prSet phldrT="[Text]"/>
      <dgm:spPr/>
      <dgm:t>
        <a:bodyPr/>
        <a:lstStyle/>
        <a:p>
          <a:pPr algn="l">
            <a:buFont typeface="Arial" panose="020B0604020202020204" pitchFamily="34" charset="0"/>
            <a:buChar char="•"/>
          </a:pPr>
          <a:r>
            <a:rPr lang="en-US"/>
            <a:t>Cấu trúc bài học tương ứng với 4 hoạt động của kế hoạch bài dạy</a:t>
          </a:r>
        </a:p>
      </dgm:t>
    </dgm:pt>
    <dgm:pt modelId="{619F3EDC-0F87-465E-959B-9EFB44E5F938}" type="parTrans" cxnId="{516CC5E9-1B4C-4080-B38D-1CA9A7D7BA5E}">
      <dgm:prSet/>
      <dgm:spPr/>
      <dgm:t>
        <a:bodyPr/>
        <a:lstStyle/>
        <a:p>
          <a:endParaRPr lang="en-US"/>
        </a:p>
      </dgm:t>
    </dgm:pt>
    <dgm:pt modelId="{D963B001-473F-4623-9CE0-5AFC65BE644D}" type="sibTrans" cxnId="{516CC5E9-1B4C-4080-B38D-1CA9A7D7BA5E}">
      <dgm:prSet/>
      <dgm:spPr/>
      <dgm:t>
        <a:bodyPr/>
        <a:lstStyle/>
        <a:p>
          <a:endParaRPr lang="en-US"/>
        </a:p>
      </dgm:t>
    </dgm:pt>
    <dgm:pt modelId="{CAFB3A3E-28E0-46F6-97A8-D0446DB00178}" type="pres">
      <dgm:prSet presAssocID="{70D247EB-2984-4509-874B-47A6BA4D81FF}" presName="linear" presStyleCnt="0">
        <dgm:presLayoutVars>
          <dgm:animLvl val="lvl"/>
          <dgm:resizeHandles val="exact"/>
        </dgm:presLayoutVars>
      </dgm:prSet>
      <dgm:spPr/>
    </dgm:pt>
    <dgm:pt modelId="{53C2B118-08F6-4386-9C78-F968EF622F0E}" type="pres">
      <dgm:prSet presAssocID="{2FD5DB84-0C95-4D31-AAC2-9B060D4AEEE3}" presName="parentText" presStyleLbl="node1" presStyleIdx="0" presStyleCnt="1">
        <dgm:presLayoutVars>
          <dgm:chMax val="0"/>
          <dgm:bulletEnabled val="1"/>
        </dgm:presLayoutVars>
      </dgm:prSet>
      <dgm:spPr/>
    </dgm:pt>
    <dgm:pt modelId="{79E558CD-25CA-4319-BF3E-41DAA86ADFB1}" type="pres">
      <dgm:prSet presAssocID="{2FD5DB84-0C95-4D31-AAC2-9B060D4AEEE3}" presName="childText" presStyleLbl="revTx" presStyleIdx="0" presStyleCnt="1">
        <dgm:presLayoutVars>
          <dgm:bulletEnabled val="1"/>
        </dgm:presLayoutVars>
      </dgm:prSet>
      <dgm:spPr/>
    </dgm:pt>
  </dgm:ptLst>
  <dgm:cxnLst>
    <dgm:cxn modelId="{FC14787E-9B08-4C28-840E-17D599D57784}" srcId="{70D247EB-2984-4509-874B-47A6BA4D81FF}" destId="{2FD5DB84-0C95-4D31-AAC2-9B060D4AEEE3}" srcOrd="0" destOrd="0" parTransId="{EE1504D1-4D97-49B9-A42A-5C0082DD8D2A}" sibTransId="{7D209D21-19DF-4A9D-8B77-B9003D6203DF}"/>
    <dgm:cxn modelId="{0E4667A6-42D7-4F60-97ED-B81FF616769B}" type="presOf" srcId="{EBE95821-C870-4448-BED1-C1609E5A68B7}" destId="{79E558CD-25CA-4319-BF3E-41DAA86ADFB1}" srcOrd="0" destOrd="0" presId="urn:microsoft.com/office/officeart/2005/8/layout/vList2"/>
    <dgm:cxn modelId="{911E3FB8-5346-49BD-97AE-297D00EC0EC6}" type="presOf" srcId="{2FD5DB84-0C95-4D31-AAC2-9B060D4AEEE3}" destId="{53C2B118-08F6-4386-9C78-F968EF622F0E}" srcOrd="0" destOrd="0" presId="urn:microsoft.com/office/officeart/2005/8/layout/vList2"/>
    <dgm:cxn modelId="{F95650BB-9721-4C74-B184-9BA17D05AC49}" type="presOf" srcId="{70D247EB-2984-4509-874B-47A6BA4D81FF}" destId="{CAFB3A3E-28E0-46F6-97A8-D0446DB00178}" srcOrd="0" destOrd="0" presId="urn:microsoft.com/office/officeart/2005/8/layout/vList2"/>
    <dgm:cxn modelId="{516CC5E9-1B4C-4080-B38D-1CA9A7D7BA5E}" srcId="{2FD5DB84-0C95-4D31-AAC2-9B060D4AEEE3}" destId="{EBE95821-C870-4448-BED1-C1609E5A68B7}" srcOrd="0" destOrd="0" parTransId="{619F3EDC-0F87-465E-959B-9EFB44E5F938}" sibTransId="{D963B001-473F-4623-9CE0-5AFC65BE644D}"/>
    <dgm:cxn modelId="{5D0F347F-FAEA-4CEC-82F6-764FAC966561}" type="presParOf" srcId="{CAFB3A3E-28E0-46F6-97A8-D0446DB00178}" destId="{53C2B118-08F6-4386-9C78-F968EF622F0E}" srcOrd="0" destOrd="0" presId="urn:microsoft.com/office/officeart/2005/8/layout/vList2"/>
    <dgm:cxn modelId="{7D1B4C98-4B8A-4F8B-80C3-0871F0A78923}" type="presParOf" srcId="{CAFB3A3E-28E0-46F6-97A8-D0446DB00178}" destId="{79E558CD-25CA-4319-BF3E-41DAA86ADFB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A8CE29-4A66-4B39-9C4A-E3CCB490174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9153237-EEA8-471F-920A-3288DD3857B5}">
      <dgm:prSet/>
      <dgm:spPr/>
      <dgm:t>
        <a:bodyPr/>
        <a:lstStyle/>
        <a:p>
          <a:r>
            <a:rPr lang="en-US"/>
            <a:t>Phương án 1: Dạy 1 tiết/tuần rải đều cả năm học</a:t>
          </a:r>
        </a:p>
      </dgm:t>
    </dgm:pt>
    <dgm:pt modelId="{7248812E-F3FA-4835-A211-75F48C807406}" type="parTrans" cxnId="{14B76D97-A024-430D-836C-D4D4D1C9654B}">
      <dgm:prSet/>
      <dgm:spPr/>
      <dgm:t>
        <a:bodyPr/>
        <a:lstStyle/>
        <a:p>
          <a:endParaRPr lang="en-US"/>
        </a:p>
      </dgm:t>
    </dgm:pt>
    <dgm:pt modelId="{FDBB8DA7-D4AE-4B32-B81A-813E21ACBFD0}" type="sibTrans" cxnId="{14B76D97-A024-430D-836C-D4D4D1C9654B}">
      <dgm:prSet/>
      <dgm:spPr/>
      <dgm:t>
        <a:bodyPr/>
        <a:lstStyle/>
        <a:p>
          <a:endParaRPr lang="en-US"/>
        </a:p>
      </dgm:t>
    </dgm:pt>
    <dgm:pt modelId="{96137CB4-50E1-4762-A67F-9E481DB2723B}">
      <dgm:prSet/>
      <dgm:spPr/>
      <dgm:t>
        <a:bodyPr/>
        <a:lstStyle/>
        <a:p>
          <a:r>
            <a:rPr lang="en-US"/>
            <a:t>Phương án 2: Dạy 2 tiết/tuần trong 1 học kì, học kì còn lại dạy Công nghệ</a:t>
          </a:r>
        </a:p>
      </dgm:t>
    </dgm:pt>
    <dgm:pt modelId="{2904C9AF-BA5F-4D01-9D1B-45B82AAFD68C}" type="parTrans" cxnId="{47929587-8127-4D38-9336-01BD6D174CD2}">
      <dgm:prSet/>
      <dgm:spPr/>
      <dgm:t>
        <a:bodyPr/>
        <a:lstStyle/>
        <a:p>
          <a:endParaRPr lang="en-US"/>
        </a:p>
      </dgm:t>
    </dgm:pt>
    <dgm:pt modelId="{1063A687-EB0B-4DE7-932C-4DDD780E6D91}" type="sibTrans" cxnId="{47929587-8127-4D38-9336-01BD6D174CD2}">
      <dgm:prSet/>
      <dgm:spPr/>
      <dgm:t>
        <a:bodyPr/>
        <a:lstStyle/>
        <a:p>
          <a:endParaRPr lang="en-US"/>
        </a:p>
      </dgm:t>
    </dgm:pt>
    <dgm:pt modelId="{D9EC4949-A62F-40AE-880E-EDC071681F4E}">
      <dgm:prSet/>
      <dgm:spPr/>
      <dgm:t>
        <a:bodyPr/>
        <a:lstStyle/>
        <a:p>
          <a:r>
            <a:rPr lang="en-US"/>
            <a:t>Phương án 3: Dạy 2 tiết/tuần trong cả năm, xen kẽ 1 tuần dạy Tin học, 1 tuần dạy Công nghệ</a:t>
          </a:r>
        </a:p>
      </dgm:t>
    </dgm:pt>
    <dgm:pt modelId="{41F1B150-DAC9-47C7-8EAD-83DCF92D3D6C}" type="parTrans" cxnId="{B0EAA677-470F-48C8-84BF-51855064B35C}">
      <dgm:prSet/>
      <dgm:spPr/>
      <dgm:t>
        <a:bodyPr/>
        <a:lstStyle/>
        <a:p>
          <a:endParaRPr lang="en-US"/>
        </a:p>
      </dgm:t>
    </dgm:pt>
    <dgm:pt modelId="{E6C4768A-8F86-4547-A00C-E9AF76B427B4}" type="sibTrans" cxnId="{B0EAA677-470F-48C8-84BF-51855064B35C}">
      <dgm:prSet/>
      <dgm:spPr/>
      <dgm:t>
        <a:bodyPr/>
        <a:lstStyle/>
        <a:p>
          <a:endParaRPr lang="en-US"/>
        </a:p>
      </dgm:t>
    </dgm:pt>
    <dgm:pt modelId="{BD4C7C8D-8458-4FD1-A339-D3BFF9001FF0}" type="pres">
      <dgm:prSet presAssocID="{FFA8CE29-4A66-4B39-9C4A-E3CCB4901746}" presName="linear" presStyleCnt="0">
        <dgm:presLayoutVars>
          <dgm:animLvl val="lvl"/>
          <dgm:resizeHandles val="exact"/>
        </dgm:presLayoutVars>
      </dgm:prSet>
      <dgm:spPr/>
    </dgm:pt>
    <dgm:pt modelId="{62E047B7-FCC7-4290-93B1-3454A1A844B3}" type="pres">
      <dgm:prSet presAssocID="{E9153237-EEA8-471F-920A-3288DD3857B5}" presName="parentText" presStyleLbl="node1" presStyleIdx="0" presStyleCnt="3">
        <dgm:presLayoutVars>
          <dgm:chMax val="0"/>
          <dgm:bulletEnabled val="1"/>
        </dgm:presLayoutVars>
      </dgm:prSet>
      <dgm:spPr/>
    </dgm:pt>
    <dgm:pt modelId="{3EA31F06-BFBE-47DE-BD43-C419EC9DFEA0}" type="pres">
      <dgm:prSet presAssocID="{FDBB8DA7-D4AE-4B32-B81A-813E21ACBFD0}" presName="spacer" presStyleCnt="0"/>
      <dgm:spPr/>
    </dgm:pt>
    <dgm:pt modelId="{A318F5DC-033C-449A-880C-633D321535E9}" type="pres">
      <dgm:prSet presAssocID="{96137CB4-50E1-4762-A67F-9E481DB2723B}" presName="parentText" presStyleLbl="node1" presStyleIdx="1" presStyleCnt="3">
        <dgm:presLayoutVars>
          <dgm:chMax val="0"/>
          <dgm:bulletEnabled val="1"/>
        </dgm:presLayoutVars>
      </dgm:prSet>
      <dgm:spPr/>
    </dgm:pt>
    <dgm:pt modelId="{C17BB1B3-925A-41E2-B7EE-092CE6F16650}" type="pres">
      <dgm:prSet presAssocID="{1063A687-EB0B-4DE7-932C-4DDD780E6D91}" presName="spacer" presStyleCnt="0"/>
      <dgm:spPr/>
    </dgm:pt>
    <dgm:pt modelId="{EE5CCAA5-224F-494E-B7A5-9909EE1476F3}" type="pres">
      <dgm:prSet presAssocID="{D9EC4949-A62F-40AE-880E-EDC071681F4E}" presName="parentText" presStyleLbl="node1" presStyleIdx="2" presStyleCnt="3">
        <dgm:presLayoutVars>
          <dgm:chMax val="0"/>
          <dgm:bulletEnabled val="1"/>
        </dgm:presLayoutVars>
      </dgm:prSet>
      <dgm:spPr/>
    </dgm:pt>
  </dgm:ptLst>
  <dgm:cxnLst>
    <dgm:cxn modelId="{2655FD1B-B512-424F-BEE0-BF43C2DB09FB}" type="presOf" srcId="{96137CB4-50E1-4762-A67F-9E481DB2723B}" destId="{A318F5DC-033C-449A-880C-633D321535E9}" srcOrd="0" destOrd="0" presId="urn:microsoft.com/office/officeart/2005/8/layout/vList2"/>
    <dgm:cxn modelId="{BFBDA66B-E557-4EAA-9A33-9914036AF028}" type="presOf" srcId="{E9153237-EEA8-471F-920A-3288DD3857B5}" destId="{62E047B7-FCC7-4290-93B1-3454A1A844B3}" srcOrd="0" destOrd="0" presId="urn:microsoft.com/office/officeart/2005/8/layout/vList2"/>
    <dgm:cxn modelId="{B0EAA677-470F-48C8-84BF-51855064B35C}" srcId="{FFA8CE29-4A66-4B39-9C4A-E3CCB4901746}" destId="{D9EC4949-A62F-40AE-880E-EDC071681F4E}" srcOrd="2" destOrd="0" parTransId="{41F1B150-DAC9-47C7-8EAD-83DCF92D3D6C}" sibTransId="{E6C4768A-8F86-4547-A00C-E9AF76B427B4}"/>
    <dgm:cxn modelId="{D8DF3F5A-5F9F-4D86-A0A8-919219FA9BEF}" type="presOf" srcId="{FFA8CE29-4A66-4B39-9C4A-E3CCB4901746}" destId="{BD4C7C8D-8458-4FD1-A339-D3BFF9001FF0}" srcOrd="0" destOrd="0" presId="urn:microsoft.com/office/officeart/2005/8/layout/vList2"/>
    <dgm:cxn modelId="{47929587-8127-4D38-9336-01BD6D174CD2}" srcId="{FFA8CE29-4A66-4B39-9C4A-E3CCB4901746}" destId="{96137CB4-50E1-4762-A67F-9E481DB2723B}" srcOrd="1" destOrd="0" parTransId="{2904C9AF-BA5F-4D01-9D1B-45B82AAFD68C}" sibTransId="{1063A687-EB0B-4DE7-932C-4DDD780E6D91}"/>
    <dgm:cxn modelId="{14B76D97-A024-430D-836C-D4D4D1C9654B}" srcId="{FFA8CE29-4A66-4B39-9C4A-E3CCB4901746}" destId="{E9153237-EEA8-471F-920A-3288DD3857B5}" srcOrd="0" destOrd="0" parTransId="{7248812E-F3FA-4835-A211-75F48C807406}" sibTransId="{FDBB8DA7-D4AE-4B32-B81A-813E21ACBFD0}"/>
    <dgm:cxn modelId="{919A4AF2-AEE4-4E35-8D62-1051F2BD34BE}" type="presOf" srcId="{D9EC4949-A62F-40AE-880E-EDC071681F4E}" destId="{EE5CCAA5-224F-494E-B7A5-9909EE1476F3}" srcOrd="0" destOrd="0" presId="urn:microsoft.com/office/officeart/2005/8/layout/vList2"/>
    <dgm:cxn modelId="{9F3863DD-48BC-4B18-A06D-2E0E6B15E544}" type="presParOf" srcId="{BD4C7C8D-8458-4FD1-A339-D3BFF9001FF0}" destId="{62E047B7-FCC7-4290-93B1-3454A1A844B3}" srcOrd="0" destOrd="0" presId="urn:microsoft.com/office/officeart/2005/8/layout/vList2"/>
    <dgm:cxn modelId="{25EC6031-ABCE-48AE-A993-868A00E61516}" type="presParOf" srcId="{BD4C7C8D-8458-4FD1-A339-D3BFF9001FF0}" destId="{3EA31F06-BFBE-47DE-BD43-C419EC9DFEA0}" srcOrd="1" destOrd="0" presId="urn:microsoft.com/office/officeart/2005/8/layout/vList2"/>
    <dgm:cxn modelId="{1C372FAE-0873-499D-9E9F-D90B7F5007AA}" type="presParOf" srcId="{BD4C7C8D-8458-4FD1-A339-D3BFF9001FF0}" destId="{A318F5DC-033C-449A-880C-633D321535E9}" srcOrd="2" destOrd="0" presId="urn:microsoft.com/office/officeart/2005/8/layout/vList2"/>
    <dgm:cxn modelId="{43EFCF97-3953-4FC8-B911-AB739F640170}" type="presParOf" srcId="{BD4C7C8D-8458-4FD1-A339-D3BFF9001FF0}" destId="{C17BB1B3-925A-41E2-B7EE-092CE6F16650}" srcOrd="3" destOrd="0" presId="urn:microsoft.com/office/officeart/2005/8/layout/vList2"/>
    <dgm:cxn modelId="{0D2AA77B-D4B4-4572-8EBB-973752F8DB1E}" type="presParOf" srcId="{BD4C7C8D-8458-4FD1-A339-D3BFF9001FF0}" destId="{EE5CCAA5-224F-494E-B7A5-9909EE1476F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8B11E8-1AEB-4F32-BDDB-B724FADB988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BD85AF21-38F4-48CB-BD35-9FFCD26F3672}">
      <dgm:prSet phldrT="[Text]" custT="1"/>
      <dgm:spPr/>
      <dgm:t>
        <a:bodyPr/>
        <a:lstStyle/>
        <a:p>
          <a:r>
            <a:rPr lang="en-US" sz="1400"/>
            <a:t>CT Tin học 2018</a:t>
          </a:r>
        </a:p>
      </dgm:t>
    </dgm:pt>
    <dgm:pt modelId="{9E6B3825-B085-4780-A571-765AC4240AF8}" type="parTrans" cxnId="{8D76E781-3ACF-4C4C-BF8E-208FAAB06024}">
      <dgm:prSet/>
      <dgm:spPr/>
      <dgm:t>
        <a:bodyPr/>
        <a:lstStyle/>
        <a:p>
          <a:endParaRPr lang="en-US" sz="1800"/>
        </a:p>
      </dgm:t>
    </dgm:pt>
    <dgm:pt modelId="{00873C0E-3B5F-4297-8335-185CF7A4DC9C}" type="sibTrans" cxnId="{8D76E781-3ACF-4C4C-BF8E-208FAAB06024}">
      <dgm:prSet/>
      <dgm:spPr/>
      <dgm:t>
        <a:bodyPr/>
        <a:lstStyle/>
        <a:p>
          <a:endParaRPr lang="en-US" sz="1800"/>
        </a:p>
      </dgm:t>
    </dgm:pt>
    <dgm:pt modelId="{5A725804-C46F-4F55-8520-36F6256DB667}">
      <dgm:prSet phldrT="[Text]" custT="1"/>
      <dgm:spPr/>
      <dgm:t>
        <a:bodyPr/>
        <a:lstStyle/>
        <a:p>
          <a:r>
            <a:rPr lang="en-US" sz="1600"/>
            <a:t>Yêu cầu cần đạt theo từng chủ đề</a:t>
          </a:r>
        </a:p>
      </dgm:t>
    </dgm:pt>
    <dgm:pt modelId="{35A295BD-F218-40A7-83E6-553653945095}" type="parTrans" cxnId="{39FEA54D-4280-43F1-A7CE-F2A649AEB53B}">
      <dgm:prSet/>
      <dgm:spPr/>
      <dgm:t>
        <a:bodyPr/>
        <a:lstStyle/>
        <a:p>
          <a:endParaRPr lang="en-US" sz="1800"/>
        </a:p>
      </dgm:t>
    </dgm:pt>
    <dgm:pt modelId="{5EB7BC92-E422-4C48-985D-F5D5E5D7B319}" type="sibTrans" cxnId="{39FEA54D-4280-43F1-A7CE-F2A649AEB53B}">
      <dgm:prSet/>
      <dgm:spPr/>
      <dgm:t>
        <a:bodyPr/>
        <a:lstStyle/>
        <a:p>
          <a:endParaRPr lang="en-US" sz="1800"/>
        </a:p>
      </dgm:t>
    </dgm:pt>
    <dgm:pt modelId="{AD66ADDB-2AD9-498E-93AF-2544B9FCFA3E}">
      <dgm:prSet phldrT="[Text]" custT="1"/>
      <dgm:spPr/>
      <dgm:t>
        <a:bodyPr/>
        <a:lstStyle/>
        <a:p>
          <a:r>
            <a:rPr lang="en-US" sz="1400"/>
            <a:t>Bảng mô tả mức độ đánh giá</a:t>
          </a:r>
        </a:p>
      </dgm:t>
    </dgm:pt>
    <dgm:pt modelId="{CFD7EA6E-B533-4AFE-9DF3-9A0584AEFBD6}" type="parTrans" cxnId="{3968D44A-813A-4456-AA79-1CE2E9FBCD14}">
      <dgm:prSet/>
      <dgm:spPr/>
      <dgm:t>
        <a:bodyPr/>
        <a:lstStyle/>
        <a:p>
          <a:endParaRPr lang="en-US" sz="1800"/>
        </a:p>
      </dgm:t>
    </dgm:pt>
    <dgm:pt modelId="{3700019E-8058-4CC5-A25B-782DB156804F}" type="sibTrans" cxnId="{3968D44A-813A-4456-AA79-1CE2E9FBCD14}">
      <dgm:prSet/>
      <dgm:spPr/>
      <dgm:t>
        <a:bodyPr/>
        <a:lstStyle/>
        <a:p>
          <a:endParaRPr lang="en-US" sz="1800"/>
        </a:p>
      </dgm:t>
    </dgm:pt>
    <dgm:pt modelId="{4D3A3973-B33A-4F40-92DC-935369E7EE2A}">
      <dgm:prSet phldrT="[Text]" custT="1"/>
      <dgm:spPr/>
      <dgm:t>
        <a:bodyPr/>
        <a:lstStyle/>
        <a:p>
          <a:r>
            <a:rPr lang="en-US" sz="1600"/>
            <a:t>Sắp xếp YCCĐ theo 3 mức độ</a:t>
          </a:r>
        </a:p>
      </dgm:t>
    </dgm:pt>
    <dgm:pt modelId="{000ACCCF-F471-4BDF-80B5-230CFD6261A2}" type="parTrans" cxnId="{034292BD-C5D2-4512-A865-04BD85169733}">
      <dgm:prSet/>
      <dgm:spPr/>
      <dgm:t>
        <a:bodyPr/>
        <a:lstStyle/>
        <a:p>
          <a:endParaRPr lang="en-US" sz="1800"/>
        </a:p>
      </dgm:t>
    </dgm:pt>
    <dgm:pt modelId="{0740CD52-DFB4-48EC-8BE8-59422C5644AB}" type="sibTrans" cxnId="{034292BD-C5D2-4512-A865-04BD85169733}">
      <dgm:prSet/>
      <dgm:spPr/>
      <dgm:t>
        <a:bodyPr/>
        <a:lstStyle/>
        <a:p>
          <a:endParaRPr lang="en-US" sz="1800"/>
        </a:p>
      </dgm:t>
    </dgm:pt>
    <dgm:pt modelId="{7FE7C575-D88D-44B7-A459-4F7F6D577E77}">
      <dgm:prSet phldrT="[Text]" custT="1"/>
      <dgm:spPr/>
      <dgm:t>
        <a:bodyPr/>
        <a:lstStyle/>
        <a:p>
          <a:r>
            <a:rPr lang="en-US" sz="1400"/>
            <a:t>Khung ma trận đề</a:t>
          </a:r>
        </a:p>
      </dgm:t>
    </dgm:pt>
    <dgm:pt modelId="{53C5C402-B964-44AF-B3C7-2F4AAAC33E56}" type="parTrans" cxnId="{98C676C1-2AB7-44B8-A1CC-032F4C5EBE71}">
      <dgm:prSet/>
      <dgm:spPr/>
      <dgm:t>
        <a:bodyPr/>
        <a:lstStyle/>
        <a:p>
          <a:endParaRPr lang="en-US" sz="1800"/>
        </a:p>
      </dgm:t>
    </dgm:pt>
    <dgm:pt modelId="{CD2868ED-4555-47D4-975C-56FDE4EFB80A}" type="sibTrans" cxnId="{98C676C1-2AB7-44B8-A1CC-032F4C5EBE71}">
      <dgm:prSet/>
      <dgm:spPr/>
      <dgm:t>
        <a:bodyPr/>
        <a:lstStyle/>
        <a:p>
          <a:endParaRPr lang="en-US" sz="1800"/>
        </a:p>
      </dgm:t>
    </dgm:pt>
    <dgm:pt modelId="{DAC88ED6-3796-480B-BD3B-C063ED9DE779}">
      <dgm:prSet phldrT="[Text]" custT="1"/>
      <dgm:spPr/>
      <dgm:t>
        <a:bodyPr/>
        <a:lstStyle/>
        <a:p>
          <a:r>
            <a:rPr lang="en-US" sz="1600"/>
            <a:t>Phân bổ số lượng câu hỏi của mỗi mức độ cho từng đơn vị kiến thức</a:t>
          </a:r>
        </a:p>
      </dgm:t>
    </dgm:pt>
    <dgm:pt modelId="{41006472-B74E-4EA2-BF31-A9B03D54A1DE}" type="parTrans" cxnId="{9F9CED12-9F3F-43CC-AD5B-24C9DF8A8BB8}">
      <dgm:prSet/>
      <dgm:spPr/>
      <dgm:t>
        <a:bodyPr/>
        <a:lstStyle/>
        <a:p>
          <a:endParaRPr lang="en-US" sz="1800"/>
        </a:p>
      </dgm:t>
    </dgm:pt>
    <dgm:pt modelId="{7F0B4E87-7820-46DB-8674-A8E55F6F9793}" type="sibTrans" cxnId="{9F9CED12-9F3F-43CC-AD5B-24C9DF8A8BB8}">
      <dgm:prSet/>
      <dgm:spPr/>
      <dgm:t>
        <a:bodyPr/>
        <a:lstStyle/>
        <a:p>
          <a:endParaRPr lang="en-US" sz="1800"/>
        </a:p>
      </dgm:t>
    </dgm:pt>
    <dgm:pt modelId="{B0B4D70B-B0D0-441F-8F3E-83682143C041}">
      <dgm:prSet phldrT="[Text]" custT="1"/>
      <dgm:spPr/>
      <dgm:t>
        <a:bodyPr/>
        <a:lstStyle/>
        <a:p>
          <a:r>
            <a:rPr lang="en-US" sz="1400"/>
            <a:t>Đặc tả đề kiểm tra</a:t>
          </a:r>
        </a:p>
      </dgm:t>
    </dgm:pt>
    <dgm:pt modelId="{886E5057-E1F6-421F-8FD7-A9FAAE7F7942}" type="parTrans" cxnId="{67A27D24-D0D0-4465-A6F2-7BC4F8657BF7}">
      <dgm:prSet/>
      <dgm:spPr/>
      <dgm:t>
        <a:bodyPr/>
        <a:lstStyle/>
        <a:p>
          <a:endParaRPr lang="en-US" sz="1800"/>
        </a:p>
      </dgm:t>
    </dgm:pt>
    <dgm:pt modelId="{34BE1298-EA70-43E2-AF49-54F1F129C6AC}" type="sibTrans" cxnId="{67A27D24-D0D0-4465-A6F2-7BC4F8657BF7}">
      <dgm:prSet/>
      <dgm:spPr/>
      <dgm:t>
        <a:bodyPr/>
        <a:lstStyle/>
        <a:p>
          <a:endParaRPr lang="en-US" sz="1800"/>
        </a:p>
      </dgm:t>
    </dgm:pt>
    <dgm:pt modelId="{19336B5C-7325-4410-8260-CE5EF927CFE1}">
      <dgm:prSet phldrT="[Text]" custT="1"/>
      <dgm:spPr/>
      <dgm:t>
        <a:bodyPr/>
        <a:lstStyle/>
        <a:p>
          <a:r>
            <a:rPr lang="en-US" sz="1600"/>
            <a:t>Chi tiết mức độ đánh giá và số lượng câu hỏi tương ứng</a:t>
          </a:r>
        </a:p>
      </dgm:t>
    </dgm:pt>
    <dgm:pt modelId="{D3834767-68F6-4984-B4C9-4ADE75E09074}" type="parTrans" cxnId="{CD81DA8E-C7AE-4383-8F53-33A811AD144B}">
      <dgm:prSet/>
      <dgm:spPr/>
      <dgm:t>
        <a:bodyPr/>
        <a:lstStyle/>
        <a:p>
          <a:endParaRPr lang="en-US" sz="1800"/>
        </a:p>
      </dgm:t>
    </dgm:pt>
    <dgm:pt modelId="{8EFED886-5EC8-4CE7-9B69-523B737996D8}" type="sibTrans" cxnId="{CD81DA8E-C7AE-4383-8F53-33A811AD144B}">
      <dgm:prSet/>
      <dgm:spPr/>
      <dgm:t>
        <a:bodyPr/>
        <a:lstStyle/>
        <a:p>
          <a:endParaRPr lang="en-US" sz="1800"/>
        </a:p>
      </dgm:t>
    </dgm:pt>
    <dgm:pt modelId="{18257151-F16A-4273-920C-C0881912A7A8}" type="pres">
      <dgm:prSet presAssocID="{758B11E8-1AEB-4F32-BDDB-B724FADB9881}" presName="theList" presStyleCnt="0">
        <dgm:presLayoutVars>
          <dgm:dir/>
          <dgm:animLvl val="lvl"/>
          <dgm:resizeHandles val="exact"/>
        </dgm:presLayoutVars>
      </dgm:prSet>
      <dgm:spPr/>
    </dgm:pt>
    <dgm:pt modelId="{3B977943-0A14-4EC3-BFFD-10ED38E3899C}" type="pres">
      <dgm:prSet presAssocID="{BD85AF21-38F4-48CB-BD35-9FFCD26F3672}" presName="compNode" presStyleCnt="0"/>
      <dgm:spPr/>
    </dgm:pt>
    <dgm:pt modelId="{AACCB26D-514A-4E09-80DF-5D5321F474F6}" type="pres">
      <dgm:prSet presAssocID="{BD85AF21-38F4-48CB-BD35-9FFCD26F3672}" presName="noGeometry" presStyleCnt="0"/>
      <dgm:spPr/>
    </dgm:pt>
    <dgm:pt modelId="{9B10118A-330E-480B-B521-AC18E6066761}" type="pres">
      <dgm:prSet presAssocID="{BD85AF21-38F4-48CB-BD35-9FFCD26F3672}" presName="childTextVisible" presStyleLbl="bgAccFollowNode1" presStyleIdx="0" presStyleCnt="4">
        <dgm:presLayoutVars>
          <dgm:bulletEnabled val="1"/>
        </dgm:presLayoutVars>
      </dgm:prSet>
      <dgm:spPr/>
    </dgm:pt>
    <dgm:pt modelId="{AF6E010A-95A7-42EE-BBD0-84F18D96F921}" type="pres">
      <dgm:prSet presAssocID="{BD85AF21-38F4-48CB-BD35-9FFCD26F3672}" presName="childTextHidden" presStyleLbl="bgAccFollowNode1" presStyleIdx="0" presStyleCnt="4"/>
      <dgm:spPr/>
    </dgm:pt>
    <dgm:pt modelId="{E51654BF-1AB4-43BF-B5DD-183C47DC8B25}" type="pres">
      <dgm:prSet presAssocID="{BD85AF21-38F4-48CB-BD35-9FFCD26F3672}" presName="parentText" presStyleLbl="node1" presStyleIdx="0" presStyleCnt="4">
        <dgm:presLayoutVars>
          <dgm:chMax val="1"/>
          <dgm:bulletEnabled val="1"/>
        </dgm:presLayoutVars>
      </dgm:prSet>
      <dgm:spPr/>
    </dgm:pt>
    <dgm:pt modelId="{E99CC39D-BFBD-4AF9-B1DA-FA2633F16A15}" type="pres">
      <dgm:prSet presAssocID="{BD85AF21-38F4-48CB-BD35-9FFCD26F3672}" presName="aSpace" presStyleCnt="0"/>
      <dgm:spPr/>
    </dgm:pt>
    <dgm:pt modelId="{66CCD9E5-8374-4226-A668-5B30439C3D49}" type="pres">
      <dgm:prSet presAssocID="{AD66ADDB-2AD9-498E-93AF-2544B9FCFA3E}" presName="compNode" presStyleCnt="0"/>
      <dgm:spPr/>
    </dgm:pt>
    <dgm:pt modelId="{DF0EA56D-208B-40B6-8D75-33AF41F47D38}" type="pres">
      <dgm:prSet presAssocID="{AD66ADDB-2AD9-498E-93AF-2544B9FCFA3E}" presName="noGeometry" presStyleCnt="0"/>
      <dgm:spPr/>
    </dgm:pt>
    <dgm:pt modelId="{481859E3-B27C-4DCC-829E-2F219EB33E5C}" type="pres">
      <dgm:prSet presAssocID="{AD66ADDB-2AD9-498E-93AF-2544B9FCFA3E}" presName="childTextVisible" presStyleLbl="bgAccFollowNode1" presStyleIdx="1" presStyleCnt="4">
        <dgm:presLayoutVars>
          <dgm:bulletEnabled val="1"/>
        </dgm:presLayoutVars>
      </dgm:prSet>
      <dgm:spPr/>
    </dgm:pt>
    <dgm:pt modelId="{96583CD5-A91B-405F-B876-1DCC3D94A800}" type="pres">
      <dgm:prSet presAssocID="{AD66ADDB-2AD9-498E-93AF-2544B9FCFA3E}" presName="childTextHidden" presStyleLbl="bgAccFollowNode1" presStyleIdx="1" presStyleCnt="4"/>
      <dgm:spPr/>
    </dgm:pt>
    <dgm:pt modelId="{738E20A9-5628-49A1-ADF8-772A3CA5926D}" type="pres">
      <dgm:prSet presAssocID="{AD66ADDB-2AD9-498E-93AF-2544B9FCFA3E}" presName="parentText" presStyleLbl="node1" presStyleIdx="1" presStyleCnt="4">
        <dgm:presLayoutVars>
          <dgm:chMax val="1"/>
          <dgm:bulletEnabled val="1"/>
        </dgm:presLayoutVars>
      </dgm:prSet>
      <dgm:spPr/>
    </dgm:pt>
    <dgm:pt modelId="{C609D58A-4272-49AB-864B-15F7ECAF0E6C}" type="pres">
      <dgm:prSet presAssocID="{AD66ADDB-2AD9-498E-93AF-2544B9FCFA3E}" presName="aSpace" presStyleCnt="0"/>
      <dgm:spPr/>
    </dgm:pt>
    <dgm:pt modelId="{E49F6341-8A58-4D39-A49E-EFF504304053}" type="pres">
      <dgm:prSet presAssocID="{7FE7C575-D88D-44B7-A459-4F7F6D577E77}" presName="compNode" presStyleCnt="0"/>
      <dgm:spPr/>
    </dgm:pt>
    <dgm:pt modelId="{631DBEB2-ABA5-450E-A4D9-AA199E3ECA76}" type="pres">
      <dgm:prSet presAssocID="{7FE7C575-D88D-44B7-A459-4F7F6D577E77}" presName="noGeometry" presStyleCnt="0"/>
      <dgm:spPr/>
    </dgm:pt>
    <dgm:pt modelId="{0FE9C012-3BCA-4E93-A64B-34C7897BFAB0}" type="pres">
      <dgm:prSet presAssocID="{7FE7C575-D88D-44B7-A459-4F7F6D577E77}" presName="childTextVisible" presStyleLbl="bgAccFollowNode1" presStyleIdx="2" presStyleCnt="4">
        <dgm:presLayoutVars>
          <dgm:bulletEnabled val="1"/>
        </dgm:presLayoutVars>
      </dgm:prSet>
      <dgm:spPr/>
    </dgm:pt>
    <dgm:pt modelId="{2DF5733F-2DF1-46C4-9320-5975614F12ED}" type="pres">
      <dgm:prSet presAssocID="{7FE7C575-D88D-44B7-A459-4F7F6D577E77}" presName="childTextHidden" presStyleLbl="bgAccFollowNode1" presStyleIdx="2" presStyleCnt="4"/>
      <dgm:spPr/>
    </dgm:pt>
    <dgm:pt modelId="{90BAB746-B255-4C8C-A95F-87CE3796AFD3}" type="pres">
      <dgm:prSet presAssocID="{7FE7C575-D88D-44B7-A459-4F7F6D577E77}" presName="parentText" presStyleLbl="node1" presStyleIdx="2" presStyleCnt="4">
        <dgm:presLayoutVars>
          <dgm:chMax val="1"/>
          <dgm:bulletEnabled val="1"/>
        </dgm:presLayoutVars>
      </dgm:prSet>
      <dgm:spPr/>
    </dgm:pt>
    <dgm:pt modelId="{0DB970EB-9343-4C19-91B3-D449528FC89B}" type="pres">
      <dgm:prSet presAssocID="{7FE7C575-D88D-44B7-A459-4F7F6D577E77}" presName="aSpace" presStyleCnt="0"/>
      <dgm:spPr/>
    </dgm:pt>
    <dgm:pt modelId="{0213CF65-5512-44F2-B42A-ECC1BD49016F}" type="pres">
      <dgm:prSet presAssocID="{B0B4D70B-B0D0-441F-8F3E-83682143C041}" presName="compNode" presStyleCnt="0"/>
      <dgm:spPr/>
    </dgm:pt>
    <dgm:pt modelId="{CC714172-F22A-44C4-8D48-9DF9ECE6AA70}" type="pres">
      <dgm:prSet presAssocID="{B0B4D70B-B0D0-441F-8F3E-83682143C041}" presName="noGeometry" presStyleCnt="0"/>
      <dgm:spPr/>
    </dgm:pt>
    <dgm:pt modelId="{E6577C7E-A4EF-47FB-B344-6F5AB621ACAA}" type="pres">
      <dgm:prSet presAssocID="{B0B4D70B-B0D0-441F-8F3E-83682143C041}" presName="childTextVisible" presStyleLbl="bgAccFollowNode1" presStyleIdx="3" presStyleCnt="4">
        <dgm:presLayoutVars>
          <dgm:bulletEnabled val="1"/>
        </dgm:presLayoutVars>
      </dgm:prSet>
      <dgm:spPr/>
    </dgm:pt>
    <dgm:pt modelId="{80EF88BF-CA1D-4435-B118-6865E95F87D5}" type="pres">
      <dgm:prSet presAssocID="{B0B4D70B-B0D0-441F-8F3E-83682143C041}" presName="childTextHidden" presStyleLbl="bgAccFollowNode1" presStyleIdx="3" presStyleCnt="4"/>
      <dgm:spPr/>
    </dgm:pt>
    <dgm:pt modelId="{4013CB2D-3AEB-43F1-9642-0BD4AC2044B8}" type="pres">
      <dgm:prSet presAssocID="{B0B4D70B-B0D0-441F-8F3E-83682143C041}" presName="parentText" presStyleLbl="node1" presStyleIdx="3" presStyleCnt="4">
        <dgm:presLayoutVars>
          <dgm:chMax val="1"/>
          <dgm:bulletEnabled val="1"/>
        </dgm:presLayoutVars>
      </dgm:prSet>
      <dgm:spPr/>
    </dgm:pt>
  </dgm:ptLst>
  <dgm:cxnLst>
    <dgm:cxn modelId="{9F9CED12-9F3F-43CC-AD5B-24C9DF8A8BB8}" srcId="{7FE7C575-D88D-44B7-A459-4F7F6D577E77}" destId="{DAC88ED6-3796-480B-BD3B-C063ED9DE779}" srcOrd="0" destOrd="0" parTransId="{41006472-B74E-4EA2-BF31-A9B03D54A1DE}" sibTransId="{7F0B4E87-7820-46DB-8674-A8E55F6F9793}"/>
    <dgm:cxn modelId="{67A27D24-D0D0-4465-A6F2-7BC4F8657BF7}" srcId="{758B11E8-1AEB-4F32-BDDB-B724FADB9881}" destId="{B0B4D70B-B0D0-441F-8F3E-83682143C041}" srcOrd="3" destOrd="0" parTransId="{886E5057-E1F6-421F-8FD7-A9FAAE7F7942}" sibTransId="{34BE1298-EA70-43E2-AF49-54F1F129C6AC}"/>
    <dgm:cxn modelId="{9F86432B-4EA4-4AD4-A212-ECE07F4E1773}" type="presOf" srcId="{4D3A3973-B33A-4F40-92DC-935369E7EE2A}" destId="{96583CD5-A91B-405F-B876-1DCC3D94A800}" srcOrd="1" destOrd="0" presId="urn:microsoft.com/office/officeart/2005/8/layout/hProcess6"/>
    <dgm:cxn modelId="{A425E039-82E7-4453-87C4-D4683A151A2D}" type="presOf" srcId="{BD85AF21-38F4-48CB-BD35-9FFCD26F3672}" destId="{E51654BF-1AB4-43BF-B5DD-183C47DC8B25}" srcOrd="0" destOrd="0" presId="urn:microsoft.com/office/officeart/2005/8/layout/hProcess6"/>
    <dgm:cxn modelId="{C179335B-1718-4691-B523-EDF69872683D}" type="presOf" srcId="{B0B4D70B-B0D0-441F-8F3E-83682143C041}" destId="{4013CB2D-3AEB-43F1-9642-0BD4AC2044B8}" srcOrd="0" destOrd="0" presId="urn:microsoft.com/office/officeart/2005/8/layout/hProcess6"/>
    <dgm:cxn modelId="{F1AF2141-40DB-43B9-8CB4-3B5697B42BDA}" type="presOf" srcId="{758B11E8-1AEB-4F32-BDDB-B724FADB9881}" destId="{18257151-F16A-4273-920C-C0881912A7A8}" srcOrd="0" destOrd="0" presId="urn:microsoft.com/office/officeart/2005/8/layout/hProcess6"/>
    <dgm:cxn modelId="{BA772142-5E9A-4FF7-AD0C-1B7AF6C9F1D5}" type="presOf" srcId="{19336B5C-7325-4410-8260-CE5EF927CFE1}" destId="{80EF88BF-CA1D-4435-B118-6865E95F87D5}" srcOrd="1" destOrd="0" presId="urn:microsoft.com/office/officeart/2005/8/layout/hProcess6"/>
    <dgm:cxn modelId="{5D934268-F189-4D82-9716-80620820114F}" type="presOf" srcId="{AD66ADDB-2AD9-498E-93AF-2544B9FCFA3E}" destId="{738E20A9-5628-49A1-ADF8-772A3CA5926D}" srcOrd="0" destOrd="0" presId="urn:microsoft.com/office/officeart/2005/8/layout/hProcess6"/>
    <dgm:cxn modelId="{3968D44A-813A-4456-AA79-1CE2E9FBCD14}" srcId="{758B11E8-1AEB-4F32-BDDB-B724FADB9881}" destId="{AD66ADDB-2AD9-498E-93AF-2544B9FCFA3E}" srcOrd="1" destOrd="0" parTransId="{CFD7EA6E-B533-4AFE-9DF3-9A0584AEFBD6}" sibTransId="{3700019E-8058-4CC5-A25B-782DB156804F}"/>
    <dgm:cxn modelId="{39FEA54D-4280-43F1-A7CE-F2A649AEB53B}" srcId="{BD85AF21-38F4-48CB-BD35-9FFCD26F3672}" destId="{5A725804-C46F-4F55-8520-36F6256DB667}" srcOrd="0" destOrd="0" parTransId="{35A295BD-F218-40A7-83E6-553653945095}" sibTransId="{5EB7BC92-E422-4C48-985D-F5D5E5D7B319}"/>
    <dgm:cxn modelId="{8D76E781-3ACF-4C4C-BF8E-208FAAB06024}" srcId="{758B11E8-1AEB-4F32-BDDB-B724FADB9881}" destId="{BD85AF21-38F4-48CB-BD35-9FFCD26F3672}" srcOrd="0" destOrd="0" parTransId="{9E6B3825-B085-4780-A571-765AC4240AF8}" sibTransId="{00873C0E-3B5F-4297-8335-185CF7A4DC9C}"/>
    <dgm:cxn modelId="{CD81DA8E-C7AE-4383-8F53-33A811AD144B}" srcId="{B0B4D70B-B0D0-441F-8F3E-83682143C041}" destId="{19336B5C-7325-4410-8260-CE5EF927CFE1}" srcOrd="0" destOrd="0" parTransId="{D3834767-68F6-4984-B4C9-4ADE75E09074}" sibTransId="{8EFED886-5EC8-4CE7-9B69-523B737996D8}"/>
    <dgm:cxn modelId="{FE396399-A4D6-4041-B0E7-187D159DBA69}" type="presOf" srcId="{DAC88ED6-3796-480B-BD3B-C063ED9DE779}" destId="{2DF5733F-2DF1-46C4-9320-5975614F12ED}" srcOrd="1" destOrd="0" presId="urn:microsoft.com/office/officeart/2005/8/layout/hProcess6"/>
    <dgm:cxn modelId="{2802E59F-0424-4AC6-A55E-DE67E23A16F9}" type="presOf" srcId="{19336B5C-7325-4410-8260-CE5EF927CFE1}" destId="{E6577C7E-A4EF-47FB-B344-6F5AB621ACAA}" srcOrd="0" destOrd="0" presId="urn:microsoft.com/office/officeart/2005/8/layout/hProcess6"/>
    <dgm:cxn modelId="{3A1AEFA9-0EFC-41F3-BBE9-502DCF9F7B91}" type="presOf" srcId="{5A725804-C46F-4F55-8520-36F6256DB667}" destId="{AF6E010A-95A7-42EE-BBD0-84F18D96F921}" srcOrd="1" destOrd="0" presId="urn:microsoft.com/office/officeart/2005/8/layout/hProcess6"/>
    <dgm:cxn modelId="{DE2959B7-D06A-48DD-9442-32523CD87A98}" type="presOf" srcId="{DAC88ED6-3796-480B-BD3B-C063ED9DE779}" destId="{0FE9C012-3BCA-4E93-A64B-34C7897BFAB0}" srcOrd="0" destOrd="0" presId="urn:microsoft.com/office/officeart/2005/8/layout/hProcess6"/>
    <dgm:cxn modelId="{034292BD-C5D2-4512-A865-04BD85169733}" srcId="{AD66ADDB-2AD9-498E-93AF-2544B9FCFA3E}" destId="{4D3A3973-B33A-4F40-92DC-935369E7EE2A}" srcOrd="0" destOrd="0" parTransId="{000ACCCF-F471-4BDF-80B5-230CFD6261A2}" sibTransId="{0740CD52-DFB4-48EC-8BE8-59422C5644AB}"/>
    <dgm:cxn modelId="{98C676C1-2AB7-44B8-A1CC-032F4C5EBE71}" srcId="{758B11E8-1AEB-4F32-BDDB-B724FADB9881}" destId="{7FE7C575-D88D-44B7-A459-4F7F6D577E77}" srcOrd="2" destOrd="0" parTransId="{53C5C402-B964-44AF-B3C7-2F4AAAC33E56}" sibTransId="{CD2868ED-4555-47D4-975C-56FDE4EFB80A}"/>
    <dgm:cxn modelId="{A4131FCF-6E5A-4E3C-9BB4-2AA6887F27E8}" type="presOf" srcId="{4D3A3973-B33A-4F40-92DC-935369E7EE2A}" destId="{481859E3-B27C-4DCC-829E-2F219EB33E5C}" srcOrd="0" destOrd="0" presId="urn:microsoft.com/office/officeart/2005/8/layout/hProcess6"/>
    <dgm:cxn modelId="{4E624AE3-73B5-4400-BD5F-3BC132581B1B}" type="presOf" srcId="{5A725804-C46F-4F55-8520-36F6256DB667}" destId="{9B10118A-330E-480B-B521-AC18E6066761}" srcOrd="0" destOrd="0" presId="urn:microsoft.com/office/officeart/2005/8/layout/hProcess6"/>
    <dgm:cxn modelId="{816429EF-587E-4776-831F-E8B340A2E8F5}" type="presOf" srcId="{7FE7C575-D88D-44B7-A459-4F7F6D577E77}" destId="{90BAB746-B255-4C8C-A95F-87CE3796AFD3}" srcOrd="0" destOrd="0" presId="urn:microsoft.com/office/officeart/2005/8/layout/hProcess6"/>
    <dgm:cxn modelId="{26D9DEDB-2AED-4A62-9C54-DF4773E771B0}" type="presParOf" srcId="{18257151-F16A-4273-920C-C0881912A7A8}" destId="{3B977943-0A14-4EC3-BFFD-10ED38E3899C}" srcOrd="0" destOrd="0" presId="urn:microsoft.com/office/officeart/2005/8/layout/hProcess6"/>
    <dgm:cxn modelId="{83219C2D-CE94-437B-A923-C500E572D822}" type="presParOf" srcId="{3B977943-0A14-4EC3-BFFD-10ED38E3899C}" destId="{AACCB26D-514A-4E09-80DF-5D5321F474F6}" srcOrd="0" destOrd="0" presId="urn:microsoft.com/office/officeart/2005/8/layout/hProcess6"/>
    <dgm:cxn modelId="{12C022A3-74EC-4FAC-B176-5F82135F8A72}" type="presParOf" srcId="{3B977943-0A14-4EC3-BFFD-10ED38E3899C}" destId="{9B10118A-330E-480B-B521-AC18E6066761}" srcOrd="1" destOrd="0" presId="urn:microsoft.com/office/officeart/2005/8/layout/hProcess6"/>
    <dgm:cxn modelId="{92F5F862-5F97-4724-9C50-29E5DF34E871}" type="presParOf" srcId="{3B977943-0A14-4EC3-BFFD-10ED38E3899C}" destId="{AF6E010A-95A7-42EE-BBD0-84F18D96F921}" srcOrd="2" destOrd="0" presId="urn:microsoft.com/office/officeart/2005/8/layout/hProcess6"/>
    <dgm:cxn modelId="{162A2E6A-B386-4BA6-8CC2-68160B2DAE75}" type="presParOf" srcId="{3B977943-0A14-4EC3-BFFD-10ED38E3899C}" destId="{E51654BF-1AB4-43BF-B5DD-183C47DC8B25}" srcOrd="3" destOrd="0" presId="urn:microsoft.com/office/officeart/2005/8/layout/hProcess6"/>
    <dgm:cxn modelId="{682BB3F3-A4BD-4F84-A17B-FAE173B643BF}" type="presParOf" srcId="{18257151-F16A-4273-920C-C0881912A7A8}" destId="{E99CC39D-BFBD-4AF9-B1DA-FA2633F16A15}" srcOrd="1" destOrd="0" presId="urn:microsoft.com/office/officeart/2005/8/layout/hProcess6"/>
    <dgm:cxn modelId="{66AB9929-75D5-4742-98A0-C7778CE0CE75}" type="presParOf" srcId="{18257151-F16A-4273-920C-C0881912A7A8}" destId="{66CCD9E5-8374-4226-A668-5B30439C3D49}" srcOrd="2" destOrd="0" presId="urn:microsoft.com/office/officeart/2005/8/layout/hProcess6"/>
    <dgm:cxn modelId="{874C9DB5-F346-4037-A9E6-EB452CB984BC}" type="presParOf" srcId="{66CCD9E5-8374-4226-A668-5B30439C3D49}" destId="{DF0EA56D-208B-40B6-8D75-33AF41F47D38}" srcOrd="0" destOrd="0" presId="urn:microsoft.com/office/officeart/2005/8/layout/hProcess6"/>
    <dgm:cxn modelId="{8C41B558-0F7E-4B27-9B9B-C758EF9F5E29}" type="presParOf" srcId="{66CCD9E5-8374-4226-A668-5B30439C3D49}" destId="{481859E3-B27C-4DCC-829E-2F219EB33E5C}" srcOrd="1" destOrd="0" presId="urn:microsoft.com/office/officeart/2005/8/layout/hProcess6"/>
    <dgm:cxn modelId="{281F5769-A131-4B12-A68A-C0E59FB80E80}" type="presParOf" srcId="{66CCD9E5-8374-4226-A668-5B30439C3D49}" destId="{96583CD5-A91B-405F-B876-1DCC3D94A800}" srcOrd="2" destOrd="0" presId="urn:microsoft.com/office/officeart/2005/8/layout/hProcess6"/>
    <dgm:cxn modelId="{B3AF4CCE-1FD1-469B-B8D9-F6D8D9E9509C}" type="presParOf" srcId="{66CCD9E5-8374-4226-A668-5B30439C3D49}" destId="{738E20A9-5628-49A1-ADF8-772A3CA5926D}" srcOrd="3" destOrd="0" presId="urn:microsoft.com/office/officeart/2005/8/layout/hProcess6"/>
    <dgm:cxn modelId="{03785E33-6D49-416D-8AF3-DE33BE9F70BF}" type="presParOf" srcId="{18257151-F16A-4273-920C-C0881912A7A8}" destId="{C609D58A-4272-49AB-864B-15F7ECAF0E6C}" srcOrd="3" destOrd="0" presId="urn:microsoft.com/office/officeart/2005/8/layout/hProcess6"/>
    <dgm:cxn modelId="{BBA764FD-B703-4412-AC49-7F6D38DC0818}" type="presParOf" srcId="{18257151-F16A-4273-920C-C0881912A7A8}" destId="{E49F6341-8A58-4D39-A49E-EFF504304053}" srcOrd="4" destOrd="0" presId="urn:microsoft.com/office/officeart/2005/8/layout/hProcess6"/>
    <dgm:cxn modelId="{437EC596-8515-4E00-9110-9E5525B223FE}" type="presParOf" srcId="{E49F6341-8A58-4D39-A49E-EFF504304053}" destId="{631DBEB2-ABA5-450E-A4D9-AA199E3ECA76}" srcOrd="0" destOrd="0" presId="urn:microsoft.com/office/officeart/2005/8/layout/hProcess6"/>
    <dgm:cxn modelId="{451EB316-EC6E-4420-8416-C0D5B2BFC1C8}" type="presParOf" srcId="{E49F6341-8A58-4D39-A49E-EFF504304053}" destId="{0FE9C012-3BCA-4E93-A64B-34C7897BFAB0}" srcOrd="1" destOrd="0" presId="urn:microsoft.com/office/officeart/2005/8/layout/hProcess6"/>
    <dgm:cxn modelId="{5EF8B9BD-255B-4B3B-8D2B-EE75A68A1B88}" type="presParOf" srcId="{E49F6341-8A58-4D39-A49E-EFF504304053}" destId="{2DF5733F-2DF1-46C4-9320-5975614F12ED}" srcOrd="2" destOrd="0" presId="urn:microsoft.com/office/officeart/2005/8/layout/hProcess6"/>
    <dgm:cxn modelId="{2F932F8D-EF4A-472E-B865-0D5C9BE6F849}" type="presParOf" srcId="{E49F6341-8A58-4D39-A49E-EFF504304053}" destId="{90BAB746-B255-4C8C-A95F-87CE3796AFD3}" srcOrd="3" destOrd="0" presId="urn:microsoft.com/office/officeart/2005/8/layout/hProcess6"/>
    <dgm:cxn modelId="{FB76CCDB-D16D-4206-AAFD-E152B29E3E12}" type="presParOf" srcId="{18257151-F16A-4273-920C-C0881912A7A8}" destId="{0DB970EB-9343-4C19-91B3-D449528FC89B}" srcOrd="5" destOrd="0" presId="urn:microsoft.com/office/officeart/2005/8/layout/hProcess6"/>
    <dgm:cxn modelId="{0372B8C6-66D3-4557-A368-93D720C2D9DB}" type="presParOf" srcId="{18257151-F16A-4273-920C-C0881912A7A8}" destId="{0213CF65-5512-44F2-B42A-ECC1BD49016F}" srcOrd="6" destOrd="0" presId="urn:microsoft.com/office/officeart/2005/8/layout/hProcess6"/>
    <dgm:cxn modelId="{AEB68E62-452B-4368-B4CD-E0780FECDD18}" type="presParOf" srcId="{0213CF65-5512-44F2-B42A-ECC1BD49016F}" destId="{CC714172-F22A-44C4-8D48-9DF9ECE6AA70}" srcOrd="0" destOrd="0" presId="urn:microsoft.com/office/officeart/2005/8/layout/hProcess6"/>
    <dgm:cxn modelId="{3A8081D0-DE0A-4B44-B75E-9AE827F54E77}" type="presParOf" srcId="{0213CF65-5512-44F2-B42A-ECC1BD49016F}" destId="{E6577C7E-A4EF-47FB-B344-6F5AB621ACAA}" srcOrd="1" destOrd="0" presId="urn:microsoft.com/office/officeart/2005/8/layout/hProcess6"/>
    <dgm:cxn modelId="{646C62DB-7E16-4505-BC6A-1CD2DAEDBD3F}" type="presParOf" srcId="{0213CF65-5512-44F2-B42A-ECC1BD49016F}" destId="{80EF88BF-CA1D-4435-B118-6865E95F87D5}" srcOrd="2" destOrd="0" presId="urn:microsoft.com/office/officeart/2005/8/layout/hProcess6"/>
    <dgm:cxn modelId="{1D506EDA-85EC-46AB-8FC4-849F9F5A2C13}" type="presParOf" srcId="{0213CF65-5512-44F2-B42A-ECC1BD49016F}" destId="{4013CB2D-3AEB-43F1-9642-0BD4AC2044B8}"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530B1-3E45-4C22-977D-8EDF73B25B41}">
      <dsp:nvSpPr>
        <dsp:cNvPr id="0" name=""/>
        <dsp:cNvSpPr/>
      </dsp:nvSpPr>
      <dsp:spPr>
        <a:xfrm>
          <a:off x="0" y="6493"/>
          <a:ext cx="6395153" cy="6118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Máy tính và em</a:t>
          </a:r>
        </a:p>
      </dsp:txBody>
      <dsp:txXfrm>
        <a:off x="29866" y="36359"/>
        <a:ext cx="6335421" cy="552086"/>
      </dsp:txXfrm>
    </dsp:sp>
    <dsp:sp modelId="{0D54590E-0AFE-4824-8704-F3F25BAF3CA6}">
      <dsp:nvSpPr>
        <dsp:cNvPr id="0" name=""/>
        <dsp:cNvSpPr/>
      </dsp:nvSpPr>
      <dsp:spPr>
        <a:xfrm>
          <a:off x="0" y="684551"/>
          <a:ext cx="6395153"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Mạng máy tính và Internet</a:t>
          </a:r>
        </a:p>
      </dsp:txBody>
      <dsp:txXfrm>
        <a:off x="26930" y="711481"/>
        <a:ext cx="6341293" cy="497795"/>
      </dsp:txXfrm>
    </dsp:sp>
    <dsp:sp modelId="{EB661BB2-CFCC-4F91-AA50-A542BF9B14A6}">
      <dsp:nvSpPr>
        <dsp:cNvPr id="0" name=""/>
        <dsp:cNvSpPr/>
      </dsp:nvSpPr>
      <dsp:spPr>
        <a:xfrm>
          <a:off x="0" y="1270022"/>
          <a:ext cx="6395153" cy="6118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Tổ chức lưu trữ, tìm kiếm và trao đổi thông tin</a:t>
          </a:r>
        </a:p>
      </dsp:txBody>
      <dsp:txXfrm>
        <a:off x="29866" y="1299888"/>
        <a:ext cx="6335421" cy="552086"/>
      </dsp:txXfrm>
    </dsp:sp>
    <dsp:sp modelId="{85B2555F-F683-4C8E-9712-52F9C4F79953}">
      <dsp:nvSpPr>
        <dsp:cNvPr id="0" name=""/>
        <dsp:cNvSpPr/>
      </dsp:nvSpPr>
      <dsp:spPr>
        <a:xfrm>
          <a:off x="0" y="1980505"/>
          <a:ext cx="6395153" cy="6118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Đạo đức, pháp luật và văn hoá trong môi trường số</a:t>
          </a:r>
        </a:p>
      </dsp:txBody>
      <dsp:txXfrm>
        <a:off x="29866" y="2010371"/>
        <a:ext cx="6335421" cy="552086"/>
      </dsp:txXfrm>
    </dsp:sp>
    <dsp:sp modelId="{EBFEB5A5-8F16-4F0B-A959-934FB1AC3F86}">
      <dsp:nvSpPr>
        <dsp:cNvPr id="0" name=""/>
        <dsp:cNvSpPr/>
      </dsp:nvSpPr>
      <dsp:spPr>
        <a:xfrm>
          <a:off x="0" y="2658563"/>
          <a:ext cx="6395153" cy="6118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Ứng dụng Tin học</a:t>
          </a:r>
        </a:p>
      </dsp:txBody>
      <dsp:txXfrm>
        <a:off x="29866" y="2688429"/>
        <a:ext cx="6335421" cy="552086"/>
      </dsp:txXfrm>
    </dsp:sp>
    <dsp:sp modelId="{41832195-E3EE-433F-8578-57285999DED6}">
      <dsp:nvSpPr>
        <dsp:cNvPr id="0" name=""/>
        <dsp:cNvSpPr/>
      </dsp:nvSpPr>
      <dsp:spPr>
        <a:xfrm>
          <a:off x="0" y="3336622"/>
          <a:ext cx="6395153" cy="6118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Giải quyết vấn đề với sự trợ giúp của máy tính</a:t>
          </a:r>
        </a:p>
      </dsp:txBody>
      <dsp:txXfrm>
        <a:off x="29866" y="3366488"/>
        <a:ext cx="6335421" cy="552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DA017-7A6D-46F3-9C55-D47619EDC721}">
      <dsp:nvSpPr>
        <dsp:cNvPr id="0" name=""/>
        <dsp:cNvSpPr/>
      </dsp:nvSpPr>
      <dsp:spPr>
        <a:xfrm>
          <a:off x="-5277983" y="-808340"/>
          <a:ext cx="6284940" cy="6284940"/>
        </a:xfrm>
        <a:prstGeom prst="blockArc">
          <a:avLst>
            <a:gd name="adj1" fmla="val 18900000"/>
            <a:gd name="adj2" fmla="val 2700000"/>
            <a:gd name="adj3" fmla="val 34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931EA1-EBB6-43B8-938D-7ECCAED53D44}">
      <dsp:nvSpPr>
        <dsp:cNvPr id="0" name=""/>
        <dsp:cNvSpPr/>
      </dsp:nvSpPr>
      <dsp:spPr>
        <a:xfrm>
          <a:off x="375486" y="245830"/>
          <a:ext cx="8416177" cy="4914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108" tIns="63500" rIns="63500" bIns="6350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a:t>Phát triển năng lực qua hoạt động</a:t>
          </a:r>
        </a:p>
      </dsp:txBody>
      <dsp:txXfrm>
        <a:off x="375486" y="245830"/>
        <a:ext cx="8416177" cy="491474"/>
      </dsp:txXfrm>
    </dsp:sp>
    <dsp:sp modelId="{0AA92354-2784-4A7F-86D2-C856CA8A223F}">
      <dsp:nvSpPr>
        <dsp:cNvPr id="0" name=""/>
        <dsp:cNvSpPr/>
      </dsp:nvSpPr>
      <dsp:spPr>
        <a:xfrm>
          <a:off x="68315" y="184396"/>
          <a:ext cx="614342" cy="6143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AD7D08-2365-484A-B366-CF195CFE6F2C}">
      <dsp:nvSpPr>
        <dsp:cNvPr id="0" name=""/>
        <dsp:cNvSpPr/>
      </dsp:nvSpPr>
      <dsp:spPr>
        <a:xfrm>
          <a:off x="779757" y="982948"/>
          <a:ext cx="8011905" cy="4914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10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Kết nối tri thức với cuộc sống</a:t>
          </a:r>
        </a:p>
      </dsp:txBody>
      <dsp:txXfrm>
        <a:off x="779757" y="982948"/>
        <a:ext cx="8011905" cy="491474"/>
      </dsp:txXfrm>
    </dsp:sp>
    <dsp:sp modelId="{8E64E688-3FF2-4415-B4F6-D2D6A2306D04}">
      <dsp:nvSpPr>
        <dsp:cNvPr id="0" name=""/>
        <dsp:cNvSpPr/>
      </dsp:nvSpPr>
      <dsp:spPr>
        <a:xfrm>
          <a:off x="472586" y="921514"/>
          <a:ext cx="614342" cy="6143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A78F43-DB39-4F2B-B83C-759ED4A1C58C}">
      <dsp:nvSpPr>
        <dsp:cNvPr id="0" name=""/>
        <dsp:cNvSpPr/>
      </dsp:nvSpPr>
      <dsp:spPr>
        <a:xfrm>
          <a:off x="964620" y="1720066"/>
          <a:ext cx="7827042" cy="4914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10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Kết nối khoa học và sư phạm</a:t>
          </a:r>
        </a:p>
      </dsp:txBody>
      <dsp:txXfrm>
        <a:off x="964620" y="1720066"/>
        <a:ext cx="7827042" cy="491474"/>
      </dsp:txXfrm>
    </dsp:sp>
    <dsp:sp modelId="{6ADF6CB4-49B3-4C63-B053-1B63B1FC8983}">
      <dsp:nvSpPr>
        <dsp:cNvPr id="0" name=""/>
        <dsp:cNvSpPr/>
      </dsp:nvSpPr>
      <dsp:spPr>
        <a:xfrm>
          <a:off x="657449" y="1658632"/>
          <a:ext cx="614342" cy="6143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1A5CB0-5854-433F-B6D4-0AB1176ACDC4}">
      <dsp:nvSpPr>
        <dsp:cNvPr id="0" name=""/>
        <dsp:cNvSpPr/>
      </dsp:nvSpPr>
      <dsp:spPr>
        <a:xfrm>
          <a:off x="964620" y="2456717"/>
          <a:ext cx="7827042" cy="4914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10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Kết nối liên môn</a:t>
          </a:r>
        </a:p>
      </dsp:txBody>
      <dsp:txXfrm>
        <a:off x="964620" y="2456717"/>
        <a:ext cx="7827042" cy="491474"/>
      </dsp:txXfrm>
    </dsp:sp>
    <dsp:sp modelId="{E98004D8-92ED-4422-869C-FD192351C0BB}">
      <dsp:nvSpPr>
        <dsp:cNvPr id="0" name=""/>
        <dsp:cNvSpPr/>
      </dsp:nvSpPr>
      <dsp:spPr>
        <a:xfrm>
          <a:off x="657449" y="2395283"/>
          <a:ext cx="614342" cy="6143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F4D016-7CCB-416F-B8AC-163134D6EA1C}">
      <dsp:nvSpPr>
        <dsp:cNvPr id="0" name=""/>
        <dsp:cNvSpPr/>
      </dsp:nvSpPr>
      <dsp:spPr>
        <a:xfrm>
          <a:off x="779757" y="3193836"/>
          <a:ext cx="8011905" cy="4914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10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Hỗ trợ dạy học</a:t>
          </a:r>
        </a:p>
      </dsp:txBody>
      <dsp:txXfrm>
        <a:off x="779757" y="3193836"/>
        <a:ext cx="8011905" cy="491474"/>
      </dsp:txXfrm>
    </dsp:sp>
    <dsp:sp modelId="{C67E3342-526F-425D-8F90-8EE55546EBB4}">
      <dsp:nvSpPr>
        <dsp:cNvPr id="0" name=""/>
        <dsp:cNvSpPr/>
      </dsp:nvSpPr>
      <dsp:spPr>
        <a:xfrm>
          <a:off x="472586" y="3132401"/>
          <a:ext cx="614342" cy="6143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46052D-7163-4019-829E-F395ABFDE5DC}">
      <dsp:nvSpPr>
        <dsp:cNvPr id="0" name=""/>
        <dsp:cNvSpPr/>
      </dsp:nvSpPr>
      <dsp:spPr>
        <a:xfrm>
          <a:off x="375486" y="3930954"/>
          <a:ext cx="8416177" cy="4914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10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Học liệu</a:t>
          </a:r>
        </a:p>
      </dsp:txBody>
      <dsp:txXfrm>
        <a:off x="375486" y="3930954"/>
        <a:ext cx="8416177" cy="491474"/>
      </dsp:txXfrm>
    </dsp:sp>
    <dsp:sp modelId="{0D6E80BF-2F4C-40E3-8BE4-9F8F0758D238}">
      <dsp:nvSpPr>
        <dsp:cNvPr id="0" name=""/>
        <dsp:cNvSpPr/>
      </dsp:nvSpPr>
      <dsp:spPr>
        <a:xfrm>
          <a:off x="68315" y="3869519"/>
          <a:ext cx="614342" cy="6143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212FE-CE40-4FF5-947D-3CFF31CC0DBF}">
      <dsp:nvSpPr>
        <dsp:cNvPr id="0" name=""/>
        <dsp:cNvSpPr/>
      </dsp:nvSpPr>
      <dsp:spPr>
        <a:xfrm>
          <a:off x="2422" y="52178"/>
          <a:ext cx="4402775" cy="108288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kern="1200"/>
            <a:t>Về phương pháp dạy học</a:t>
          </a:r>
          <a:endParaRPr lang="en-US" sz="3000" kern="1200"/>
        </a:p>
      </dsp:txBody>
      <dsp:txXfrm>
        <a:off x="2422" y="52178"/>
        <a:ext cx="4402775" cy="1082880"/>
      </dsp:txXfrm>
    </dsp:sp>
    <dsp:sp modelId="{D0CE0F37-AFCE-4E45-8F78-774FCC23133C}">
      <dsp:nvSpPr>
        <dsp:cNvPr id="0" name=""/>
        <dsp:cNvSpPr/>
      </dsp:nvSpPr>
      <dsp:spPr>
        <a:xfrm>
          <a:off x="2422" y="1135058"/>
          <a:ext cx="4402775" cy="301196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Đa dạng hoá hình thức tổ chức lớp học. </a:t>
          </a:r>
        </a:p>
        <a:p>
          <a:pPr marL="285750" lvl="1" indent="-285750" algn="l" defTabSz="1333500">
            <a:lnSpc>
              <a:spcPct val="90000"/>
            </a:lnSpc>
            <a:spcBef>
              <a:spcPct val="0"/>
            </a:spcBef>
            <a:spcAft>
              <a:spcPct val="15000"/>
            </a:spcAft>
            <a:buChar char="•"/>
          </a:pPr>
          <a:r>
            <a:rPr lang="en-US" sz="3000" kern="1200"/>
            <a:t>Cổ vũ mô hình học tích cực. Dạy học qua hoạt động.</a:t>
          </a:r>
        </a:p>
      </dsp:txBody>
      <dsp:txXfrm>
        <a:off x="2422" y="1135058"/>
        <a:ext cx="4402775" cy="3011968"/>
      </dsp:txXfrm>
    </dsp:sp>
    <dsp:sp modelId="{8DAEE945-025A-4DF6-B453-FEDBDC7C40FA}">
      <dsp:nvSpPr>
        <dsp:cNvPr id="0" name=""/>
        <dsp:cNvSpPr/>
      </dsp:nvSpPr>
      <dsp:spPr>
        <a:xfrm>
          <a:off x="4952743" y="52178"/>
          <a:ext cx="4546388" cy="108288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kern="1200"/>
            <a:t>Về hình thức trình bày</a:t>
          </a:r>
          <a:endParaRPr lang="en-US" sz="3000" kern="1200"/>
        </a:p>
      </dsp:txBody>
      <dsp:txXfrm>
        <a:off x="4952743" y="52178"/>
        <a:ext cx="4546388" cy="1082880"/>
      </dsp:txXfrm>
    </dsp:sp>
    <dsp:sp modelId="{715D2BC1-8F7D-48D8-9D49-AD6F367A42CC}">
      <dsp:nvSpPr>
        <dsp:cNvPr id="0" name=""/>
        <dsp:cNvSpPr/>
      </dsp:nvSpPr>
      <dsp:spPr>
        <a:xfrm>
          <a:off x="4952743" y="1135058"/>
          <a:ext cx="4546388" cy="301196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Trình bày ngắn gọn, ngôn ngữ súc tích.</a:t>
          </a:r>
        </a:p>
        <a:p>
          <a:pPr marL="285750" lvl="1" indent="-285750" algn="l" defTabSz="1333500">
            <a:lnSpc>
              <a:spcPct val="90000"/>
            </a:lnSpc>
            <a:spcBef>
              <a:spcPct val="0"/>
            </a:spcBef>
            <a:spcAft>
              <a:spcPct val="15000"/>
            </a:spcAft>
            <a:buChar char="•"/>
          </a:pPr>
          <a:r>
            <a:rPr lang="en-US" sz="3000" kern="1200"/>
            <a:t>Tăng kênh hình, giảm kênh chữ.</a:t>
          </a:r>
        </a:p>
      </dsp:txBody>
      <dsp:txXfrm>
        <a:off x="4952743" y="1135058"/>
        <a:ext cx="4546388" cy="3011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758AD-CC58-4245-8856-17AF9ABCE568}">
      <dsp:nvSpPr>
        <dsp:cNvPr id="0" name=""/>
        <dsp:cNvSpPr/>
      </dsp:nvSpPr>
      <dsp:spPr>
        <a:xfrm>
          <a:off x="1148" y="956629"/>
          <a:ext cx="4477600" cy="26865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Font typeface="Arial" panose="020B0604020202020204" pitchFamily="34" charset="0"/>
            <a:buNone/>
          </a:pPr>
          <a:r>
            <a:rPr lang="en-US" sz="4200" kern="1200"/>
            <a:t>1. Khung kế hoạch</a:t>
          </a:r>
        </a:p>
        <a:p>
          <a:pPr marL="285750" lvl="1" indent="-285750" algn="l" defTabSz="1466850">
            <a:lnSpc>
              <a:spcPct val="90000"/>
            </a:lnSpc>
            <a:spcBef>
              <a:spcPct val="0"/>
            </a:spcBef>
            <a:spcAft>
              <a:spcPct val="15000"/>
            </a:spcAft>
            <a:buFont typeface="Arial" panose="020B0604020202020204" pitchFamily="34" charset="0"/>
            <a:buChar char="•"/>
          </a:pPr>
          <a:r>
            <a:rPr lang="en-US" sz="3300" kern="1200"/>
            <a:t>Theo hướng dẫn của công văn 2345</a:t>
          </a:r>
        </a:p>
      </dsp:txBody>
      <dsp:txXfrm>
        <a:off x="1148" y="956629"/>
        <a:ext cx="4477600" cy="2686560"/>
      </dsp:txXfrm>
    </dsp:sp>
    <dsp:sp modelId="{E4C14502-818B-4F1C-93C0-3BFE128D7146}">
      <dsp:nvSpPr>
        <dsp:cNvPr id="0" name=""/>
        <dsp:cNvSpPr/>
      </dsp:nvSpPr>
      <dsp:spPr>
        <a:xfrm>
          <a:off x="4926508" y="956629"/>
          <a:ext cx="4477600" cy="268656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t>2. Nguồn tư liệu</a:t>
          </a:r>
          <a:endParaRPr lang="en-US" sz="4200" b="0" i="0" kern="1200">
            <a:effectLst/>
            <a:latin typeface="MinionPro-Regular"/>
          </a:endParaRPr>
        </a:p>
        <a:p>
          <a:pPr marL="285750" lvl="1" indent="-285750" algn="l" defTabSz="1466850">
            <a:lnSpc>
              <a:spcPct val="90000"/>
            </a:lnSpc>
            <a:spcBef>
              <a:spcPct val="0"/>
            </a:spcBef>
            <a:spcAft>
              <a:spcPct val="15000"/>
            </a:spcAft>
            <a:buChar char="•"/>
          </a:pPr>
          <a:r>
            <a:rPr lang="en-US" sz="3300" kern="1200"/>
            <a:t>Sách học sinh</a:t>
          </a:r>
          <a:endParaRPr lang="en-US" sz="3300" b="0" i="0" kern="1200">
            <a:effectLst/>
            <a:latin typeface="MinionPro-Regular"/>
          </a:endParaRPr>
        </a:p>
        <a:p>
          <a:pPr marL="285750" lvl="1" indent="-285750" algn="l" defTabSz="1466850">
            <a:lnSpc>
              <a:spcPct val="90000"/>
            </a:lnSpc>
            <a:spcBef>
              <a:spcPct val="0"/>
            </a:spcBef>
            <a:spcAft>
              <a:spcPct val="15000"/>
            </a:spcAft>
            <a:buChar char="•"/>
          </a:pPr>
          <a:r>
            <a:rPr lang="en-US" sz="3300" kern="1200"/>
            <a:t>Sách giáo viên</a:t>
          </a:r>
          <a:endParaRPr lang="en-US" sz="3300" b="0" i="0" kern="1200">
            <a:effectLst/>
            <a:latin typeface="MinionPro-Regular"/>
          </a:endParaRPr>
        </a:p>
        <a:p>
          <a:pPr marL="285750" lvl="1" indent="-285750" algn="l" defTabSz="1466850">
            <a:lnSpc>
              <a:spcPct val="90000"/>
            </a:lnSpc>
            <a:spcBef>
              <a:spcPct val="0"/>
            </a:spcBef>
            <a:spcAft>
              <a:spcPct val="15000"/>
            </a:spcAft>
            <a:buChar char="•"/>
          </a:pPr>
          <a:r>
            <a:rPr lang="en-US" sz="3300" kern="1200"/>
            <a:t>SBT</a:t>
          </a:r>
        </a:p>
      </dsp:txBody>
      <dsp:txXfrm>
        <a:off x="4926508" y="956629"/>
        <a:ext cx="4477600" cy="2686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2B118-08F6-4386-9C78-F968EF622F0E}">
      <dsp:nvSpPr>
        <dsp:cNvPr id="0" name=""/>
        <dsp:cNvSpPr/>
      </dsp:nvSpPr>
      <dsp:spPr>
        <a:xfrm>
          <a:off x="0" y="920771"/>
          <a:ext cx="10515600" cy="15590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Font typeface="Arial" panose="020B0604020202020204" pitchFamily="34" charset="0"/>
            <a:buNone/>
          </a:pPr>
          <a:r>
            <a:rPr lang="en-US" sz="6500" kern="1200"/>
            <a:t>1. S</a:t>
          </a:r>
          <a:r>
            <a:rPr lang="en-US" sz="6500" b="0" i="0" kern="1200"/>
            <a:t>ách giáo khoa</a:t>
          </a:r>
          <a:endParaRPr lang="en-US" sz="6500" kern="1200"/>
        </a:p>
      </dsp:txBody>
      <dsp:txXfrm>
        <a:off x="76105" y="996876"/>
        <a:ext cx="10363390" cy="1406815"/>
      </dsp:txXfrm>
    </dsp:sp>
    <dsp:sp modelId="{79E558CD-25CA-4319-BF3E-41DAA86ADFB1}">
      <dsp:nvSpPr>
        <dsp:cNvPr id="0" name=""/>
        <dsp:cNvSpPr/>
      </dsp:nvSpPr>
      <dsp:spPr>
        <a:xfrm>
          <a:off x="0" y="2479796"/>
          <a:ext cx="10515600" cy="161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82550" rIns="462280" bIns="82550" numCol="1" spcCol="1270" anchor="t" anchorCtr="0">
          <a:noAutofit/>
        </a:bodyPr>
        <a:lstStyle/>
        <a:p>
          <a:pPr marL="285750" lvl="1" indent="-285750" algn="l" defTabSz="2266950">
            <a:lnSpc>
              <a:spcPct val="90000"/>
            </a:lnSpc>
            <a:spcBef>
              <a:spcPct val="0"/>
            </a:spcBef>
            <a:spcAft>
              <a:spcPct val="20000"/>
            </a:spcAft>
            <a:buFont typeface="Arial" panose="020B0604020202020204" pitchFamily="34" charset="0"/>
            <a:buChar char="•"/>
          </a:pPr>
          <a:r>
            <a:rPr lang="en-US" sz="5100" kern="1200"/>
            <a:t>Cấu trúc bài học tương ứng với 4 hoạt động của kế hoạch bài dạy</a:t>
          </a:r>
        </a:p>
      </dsp:txBody>
      <dsp:txXfrm>
        <a:off x="0" y="2479796"/>
        <a:ext cx="10515600" cy="1614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047B7-FCC7-4290-93B1-3454A1A844B3}">
      <dsp:nvSpPr>
        <dsp:cNvPr id="0" name=""/>
        <dsp:cNvSpPr/>
      </dsp:nvSpPr>
      <dsp:spPr>
        <a:xfrm>
          <a:off x="0" y="61824"/>
          <a:ext cx="6263640" cy="17341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Phương án 1: Dạy 1 tiết/tuần rải đều cả năm học</a:t>
          </a:r>
        </a:p>
      </dsp:txBody>
      <dsp:txXfrm>
        <a:off x="84655" y="146479"/>
        <a:ext cx="6094330" cy="1564849"/>
      </dsp:txXfrm>
    </dsp:sp>
    <dsp:sp modelId="{A318F5DC-033C-449A-880C-633D321535E9}">
      <dsp:nvSpPr>
        <dsp:cNvPr id="0" name=""/>
        <dsp:cNvSpPr/>
      </dsp:nvSpPr>
      <dsp:spPr>
        <a:xfrm>
          <a:off x="0" y="1885264"/>
          <a:ext cx="6263640" cy="173415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Phương án 2: Dạy 2 tiết/tuần trong 1 học kì, học kì còn lại dạy Công nghệ</a:t>
          </a:r>
        </a:p>
      </dsp:txBody>
      <dsp:txXfrm>
        <a:off x="84655" y="1969919"/>
        <a:ext cx="6094330" cy="1564849"/>
      </dsp:txXfrm>
    </dsp:sp>
    <dsp:sp modelId="{EE5CCAA5-224F-494E-B7A5-9909EE1476F3}">
      <dsp:nvSpPr>
        <dsp:cNvPr id="0" name=""/>
        <dsp:cNvSpPr/>
      </dsp:nvSpPr>
      <dsp:spPr>
        <a:xfrm>
          <a:off x="0" y="3708703"/>
          <a:ext cx="6263640" cy="17341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Phương án 3: Dạy 2 tiết/tuần trong cả năm, xen kẽ 1 tuần dạy Tin học, 1 tuần dạy Công nghệ</a:t>
          </a:r>
        </a:p>
      </dsp:txBody>
      <dsp:txXfrm>
        <a:off x="84655" y="3793358"/>
        <a:ext cx="6094330" cy="15648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0118A-330E-480B-B521-AC18E6066761}">
      <dsp:nvSpPr>
        <dsp:cNvPr id="0" name=""/>
        <dsp:cNvSpPr/>
      </dsp:nvSpPr>
      <dsp:spPr>
        <a:xfrm>
          <a:off x="578959" y="420647"/>
          <a:ext cx="2292009" cy="200350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kern="1200"/>
            <a:t>Yêu cầu cần đạt theo từng chủ đề</a:t>
          </a:r>
        </a:p>
      </dsp:txBody>
      <dsp:txXfrm>
        <a:off x="1151961" y="721173"/>
        <a:ext cx="1117355" cy="1402453"/>
      </dsp:txXfrm>
    </dsp:sp>
    <dsp:sp modelId="{E51654BF-1AB4-43BF-B5DD-183C47DC8B25}">
      <dsp:nvSpPr>
        <dsp:cNvPr id="0" name=""/>
        <dsp:cNvSpPr/>
      </dsp:nvSpPr>
      <dsp:spPr>
        <a:xfrm>
          <a:off x="5956" y="849397"/>
          <a:ext cx="1146004" cy="11460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CT Tin học 2018</a:t>
          </a:r>
        </a:p>
      </dsp:txBody>
      <dsp:txXfrm>
        <a:off x="173784" y="1017225"/>
        <a:ext cx="810348" cy="810348"/>
      </dsp:txXfrm>
    </dsp:sp>
    <dsp:sp modelId="{481859E3-B27C-4DCC-829E-2F219EB33E5C}">
      <dsp:nvSpPr>
        <dsp:cNvPr id="0" name=""/>
        <dsp:cNvSpPr/>
      </dsp:nvSpPr>
      <dsp:spPr>
        <a:xfrm>
          <a:off x="3587221" y="420647"/>
          <a:ext cx="2292009" cy="200350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kern="1200"/>
            <a:t>Sắp xếp YCCĐ theo 3 mức độ</a:t>
          </a:r>
        </a:p>
      </dsp:txBody>
      <dsp:txXfrm>
        <a:off x="4160224" y="721173"/>
        <a:ext cx="1117355" cy="1402453"/>
      </dsp:txXfrm>
    </dsp:sp>
    <dsp:sp modelId="{738E20A9-5628-49A1-ADF8-772A3CA5926D}">
      <dsp:nvSpPr>
        <dsp:cNvPr id="0" name=""/>
        <dsp:cNvSpPr/>
      </dsp:nvSpPr>
      <dsp:spPr>
        <a:xfrm>
          <a:off x="3014219" y="849397"/>
          <a:ext cx="1146004" cy="11460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Bảng mô tả mức độ đánh giá</a:t>
          </a:r>
        </a:p>
      </dsp:txBody>
      <dsp:txXfrm>
        <a:off x="3182047" y="1017225"/>
        <a:ext cx="810348" cy="810348"/>
      </dsp:txXfrm>
    </dsp:sp>
    <dsp:sp modelId="{0FE9C012-3BCA-4E93-A64B-34C7897BFAB0}">
      <dsp:nvSpPr>
        <dsp:cNvPr id="0" name=""/>
        <dsp:cNvSpPr/>
      </dsp:nvSpPr>
      <dsp:spPr>
        <a:xfrm>
          <a:off x="6595484" y="420647"/>
          <a:ext cx="2292009" cy="200350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kern="1200"/>
            <a:t>Phân bổ số lượng câu hỏi của mỗi mức độ cho từng đơn vị kiến thức</a:t>
          </a:r>
        </a:p>
      </dsp:txBody>
      <dsp:txXfrm>
        <a:off x="7168487" y="721173"/>
        <a:ext cx="1117355" cy="1402453"/>
      </dsp:txXfrm>
    </dsp:sp>
    <dsp:sp modelId="{90BAB746-B255-4C8C-A95F-87CE3796AFD3}">
      <dsp:nvSpPr>
        <dsp:cNvPr id="0" name=""/>
        <dsp:cNvSpPr/>
      </dsp:nvSpPr>
      <dsp:spPr>
        <a:xfrm>
          <a:off x="6022482" y="849397"/>
          <a:ext cx="1146004" cy="11460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Khung ma trận đề</a:t>
          </a:r>
        </a:p>
      </dsp:txBody>
      <dsp:txXfrm>
        <a:off x="6190310" y="1017225"/>
        <a:ext cx="810348" cy="810348"/>
      </dsp:txXfrm>
    </dsp:sp>
    <dsp:sp modelId="{E6577C7E-A4EF-47FB-B344-6F5AB621ACAA}">
      <dsp:nvSpPr>
        <dsp:cNvPr id="0" name=""/>
        <dsp:cNvSpPr/>
      </dsp:nvSpPr>
      <dsp:spPr>
        <a:xfrm>
          <a:off x="9603747" y="420647"/>
          <a:ext cx="2292009" cy="200350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en-US" sz="1600" kern="1200"/>
            <a:t>Chi tiết mức độ đánh giá và số lượng câu hỏi tương ứng</a:t>
          </a:r>
        </a:p>
      </dsp:txBody>
      <dsp:txXfrm>
        <a:off x="10176750" y="721173"/>
        <a:ext cx="1117355" cy="1402453"/>
      </dsp:txXfrm>
    </dsp:sp>
    <dsp:sp modelId="{4013CB2D-3AEB-43F1-9642-0BD4AC2044B8}">
      <dsp:nvSpPr>
        <dsp:cNvPr id="0" name=""/>
        <dsp:cNvSpPr/>
      </dsp:nvSpPr>
      <dsp:spPr>
        <a:xfrm>
          <a:off x="9030745" y="849397"/>
          <a:ext cx="1146004" cy="11460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Đặc tả đề kiểm tra</a:t>
          </a:r>
        </a:p>
      </dsp:txBody>
      <dsp:txXfrm>
        <a:off x="9198573" y="1017225"/>
        <a:ext cx="810348" cy="8103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CEE9F-0611-4A27-B3A5-85B5FB9AAE52}"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A5228-C797-4807-AC49-AE567C473C25}" type="slidenum">
              <a:rPr lang="en-US" smtClean="0"/>
              <a:t>‹#›</a:t>
            </a:fld>
            <a:endParaRPr lang="en-US"/>
          </a:p>
        </p:txBody>
      </p:sp>
    </p:spTree>
    <p:extLst>
      <p:ext uri="{BB962C8B-B14F-4D97-AF65-F5344CB8AC3E}">
        <p14:creationId xmlns:p14="http://schemas.microsoft.com/office/powerpoint/2010/main" val="514536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24253364-2D37-4D32-A976-64293294B87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796A06-4928-42E4-8C4E-25A7644D53FE}" type="slidenum">
              <a:rPr lang="en-US" altLang="vi-VN"/>
              <a:pPr/>
              <a:t>10</a:t>
            </a:fld>
            <a:endParaRPr lang="en-US" altLang="vi-VN"/>
          </a:p>
        </p:txBody>
      </p:sp>
      <p:sp>
        <p:nvSpPr>
          <p:cNvPr id="13315" name="Rectangle 2">
            <a:extLst>
              <a:ext uri="{FF2B5EF4-FFF2-40B4-BE49-F238E27FC236}">
                <a16:creationId xmlns:a16="http://schemas.microsoft.com/office/drawing/2014/main" id="{65EB112C-1C85-4A81-96FE-1397330536A1}"/>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7203A27B-64A5-4FF7-9589-78F87D6DABAB}"/>
              </a:ext>
            </a:extLst>
          </p:cNvPr>
          <p:cNvSpPr>
            <a:spLocks noGrp="1" noChangeArrowheads="1"/>
          </p:cNvSpPr>
          <p:nvPr>
            <p:ph type="body" idx="1"/>
          </p:nvPr>
        </p:nvSpPr>
        <p:spPr>
          <a:xfrm>
            <a:off x="914400" y="4343400"/>
            <a:ext cx="5029200" cy="4114800"/>
          </a:xfrm>
          <a:noFill/>
        </p:spPr>
        <p:txBody>
          <a:bodyPr/>
          <a:lstStyle/>
          <a:p>
            <a:pPr eaLnBrk="1" hangingPunct="1"/>
            <a:endParaRPr lang="vi-VN" alt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FA5228-C797-4807-AC49-AE567C473C25}" type="slidenum">
              <a:rPr lang="en-US" smtClean="0"/>
              <a:t>12</a:t>
            </a:fld>
            <a:endParaRPr lang="en-US"/>
          </a:p>
        </p:txBody>
      </p:sp>
    </p:spTree>
    <p:extLst>
      <p:ext uri="{BB962C8B-B14F-4D97-AF65-F5344CB8AC3E}">
        <p14:creationId xmlns:p14="http://schemas.microsoft.com/office/powerpoint/2010/main" val="370217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vấn phổ thông về kỹ thuật số: kỹ năng cơ bản sử dụng máy tính</a:t>
            </a:r>
          </a:p>
          <a:p>
            <a:r>
              <a:rPr lang="en-US"/>
              <a:t>IT: năng lực sử dụng CNTT phục vụ công việc</a:t>
            </a:r>
          </a:p>
          <a:p>
            <a:r>
              <a:rPr lang="en-US"/>
              <a:t>CS: năng lực tạo ra sản phẩm CNTT cho người khác sử dụng</a:t>
            </a:r>
          </a:p>
          <a:p>
            <a:r>
              <a:rPr lang="en-US"/>
              <a:t>Tin học có đặc điểm: công nghệ thay đổi hàng ngày nhưng sự phát triển của nó dựa trên những ý tưởng lớn.</a:t>
            </a:r>
          </a:p>
        </p:txBody>
      </p:sp>
      <p:sp>
        <p:nvSpPr>
          <p:cNvPr id="4" name="Slide Number Placeholder 3"/>
          <p:cNvSpPr>
            <a:spLocks noGrp="1"/>
          </p:cNvSpPr>
          <p:nvPr>
            <p:ph type="sldNum" sz="quarter" idx="5"/>
          </p:nvPr>
        </p:nvSpPr>
        <p:spPr/>
        <p:txBody>
          <a:bodyPr/>
          <a:lstStyle/>
          <a:p>
            <a:fld id="{06FA5228-C797-4807-AC49-AE567C473C25}" type="slidenum">
              <a:rPr lang="en-US" smtClean="0"/>
              <a:t>17</a:t>
            </a:fld>
            <a:endParaRPr lang="en-US"/>
          </a:p>
        </p:txBody>
      </p:sp>
    </p:spTree>
    <p:extLst>
      <p:ext uri="{BB962C8B-B14F-4D97-AF65-F5344CB8AC3E}">
        <p14:creationId xmlns:p14="http://schemas.microsoft.com/office/powerpoint/2010/main" val="282206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FA5228-C797-4807-AC49-AE567C473C25}" type="slidenum">
              <a:rPr lang="en-US" smtClean="0"/>
              <a:t>18</a:t>
            </a:fld>
            <a:endParaRPr lang="en-US"/>
          </a:p>
        </p:txBody>
      </p:sp>
    </p:spTree>
    <p:extLst>
      <p:ext uri="{BB962C8B-B14F-4D97-AF65-F5344CB8AC3E}">
        <p14:creationId xmlns:p14="http://schemas.microsoft.com/office/powerpoint/2010/main" val="198239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17 bài</a:t>
            </a:r>
            <a:r>
              <a:rPr lang="en-US" baseline="0"/>
              <a:t> vì có 1 bài lựa chọn</a:t>
            </a:r>
          </a:p>
          <a:p>
            <a:r>
              <a:rPr lang="en-US" baseline="0"/>
              <a:t>33 tiết vì có 1 bài lựa chọn 2 tiết thực hành.</a:t>
            </a:r>
            <a:endParaRPr lang="en-US"/>
          </a:p>
        </p:txBody>
      </p:sp>
      <p:sp>
        <p:nvSpPr>
          <p:cNvPr id="4" name="Slide Number Placeholder 3"/>
          <p:cNvSpPr>
            <a:spLocks noGrp="1"/>
          </p:cNvSpPr>
          <p:nvPr>
            <p:ph type="sldNum" sz="quarter" idx="10"/>
          </p:nvPr>
        </p:nvSpPr>
        <p:spPr/>
        <p:txBody>
          <a:bodyPr/>
          <a:lstStyle/>
          <a:p>
            <a:fld id="{06FA5228-C797-4807-AC49-AE567C473C25}" type="slidenum">
              <a:rPr lang="en-US" smtClean="0"/>
              <a:t>23</a:t>
            </a:fld>
            <a:endParaRPr lang="en-US"/>
          </a:p>
        </p:txBody>
      </p:sp>
    </p:spTree>
    <p:extLst>
      <p:ext uri="{BB962C8B-B14F-4D97-AF65-F5344CB8AC3E}">
        <p14:creationId xmlns:p14="http://schemas.microsoft.com/office/powerpoint/2010/main" val="744948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A5228-C797-4807-AC49-AE567C473C25}" type="slidenum">
              <a:rPr lang="en-US" smtClean="0"/>
              <a:t>41</a:t>
            </a:fld>
            <a:endParaRPr lang="en-US"/>
          </a:p>
        </p:txBody>
      </p:sp>
    </p:spTree>
    <p:extLst>
      <p:ext uri="{BB962C8B-B14F-4D97-AF65-F5344CB8AC3E}">
        <p14:creationId xmlns:p14="http://schemas.microsoft.com/office/powerpoint/2010/main" val="2678265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A5228-C797-4807-AC49-AE567C473C25}" type="slidenum">
              <a:rPr lang="en-US" smtClean="0"/>
              <a:t>43</a:t>
            </a:fld>
            <a:endParaRPr lang="en-US"/>
          </a:p>
        </p:txBody>
      </p:sp>
    </p:spTree>
    <p:extLst>
      <p:ext uri="{BB962C8B-B14F-4D97-AF65-F5344CB8AC3E}">
        <p14:creationId xmlns:p14="http://schemas.microsoft.com/office/powerpoint/2010/main" val="3820566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A5228-C797-4807-AC49-AE567C473C25}" type="slidenum">
              <a:rPr lang="en-US" smtClean="0"/>
              <a:t>59</a:t>
            </a:fld>
            <a:endParaRPr lang="en-US"/>
          </a:p>
        </p:txBody>
      </p:sp>
    </p:spTree>
    <p:extLst>
      <p:ext uri="{BB962C8B-B14F-4D97-AF65-F5344CB8AC3E}">
        <p14:creationId xmlns:p14="http://schemas.microsoft.com/office/powerpoint/2010/main" val="1881956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FF0D-73E3-4499-BBBD-C00D43171D79}"/>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BF0172"/>
                </a:solidFill>
              </a:defRPr>
            </a:lvl1pPr>
          </a:lstStyle>
          <a:p>
            <a:r>
              <a:rPr lang="en-US"/>
              <a:t>Click to edit Master title style</a:t>
            </a:r>
          </a:p>
        </p:txBody>
      </p:sp>
      <p:sp>
        <p:nvSpPr>
          <p:cNvPr id="3" name="Subtitle 2">
            <a:extLst>
              <a:ext uri="{FF2B5EF4-FFF2-40B4-BE49-F238E27FC236}">
                <a16:creationId xmlns:a16="http://schemas.microsoft.com/office/drawing/2014/main" id="{4BCABEF1-9FCC-4895-BB81-DB8C18A32BC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BF017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E41F49-ADAC-4021-89A0-E43481391195}"/>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8/11/2023</a:t>
            </a:fld>
            <a:endParaRPr lang="en-US"/>
          </a:p>
        </p:txBody>
      </p:sp>
      <p:sp>
        <p:nvSpPr>
          <p:cNvPr id="5" name="Footer Placeholder 4">
            <a:extLst>
              <a:ext uri="{FF2B5EF4-FFF2-40B4-BE49-F238E27FC236}">
                <a16:creationId xmlns:a16="http://schemas.microsoft.com/office/drawing/2014/main" id="{ED1C7AA5-2878-461F-8009-E5325E412D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BD29BA-E0FE-4C57-99E7-E76BC6288995}"/>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35283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DCF5-7011-4C8E-BDDF-642D34854CE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B3AD36-076A-4F9C-B525-FC93FFFD7B6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71F21B-7E1E-4E19-96C4-218B99084C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0B4003-A793-4547-937F-6C946C9DBC7A}"/>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8/11/2023</a:t>
            </a:fld>
            <a:endParaRPr lang="en-US"/>
          </a:p>
        </p:txBody>
      </p:sp>
      <p:sp>
        <p:nvSpPr>
          <p:cNvPr id="6" name="Footer Placeholder 5">
            <a:extLst>
              <a:ext uri="{FF2B5EF4-FFF2-40B4-BE49-F238E27FC236}">
                <a16:creationId xmlns:a16="http://schemas.microsoft.com/office/drawing/2014/main" id="{D226AB2A-D160-4356-9743-A49B211BBF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33A314F-A863-47CD-8280-DC26FFCDC440}"/>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401488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7CBCA-37F5-49A6-8B26-41ABB38747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EBD39D-2C53-4478-AF27-7B802781A52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84254-5ABE-4381-9488-A1DB30808C56}"/>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8/11/2023</a:t>
            </a:fld>
            <a:endParaRPr lang="en-US"/>
          </a:p>
        </p:txBody>
      </p:sp>
      <p:sp>
        <p:nvSpPr>
          <p:cNvPr id="5" name="Footer Placeholder 4">
            <a:extLst>
              <a:ext uri="{FF2B5EF4-FFF2-40B4-BE49-F238E27FC236}">
                <a16:creationId xmlns:a16="http://schemas.microsoft.com/office/drawing/2014/main" id="{42A5F67B-1804-4654-BCBA-109D2938FB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D7BD67-97E3-41EE-96BD-EF478CA47F16}"/>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3193609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301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016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4" name="Google Shape;54;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5" name="Google Shape;55;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6" name="Google Shape;56;p56"/>
          <p:cNvSpPr txBox="1">
            <a:spLocks noGrp="1"/>
          </p:cNvSpPr>
          <p:nvPr>
            <p:ph type="sldNum" idx="12"/>
          </p:nvPr>
        </p:nvSpPr>
        <p:spPr>
          <a:xfrm>
            <a:off x="9247207"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56"/>
          <p:cNvSpPr txBox="1"/>
          <p:nvPr/>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sp>
        <p:nvSpPr>
          <p:cNvPr id="2" name="Title 1"/>
          <p:cNvSpPr>
            <a:spLocks noGrp="1"/>
          </p:cNvSpPr>
          <p:nvPr>
            <p:ph type="title"/>
          </p:nvPr>
        </p:nvSpPr>
        <p:spPr>
          <a:xfrm>
            <a:off x="446314" y="844097"/>
            <a:ext cx="10515600" cy="563790"/>
          </a:xfrm>
          <a:prstGeom prst="rect">
            <a:avLst/>
          </a:prstGeom>
        </p:spPr>
        <p:txBody>
          <a:bodyPr/>
          <a:lstStyle>
            <a:lvl1pPr>
              <a:defRPr sz="2800" b="1">
                <a:solidFill>
                  <a:srgbClr val="0070C0"/>
                </a:solidFill>
              </a:defRPr>
            </a:lvl1pPr>
          </a:lstStyle>
          <a:p>
            <a:r>
              <a:rPr lang="en-US"/>
              <a:t>Click to edit Master title style</a:t>
            </a:r>
          </a:p>
        </p:txBody>
      </p:sp>
      <p:sp>
        <p:nvSpPr>
          <p:cNvPr id="6" name="Text Placeholder 5"/>
          <p:cNvSpPr>
            <a:spLocks noGrp="1"/>
          </p:cNvSpPr>
          <p:nvPr>
            <p:ph type="body" sz="quarter" idx="13"/>
          </p:nvPr>
        </p:nvSpPr>
        <p:spPr>
          <a:xfrm>
            <a:off x="446088" y="1597025"/>
            <a:ext cx="10515600" cy="40052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1264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Contents slide layout">
  <p:cSld name="5_Contents slide layout">
    <p:bg>
      <p:bgPr>
        <a:solidFill>
          <a:schemeClr val="bg1"/>
        </a:solidFill>
        <a:effectLst/>
      </p:bgPr>
    </p:bg>
    <p:spTree>
      <p:nvGrpSpPr>
        <p:cNvPr id="1" name="Shape 58"/>
        <p:cNvGrpSpPr/>
        <p:nvPr/>
      </p:nvGrpSpPr>
      <p:grpSpPr>
        <a:xfrm>
          <a:off x="0" y="0"/>
          <a:ext cx="0" cy="0"/>
          <a:chOff x="0" y="0"/>
          <a:chExt cx="0" cy="0"/>
        </a:xfrm>
      </p:grpSpPr>
      <p:grpSp>
        <p:nvGrpSpPr>
          <p:cNvPr id="59" name="Google Shape;59;p37"/>
          <p:cNvGrpSpPr/>
          <p:nvPr/>
        </p:nvGrpSpPr>
        <p:grpSpPr>
          <a:xfrm>
            <a:off x="10836997" y="5709193"/>
            <a:ext cx="1183155" cy="960212"/>
            <a:chOff x="2002422" y="1255190"/>
            <a:chExt cx="6189146" cy="5022917"/>
          </a:xfrm>
        </p:grpSpPr>
        <p:grpSp>
          <p:nvGrpSpPr>
            <p:cNvPr id="60" name="Google Shape;60;p37"/>
            <p:cNvGrpSpPr/>
            <p:nvPr/>
          </p:nvGrpSpPr>
          <p:grpSpPr>
            <a:xfrm>
              <a:off x="4066220" y="1255190"/>
              <a:ext cx="2502860" cy="4993119"/>
              <a:chOff x="4066220" y="1255190"/>
              <a:chExt cx="2502860" cy="4993119"/>
            </a:xfrm>
          </p:grpSpPr>
          <p:sp>
            <p:nvSpPr>
              <p:cNvPr id="61" name="Google Shape;61;p37"/>
              <p:cNvSpPr/>
              <p:nvPr/>
            </p:nvSpPr>
            <p:spPr>
              <a:xfrm>
                <a:off x="4066220" y="1255190"/>
                <a:ext cx="2502860" cy="3992660"/>
              </a:xfrm>
              <a:custGeom>
                <a:avLst/>
                <a:gdLst/>
                <a:ahLst/>
                <a:cxnLst/>
                <a:rect l="l" t="t" r="r" b="b"/>
                <a:pathLst>
                  <a:path w="339665" h="541846" extrusionOk="0">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37"/>
              <p:cNvSpPr/>
              <p:nvPr/>
            </p:nvSpPr>
            <p:spPr>
              <a:xfrm>
                <a:off x="5079283" y="5235250"/>
                <a:ext cx="476734" cy="1013059"/>
              </a:xfrm>
              <a:custGeom>
                <a:avLst/>
                <a:gdLst/>
                <a:ahLst/>
                <a:cxnLst/>
                <a:rect l="l" t="t" r="r" b="b"/>
                <a:pathLst>
                  <a:path w="64698" h="137483" extrusionOk="0">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3" name="Google Shape;63;p37"/>
            <p:cNvGrpSpPr/>
            <p:nvPr/>
          </p:nvGrpSpPr>
          <p:grpSpPr>
            <a:xfrm>
              <a:off x="7007595" y="3916121"/>
              <a:ext cx="1183973" cy="2361986"/>
              <a:chOff x="4066220" y="1255190"/>
              <a:chExt cx="2502860" cy="4993119"/>
            </a:xfrm>
          </p:grpSpPr>
          <p:sp>
            <p:nvSpPr>
              <p:cNvPr id="64" name="Google Shape;64;p37"/>
              <p:cNvSpPr/>
              <p:nvPr/>
            </p:nvSpPr>
            <p:spPr>
              <a:xfrm>
                <a:off x="4066220" y="1255190"/>
                <a:ext cx="2502860" cy="3992660"/>
              </a:xfrm>
              <a:custGeom>
                <a:avLst/>
                <a:gdLst/>
                <a:ahLst/>
                <a:cxnLst/>
                <a:rect l="l" t="t" r="r" b="b"/>
                <a:pathLst>
                  <a:path w="339665" h="541846" extrusionOk="0">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37"/>
              <p:cNvSpPr/>
              <p:nvPr/>
            </p:nvSpPr>
            <p:spPr>
              <a:xfrm>
                <a:off x="5079283" y="5235250"/>
                <a:ext cx="476734" cy="1013059"/>
              </a:xfrm>
              <a:custGeom>
                <a:avLst/>
                <a:gdLst/>
                <a:ahLst/>
                <a:cxnLst/>
                <a:rect l="l" t="t" r="r" b="b"/>
                <a:pathLst>
                  <a:path w="64698" h="137483" extrusionOk="0">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6" name="Google Shape;66;p37"/>
            <p:cNvGrpSpPr/>
            <p:nvPr/>
          </p:nvGrpSpPr>
          <p:grpSpPr>
            <a:xfrm>
              <a:off x="2002422" y="2928902"/>
              <a:ext cx="1678828" cy="3349205"/>
              <a:chOff x="4066220" y="1255190"/>
              <a:chExt cx="2502860" cy="4993119"/>
            </a:xfrm>
          </p:grpSpPr>
          <p:sp>
            <p:nvSpPr>
              <p:cNvPr id="67" name="Google Shape;67;p37"/>
              <p:cNvSpPr/>
              <p:nvPr/>
            </p:nvSpPr>
            <p:spPr>
              <a:xfrm>
                <a:off x="4066220" y="1255190"/>
                <a:ext cx="2502860" cy="3992660"/>
              </a:xfrm>
              <a:custGeom>
                <a:avLst/>
                <a:gdLst/>
                <a:ahLst/>
                <a:cxnLst/>
                <a:rect l="l" t="t" r="r" b="b"/>
                <a:pathLst>
                  <a:path w="339665" h="541846" extrusionOk="0">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37"/>
              <p:cNvSpPr/>
              <p:nvPr/>
            </p:nvSpPr>
            <p:spPr>
              <a:xfrm>
                <a:off x="5079283" y="5235250"/>
                <a:ext cx="476734" cy="1013059"/>
              </a:xfrm>
              <a:custGeom>
                <a:avLst/>
                <a:gdLst/>
                <a:ahLst/>
                <a:cxnLst/>
                <a:rect l="l" t="t" r="r" b="b"/>
                <a:pathLst>
                  <a:path w="64698" h="137483" extrusionOk="0">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69" name="Google Shape;69;p37"/>
          <p:cNvSpPr txBox="1">
            <a:spLocks noGrp="1"/>
          </p:cNvSpPr>
          <p:nvPr>
            <p:ph type="body" idx="1"/>
          </p:nvPr>
        </p:nvSpPr>
        <p:spPr>
          <a:xfrm>
            <a:off x="309402"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2"/>
              </a:buClr>
              <a:buSzPts val="5400"/>
              <a:buFont typeface="Arial"/>
              <a:buNone/>
              <a:defRPr sz="5400" b="0" i="0" u="none" strike="noStrike" cap="none">
                <a:solidFill>
                  <a:schemeClr val="accent2"/>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grpSp>
        <p:nvGrpSpPr>
          <p:cNvPr id="70" name="Google Shape;70;p37"/>
          <p:cNvGrpSpPr/>
          <p:nvPr/>
        </p:nvGrpSpPr>
        <p:grpSpPr>
          <a:xfrm rot="1888331">
            <a:off x="8445252" y="13020"/>
            <a:ext cx="722930" cy="632457"/>
            <a:chOff x="8338351" y="-2"/>
            <a:chExt cx="722930" cy="632457"/>
          </a:xfrm>
        </p:grpSpPr>
        <p:sp>
          <p:nvSpPr>
            <p:cNvPr id="71" name="Google Shape;71;p37"/>
            <p:cNvSpPr/>
            <p:nvPr/>
          </p:nvSpPr>
          <p:spPr>
            <a:xfrm rot="2020309" flipH="1">
              <a:off x="8426854" y="66578"/>
              <a:ext cx="370727" cy="431438"/>
            </a:xfrm>
            <a:custGeom>
              <a:avLst/>
              <a:gdLst/>
              <a:ahLst/>
              <a:cxnLst/>
              <a:rect l="l" t="t" r="r" b="b"/>
              <a:pathLst>
                <a:path w="2733675" h="3181350" extrusionOk="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37"/>
            <p:cNvSpPr/>
            <p:nvPr/>
          </p:nvSpPr>
          <p:spPr>
            <a:xfrm rot="4488973" flipH="1">
              <a:off x="8764584" y="316632"/>
              <a:ext cx="210609" cy="339475"/>
            </a:xfrm>
            <a:custGeom>
              <a:avLst/>
              <a:gdLst/>
              <a:ahLst/>
              <a:cxnLst/>
              <a:rect l="l" t="t" r="r" b="b"/>
              <a:pathLst>
                <a:path w="2085975" h="3362325" extrusionOk="0">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73" name="Google Shape;73;p37"/>
          <p:cNvGrpSpPr/>
          <p:nvPr/>
        </p:nvGrpSpPr>
        <p:grpSpPr>
          <a:xfrm rot="-5400000">
            <a:off x="2847278" y="363090"/>
            <a:ext cx="722930" cy="632457"/>
            <a:chOff x="8338351" y="-2"/>
            <a:chExt cx="722930" cy="632457"/>
          </a:xfrm>
        </p:grpSpPr>
        <p:sp>
          <p:nvSpPr>
            <p:cNvPr id="74" name="Google Shape;74;p37"/>
            <p:cNvSpPr/>
            <p:nvPr/>
          </p:nvSpPr>
          <p:spPr>
            <a:xfrm rot="2020309" flipH="1">
              <a:off x="8426854" y="66578"/>
              <a:ext cx="370727" cy="431438"/>
            </a:xfrm>
            <a:custGeom>
              <a:avLst/>
              <a:gdLst/>
              <a:ahLst/>
              <a:cxnLst/>
              <a:rect l="l" t="t" r="r" b="b"/>
              <a:pathLst>
                <a:path w="2733675" h="3181350" extrusionOk="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37"/>
            <p:cNvSpPr/>
            <p:nvPr/>
          </p:nvSpPr>
          <p:spPr>
            <a:xfrm rot="4488973" flipH="1">
              <a:off x="8764584" y="316632"/>
              <a:ext cx="210609" cy="339475"/>
            </a:xfrm>
            <a:custGeom>
              <a:avLst/>
              <a:gdLst/>
              <a:ahLst/>
              <a:cxnLst/>
              <a:rect l="l" t="t" r="r" b="b"/>
              <a:pathLst>
                <a:path w="2085975" h="3362325" extrusionOk="0">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76" name="Google Shape;76;p37"/>
          <p:cNvSpPr/>
          <p:nvPr/>
        </p:nvSpPr>
        <p:spPr>
          <a:xfrm>
            <a:off x="4724400" y="1316117"/>
            <a:ext cx="2743200" cy="91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 name="Google Shape;77;p37"/>
          <p:cNvSpPr/>
          <p:nvPr/>
        </p:nvSpPr>
        <p:spPr>
          <a:xfrm>
            <a:off x="0" y="6623685"/>
            <a:ext cx="12192000" cy="91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957644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Contents slide layout" preserve="1">
  <p:cSld name="6_Contents slide layout">
    <p:bg>
      <p:bgPr>
        <a:solidFill>
          <a:schemeClr val="bg1"/>
        </a:solidFill>
        <a:effectLst/>
      </p:bgPr>
    </p:bg>
    <p:spTree>
      <p:nvGrpSpPr>
        <p:cNvPr id="1" name="Shape 58"/>
        <p:cNvGrpSpPr/>
        <p:nvPr/>
      </p:nvGrpSpPr>
      <p:grpSpPr>
        <a:xfrm>
          <a:off x="0" y="0"/>
          <a:ext cx="0" cy="0"/>
          <a:chOff x="0" y="0"/>
          <a:chExt cx="0" cy="0"/>
        </a:xfrm>
      </p:grpSpPr>
      <p:grpSp>
        <p:nvGrpSpPr>
          <p:cNvPr id="59" name="Google Shape;59;p37"/>
          <p:cNvGrpSpPr/>
          <p:nvPr/>
        </p:nvGrpSpPr>
        <p:grpSpPr>
          <a:xfrm>
            <a:off x="10836997" y="5709193"/>
            <a:ext cx="1183155" cy="960212"/>
            <a:chOff x="2002422" y="1255190"/>
            <a:chExt cx="6189146" cy="5022917"/>
          </a:xfrm>
        </p:grpSpPr>
        <p:grpSp>
          <p:nvGrpSpPr>
            <p:cNvPr id="60" name="Google Shape;60;p37"/>
            <p:cNvGrpSpPr/>
            <p:nvPr/>
          </p:nvGrpSpPr>
          <p:grpSpPr>
            <a:xfrm>
              <a:off x="4066220" y="1255190"/>
              <a:ext cx="2502860" cy="4993119"/>
              <a:chOff x="4066220" y="1255190"/>
              <a:chExt cx="2502860" cy="4993119"/>
            </a:xfrm>
          </p:grpSpPr>
          <p:sp>
            <p:nvSpPr>
              <p:cNvPr id="61" name="Google Shape;61;p37"/>
              <p:cNvSpPr/>
              <p:nvPr/>
            </p:nvSpPr>
            <p:spPr>
              <a:xfrm>
                <a:off x="4066220" y="1255190"/>
                <a:ext cx="2502860" cy="3992660"/>
              </a:xfrm>
              <a:custGeom>
                <a:avLst/>
                <a:gdLst/>
                <a:ahLst/>
                <a:cxnLst/>
                <a:rect l="l" t="t" r="r" b="b"/>
                <a:pathLst>
                  <a:path w="339665" h="541846" extrusionOk="0">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37"/>
              <p:cNvSpPr/>
              <p:nvPr/>
            </p:nvSpPr>
            <p:spPr>
              <a:xfrm>
                <a:off x="5079283" y="5235250"/>
                <a:ext cx="476734" cy="1013059"/>
              </a:xfrm>
              <a:custGeom>
                <a:avLst/>
                <a:gdLst/>
                <a:ahLst/>
                <a:cxnLst/>
                <a:rect l="l" t="t" r="r" b="b"/>
                <a:pathLst>
                  <a:path w="64698" h="137483" extrusionOk="0">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3" name="Google Shape;63;p37"/>
            <p:cNvGrpSpPr/>
            <p:nvPr/>
          </p:nvGrpSpPr>
          <p:grpSpPr>
            <a:xfrm>
              <a:off x="7007595" y="3916121"/>
              <a:ext cx="1183973" cy="2361986"/>
              <a:chOff x="4066220" y="1255190"/>
              <a:chExt cx="2502860" cy="4993119"/>
            </a:xfrm>
          </p:grpSpPr>
          <p:sp>
            <p:nvSpPr>
              <p:cNvPr id="64" name="Google Shape;64;p37"/>
              <p:cNvSpPr/>
              <p:nvPr/>
            </p:nvSpPr>
            <p:spPr>
              <a:xfrm>
                <a:off x="4066220" y="1255190"/>
                <a:ext cx="2502860" cy="3992660"/>
              </a:xfrm>
              <a:custGeom>
                <a:avLst/>
                <a:gdLst/>
                <a:ahLst/>
                <a:cxnLst/>
                <a:rect l="l" t="t" r="r" b="b"/>
                <a:pathLst>
                  <a:path w="339665" h="541846" extrusionOk="0">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37"/>
              <p:cNvSpPr/>
              <p:nvPr/>
            </p:nvSpPr>
            <p:spPr>
              <a:xfrm>
                <a:off x="5079283" y="5235250"/>
                <a:ext cx="476734" cy="1013059"/>
              </a:xfrm>
              <a:custGeom>
                <a:avLst/>
                <a:gdLst/>
                <a:ahLst/>
                <a:cxnLst/>
                <a:rect l="l" t="t" r="r" b="b"/>
                <a:pathLst>
                  <a:path w="64698" h="137483" extrusionOk="0">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66" name="Google Shape;66;p37"/>
            <p:cNvGrpSpPr/>
            <p:nvPr/>
          </p:nvGrpSpPr>
          <p:grpSpPr>
            <a:xfrm>
              <a:off x="2002422" y="2928902"/>
              <a:ext cx="1678828" cy="3349205"/>
              <a:chOff x="4066220" y="1255190"/>
              <a:chExt cx="2502860" cy="4993119"/>
            </a:xfrm>
          </p:grpSpPr>
          <p:sp>
            <p:nvSpPr>
              <p:cNvPr id="67" name="Google Shape;67;p37"/>
              <p:cNvSpPr/>
              <p:nvPr/>
            </p:nvSpPr>
            <p:spPr>
              <a:xfrm>
                <a:off x="4066220" y="1255190"/>
                <a:ext cx="2502860" cy="3992660"/>
              </a:xfrm>
              <a:custGeom>
                <a:avLst/>
                <a:gdLst/>
                <a:ahLst/>
                <a:cxnLst/>
                <a:rect l="l" t="t" r="r" b="b"/>
                <a:pathLst>
                  <a:path w="339665" h="541846" extrusionOk="0">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37"/>
              <p:cNvSpPr/>
              <p:nvPr/>
            </p:nvSpPr>
            <p:spPr>
              <a:xfrm>
                <a:off x="5079283" y="5235250"/>
                <a:ext cx="476734" cy="1013059"/>
              </a:xfrm>
              <a:custGeom>
                <a:avLst/>
                <a:gdLst/>
                <a:ahLst/>
                <a:cxnLst/>
                <a:rect l="l" t="t" r="r" b="b"/>
                <a:pathLst>
                  <a:path w="64698" h="137483" extrusionOk="0">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69" name="Google Shape;69;p37"/>
          <p:cNvSpPr txBox="1">
            <a:spLocks noGrp="1"/>
          </p:cNvSpPr>
          <p:nvPr>
            <p:ph type="body" idx="1"/>
          </p:nvPr>
        </p:nvSpPr>
        <p:spPr>
          <a:xfrm>
            <a:off x="309402"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2"/>
              </a:buClr>
              <a:buSzPts val="5400"/>
              <a:buFont typeface="Arial"/>
              <a:buNone/>
              <a:defRPr sz="5400" b="0" i="0" u="none" strike="noStrike" cap="none">
                <a:solidFill>
                  <a:schemeClr val="accent2"/>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77" name="Google Shape;77;p37"/>
          <p:cNvSpPr/>
          <p:nvPr/>
        </p:nvSpPr>
        <p:spPr>
          <a:xfrm>
            <a:off x="0" y="6623685"/>
            <a:ext cx="12192000" cy="91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940081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E46B-7E16-422B-909F-192240B51C0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FED803-C7C2-4D6C-8A84-A71983071AE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E7283D-9330-4839-BCAA-04AA022C23FB}"/>
              </a:ext>
            </a:extLst>
          </p:cNvPr>
          <p:cNvSpPr>
            <a:spLocks noGrp="1"/>
          </p:cNvSpPr>
          <p:nvPr>
            <p:ph type="dt" sz="half" idx="10"/>
          </p:nvPr>
        </p:nvSpPr>
        <p:spPr/>
        <p:txBody>
          <a:bodyPr/>
          <a:lstStyle/>
          <a:p>
            <a:fld id="{EC486AD4-EE5D-4D17-9D95-CCE532F849EA}" type="datetimeFigureOut">
              <a:rPr lang="en-US" smtClean="0"/>
              <a:t>8/11/2023</a:t>
            </a:fld>
            <a:endParaRPr lang="en-US"/>
          </a:p>
        </p:txBody>
      </p:sp>
      <p:sp>
        <p:nvSpPr>
          <p:cNvPr id="5" name="Footer Placeholder 4">
            <a:extLst>
              <a:ext uri="{FF2B5EF4-FFF2-40B4-BE49-F238E27FC236}">
                <a16:creationId xmlns:a16="http://schemas.microsoft.com/office/drawing/2014/main" id="{37C3AF33-B82F-4620-BFC3-F95E09A5D8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BC9B1-7F08-42C7-8567-CF77A7D292DE}"/>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193701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6F4A-98DB-451F-A655-0BC551EA6DFA}"/>
              </a:ext>
            </a:extLst>
          </p:cNvPr>
          <p:cNvSpPr>
            <a:spLocks noGrp="1"/>
          </p:cNvSpPr>
          <p:nvPr>
            <p:ph type="title"/>
          </p:nvPr>
        </p:nvSpPr>
        <p:spPr>
          <a:xfrm>
            <a:off x="838200" y="365125"/>
            <a:ext cx="10515600" cy="1006475"/>
          </a:xfrm>
          <a:prstGeom prst="rect">
            <a:avLst/>
          </a:prstGeo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7BCB1086-916C-472A-B9C0-19189C86B6DE}"/>
              </a:ext>
            </a:extLst>
          </p:cNvPr>
          <p:cNvSpPr>
            <a:spLocks noGrp="1"/>
          </p:cNvSpPr>
          <p:nvPr>
            <p:ph idx="1"/>
          </p:nvPr>
        </p:nvSpPr>
        <p:spPr>
          <a:xfrm>
            <a:off x="838200" y="1530626"/>
            <a:ext cx="10515600" cy="46463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AEDC9-BD55-41C3-B0AC-CD827C3806FB}"/>
              </a:ext>
            </a:extLst>
          </p:cNvPr>
          <p:cNvSpPr>
            <a:spLocks noGrp="1"/>
          </p:cNvSpPr>
          <p:nvPr>
            <p:ph type="dt" sz="half" idx="10"/>
          </p:nvPr>
        </p:nvSpPr>
        <p:spPr/>
        <p:txBody>
          <a:bodyPr/>
          <a:lstStyle/>
          <a:p>
            <a:fld id="{EC486AD4-EE5D-4D17-9D95-CCE532F849EA}" type="datetimeFigureOut">
              <a:rPr lang="en-US" smtClean="0"/>
              <a:t>8/11/2023</a:t>
            </a:fld>
            <a:endParaRPr lang="en-US"/>
          </a:p>
        </p:txBody>
      </p:sp>
      <p:sp>
        <p:nvSpPr>
          <p:cNvPr id="5" name="Footer Placeholder 4">
            <a:extLst>
              <a:ext uri="{FF2B5EF4-FFF2-40B4-BE49-F238E27FC236}">
                <a16:creationId xmlns:a16="http://schemas.microsoft.com/office/drawing/2014/main" id="{385BA2B2-EBE8-4E19-904B-4461AC88E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AB5CE-78F8-47DB-B9BE-3D0597A46421}"/>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3386160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BC60-E00E-4BC6-997D-F4663DDB5BB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F9A9EC-5D2B-4E84-AAD8-11BE2991CF5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E19701-DD9D-478B-B3F3-EFEE1AA4B62B}"/>
              </a:ext>
            </a:extLst>
          </p:cNvPr>
          <p:cNvSpPr>
            <a:spLocks noGrp="1"/>
          </p:cNvSpPr>
          <p:nvPr>
            <p:ph type="dt" sz="half" idx="10"/>
          </p:nvPr>
        </p:nvSpPr>
        <p:spPr/>
        <p:txBody>
          <a:bodyPr/>
          <a:lstStyle/>
          <a:p>
            <a:fld id="{EC486AD4-EE5D-4D17-9D95-CCE532F849EA}" type="datetimeFigureOut">
              <a:rPr lang="en-US" smtClean="0"/>
              <a:t>8/11/2023</a:t>
            </a:fld>
            <a:endParaRPr lang="en-US"/>
          </a:p>
        </p:txBody>
      </p:sp>
      <p:sp>
        <p:nvSpPr>
          <p:cNvPr id="5" name="Footer Placeholder 4">
            <a:extLst>
              <a:ext uri="{FF2B5EF4-FFF2-40B4-BE49-F238E27FC236}">
                <a16:creationId xmlns:a16="http://schemas.microsoft.com/office/drawing/2014/main" id="{86C1A021-5AC7-46B2-9F52-81ED85FA5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0A9EA-DB9F-4815-94D5-110A529F4BCE}"/>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396629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A0F50-C9D5-472E-86AF-C256FD7CC2D8}"/>
              </a:ext>
            </a:extLst>
          </p:cNvPr>
          <p:cNvSpPr>
            <a:spLocks noGrp="1"/>
          </p:cNvSpPr>
          <p:nvPr>
            <p:ph type="title"/>
          </p:nvPr>
        </p:nvSpPr>
        <p:spPr>
          <a:xfrm>
            <a:off x="838200" y="307068"/>
            <a:ext cx="10515600" cy="1054593"/>
          </a:xfrm>
          <a:prstGeom prst="rect">
            <a:avLst/>
          </a:prstGeom>
        </p:spPr>
        <p:txBody>
          <a:bodyPr/>
          <a:lstStyle>
            <a:lvl1pPr>
              <a:defRPr b="1">
                <a:solidFill>
                  <a:srgbClr val="BF017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21CF6DB-69A2-4CF3-A6DB-FD51FB8DE000}"/>
              </a:ext>
            </a:extLst>
          </p:cNvPr>
          <p:cNvSpPr>
            <a:spLocks noGrp="1"/>
          </p:cNvSpPr>
          <p:nvPr>
            <p:ph idx="1"/>
          </p:nvPr>
        </p:nvSpPr>
        <p:spPr>
          <a:xfrm>
            <a:off x="838200" y="1550504"/>
            <a:ext cx="10515600" cy="4626459"/>
          </a:xfrm>
          <a:prstGeom prst="rect">
            <a:avLst/>
          </a:prstGeom>
        </p:spPr>
        <p:txBody>
          <a:bodyPr/>
          <a:lstStyle>
            <a:lvl1pPr>
              <a:defRPr>
                <a:solidFill>
                  <a:srgbClr val="BF0172"/>
                </a:solidFill>
              </a:defRPr>
            </a:lvl1pPr>
            <a:lvl2pPr>
              <a:defRPr>
                <a:solidFill>
                  <a:srgbClr val="BF0172"/>
                </a:solidFill>
              </a:defRPr>
            </a:lvl2pPr>
            <a:lvl3pPr>
              <a:defRPr>
                <a:solidFill>
                  <a:srgbClr val="BF0172"/>
                </a:solidFill>
              </a:defRPr>
            </a:lvl3pPr>
            <a:lvl4pPr>
              <a:defRPr>
                <a:solidFill>
                  <a:srgbClr val="BF0172"/>
                </a:solidFill>
              </a:defRPr>
            </a:lvl4pPr>
            <a:lvl5pPr>
              <a:defRPr>
                <a:solidFill>
                  <a:srgbClr val="BF01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D5A71-4750-4C47-BD2A-E87D26349722}"/>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8/11/2023</a:t>
            </a:fld>
            <a:endParaRPr lang="en-US"/>
          </a:p>
        </p:txBody>
      </p:sp>
      <p:sp>
        <p:nvSpPr>
          <p:cNvPr id="5" name="Footer Placeholder 4">
            <a:extLst>
              <a:ext uri="{FF2B5EF4-FFF2-40B4-BE49-F238E27FC236}">
                <a16:creationId xmlns:a16="http://schemas.microsoft.com/office/drawing/2014/main" id="{825DD82B-0375-4ED5-8132-98F0F5B67C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BA5A54-D7E4-406D-B428-F1D23AB3BE02}"/>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
        <p:nvSpPr>
          <p:cNvPr id="7" name="Google Shape;57;p56"/>
          <p:cNvSpPr txBox="1"/>
          <p:nvPr userDrawn="1"/>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126754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66A2-F1C8-4CC7-9D07-714E35D139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4603A5-4306-40A6-B7E4-5FAF8578231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543F9C-09DF-4A8C-9FA9-565E8818E9A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9B3B0A-CA14-4D3B-9A20-B11C7CAD8D38}"/>
              </a:ext>
            </a:extLst>
          </p:cNvPr>
          <p:cNvSpPr>
            <a:spLocks noGrp="1"/>
          </p:cNvSpPr>
          <p:nvPr>
            <p:ph type="dt" sz="half" idx="10"/>
          </p:nvPr>
        </p:nvSpPr>
        <p:spPr/>
        <p:txBody>
          <a:bodyPr/>
          <a:lstStyle/>
          <a:p>
            <a:fld id="{EC486AD4-EE5D-4D17-9D95-CCE532F849EA}" type="datetimeFigureOut">
              <a:rPr lang="en-US" smtClean="0"/>
              <a:t>8/11/2023</a:t>
            </a:fld>
            <a:endParaRPr lang="en-US"/>
          </a:p>
        </p:txBody>
      </p:sp>
      <p:sp>
        <p:nvSpPr>
          <p:cNvPr id="6" name="Footer Placeholder 5">
            <a:extLst>
              <a:ext uri="{FF2B5EF4-FFF2-40B4-BE49-F238E27FC236}">
                <a16:creationId xmlns:a16="http://schemas.microsoft.com/office/drawing/2014/main" id="{157A83AA-63F6-49CD-BC6D-BC3C7BE452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E4C38-6740-46E4-9979-4DF9CE303C17}"/>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1646043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2F3B0-521E-4A5B-B216-F57DC2D0CF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DE837D-4339-450F-BA2C-180DC919DF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BC034B-E850-4F14-B0E0-30A815D9687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CC9DD9-7D35-4F23-BF1E-E89DD99C30B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B39F03-8C61-4864-8F76-E5ED7C61439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0211F6-646A-467A-B6A2-98943CAC3356}"/>
              </a:ext>
            </a:extLst>
          </p:cNvPr>
          <p:cNvSpPr>
            <a:spLocks noGrp="1"/>
          </p:cNvSpPr>
          <p:nvPr>
            <p:ph type="dt" sz="half" idx="10"/>
          </p:nvPr>
        </p:nvSpPr>
        <p:spPr/>
        <p:txBody>
          <a:bodyPr/>
          <a:lstStyle/>
          <a:p>
            <a:fld id="{EC486AD4-EE5D-4D17-9D95-CCE532F849EA}" type="datetimeFigureOut">
              <a:rPr lang="en-US" smtClean="0"/>
              <a:t>8/11/2023</a:t>
            </a:fld>
            <a:endParaRPr lang="en-US"/>
          </a:p>
        </p:txBody>
      </p:sp>
      <p:sp>
        <p:nvSpPr>
          <p:cNvPr id="8" name="Footer Placeholder 7">
            <a:extLst>
              <a:ext uri="{FF2B5EF4-FFF2-40B4-BE49-F238E27FC236}">
                <a16:creationId xmlns:a16="http://schemas.microsoft.com/office/drawing/2014/main" id="{B8E76620-A852-47DA-8BFC-D473D10311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F61805-7ABC-40BC-9118-703003324EA0}"/>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4122668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B67A9-BC8B-4FE2-9F34-DAA9B56BCFE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62804D3-1710-4923-87E5-E4E5A40D011A}"/>
              </a:ext>
            </a:extLst>
          </p:cNvPr>
          <p:cNvSpPr>
            <a:spLocks noGrp="1"/>
          </p:cNvSpPr>
          <p:nvPr>
            <p:ph type="dt" sz="half" idx="10"/>
          </p:nvPr>
        </p:nvSpPr>
        <p:spPr/>
        <p:txBody>
          <a:bodyPr/>
          <a:lstStyle/>
          <a:p>
            <a:fld id="{EC486AD4-EE5D-4D17-9D95-CCE532F849EA}" type="datetimeFigureOut">
              <a:rPr lang="en-US" smtClean="0"/>
              <a:t>8/11/2023</a:t>
            </a:fld>
            <a:endParaRPr lang="en-US"/>
          </a:p>
        </p:txBody>
      </p:sp>
      <p:sp>
        <p:nvSpPr>
          <p:cNvPr id="4" name="Footer Placeholder 3">
            <a:extLst>
              <a:ext uri="{FF2B5EF4-FFF2-40B4-BE49-F238E27FC236}">
                <a16:creationId xmlns:a16="http://schemas.microsoft.com/office/drawing/2014/main" id="{9C38FB9C-2AE9-449E-B606-4C9CB76C3E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915464-445F-425E-B74B-DBAD70667FDC}"/>
              </a:ext>
            </a:extLst>
          </p:cNvPr>
          <p:cNvSpPr>
            <a:spLocks noGrp="1"/>
          </p:cNvSpPr>
          <p:nvPr>
            <p:ph type="sldNum" sz="quarter" idx="12"/>
          </p:nvPr>
        </p:nvSpPr>
        <p:spPr/>
        <p:txBody>
          <a:bodyPr/>
          <a:lstStyle/>
          <a:p>
            <a:fld id="{ADDEAECE-10C9-490D-AC72-7033805DADEA}" type="slidenum">
              <a:rPr lang="en-US" smtClean="0"/>
              <a:t>‹#›</a:t>
            </a:fld>
            <a:endParaRPr lang="en-US"/>
          </a:p>
        </p:txBody>
      </p:sp>
      <p:sp>
        <p:nvSpPr>
          <p:cNvPr id="6" name="Google Shape;57;p56"/>
          <p:cNvSpPr txBox="1"/>
          <p:nvPr userDrawn="1"/>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457294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060808-CF38-470B-88E9-639F7DC632A2}"/>
              </a:ext>
            </a:extLst>
          </p:cNvPr>
          <p:cNvSpPr>
            <a:spLocks noGrp="1"/>
          </p:cNvSpPr>
          <p:nvPr>
            <p:ph type="dt" sz="half" idx="10"/>
          </p:nvPr>
        </p:nvSpPr>
        <p:spPr/>
        <p:txBody>
          <a:bodyPr/>
          <a:lstStyle/>
          <a:p>
            <a:fld id="{EC486AD4-EE5D-4D17-9D95-CCE532F849EA}" type="datetimeFigureOut">
              <a:rPr lang="en-US" smtClean="0"/>
              <a:t>8/11/2023</a:t>
            </a:fld>
            <a:endParaRPr lang="en-US"/>
          </a:p>
        </p:txBody>
      </p:sp>
      <p:sp>
        <p:nvSpPr>
          <p:cNvPr id="3" name="Footer Placeholder 2">
            <a:extLst>
              <a:ext uri="{FF2B5EF4-FFF2-40B4-BE49-F238E27FC236}">
                <a16:creationId xmlns:a16="http://schemas.microsoft.com/office/drawing/2014/main" id="{0893E700-9375-4811-B06B-BF29F89585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3F83A3-F679-4269-878E-DD602B79DC3A}"/>
              </a:ext>
            </a:extLst>
          </p:cNvPr>
          <p:cNvSpPr>
            <a:spLocks noGrp="1"/>
          </p:cNvSpPr>
          <p:nvPr>
            <p:ph type="sldNum" sz="quarter" idx="12"/>
          </p:nvPr>
        </p:nvSpPr>
        <p:spPr/>
        <p:txBody>
          <a:bodyPr/>
          <a:lstStyle/>
          <a:p>
            <a:fld id="{ADDEAECE-10C9-490D-AC72-7033805DADEA}" type="slidenum">
              <a:rPr lang="en-US" smtClean="0"/>
              <a:t>‹#›</a:t>
            </a:fld>
            <a:endParaRPr lang="en-US"/>
          </a:p>
        </p:txBody>
      </p:sp>
      <p:sp>
        <p:nvSpPr>
          <p:cNvPr id="5" name="Google Shape;57;p56"/>
          <p:cNvSpPr txBox="1"/>
          <p:nvPr userDrawn="1"/>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249894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04E7-7BF8-46A8-A23F-25EE79DA2F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6966D1-2EDC-4BE0-9B87-866E77F6F56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D82CE7-F9A3-40E2-B241-84B52F28E3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68902-2EC2-44C6-B018-E2BA7953C054}"/>
              </a:ext>
            </a:extLst>
          </p:cNvPr>
          <p:cNvSpPr>
            <a:spLocks noGrp="1"/>
          </p:cNvSpPr>
          <p:nvPr>
            <p:ph type="dt" sz="half" idx="10"/>
          </p:nvPr>
        </p:nvSpPr>
        <p:spPr/>
        <p:txBody>
          <a:bodyPr/>
          <a:lstStyle/>
          <a:p>
            <a:fld id="{EC486AD4-EE5D-4D17-9D95-CCE532F849EA}" type="datetimeFigureOut">
              <a:rPr lang="en-US" smtClean="0"/>
              <a:t>8/11/2023</a:t>
            </a:fld>
            <a:endParaRPr lang="en-US"/>
          </a:p>
        </p:txBody>
      </p:sp>
      <p:sp>
        <p:nvSpPr>
          <p:cNvPr id="6" name="Footer Placeholder 5">
            <a:extLst>
              <a:ext uri="{FF2B5EF4-FFF2-40B4-BE49-F238E27FC236}">
                <a16:creationId xmlns:a16="http://schemas.microsoft.com/office/drawing/2014/main" id="{B8992C6D-DA57-4802-8C6C-B694D7C24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5C0362-6C0A-4AEF-A4F7-7A4A4812E803}"/>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2596966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34F0-56E7-4176-BF12-3D8EFEE3C4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A0528A-7735-4CF8-909A-3DDCB6F50AD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3587C3-C033-4333-8071-B4A76247875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3BBA8-F9CA-4653-92C1-CC633CACA919}"/>
              </a:ext>
            </a:extLst>
          </p:cNvPr>
          <p:cNvSpPr>
            <a:spLocks noGrp="1"/>
          </p:cNvSpPr>
          <p:nvPr>
            <p:ph type="dt" sz="half" idx="10"/>
          </p:nvPr>
        </p:nvSpPr>
        <p:spPr/>
        <p:txBody>
          <a:bodyPr/>
          <a:lstStyle/>
          <a:p>
            <a:fld id="{EC486AD4-EE5D-4D17-9D95-CCE532F849EA}" type="datetimeFigureOut">
              <a:rPr lang="en-US" smtClean="0"/>
              <a:t>8/11/2023</a:t>
            </a:fld>
            <a:endParaRPr lang="en-US"/>
          </a:p>
        </p:txBody>
      </p:sp>
      <p:sp>
        <p:nvSpPr>
          <p:cNvPr id="6" name="Footer Placeholder 5">
            <a:extLst>
              <a:ext uri="{FF2B5EF4-FFF2-40B4-BE49-F238E27FC236}">
                <a16:creationId xmlns:a16="http://schemas.microsoft.com/office/drawing/2014/main" id="{768C70BC-DCE3-4258-8EB8-E680A932F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886C62-CE42-4F6A-9FB9-E6F1B019E2B2}"/>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927401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58485-120B-46DB-A939-7A270783DE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E8EA84-ADDA-4DD2-8352-73B0A0EF6D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1E8DE-8F09-434D-A6A9-66116831A0C1}"/>
              </a:ext>
            </a:extLst>
          </p:cNvPr>
          <p:cNvSpPr>
            <a:spLocks noGrp="1"/>
          </p:cNvSpPr>
          <p:nvPr>
            <p:ph type="dt" sz="half" idx="10"/>
          </p:nvPr>
        </p:nvSpPr>
        <p:spPr/>
        <p:txBody>
          <a:bodyPr/>
          <a:lstStyle/>
          <a:p>
            <a:fld id="{EC486AD4-EE5D-4D17-9D95-CCE532F849EA}" type="datetimeFigureOut">
              <a:rPr lang="en-US" smtClean="0"/>
              <a:t>8/11/2023</a:t>
            </a:fld>
            <a:endParaRPr lang="en-US"/>
          </a:p>
        </p:txBody>
      </p:sp>
      <p:sp>
        <p:nvSpPr>
          <p:cNvPr id="5" name="Footer Placeholder 4">
            <a:extLst>
              <a:ext uri="{FF2B5EF4-FFF2-40B4-BE49-F238E27FC236}">
                <a16:creationId xmlns:a16="http://schemas.microsoft.com/office/drawing/2014/main" id="{87C8AEB1-D41F-41EC-AD01-06D4FA9BA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858A5-8135-47AB-9055-891FE1CB42EF}"/>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2321710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A5B6AC-2B07-48FF-8AEE-763B84D86CB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8E1C83-86A9-4785-9DE3-94EB2E007E6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378CF-E986-42E6-BDBE-E83D696C76CA}"/>
              </a:ext>
            </a:extLst>
          </p:cNvPr>
          <p:cNvSpPr>
            <a:spLocks noGrp="1"/>
          </p:cNvSpPr>
          <p:nvPr>
            <p:ph type="dt" sz="half" idx="10"/>
          </p:nvPr>
        </p:nvSpPr>
        <p:spPr/>
        <p:txBody>
          <a:bodyPr/>
          <a:lstStyle/>
          <a:p>
            <a:fld id="{EC486AD4-EE5D-4D17-9D95-CCE532F849EA}" type="datetimeFigureOut">
              <a:rPr lang="en-US" smtClean="0"/>
              <a:t>8/11/2023</a:t>
            </a:fld>
            <a:endParaRPr lang="en-US"/>
          </a:p>
        </p:txBody>
      </p:sp>
      <p:sp>
        <p:nvSpPr>
          <p:cNvPr id="5" name="Footer Placeholder 4">
            <a:extLst>
              <a:ext uri="{FF2B5EF4-FFF2-40B4-BE49-F238E27FC236}">
                <a16:creationId xmlns:a16="http://schemas.microsoft.com/office/drawing/2014/main" id="{A9A6CD61-2C71-4548-A25C-90440AF6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24D73-E8E5-41A7-B29B-DCBF4322AA5A}"/>
              </a:ext>
            </a:extLst>
          </p:cNvPr>
          <p:cNvSpPr>
            <a:spLocks noGrp="1"/>
          </p:cNvSpPr>
          <p:nvPr>
            <p:ph type="sldNum" sz="quarter" idx="12"/>
          </p:nvPr>
        </p:nvSpPr>
        <p:spPr/>
        <p:txBody>
          <a:bodyPr/>
          <a:lstStyle/>
          <a:p>
            <a:fld id="{ADDEAECE-10C9-490D-AC72-7033805DADEA}" type="slidenum">
              <a:rPr lang="en-US" smtClean="0"/>
              <a:t>‹#›</a:t>
            </a:fld>
            <a:endParaRPr lang="en-US"/>
          </a:p>
        </p:txBody>
      </p:sp>
    </p:spTree>
    <p:extLst>
      <p:ext uri="{BB962C8B-B14F-4D97-AF65-F5344CB8AC3E}">
        <p14:creationId xmlns:p14="http://schemas.microsoft.com/office/powerpoint/2010/main" val="201210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4651B-FC87-448E-81E0-B65036D56574}"/>
              </a:ext>
            </a:extLst>
          </p:cNvPr>
          <p:cNvSpPr>
            <a:spLocks noGrp="1"/>
          </p:cNvSpPr>
          <p:nvPr>
            <p:ph type="title"/>
          </p:nvPr>
        </p:nvSpPr>
        <p:spPr>
          <a:xfrm>
            <a:off x="831850" y="1709738"/>
            <a:ext cx="10515600" cy="234542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531465-F4E7-4592-B8C8-715BA3333887}"/>
              </a:ext>
            </a:extLst>
          </p:cNvPr>
          <p:cNvSpPr>
            <a:spLocks noGrp="1"/>
          </p:cNvSpPr>
          <p:nvPr>
            <p:ph type="body" idx="1"/>
          </p:nvPr>
        </p:nvSpPr>
        <p:spPr>
          <a:xfrm>
            <a:off x="838200" y="4124982"/>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95A73-6104-4B09-8B3B-686B92872A78}"/>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8/11/2023</a:t>
            </a:fld>
            <a:endParaRPr lang="en-US"/>
          </a:p>
        </p:txBody>
      </p:sp>
      <p:sp>
        <p:nvSpPr>
          <p:cNvPr id="5" name="Footer Placeholder 4">
            <a:extLst>
              <a:ext uri="{FF2B5EF4-FFF2-40B4-BE49-F238E27FC236}">
                <a16:creationId xmlns:a16="http://schemas.microsoft.com/office/drawing/2014/main" id="{8FE58743-8E3D-47D9-A773-763A228B7B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DA5E52-F983-4441-A65B-474F26F90D00}"/>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
        <p:nvSpPr>
          <p:cNvPr id="7" name="Google Shape;57;p56"/>
          <p:cNvSpPr txBox="1"/>
          <p:nvPr userDrawn="1"/>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33976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9F5D0-9237-48BD-9B53-33A13342D6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71E628-024A-4323-9883-20204A93393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4F110C-DB6B-42A2-A9CE-C40FBAEAEAE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44F9CB-5D33-4800-981C-1E8903A49867}"/>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8/11/2023</a:t>
            </a:fld>
            <a:endParaRPr lang="en-US"/>
          </a:p>
        </p:txBody>
      </p:sp>
      <p:sp>
        <p:nvSpPr>
          <p:cNvPr id="6" name="Footer Placeholder 5">
            <a:extLst>
              <a:ext uri="{FF2B5EF4-FFF2-40B4-BE49-F238E27FC236}">
                <a16:creationId xmlns:a16="http://schemas.microsoft.com/office/drawing/2014/main" id="{03D01858-27CE-477A-A184-A84F213A00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840B14-2717-47E7-9039-415D54828298}"/>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58406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ABC9-FA92-4516-BAC0-80B2399D5D2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DB546BE-2CC9-4303-B787-B541473019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C3F8F9-FAAD-4D5A-9A71-D8C4624025F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C8DC63-35AA-425B-B1BB-1A37C961F4D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4CFA5F-5127-4C13-BBAB-D8C27E1D923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6810BD-299D-474F-8A3A-5F8FBFA4FBB7}"/>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8/11/2023</a:t>
            </a:fld>
            <a:endParaRPr lang="en-US"/>
          </a:p>
        </p:txBody>
      </p:sp>
      <p:sp>
        <p:nvSpPr>
          <p:cNvPr id="8" name="Footer Placeholder 7">
            <a:extLst>
              <a:ext uri="{FF2B5EF4-FFF2-40B4-BE49-F238E27FC236}">
                <a16:creationId xmlns:a16="http://schemas.microsoft.com/office/drawing/2014/main" id="{7EAA752E-C5BC-429F-BCE4-7C7B853FE5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713133-8FEA-4B19-94B0-961DB6A89B41}"/>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3203008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F956D-0C1D-408D-8B7B-FCB7770AB336}"/>
              </a:ext>
            </a:extLst>
          </p:cNvPr>
          <p:cNvSpPr>
            <a:spLocks noGrp="1"/>
          </p:cNvSpPr>
          <p:nvPr>
            <p:ph type="title"/>
          </p:nvPr>
        </p:nvSpPr>
        <p:spPr>
          <a:xfrm>
            <a:off x="838200" y="295551"/>
            <a:ext cx="10515600" cy="1195317"/>
          </a:xfrm>
          <a:prstGeom prst="rect">
            <a:avLst/>
          </a:prstGeo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D3932857-6A03-4724-8098-FB5FC81134A1}"/>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8/11/2023</a:t>
            </a:fld>
            <a:endParaRPr lang="en-US"/>
          </a:p>
        </p:txBody>
      </p:sp>
      <p:sp>
        <p:nvSpPr>
          <p:cNvPr id="4" name="Footer Placeholder 3">
            <a:extLst>
              <a:ext uri="{FF2B5EF4-FFF2-40B4-BE49-F238E27FC236}">
                <a16:creationId xmlns:a16="http://schemas.microsoft.com/office/drawing/2014/main" id="{64CD11DD-16D8-4CAA-AEA5-560C2A641F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7AC1CBA-618C-4714-ABC0-5DC069F60FB8}"/>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
        <p:nvSpPr>
          <p:cNvPr id="7" name="Google Shape;57;p56"/>
          <p:cNvSpPr txBox="1"/>
          <p:nvPr userDrawn="1"/>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7038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F956D-0C1D-408D-8B7B-FCB7770AB336}"/>
              </a:ext>
            </a:extLst>
          </p:cNvPr>
          <p:cNvSpPr>
            <a:spLocks noGrp="1"/>
          </p:cNvSpPr>
          <p:nvPr>
            <p:ph type="title"/>
          </p:nvPr>
        </p:nvSpPr>
        <p:spPr>
          <a:xfrm>
            <a:off x="838200" y="295551"/>
            <a:ext cx="10515600" cy="1195317"/>
          </a:xfrm>
          <a:prstGeom prst="rect">
            <a:avLst/>
          </a:prstGeo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D3932857-6A03-4724-8098-FB5FC81134A1}"/>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8/11/2023</a:t>
            </a:fld>
            <a:endParaRPr lang="en-US"/>
          </a:p>
        </p:txBody>
      </p:sp>
      <p:sp>
        <p:nvSpPr>
          <p:cNvPr id="4" name="Footer Placeholder 3">
            <a:extLst>
              <a:ext uri="{FF2B5EF4-FFF2-40B4-BE49-F238E27FC236}">
                <a16:creationId xmlns:a16="http://schemas.microsoft.com/office/drawing/2014/main" id="{64CD11DD-16D8-4CAA-AEA5-560C2A641F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7AC1CBA-618C-4714-ABC0-5DC069F60FB8}"/>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
        <p:nvSpPr>
          <p:cNvPr id="7" name="Google Shape;57;p56"/>
          <p:cNvSpPr txBox="1"/>
          <p:nvPr userDrawn="1"/>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grpSp>
        <p:nvGrpSpPr>
          <p:cNvPr id="8" name="Google Shape;59;p37"/>
          <p:cNvGrpSpPr/>
          <p:nvPr userDrawn="1"/>
        </p:nvGrpSpPr>
        <p:grpSpPr>
          <a:xfrm>
            <a:off x="10836997" y="5709193"/>
            <a:ext cx="1183155" cy="960212"/>
            <a:chOff x="2002422" y="1255190"/>
            <a:chExt cx="6189146" cy="5022917"/>
          </a:xfrm>
        </p:grpSpPr>
        <p:grpSp>
          <p:nvGrpSpPr>
            <p:cNvPr id="9" name="Google Shape;60;p37"/>
            <p:cNvGrpSpPr/>
            <p:nvPr/>
          </p:nvGrpSpPr>
          <p:grpSpPr>
            <a:xfrm>
              <a:off x="4066220" y="1255190"/>
              <a:ext cx="2502860" cy="4993119"/>
              <a:chOff x="4066220" y="1255190"/>
              <a:chExt cx="2502860" cy="4993119"/>
            </a:xfrm>
          </p:grpSpPr>
          <p:sp>
            <p:nvSpPr>
              <p:cNvPr id="16" name="Google Shape;61;p37"/>
              <p:cNvSpPr/>
              <p:nvPr/>
            </p:nvSpPr>
            <p:spPr>
              <a:xfrm>
                <a:off x="4066220" y="1255190"/>
                <a:ext cx="2502860" cy="3992660"/>
              </a:xfrm>
              <a:custGeom>
                <a:avLst/>
                <a:gdLst/>
                <a:ahLst/>
                <a:cxnLst/>
                <a:rect l="l" t="t" r="r" b="b"/>
                <a:pathLst>
                  <a:path w="339665" h="541846" extrusionOk="0">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62;p37"/>
              <p:cNvSpPr/>
              <p:nvPr/>
            </p:nvSpPr>
            <p:spPr>
              <a:xfrm>
                <a:off x="5079283" y="5235250"/>
                <a:ext cx="476734" cy="1013059"/>
              </a:xfrm>
              <a:custGeom>
                <a:avLst/>
                <a:gdLst/>
                <a:ahLst/>
                <a:cxnLst/>
                <a:rect l="l" t="t" r="r" b="b"/>
                <a:pathLst>
                  <a:path w="64698" h="137483" extrusionOk="0">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0" name="Google Shape;63;p37"/>
            <p:cNvGrpSpPr/>
            <p:nvPr/>
          </p:nvGrpSpPr>
          <p:grpSpPr>
            <a:xfrm>
              <a:off x="7007595" y="3916121"/>
              <a:ext cx="1183973" cy="2361986"/>
              <a:chOff x="4066220" y="1255190"/>
              <a:chExt cx="2502860" cy="4993119"/>
            </a:xfrm>
          </p:grpSpPr>
          <p:sp>
            <p:nvSpPr>
              <p:cNvPr id="14" name="Google Shape;64;p37"/>
              <p:cNvSpPr/>
              <p:nvPr/>
            </p:nvSpPr>
            <p:spPr>
              <a:xfrm>
                <a:off x="4066220" y="1255190"/>
                <a:ext cx="2502860" cy="3992660"/>
              </a:xfrm>
              <a:custGeom>
                <a:avLst/>
                <a:gdLst/>
                <a:ahLst/>
                <a:cxnLst/>
                <a:rect l="l" t="t" r="r" b="b"/>
                <a:pathLst>
                  <a:path w="339665" h="541846" extrusionOk="0">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65;p37"/>
              <p:cNvSpPr/>
              <p:nvPr/>
            </p:nvSpPr>
            <p:spPr>
              <a:xfrm>
                <a:off x="5079283" y="5235250"/>
                <a:ext cx="476734" cy="1013059"/>
              </a:xfrm>
              <a:custGeom>
                <a:avLst/>
                <a:gdLst/>
                <a:ahLst/>
                <a:cxnLst/>
                <a:rect l="l" t="t" r="r" b="b"/>
                <a:pathLst>
                  <a:path w="64698" h="137483" extrusionOk="0">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1" name="Google Shape;66;p37"/>
            <p:cNvGrpSpPr/>
            <p:nvPr/>
          </p:nvGrpSpPr>
          <p:grpSpPr>
            <a:xfrm>
              <a:off x="2002422" y="2928902"/>
              <a:ext cx="1678828" cy="3349205"/>
              <a:chOff x="4066220" y="1255190"/>
              <a:chExt cx="2502860" cy="4993119"/>
            </a:xfrm>
          </p:grpSpPr>
          <p:sp>
            <p:nvSpPr>
              <p:cNvPr id="12" name="Google Shape;67;p37"/>
              <p:cNvSpPr/>
              <p:nvPr/>
            </p:nvSpPr>
            <p:spPr>
              <a:xfrm>
                <a:off x="4066220" y="1255190"/>
                <a:ext cx="2502860" cy="3992660"/>
              </a:xfrm>
              <a:custGeom>
                <a:avLst/>
                <a:gdLst/>
                <a:ahLst/>
                <a:cxnLst/>
                <a:rect l="l" t="t" r="r" b="b"/>
                <a:pathLst>
                  <a:path w="339665" h="541846" extrusionOk="0">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 name="Google Shape;68;p37"/>
              <p:cNvSpPr/>
              <p:nvPr/>
            </p:nvSpPr>
            <p:spPr>
              <a:xfrm>
                <a:off x="5079283" y="5235250"/>
                <a:ext cx="476734" cy="1013059"/>
              </a:xfrm>
              <a:custGeom>
                <a:avLst/>
                <a:gdLst/>
                <a:ahLst/>
                <a:cxnLst/>
                <a:rect l="l" t="t" r="r" b="b"/>
                <a:pathLst>
                  <a:path w="64698" h="137483" extrusionOk="0">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8" name="Google Shape;77;p37"/>
          <p:cNvSpPr/>
          <p:nvPr userDrawn="1"/>
        </p:nvSpPr>
        <p:spPr>
          <a:xfrm>
            <a:off x="0" y="6623685"/>
            <a:ext cx="12192000" cy="914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308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FAB49B-E973-412C-8509-2A67388D11D5}"/>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8/11/2023</a:t>
            </a:fld>
            <a:endParaRPr lang="en-US"/>
          </a:p>
        </p:txBody>
      </p:sp>
      <p:sp>
        <p:nvSpPr>
          <p:cNvPr id="3" name="Footer Placeholder 2">
            <a:extLst>
              <a:ext uri="{FF2B5EF4-FFF2-40B4-BE49-F238E27FC236}">
                <a16:creationId xmlns:a16="http://schemas.microsoft.com/office/drawing/2014/main" id="{353CDDF9-3BDA-474A-BC45-1978650F66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BF680C4-6FB5-483A-B0A2-0432AC6C2E5F}"/>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
        <p:nvSpPr>
          <p:cNvPr id="5" name="Google Shape;57;p56"/>
          <p:cNvSpPr txBox="1"/>
          <p:nvPr userDrawn="1"/>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17993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BA8A4-57F5-496D-A536-059F09FF66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7D84A8-B2B6-434A-8BF3-8EC014076AD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AF5EB1-FD31-4F63-B298-BD99F849187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D9A811-0504-4C20-B4E5-2FC6A39BDA44}"/>
              </a:ext>
            </a:extLst>
          </p:cNvPr>
          <p:cNvSpPr>
            <a:spLocks noGrp="1"/>
          </p:cNvSpPr>
          <p:nvPr>
            <p:ph type="dt" sz="half" idx="10"/>
          </p:nvPr>
        </p:nvSpPr>
        <p:spPr>
          <a:xfrm>
            <a:off x="838200" y="6356350"/>
            <a:ext cx="2743200" cy="365125"/>
          </a:xfrm>
          <a:prstGeom prst="rect">
            <a:avLst/>
          </a:prstGeom>
        </p:spPr>
        <p:txBody>
          <a:bodyPr/>
          <a:lstStyle/>
          <a:p>
            <a:fld id="{3CB22FB6-0F91-4E87-AEC1-D309BAA2CD52}" type="datetimeFigureOut">
              <a:rPr lang="en-US" smtClean="0"/>
              <a:t>8/11/2023</a:t>
            </a:fld>
            <a:endParaRPr lang="en-US"/>
          </a:p>
        </p:txBody>
      </p:sp>
      <p:sp>
        <p:nvSpPr>
          <p:cNvPr id="6" name="Footer Placeholder 5">
            <a:extLst>
              <a:ext uri="{FF2B5EF4-FFF2-40B4-BE49-F238E27FC236}">
                <a16:creationId xmlns:a16="http://schemas.microsoft.com/office/drawing/2014/main" id="{520C9470-BD95-4021-BBBE-434B0AF923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E595FA-5096-4874-9F12-AC90FFE2EBCF}"/>
              </a:ext>
            </a:extLst>
          </p:cNvPr>
          <p:cNvSpPr>
            <a:spLocks noGrp="1"/>
          </p:cNvSpPr>
          <p:nvPr>
            <p:ph type="sldNum" sz="quarter" idx="12"/>
          </p:nvPr>
        </p:nvSpPr>
        <p:spPr>
          <a:xfrm>
            <a:off x="8610600" y="6356350"/>
            <a:ext cx="2743200" cy="365125"/>
          </a:xfrm>
          <a:prstGeom prst="rect">
            <a:avLst/>
          </a:prstGeom>
        </p:spPr>
        <p:txBody>
          <a:bodyPr/>
          <a:lstStyle/>
          <a:p>
            <a:fld id="{6CC92040-8881-4B49-BCBB-1BF01F3FC976}" type="slidenum">
              <a:rPr lang="en-US" smtClean="0"/>
              <a:t>‹#›</a:t>
            </a:fld>
            <a:endParaRPr lang="en-US"/>
          </a:p>
        </p:txBody>
      </p:sp>
    </p:spTree>
    <p:extLst>
      <p:ext uri="{BB962C8B-B14F-4D97-AF65-F5344CB8AC3E}">
        <p14:creationId xmlns:p14="http://schemas.microsoft.com/office/powerpoint/2010/main" val="1204726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C024F-3683-41D8-BD1E-68C6176A02C9}"/>
              </a:ext>
            </a:extLst>
          </p:cNvPr>
          <p:cNvSpPr>
            <a:spLocks noGrp="1"/>
          </p:cNvSpPr>
          <p:nvPr>
            <p:ph type="title"/>
          </p:nvPr>
        </p:nvSpPr>
        <p:spPr>
          <a:xfrm>
            <a:off x="838200" y="365126"/>
            <a:ext cx="10515600" cy="104623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12D139-8F68-4314-886F-BD39C39E228A}"/>
              </a:ext>
            </a:extLst>
          </p:cNvPr>
          <p:cNvSpPr>
            <a:spLocks noGrp="1"/>
          </p:cNvSpPr>
          <p:nvPr>
            <p:ph type="body" idx="1"/>
          </p:nvPr>
        </p:nvSpPr>
        <p:spPr>
          <a:xfrm>
            <a:off x="838200" y="1520688"/>
            <a:ext cx="10515600" cy="46562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B0096-0805-4E71-B46A-602C76821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BF0172"/>
                </a:solidFill>
              </a:defRPr>
            </a:lvl1pPr>
          </a:lstStyle>
          <a:p>
            <a:fld id="{3CB22FB6-0F91-4E87-AEC1-D309BAA2CD52}" type="datetimeFigureOut">
              <a:rPr lang="en-US" smtClean="0"/>
              <a:pPr/>
              <a:t>8/11/2023</a:t>
            </a:fld>
            <a:endParaRPr lang="en-US"/>
          </a:p>
        </p:txBody>
      </p:sp>
      <p:sp>
        <p:nvSpPr>
          <p:cNvPr id="5" name="Footer Placeholder 4">
            <a:extLst>
              <a:ext uri="{FF2B5EF4-FFF2-40B4-BE49-F238E27FC236}">
                <a16:creationId xmlns:a16="http://schemas.microsoft.com/office/drawing/2014/main" id="{427930C4-B57F-4064-973D-DEFF0CEAA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BF0172"/>
                </a:solidFill>
              </a:defRPr>
            </a:lvl1pPr>
          </a:lstStyle>
          <a:p>
            <a:endParaRPr lang="en-US"/>
          </a:p>
        </p:txBody>
      </p:sp>
      <p:sp>
        <p:nvSpPr>
          <p:cNvPr id="6" name="Slide Number Placeholder 5">
            <a:extLst>
              <a:ext uri="{FF2B5EF4-FFF2-40B4-BE49-F238E27FC236}">
                <a16:creationId xmlns:a16="http://schemas.microsoft.com/office/drawing/2014/main" id="{93FC1E54-527F-49C0-86C6-5FD09A3BE8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BF0172"/>
                </a:solidFill>
              </a:defRPr>
            </a:lvl1pPr>
          </a:lstStyle>
          <a:p>
            <a:fld id="{6CC92040-8881-4B49-BCBB-1BF01F3FC976}" type="slidenum">
              <a:rPr lang="en-US" smtClean="0"/>
              <a:pPr/>
              <a:t>‹#›</a:t>
            </a:fld>
            <a:endParaRPr lang="en-US"/>
          </a:p>
        </p:txBody>
      </p:sp>
    </p:spTree>
    <p:extLst>
      <p:ext uri="{BB962C8B-B14F-4D97-AF65-F5344CB8AC3E}">
        <p14:creationId xmlns:p14="http://schemas.microsoft.com/office/powerpoint/2010/main" val="3383582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7" r:id="rId7"/>
    <p:sldLayoutId id="2147483655" r:id="rId8"/>
    <p:sldLayoutId id="2147483656" r:id="rId9"/>
    <p:sldLayoutId id="2147483657" r:id="rId10"/>
    <p:sldLayoutId id="2147483658" r:id="rId11"/>
    <p:sldLayoutId id="2147483659" r:id="rId12"/>
    <p:sldLayoutId id="2147483661" r:id="rId13"/>
    <p:sldLayoutId id="2147483674" r:id="rId14"/>
    <p:sldLayoutId id="2147483675" r:id="rId15"/>
    <p:sldLayoutId id="2147483676" r:id="rId16"/>
  </p:sldLayoutIdLst>
  <p:txStyles>
    <p:titleStyle>
      <a:lvl1pPr algn="ctr" defTabSz="914400" rtl="0" eaLnBrk="1" latinLnBrk="0" hangingPunct="1">
        <a:lnSpc>
          <a:spcPct val="90000"/>
        </a:lnSpc>
        <a:spcBef>
          <a:spcPct val="0"/>
        </a:spcBef>
        <a:buNone/>
        <a:defRPr sz="4400" b="1" kern="1200">
          <a:solidFill>
            <a:srgbClr val="BF017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BF01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BF01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BF01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BF01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BF01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DD0023-B968-4268-93CD-6CB4E7A04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86AD4-EE5D-4D17-9D95-CCE532F849EA}" type="datetimeFigureOut">
              <a:rPr lang="en-US" smtClean="0"/>
              <a:t>8/11/2023</a:t>
            </a:fld>
            <a:endParaRPr lang="en-US"/>
          </a:p>
        </p:txBody>
      </p:sp>
      <p:sp>
        <p:nvSpPr>
          <p:cNvPr id="5" name="Footer Placeholder 4">
            <a:extLst>
              <a:ext uri="{FF2B5EF4-FFF2-40B4-BE49-F238E27FC236}">
                <a16:creationId xmlns:a16="http://schemas.microsoft.com/office/drawing/2014/main" id="{696A0B71-E982-421B-B5BE-5E3A8745D6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7ED34-5C03-4A7E-9CAA-EDC98C19D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EAECE-10C9-490D-AC72-7033805DADEA}" type="slidenum">
              <a:rPr lang="en-US" smtClean="0"/>
              <a:t>‹#›</a:t>
            </a:fld>
            <a:endParaRPr lang="en-US"/>
          </a:p>
        </p:txBody>
      </p:sp>
    </p:spTree>
    <p:extLst>
      <p:ext uri="{BB962C8B-B14F-4D97-AF65-F5344CB8AC3E}">
        <p14:creationId xmlns:p14="http://schemas.microsoft.com/office/powerpoint/2010/main" val="20734383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hyperlink" Target="https://hanhtrangso.nxbgd.vn/" TargetMode="External"/><Relationship Id="rId2" Type="http://schemas.openxmlformats.org/officeDocument/2006/relationships/hyperlink" Target="https://taphuan.nxbgd.vn/"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ssyoutube.com/watch?v=a_8EAP53AOs" TargetMode="External"/><Relationship Id="rId2" Type="http://schemas.openxmlformats.org/officeDocument/2006/relationships/hyperlink" Target="https://www.youtube.com/watch?v=a_8EAP53AO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thieunhivietnam.vn/" TargetMode="Externa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xml"/><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6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6.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ssyoutube.com/watch?v=ElSEI1mHQ18" TargetMode="External"/><Relationship Id="rId2" Type="http://schemas.openxmlformats.org/officeDocument/2006/relationships/hyperlink" Target="https://www.youtube.com/watch?v=ElSEI1mHQ18"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hyperlink" Target="https://scratch.mit.edu/download" TargetMode="External"/><Relationship Id="rId2" Type="http://schemas.openxmlformats.org/officeDocument/2006/relationships/hyperlink" Target="https://scratch.mit.edu/" TargetMode="External"/><Relationship Id="rId1" Type="http://schemas.openxmlformats.org/officeDocument/2006/relationships/slideLayout" Target="../slideLayouts/slideLayout2.xml"/><Relationship Id="rId4" Type="http://schemas.openxmlformats.org/officeDocument/2006/relationships/hyperlink" Target="https://scratch.mit.edu/projects/813756610/fullscreen/"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 Id="rId5" Type="http://schemas.openxmlformats.org/officeDocument/2006/relationships/image" Target="../media/image86.png"/><Relationship Id="rId4" Type="http://schemas.openxmlformats.org/officeDocument/2006/relationships/image" Target="../media/image8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8284" cy="6857999"/>
          </a:xfrm>
          <a:prstGeom prst="rect">
            <a:avLst/>
          </a:prstGeom>
        </p:spPr>
      </p:pic>
      <p:sp>
        <p:nvSpPr>
          <p:cNvPr id="5" name="TextBox 4">
            <a:extLst>
              <a:ext uri="{FF2B5EF4-FFF2-40B4-BE49-F238E27FC236}">
                <a16:creationId xmlns:a16="http://schemas.microsoft.com/office/drawing/2014/main" id="{D3CBFF0F-280B-43A7-8C33-B7CBB41B455A}"/>
              </a:ext>
            </a:extLst>
          </p:cNvPr>
          <p:cNvSpPr txBox="1"/>
          <p:nvPr/>
        </p:nvSpPr>
        <p:spPr>
          <a:xfrm>
            <a:off x="2508674" y="1037667"/>
            <a:ext cx="6765722" cy="830997"/>
          </a:xfrm>
          <a:prstGeom prst="rect">
            <a:avLst/>
          </a:prstGeom>
          <a:noFill/>
        </p:spPr>
        <p:txBody>
          <a:bodyPr wrap="square" rtlCol="0">
            <a:spAutoFit/>
          </a:bodyPr>
          <a:lstStyle/>
          <a:p>
            <a:pPr algn="ctr"/>
            <a:r>
              <a:rPr lang="en-US" sz="2400" dirty="0">
                <a:solidFill>
                  <a:srgbClr val="D0A955"/>
                </a:solidFill>
                <a:latin typeface="Open Sans Extrabold" panose="020B0906030804020204" pitchFamily="34" charset="0"/>
                <a:ea typeface="Open Sans Extrabold" panose="020B0906030804020204" pitchFamily="34" charset="0"/>
                <a:cs typeface="Open Sans Extrabold" panose="020B0906030804020204" pitchFamily="34" charset="0"/>
              </a:rPr>
              <a:t>BỘ SÁCH GIÁO KHOA</a:t>
            </a:r>
          </a:p>
          <a:p>
            <a:pPr algn="ctr"/>
            <a:r>
              <a:rPr lang="en-US" sz="2400" dirty="0">
                <a:solidFill>
                  <a:srgbClr val="72BE43"/>
                </a:solidFill>
                <a:latin typeface="Open Sans Extrabold" panose="020B0906030804020204" pitchFamily="34" charset="0"/>
                <a:ea typeface="Open Sans Extrabold" panose="020B0906030804020204" pitchFamily="34" charset="0"/>
                <a:cs typeface="Open Sans Extrabold" panose="020B0906030804020204" pitchFamily="34" charset="0"/>
              </a:rPr>
              <a:t>KẾT NỐI TRI THỨC VỚI CUỘC SỐNG</a:t>
            </a:r>
          </a:p>
        </p:txBody>
      </p:sp>
      <p:pic>
        <p:nvPicPr>
          <p:cNvPr id="6" name="Picture 5">
            <a:extLst>
              <a:ext uri="{FF2B5EF4-FFF2-40B4-BE49-F238E27FC236}">
                <a16:creationId xmlns:a16="http://schemas.microsoft.com/office/drawing/2014/main" id="{6A5C0F38-3988-40ED-A9FC-498110CEE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907" y="1951007"/>
            <a:ext cx="1371256" cy="495112"/>
          </a:xfrm>
          <a:prstGeom prst="rect">
            <a:avLst/>
          </a:prstGeom>
        </p:spPr>
      </p:pic>
      <p:sp>
        <p:nvSpPr>
          <p:cNvPr id="7" name="TextBox 6">
            <a:extLst>
              <a:ext uri="{FF2B5EF4-FFF2-40B4-BE49-F238E27FC236}">
                <a16:creationId xmlns:a16="http://schemas.microsoft.com/office/drawing/2014/main" id="{18F602BB-E207-4B94-9870-1007948A2EA5}"/>
              </a:ext>
            </a:extLst>
          </p:cNvPr>
          <p:cNvSpPr txBox="1"/>
          <p:nvPr/>
        </p:nvSpPr>
        <p:spPr>
          <a:xfrm>
            <a:off x="5342056" y="1983119"/>
            <a:ext cx="1098958" cy="430887"/>
          </a:xfrm>
          <a:prstGeom prst="rect">
            <a:avLst/>
          </a:prstGeom>
          <a:noFill/>
        </p:spPr>
        <p:txBody>
          <a:bodyPr wrap="square" rtlCol="0">
            <a:spAutoFit/>
          </a:bodyPr>
          <a:lstStyle/>
          <a:p>
            <a:pPr algn="ctr"/>
            <a:r>
              <a:rPr lang="en-US" sz="2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LỚP 4</a:t>
            </a:r>
          </a:p>
        </p:txBody>
      </p:sp>
      <p:pic>
        <p:nvPicPr>
          <p:cNvPr id="3" name="Picture 2">
            <a:extLst>
              <a:ext uri="{FF2B5EF4-FFF2-40B4-BE49-F238E27FC236}">
                <a16:creationId xmlns:a16="http://schemas.microsoft.com/office/drawing/2014/main" id="{0B6BFF46-EDE0-4F27-AF39-5150467301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780" y="715246"/>
            <a:ext cx="9600795" cy="6787335"/>
          </a:xfrm>
          <a:prstGeom prst="rect">
            <a:avLst/>
          </a:prstGeom>
        </p:spPr>
      </p:pic>
    </p:spTree>
    <p:extLst>
      <p:ext uri="{BB962C8B-B14F-4D97-AF65-F5344CB8AC3E}">
        <p14:creationId xmlns:p14="http://schemas.microsoft.com/office/powerpoint/2010/main" val="13539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a:extLst>
              <a:ext uri="{FF2B5EF4-FFF2-40B4-BE49-F238E27FC236}">
                <a16:creationId xmlns:a16="http://schemas.microsoft.com/office/drawing/2014/main" id="{6DDCD9BA-635D-4F83-9A4B-ABC2B1DF557A}"/>
              </a:ext>
            </a:extLst>
          </p:cNvPr>
          <p:cNvSpPr>
            <a:spLocks noGrp="1"/>
          </p:cNvSpPr>
          <p:nvPr>
            <p:ph type="ftr" sz="quarter" idx="11"/>
          </p:nvPr>
        </p:nvSpPr>
        <p:spPr>
          <a:xfrm>
            <a:off x="3951514" y="6409871"/>
            <a:ext cx="4114800" cy="365125"/>
          </a:xfrm>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a:t>Hà Đặng Cao Tùng, Hà Nội 04/2012</a:t>
            </a:r>
          </a:p>
        </p:txBody>
      </p:sp>
      <p:sp>
        <p:nvSpPr>
          <p:cNvPr id="12291" name="Slide Number Placeholder 5">
            <a:extLst>
              <a:ext uri="{FF2B5EF4-FFF2-40B4-BE49-F238E27FC236}">
                <a16:creationId xmlns:a16="http://schemas.microsoft.com/office/drawing/2014/main" id="{5F059ED0-EE15-45D1-A51B-4F04BA0E522B}"/>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84BD9C-E56F-4C45-A728-310773F0DC76}" type="slidenum">
              <a:rPr lang="en-US" altLang="vi-VN"/>
              <a:pPr/>
              <a:t>10</a:t>
            </a:fld>
            <a:endParaRPr lang="en-US" altLang="vi-VN"/>
          </a:p>
        </p:txBody>
      </p:sp>
      <p:sp>
        <p:nvSpPr>
          <p:cNvPr id="12292" name="Rectangle 2">
            <a:extLst>
              <a:ext uri="{FF2B5EF4-FFF2-40B4-BE49-F238E27FC236}">
                <a16:creationId xmlns:a16="http://schemas.microsoft.com/office/drawing/2014/main" id="{408DEBE7-0A2F-43FD-ADFD-40239672B153}"/>
              </a:ext>
            </a:extLst>
          </p:cNvPr>
          <p:cNvSpPr>
            <a:spLocks noGrp="1" noChangeArrowheads="1"/>
          </p:cNvSpPr>
          <p:nvPr>
            <p:ph type="title"/>
          </p:nvPr>
        </p:nvSpPr>
        <p:spPr/>
        <p:txBody>
          <a:bodyPr/>
          <a:lstStyle/>
          <a:p>
            <a:pPr eaLnBrk="1" hangingPunct="1"/>
            <a:r>
              <a:rPr lang="en-US" altLang="vi-VN"/>
              <a:t>Ba cuộc cải cách Giáo dục</a:t>
            </a:r>
          </a:p>
        </p:txBody>
      </p:sp>
      <p:grpSp>
        <p:nvGrpSpPr>
          <p:cNvPr id="19" name="Group 18">
            <a:extLst>
              <a:ext uri="{FF2B5EF4-FFF2-40B4-BE49-F238E27FC236}">
                <a16:creationId xmlns:a16="http://schemas.microsoft.com/office/drawing/2014/main" id="{AEB44A72-D606-4B65-B800-F87BFB7AFF6B}"/>
              </a:ext>
            </a:extLst>
          </p:cNvPr>
          <p:cNvGrpSpPr/>
          <p:nvPr/>
        </p:nvGrpSpPr>
        <p:grpSpPr>
          <a:xfrm>
            <a:off x="838200" y="1569720"/>
            <a:ext cx="2511426" cy="4648200"/>
            <a:chOff x="838200" y="1569720"/>
            <a:chExt cx="2511426" cy="4648200"/>
          </a:xfrm>
        </p:grpSpPr>
        <p:sp>
          <p:nvSpPr>
            <p:cNvPr id="20" name="Rectangle 3">
              <a:extLst>
                <a:ext uri="{FF2B5EF4-FFF2-40B4-BE49-F238E27FC236}">
                  <a16:creationId xmlns:a16="http://schemas.microsoft.com/office/drawing/2014/main" id="{BCC05DC4-9919-4255-B1D2-30DF65AF8AB8}"/>
                </a:ext>
              </a:extLst>
            </p:cNvPr>
            <p:cNvSpPr>
              <a:spLocks noChangeArrowheads="1"/>
            </p:cNvSpPr>
            <p:nvPr/>
          </p:nvSpPr>
          <p:spPr bwMode="auto">
            <a:xfrm>
              <a:off x="1851026" y="5724209"/>
              <a:ext cx="1046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2000">
                  <a:latin typeface="Arial" panose="020B0604020202020204" pitchFamily="34" charset="0"/>
                </a:rPr>
                <a:t>Độc lập</a:t>
              </a:r>
            </a:p>
          </p:txBody>
        </p:sp>
        <p:sp>
          <p:nvSpPr>
            <p:cNvPr id="21" name="Rectangle 4">
              <a:extLst>
                <a:ext uri="{FF2B5EF4-FFF2-40B4-BE49-F238E27FC236}">
                  <a16:creationId xmlns:a16="http://schemas.microsoft.com/office/drawing/2014/main" id="{2296594B-E27C-469D-A07D-EBB612CB1375}"/>
                </a:ext>
              </a:extLst>
            </p:cNvPr>
            <p:cNvSpPr>
              <a:spLocks noChangeArrowheads="1"/>
            </p:cNvSpPr>
            <p:nvPr/>
          </p:nvSpPr>
          <p:spPr bwMode="auto">
            <a:xfrm>
              <a:off x="1881189" y="4185921"/>
              <a:ext cx="1468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2000">
                  <a:latin typeface="Arial" panose="020B0604020202020204" pitchFamily="34" charset="0"/>
                </a:rPr>
                <a:t>Thống nhất</a:t>
              </a:r>
            </a:p>
          </p:txBody>
        </p:sp>
        <p:sp>
          <p:nvSpPr>
            <p:cNvPr id="22" name="Rectangle 5">
              <a:extLst>
                <a:ext uri="{FF2B5EF4-FFF2-40B4-BE49-F238E27FC236}">
                  <a16:creationId xmlns:a16="http://schemas.microsoft.com/office/drawing/2014/main" id="{3ED40A04-D0AD-47E5-9551-CF4B59061B0C}"/>
                </a:ext>
              </a:extLst>
            </p:cNvPr>
            <p:cNvSpPr>
              <a:spLocks noChangeArrowheads="1"/>
            </p:cNvSpPr>
            <p:nvPr/>
          </p:nvSpPr>
          <p:spPr bwMode="auto">
            <a:xfrm>
              <a:off x="1866900" y="2438084"/>
              <a:ext cx="1201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2000">
                  <a:latin typeface="Arial" panose="020B0604020202020204" pitchFamily="34" charset="0"/>
                </a:rPr>
                <a:t>Hội nhập</a:t>
              </a:r>
            </a:p>
          </p:txBody>
        </p:sp>
        <p:sp>
          <p:nvSpPr>
            <p:cNvPr id="23" name="Line 6">
              <a:extLst>
                <a:ext uri="{FF2B5EF4-FFF2-40B4-BE49-F238E27FC236}">
                  <a16:creationId xmlns:a16="http://schemas.microsoft.com/office/drawing/2014/main" id="{1B3D930F-F6EB-4B01-97AA-0DC7C32F7FA9}"/>
                </a:ext>
              </a:extLst>
            </p:cNvPr>
            <p:cNvSpPr>
              <a:spLocks noChangeShapeType="1"/>
            </p:cNvSpPr>
            <p:nvPr/>
          </p:nvSpPr>
          <p:spPr bwMode="auto">
            <a:xfrm flipV="1">
              <a:off x="1752600" y="1569720"/>
              <a:ext cx="0" cy="464820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7">
              <a:extLst>
                <a:ext uri="{FF2B5EF4-FFF2-40B4-BE49-F238E27FC236}">
                  <a16:creationId xmlns:a16="http://schemas.microsoft.com/office/drawing/2014/main" id="{2331497D-D5AB-4FDF-AFB0-F87870C76385}"/>
                </a:ext>
              </a:extLst>
            </p:cNvPr>
            <p:cNvSpPr>
              <a:spLocks noChangeShapeType="1"/>
            </p:cNvSpPr>
            <p:nvPr/>
          </p:nvSpPr>
          <p:spPr bwMode="auto">
            <a:xfrm>
              <a:off x="1600200" y="5913120"/>
              <a:ext cx="304800"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8">
              <a:extLst>
                <a:ext uri="{FF2B5EF4-FFF2-40B4-BE49-F238E27FC236}">
                  <a16:creationId xmlns:a16="http://schemas.microsoft.com/office/drawing/2014/main" id="{F6273F27-8572-4EAA-8B66-F42074378127}"/>
                </a:ext>
              </a:extLst>
            </p:cNvPr>
            <p:cNvSpPr>
              <a:spLocks noChangeArrowheads="1"/>
            </p:cNvSpPr>
            <p:nvPr/>
          </p:nvSpPr>
          <p:spPr bwMode="auto">
            <a:xfrm>
              <a:off x="838200" y="4835209"/>
              <a:ext cx="74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a:latin typeface="Arial" panose="020B0604020202020204" pitchFamily="34" charset="0"/>
                </a:rPr>
                <a:t>1956</a:t>
              </a:r>
            </a:p>
          </p:txBody>
        </p:sp>
        <p:sp>
          <p:nvSpPr>
            <p:cNvPr id="26" name="Rectangle 9">
              <a:extLst>
                <a:ext uri="{FF2B5EF4-FFF2-40B4-BE49-F238E27FC236}">
                  <a16:creationId xmlns:a16="http://schemas.microsoft.com/office/drawing/2014/main" id="{FC9E02D9-66C0-4125-9493-D74E284929B3}"/>
                </a:ext>
              </a:extLst>
            </p:cNvPr>
            <p:cNvSpPr>
              <a:spLocks noChangeArrowheads="1"/>
            </p:cNvSpPr>
            <p:nvPr/>
          </p:nvSpPr>
          <p:spPr bwMode="auto">
            <a:xfrm>
              <a:off x="838200" y="2438084"/>
              <a:ext cx="74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a:solidFill>
                    <a:srgbClr val="FF3300"/>
                  </a:solidFill>
                  <a:latin typeface="Arial" panose="020B0604020202020204" pitchFamily="34" charset="0"/>
                </a:rPr>
                <a:t>1990</a:t>
              </a:r>
            </a:p>
          </p:txBody>
        </p:sp>
        <p:sp>
          <p:nvSpPr>
            <p:cNvPr id="27" name="Rectangle 10">
              <a:extLst>
                <a:ext uri="{FF2B5EF4-FFF2-40B4-BE49-F238E27FC236}">
                  <a16:creationId xmlns:a16="http://schemas.microsoft.com/office/drawing/2014/main" id="{743EDE33-16A7-450F-8C95-090CB46DBCCE}"/>
                </a:ext>
              </a:extLst>
            </p:cNvPr>
            <p:cNvSpPr>
              <a:spLocks noChangeArrowheads="1"/>
            </p:cNvSpPr>
            <p:nvPr/>
          </p:nvSpPr>
          <p:spPr bwMode="auto">
            <a:xfrm>
              <a:off x="838200" y="4225609"/>
              <a:ext cx="74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a:solidFill>
                    <a:srgbClr val="FF3300"/>
                  </a:solidFill>
                  <a:latin typeface="Arial" panose="020B0604020202020204" pitchFamily="34" charset="0"/>
                </a:rPr>
                <a:t>1975</a:t>
              </a:r>
            </a:p>
          </p:txBody>
        </p:sp>
        <p:sp>
          <p:nvSpPr>
            <p:cNvPr id="28" name="Rectangle 11">
              <a:extLst>
                <a:ext uri="{FF2B5EF4-FFF2-40B4-BE49-F238E27FC236}">
                  <a16:creationId xmlns:a16="http://schemas.microsoft.com/office/drawing/2014/main" id="{E72AA6E7-9652-419B-9A7D-5E65ABFC3150}"/>
                </a:ext>
              </a:extLst>
            </p:cNvPr>
            <p:cNvSpPr>
              <a:spLocks noChangeArrowheads="1"/>
            </p:cNvSpPr>
            <p:nvPr/>
          </p:nvSpPr>
          <p:spPr bwMode="auto">
            <a:xfrm>
              <a:off x="838200" y="5709921"/>
              <a:ext cx="74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a:solidFill>
                    <a:srgbClr val="FF3300"/>
                  </a:solidFill>
                  <a:latin typeface="Arial" panose="020B0604020202020204" pitchFamily="34" charset="0"/>
                </a:rPr>
                <a:t>1945</a:t>
              </a:r>
            </a:p>
          </p:txBody>
        </p:sp>
        <p:sp>
          <p:nvSpPr>
            <p:cNvPr id="29" name="Line 13">
              <a:extLst>
                <a:ext uri="{FF2B5EF4-FFF2-40B4-BE49-F238E27FC236}">
                  <a16:creationId xmlns:a16="http://schemas.microsoft.com/office/drawing/2014/main" id="{50E7F2A6-8046-4FC0-9EB0-8E9C851EB1C1}"/>
                </a:ext>
              </a:extLst>
            </p:cNvPr>
            <p:cNvSpPr>
              <a:spLocks noChangeShapeType="1"/>
            </p:cNvSpPr>
            <p:nvPr/>
          </p:nvSpPr>
          <p:spPr bwMode="auto">
            <a:xfrm>
              <a:off x="1600200" y="5024120"/>
              <a:ext cx="304800"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14">
              <a:extLst>
                <a:ext uri="{FF2B5EF4-FFF2-40B4-BE49-F238E27FC236}">
                  <a16:creationId xmlns:a16="http://schemas.microsoft.com/office/drawing/2014/main" id="{A0857C9B-5F13-4A7E-A358-F301E0BF55FE}"/>
                </a:ext>
              </a:extLst>
            </p:cNvPr>
            <p:cNvSpPr>
              <a:spLocks noChangeShapeType="1"/>
            </p:cNvSpPr>
            <p:nvPr/>
          </p:nvSpPr>
          <p:spPr bwMode="auto">
            <a:xfrm>
              <a:off x="1600200" y="4398645"/>
              <a:ext cx="304800"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16">
              <a:extLst>
                <a:ext uri="{FF2B5EF4-FFF2-40B4-BE49-F238E27FC236}">
                  <a16:creationId xmlns:a16="http://schemas.microsoft.com/office/drawing/2014/main" id="{E8D3F741-7805-4E43-B6EF-3D5B38514D31}"/>
                </a:ext>
              </a:extLst>
            </p:cNvPr>
            <p:cNvSpPr>
              <a:spLocks noChangeShapeType="1"/>
            </p:cNvSpPr>
            <p:nvPr/>
          </p:nvSpPr>
          <p:spPr bwMode="auto">
            <a:xfrm>
              <a:off x="1600200" y="2636520"/>
              <a:ext cx="304800"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17">
              <a:extLst>
                <a:ext uri="{FF2B5EF4-FFF2-40B4-BE49-F238E27FC236}">
                  <a16:creationId xmlns:a16="http://schemas.microsoft.com/office/drawing/2014/main" id="{D49E7EA8-50B0-4F20-A154-6F9996AED231}"/>
                </a:ext>
              </a:extLst>
            </p:cNvPr>
            <p:cNvSpPr>
              <a:spLocks noChangeShapeType="1"/>
            </p:cNvSpPr>
            <p:nvPr/>
          </p:nvSpPr>
          <p:spPr bwMode="auto">
            <a:xfrm>
              <a:off x="1600200" y="3898583"/>
              <a:ext cx="304800"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18">
              <a:extLst>
                <a:ext uri="{FF2B5EF4-FFF2-40B4-BE49-F238E27FC236}">
                  <a16:creationId xmlns:a16="http://schemas.microsoft.com/office/drawing/2014/main" id="{70086727-FA93-4528-87C5-F707C74E121F}"/>
                </a:ext>
              </a:extLst>
            </p:cNvPr>
            <p:cNvSpPr>
              <a:spLocks noChangeShapeType="1"/>
            </p:cNvSpPr>
            <p:nvPr/>
          </p:nvSpPr>
          <p:spPr bwMode="auto">
            <a:xfrm>
              <a:off x="1600200" y="5455920"/>
              <a:ext cx="304800"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19">
              <a:extLst>
                <a:ext uri="{FF2B5EF4-FFF2-40B4-BE49-F238E27FC236}">
                  <a16:creationId xmlns:a16="http://schemas.microsoft.com/office/drawing/2014/main" id="{734FFCDC-16D5-446D-964E-C80980CC9E69}"/>
                </a:ext>
              </a:extLst>
            </p:cNvPr>
            <p:cNvSpPr>
              <a:spLocks noChangeArrowheads="1"/>
            </p:cNvSpPr>
            <p:nvPr/>
          </p:nvSpPr>
          <p:spPr bwMode="auto">
            <a:xfrm>
              <a:off x="842963" y="3701734"/>
              <a:ext cx="74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a:latin typeface="Arial" panose="020B0604020202020204" pitchFamily="34" charset="0"/>
                </a:rPr>
                <a:t>1979</a:t>
              </a:r>
            </a:p>
          </p:txBody>
        </p:sp>
        <p:sp>
          <p:nvSpPr>
            <p:cNvPr id="35" name="Rectangle 20">
              <a:extLst>
                <a:ext uri="{FF2B5EF4-FFF2-40B4-BE49-F238E27FC236}">
                  <a16:creationId xmlns:a16="http://schemas.microsoft.com/office/drawing/2014/main" id="{AC5B673B-811F-4CAF-A4BC-D61606CAF12F}"/>
                </a:ext>
              </a:extLst>
            </p:cNvPr>
            <p:cNvSpPr>
              <a:spLocks noChangeArrowheads="1"/>
            </p:cNvSpPr>
            <p:nvPr/>
          </p:nvSpPr>
          <p:spPr bwMode="auto">
            <a:xfrm>
              <a:off x="847725" y="5263834"/>
              <a:ext cx="74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a:latin typeface="Arial" panose="020B0604020202020204" pitchFamily="34" charset="0"/>
                </a:rPr>
                <a:t>1950</a:t>
              </a:r>
            </a:p>
          </p:txBody>
        </p:sp>
        <p:sp>
          <p:nvSpPr>
            <p:cNvPr id="36" name="Line 17">
              <a:extLst>
                <a:ext uri="{FF2B5EF4-FFF2-40B4-BE49-F238E27FC236}">
                  <a16:creationId xmlns:a16="http://schemas.microsoft.com/office/drawing/2014/main" id="{66227F9E-16B0-4DA8-8DCA-72CD6BC88308}"/>
                </a:ext>
              </a:extLst>
            </p:cNvPr>
            <p:cNvSpPr>
              <a:spLocks noChangeShapeType="1"/>
            </p:cNvSpPr>
            <p:nvPr/>
          </p:nvSpPr>
          <p:spPr bwMode="auto">
            <a:xfrm>
              <a:off x="1604962" y="2157096"/>
              <a:ext cx="304800"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19">
              <a:extLst>
                <a:ext uri="{FF2B5EF4-FFF2-40B4-BE49-F238E27FC236}">
                  <a16:creationId xmlns:a16="http://schemas.microsoft.com/office/drawing/2014/main" id="{1067618C-F844-48C8-88E3-4F6F5E24BD05}"/>
                </a:ext>
              </a:extLst>
            </p:cNvPr>
            <p:cNvSpPr>
              <a:spLocks noChangeArrowheads="1"/>
            </p:cNvSpPr>
            <p:nvPr/>
          </p:nvSpPr>
          <p:spPr bwMode="auto">
            <a:xfrm>
              <a:off x="847725" y="1960247"/>
              <a:ext cx="7553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a:latin typeface="Arial" panose="020B0604020202020204" pitchFamily="34" charset="0"/>
                </a:rPr>
                <a:t>2013</a:t>
              </a:r>
            </a:p>
          </p:txBody>
        </p:sp>
      </p:grpSp>
      <p:sp>
        <p:nvSpPr>
          <p:cNvPr id="38" name="Text Box 12">
            <a:extLst>
              <a:ext uri="{FF2B5EF4-FFF2-40B4-BE49-F238E27FC236}">
                <a16:creationId xmlns:a16="http://schemas.microsoft.com/office/drawing/2014/main" id="{80D24588-E635-407F-A939-30D498E62779}"/>
              </a:ext>
            </a:extLst>
          </p:cNvPr>
          <p:cNvSpPr txBox="1">
            <a:spLocks noChangeArrowheads="1"/>
          </p:cNvSpPr>
          <p:nvPr/>
        </p:nvSpPr>
        <p:spPr bwMode="auto">
          <a:xfrm>
            <a:off x="3738153" y="1858152"/>
            <a:ext cx="7430589" cy="4265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indent="0" algn="just">
              <a:spcBef>
                <a:spcPct val="80000"/>
              </a:spcBef>
              <a:buClr>
                <a:schemeClr val="accent1"/>
              </a:buClr>
            </a:pPr>
            <a:r>
              <a:rPr lang="en-US" altLang="en-US" sz="3200" b="1"/>
              <a:t>Sự cần thiết và mục tiêu của các cuộc cải cách giáo dục:</a:t>
            </a:r>
            <a:r>
              <a:rPr lang="en-US" altLang="en-US" sz="3200"/>
              <a:t> </a:t>
            </a:r>
          </a:p>
          <a:p>
            <a:pPr algn="just" eaLnBrk="1" hangingPunct="1">
              <a:spcBef>
                <a:spcPct val="80000"/>
              </a:spcBef>
              <a:buClr>
                <a:schemeClr val="accent1"/>
              </a:buClr>
              <a:buFontTx/>
              <a:buChar char="•"/>
            </a:pPr>
            <a:r>
              <a:rPr lang="en-US" altLang="en-US" sz="2800"/>
              <a:t>Ảnh hưởng của những biến động chính trị, kinh tế, xã hội,…</a:t>
            </a:r>
          </a:p>
          <a:p>
            <a:pPr algn="just">
              <a:spcBef>
                <a:spcPct val="80000"/>
              </a:spcBef>
              <a:buClr>
                <a:schemeClr val="accent1"/>
              </a:buClr>
              <a:buFontTx/>
              <a:buChar char="•"/>
            </a:pPr>
            <a:r>
              <a:rPr lang="en-US" altLang="en-US" sz="2800"/>
              <a:t>Tác động của những tiến bộ công nghệ.</a:t>
            </a:r>
          </a:p>
          <a:p>
            <a:pPr algn="just" eaLnBrk="1" hangingPunct="1">
              <a:spcBef>
                <a:spcPct val="80000"/>
              </a:spcBef>
              <a:buClr>
                <a:schemeClr val="accent1"/>
              </a:buClr>
              <a:buFontTx/>
              <a:buChar char="•"/>
            </a:pPr>
            <a:r>
              <a:rPr lang="en-US" altLang="en-US" sz="2800"/>
              <a:t>Yêu cầu, đòi hỏi của thực tiễn của một thế giới biến đổi nhanh chóng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46BC7EB-BA22-44DB-8CB8-0219003A81A1}"/>
              </a:ext>
            </a:extLst>
          </p:cNvPr>
          <p:cNvSpPr/>
          <p:nvPr/>
        </p:nvSpPr>
        <p:spPr>
          <a:xfrm>
            <a:off x="3767784" y="4989796"/>
            <a:ext cx="7680960" cy="16459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108283-57DA-4D4D-A005-7E8D3E3611A5}"/>
              </a:ext>
            </a:extLst>
          </p:cNvPr>
          <p:cNvSpPr/>
          <p:nvPr/>
        </p:nvSpPr>
        <p:spPr>
          <a:xfrm>
            <a:off x="3767784" y="1398823"/>
            <a:ext cx="7680960" cy="16459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2360A-4A5F-41F0-8D1E-01CDAB7E06EB}"/>
              </a:ext>
            </a:extLst>
          </p:cNvPr>
          <p:cNvSpPr>
            <a:spLocks noGrp="1"/>
          </p:cNvSpPr>
          <p:nvPr>
            <p:ph type="title"/>
          </p:nvPr>
        </p:nvSpPr>
        <p:spPr>
          <a:xfrm>
            <a:off x="630157" y="334134"/>
            <a:ext cx="10515600" cy="1195317"/>
          </a:xfrm>
          <a:noFill/>
        </p:spPr>
        <p:txBody>
          <a:bodyPr>
            <a:normAutofit/>
          </a:bodyPr>
          <a:lstStyle/>
          <a:p>
            <a:r>
              <a:rPr lang="en-US" b="1"/>
              <a:t>Chương trình Giáo dục phổ thông 2018</a:t>
            </a:r>
          </a:p>
        </p:txBody>
      </p:sp>
      <p:sp>
        <p:nvSpPr>
          <p:cNvPr id="28" name="Rectangle: Rounded Corners 27">
            <a:extLst>
              <a:ext uri="{FF2B5EF4-FFF2-40B4-BE49-F238E27FC236}">
                <a16:creationId xmlns:a16="http://schemas.microsoft.com/office/drawing/2014/main" id="{7C6E4CFE-E799-49F0-BF71-1A95088A03EE}"/>
              </a:ext>
            </a:extLst>
          </p:cNvPr>
          <p:cNvSpPr/>
          <p:nvPr/>
        </p:nvSpPr>
        <p:spPr>
          <a:xfrm>
            <a:off x="478970" y="4989796"/>
            <a:ext cx="3000621" cy="1645920"/>
          </a:xfrm>
          <a:prstGeom prst="roundRect">
            <a:avLst>
              <a:gd name="adj" fmla="val 14962"/>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a:solidFill>
                  <a:srgbClr val="224F87"/>
                </a:solidFill>
              </a:rPr>
              <a:t>7</a:t>
            </a:r>
            <a:r>
              <a:rPr lang="en-US" sz="2600" b="1" kern="1200">
                <a:solidFill>
                  <a:srgbClr val="224F87"/>
                </a:solidFill>
              </a:rPr>
              <a:t> </a:t>
            </a:r>
            <a:r>
              <a:rPr lang="en-US" sz="2600" b="1">
                <a:solidFill>
                  <a:srgbClr val="224F87"/>
                </a:solidFill>
              </a:rPr>
              <a:t>năng lực đặc thù</a:t>
            </a:r>
            <a:endParaRPr lang="en-US" sz="2600" b="1" kern="1200">
              <a:solidFill>
                <a:srgbClr val="224F87"/>
              </a:solidFill>
            </a:endParaRPr>
          </a:p>
        </p:txBody>
      </p:sp>
      <p:sp>
        <p:nvSpPr>
          <p:cNvPr id="29" name="Rectangle: Rounded Corners 28">
            <a:extLst>
              <a:ext uri="{FF2B5EF4-FFF2-40B4-BE49-F238E27FC236}">
                <a16:creationId xmlns:a16="http://schemas.microsoft.com/office/drawing/2014/main" id="{019E4E1D-0E93-4A59-8DB4-9893FA5C0CB0}"/>
              </a:ext>
            </a:extLst>
          </p:cNvPr>
          <p:cNvSpPr/>
          <p:nvPr/>
        </p:nvSpPr>
        <p:spPr>
          <a:xfrm>
            <a:off x="478970" y="3194309"/>
            <a:ext cx="3000621" cy="1645920"/>
          </a:xfrm>
          <a:prstGeom prst="roundRect">
            <a:avLst>
              <a:gd name="adj" fmla="val 1804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defTabSz="2222500">
              <a:lnSpc>
                <a:spcPct val="90000"/>
              </a:lnSpc>
              <a:spcBef>
                <a:spcPct val="0"/>
              </a:spcBef>
              <a:spcAft>
                <a:spcPct val="35000"/>
              </a:spcAft>
              <a:buNone/>
            </a:pPr>
            <a:r>
              <a:rPr lang="en-US" sz="2600" b="1" kern="1200">
                <a:solidFill>
                  <a:srgbClr val="224F87"/>
                </a:solidFill>
              </a:rPr>
              <a:t>3 </a:t>
            </a:r>
            <a:r>
              <a:rPr lang="en-US" sz="2600" b="1">
                <a:solidFill>
                  <a:srgbClr val="224F87"/>
                </a:solidFill>
              </a:rPr>
              <a:t>năng lực chung</a:t>
            </a:r>
            <a:endParaRPr lang="en-US" sz="2600" b="1" kern="1200">
              <a:solidFill>
                <a:srgbClr val="224F87"/>
              </a:solidFill>
            </a:endParaRPr>
          </a:p>
        </p:txBody>
      </p:sp>
      <p:sp>
        <p:nvSpPr>
          <p:cNvPr id="30" name="Rectangle: Rounded Corners 29">
            <a:extLst>
              <a:ext uri="{FF2B5EF4-FFF2-40B4-BE49-F238E27FC236}">
                <a16:creationId xmlns:a16="http://schemas.microsoft.com/office/drawing/2014/main" id="{6A3DA709-FA47-4147-85CD-A981127EE442}"/>
              </a:ext>
            </a:extLst>
          </p:cNvPr>
          <p:cNvSpPr/>
          <p:nvPr/>
        </p:nvSpPr>
        <p:spPr>
          <a:xfrm>
            <a:off x="478970" y="1398823"/>
            <a:ext cx="3000621" cy="164592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defTabSz="2222500">
              <a:lnSpc>
                <a:spcPct val="90000"/>
              </a:lnSpc>
              <a:spcBef>
                <a:spcPct val="0"/>
              </a:spcBef>
              <a:spcAft>
                <a:spcPct val="35000"/>
              </a:spcAft>
              <a:buNone/>
            </a:pPr>
            <a:r>
              <a:rPr lang="en-US" sz="2600" b="1" kern="1200">
                <a:solidFill>
                  <a:srgbClr val="224F87"/>
                </a:solidFill>
              </a:rPr>
              <a:t>5 </a:t>
            </a:r>
            <a:r>
              <a:rPr lang="en-US" sz="2600" b="1">
                <a:solidFill>
                  <a:srgbClr val="224F87"/>
                </a:solidFill>
              </a:rPr>
              <a:t>phẩm chất</a:t>
            </a:r>
            <a:endParaRPr lang="en-US" sz="2600" b="1" kern="1200">
              <a:solidFill>
                <a:srgbClr val="224F87"/>
              </a:solidFill>
            </a:endParaRPr>
          </a:p>
        </p:txBody>
      </p:sp>
      <p:sp>
        <p:nvSpPr>
          <p:cNvPr id="3" name="TextBox 2">
            <a:extLst>
              <a:ext uri="{FF2B5EF4-FFF2-40B4-BE49-F238E27FC236}">
                <a16:creationId xmlns:a16="http://schemas.microsoft.com/office/drawing/2014/main" id="{5F54B0DA-363D-4B02-A489-422389E7A329}"/>
              </a:ext>
            </a:extLst>
          </p:cNvPr>
          <p:cNvSpPr txBox="1"/>
          <p:nvPr/>
        </p:nvSpPr>
        <p:spPr>
          <a:xfrm>
            <a:off x="4115302" y="1654117"/>
            <a:ext cx="1817588" cy="584775"/>
          </a:xfrm>
          <a:prstGeom prst="rect">
            <a:avLst/>
          </a:prstGeom>
          <a:noFill/>
        </p:spPr>
        <p:txBody>
          <a:bodyPr wrap="square" rtlCol="0">
            <a:spAutoFit/>
          </a:bodyPr>
          <a:lstStyle/>
          <a:p>
            <a:pPr algn="ctr"/>
            <a:r>
              <a:rPr lang="en-US" sz="3200" b="1"/>
              <a:t>Yêu nước</a:t>
            </a:r>
          </a:p>
        </p:txBody>
      </p:sp>
      <p:sp>
        <p:nvSpPr>
          <p:cNvPr id="10" name="TextBox 9">
            <a:extLst>
              <a:ext uri="{FF2B5EF4-FFF2-40B4-BE49-F238E27FC236}">
                <a16:creationId xmlns:a16="http://schemas.microsoft.com/office/drawing/2014/main" id="{F4724B70-6A98-4A24-9A29-BEB5EC53AFB2}"/>
              </a:ext>
            </a:extLst>
          </p:cNvPr>
          <p:cNvSpPr txBox="1"/>
          <p:nvPr/>
        </p:nvSpPr>
        <p:spPr>
          <a:xfrm>
            <a:off x="6484950" y="1654117"/>
            <a:ext cx="1817588" cy="584775"/>
          </a:xfrm>
          <a:prstGeom prst="rect">
            <a:avLst/>
          </a:prstGeom>
          <a:noFill/>
        </p:spPr>
        <p:txBody>
          <a:bodyPr wrap="square" rtlCol="0">
            <a:spAutoFit/>
          </a:bodyPr>
          <a:lstStyle/>
          <a:p>
            <a:pPr algn="ctr"/>
            <a:r>
              <a:rPr lang="en-US" sz="3200" b="1"/>
              <a:t>Nhân ái</a:t>
            </a:r>
          </a:p>
        </p:txBody>
      </p:sp>
      <p:sp>
        <p:nvSpPr>
          <p:cNvPr id="11" name="TextBox 10">
            <a:extLst>
              <a:ext uri="{FF2B5EF4-FFF2-40B4-BE49-F238E27FC236}">
                <a16:creationId xmlns:a16="http://schemas.microsoft.com/office/drawing/2014/main" id="{5CF659F4-2018-4628-B24D-C92F48056098}"/>
              </a:ext>
            </a:extLst>
          </p:cNvPr>
          <p:cNvSpPr txBox="1"/>
          <p:nvPr/>
        </p:nvSpPr>
        <p:spPr>
          <a:xfrm>
            <a:off x="6484950" y="2281354"/>
            <a:ext cx="1817588" cy="584775"/>
          </a:xfrm>
          <a:prstGeom prst="rect">
            <a:avLst/>
          </a:prstGeom>
          <a:noFill/>
        </p:spPr>
        <p:txBody>
          <a:bodyPr wrap="square" rtlCol="0">
            <a:spAutoFit/>
          </a:bodyPr>
          <a:lstStyle/>
          <a:p>
            <a:pPr algn="ctr"/>
            <a:r>
              <a:rPr lang="en-US" sz="3200" b="1"/>
              <a:t>Chăm chỉ</a:t>
            </a:r>
          </a:p>
        </p:txBody>
      </p:sp>
      <p:sp>
        <p:nvSpPr>
          <p:cNvPr id="12" name="TextBox 11">
            <a:extLst>
              <a:ext uri="{FF2B5EF4-FFF2-40B4-BE49-F238E27FC236}">
                <a16:creationId xmlns:a16="http://schemas.microsoft.com/office/drawing/2014/main" id="{44E4F9FD-8F26-413E-A398-38D70A130972}"/>
              </a:ext>
            </a:extLst>
          </p:cNvPr>
          <p:cNvSpPr txBox="1"/>
          <p:nvPr/>
        </p:nvSpPr>
        <p:spPr>
          <a:xfrm>
            <a:off x="4115302" y="2281354"/>
            <a:ext cx="2051793" cy="584775"/>
          </a:xfrm>
          <a:prstGeom prst="rect">
            <a:avLst/>
          </a:prstGeom>
          <a:noFill/>
        </p:spPr>
        <p:txBody>
          <a:bodyPr wrap="square" rtlCol="0">
            <a:spAutoFit/>
          </a:bodyPr>
          <a:lstStyle/>
          <a:p>
            <a:pPr algn="ctr"/>
            <a:r>
              <a:rPr lang="en-US" sz="3200" b="1"/>
              <a:t>Trung thực</a:t>
            </a:r>
          </a:p>
        </p:txBody>
      </p:sp>
      <p:sp>
        <p:nvSpPr>
          <p:cNvPr id="13" name="TextBox 12">
            <a:extLst>
              <a:ext uri="{FF2B5EF4-FFF2-40B4-BE49-F238E27FC236}">
                <a16:creationId xmlns:a16="http://schemas.microsoft.com/office/drawing/2014/main" id="{F9BC7EEA-5DBD-481E-9D41-640E591110AB}"/>
              </a:ext>
            </a:extLst>
          </p:cNvPr>
          <p:cNvSpPr txBox="1"/>
          <p:nvPr/>
        </p:nvSpPr>
        <p:spPr>
          <a:xfrm>
            <a:off x="8620394" y="2281354"/>
            <a:ext cx="2370990" cy="584775"/>
          </a:xfrm>
          <a:prstGeom prst="rect">
            <a:avLst/>
          </a:prstGeom>
          <a:noFill/>
        </p:spPr>
        <p:txBody>
          <a:bodyPr wrap="square" rtlCol="0">
            <a:spAutoFit/>
          </a:bodyPr>
          <a:lstStyle/>
          <a:p>
            <a:pPr algn="ctr"/>
            <a:r>
              <a:rPr lang="en-US" sz="3200" b="1"/>
              <a:t>Trách nhiệm</a:t>
            </a:r>
          </a:p>
        </p:txBody>
      </p:sp>
      <p:sp>
        <p:nvSpPr>
          <p:cNvPr id="23" name="Rectangle 22">
            <a:extLst>
              <a:ext uri="{FF2B5EF4-FFF2-40B4-BE49-F238E27FC236}">
                <a16:creationId xmlns:a16="http://schemas.microsoft.com/office/drawing/2014/main" id="{3EB04540-77B8-438E-B350-EF320CB76898}"/>
              </a:ext>
            </a:extLst>
          </p:cNvPr>
          <p:cNvSpPr/>
          <p:nvPr/>
        </p:nvSpPr>
        <p:spPr>
          <a:xfrm>
            <a:off x="3767784" y="3194309"/>
            <a:ext cx="7680960" cy="16459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45628F0-6131-4FDB-82F0-24F3F1A13545}"/>
              </a:ext>
            </a:extLst>
          </p:cNvPr>
          <p:cNvSpPr txBox="1"/>
          <p:nvPr/>
        </p:nvSpPr>
        <p:spPr>
          <a:xfrm>
            <a:off x="4115301" y="3417492"/>
            <a:ext cx="2873327" cy="584775"/>
          </a:xfrm>
          <a:prstGeom prst="rect">
            <a:avLst/>
          </a:prstGeom>
          <a:noFill/>
        </p:spPr>
        <p:txBody>
          <a:bodyPr wrap="square" rtlCol="0">
            <a:spAutoFit/>
          </a:bodyPr>
          <a:lstStyle/>
          <a:p>
            <a:pPr algn="ctr"/>
            <a:r>
              <a:rPr lang="en-US" sz="3200" b="1"/>
              <a:t>Tự chủ, tự học</a:t>
            </a:r>
          </a:p>
        </p:txBody>
      </p:sp>
      <p:sp>
        <p:nvSpPr>
          <p:cNvPr id="25" name="TextBox 24">
            <a:extLst>
              <a:ext uri="{FF2B5EF4-FFF2-40B4-BE49-F238E27FC236}">
                <a16:creationId xmlns:a16="http://schemas.microsoft.com/office/drawing/2014/main" id="{ECBCC109-A31B-432E-9A55-A0F86B49768D}"/>
              </a:ext>
            </a:extLst>
          </p:cNvPr>
          <p:cNvSpPr txBox="1"/>
          <p:nvPr/>
        </p:nvSpPr>
        <p:spPr>
          <a:xfrm>
            <a:off x="7229441" y="3417492"/>
            <a:ext cx="3761943" cy="584775"/>
          </a:xfrm>
          <a:prstGeom prst="rect">
            <a:avLst/>
          </a:prstGeom>
          <a:noFill/>
        </p:spPr>
        <p:txBody>
          <a:bodyPr wrap="square" rtlCol="0">
            <a:spAutoFit/>
          </a:bodyPr>
          <a:lstStyle/>
          <a:p>
            <a:pPr algn="ctr"/>
            <a:r>
              <a:rPr lang="en-US" sz="3200" b="1"/>
              <a:t>Giao tiếp và hợp tác</a:t>
            </a:r>
          </a:p>
        </p:txBody>
      </p:sp>
      <p:sp>
        <p:nvSpPr>
          <p:cNvPr id="31" name="TextBox 30">
            <a:extLst>
              <a:ext uri="{FF2B5EF4-FFF2-40B4-BE49-F238E27FC236}">
                <a16:creationId xmlns:a16="http://schemas.microsoft.com/office/drawing/2014/main" id="{999721D9-7DB1-45AA-A5AC-C3D342F54C11}"/>
              </a:ext>
            </a:extLst>
          </p:cNvPr>
          <p:cNvSpPr txBox="1"/>
          <p:nvPr/>
        </p:nvSpPr>
        <p:spPr>
          <a:xfrm>
            <a:off x="4386724" y="5885128"/>
            <a:ext cx="1817588" cy="584775"/>
          </a:xfrm>
          <a:prstGeom prst="rect">
            <a:avLst/>
          </a:prstGeom>
          <a:noFill/>
        </p:spPr>
        <p:txBody>
          <a:bodyPr wrap="square" rtlCol="0">
            <a:spAutoFit/>
          </a:bodyPr>
          <a:lstStyle/>
          <a:p>
            <a:pPr algn="ctr"/>
            <a:r>
              <a:rPr lang="en-US" sz="3200" b="1"/>
              <a:t>Khoa học</a:t>
            </a:r>
          </a:p>
        </p:txBody>
      </p:sp>
      <p:sp>
        <p:nvSpPr>
          <p:cNvPr id="32" name="TextBox 31">
            <a:extLst>
              <a:ext uri="{FF2B5EF4-FFF2-40B4-BE49-F238E27FC236}">
                <a16:creationId xmlns:a16="http://schemas.microsoft.com/office/drawing/2014/main" id="{F19EF0FD-8516-48F5-BA0A-E7B91E7473AF}"/>
              </a:ext>
            </a:extLst>
          </p:cNvPr>
          <p:cNvSpPr txBox="1"/>
          <p:nvPr/>
        </p:nvSpPr>
        <p:spPr>
          <a:xfrm>
            <a:off x="4645352" y="4131285"/>
            <a:ext cx="5496784" cy="584775"/>
          </a:xfrm>
          <a:prstGeom prst="rect">
            <a:avLst/>
          </a:prstGeom>
          <a:noFill/>
        </p:spPr>
        <p:txBody>
          <a:bodyPr wrap="square" rtlCol="0">
            <a:spAutoFit/>
          </a:bodyPr>
          <a:lstStyle/>
          <a:p>
            <a:pPr algn="ctr"/>
            <a:r>
              <a:rPr lang="en-US" sz="3200" b="1"/>
              <a:t>Giải quyết vấn đề và sáng tạo</a:t>
            </a:r>
          </a:p>
        </p:txBody>
      </p:sp>
      <p:sp>
        <p:nvSpPr>
          <p:cNvPr id="33" name="TextBox 32">
            <a:extLst>
              <a:ext uri="{FF2B5EF4-FFF2-40B4-BE49-F238E27FC236}">
                <a16:creationId xmlns:a16="http://schemas.microsoft.com/office/drawing/2014/main" id="{4886301B-7691-48A1-B289-B8B1413D52AB}"/>
              </a:ext>
            </a:extLst>
          </p:cNvPr>
          <p:cNvSpPr txBox="1"/>
          <p:nvPr/>
        </p:nvSpPr>
        <p:spPr>
          <a:xfrm>
            <a:off x="6298387" y="5885128"/>
            <a:ext cx="2370990" cy="584775"/>
          </a:xfrm>
          <a:prstGeom prst="rect">
            <a:avLst/>
          </a:prstGeom>
          <a:noFill/>
        </p:spPr>
        <p:txBody>
          <a:bodyPr wrap="square" rtlCol="0">
            <a:spAutoFit/>
          </a:bodyPr>
          <a:lstStyle/>
          <a:p>
            <a:pPr algn="ctr"/>
            <a:r>
              <a:rPr lang="en-US" sz="3200" b="1"/>
              <a:t>Công nghệ</a:t>
            </a:r>
          </a:p>
        </p:txBody>
      </p:sp>
      <p:sp>
        <p:nvSpPr>
          <p:cNvPr id="35" name="TextBox 34">
            <a:extLst>
              <a:ext uri="{FF2B5EF4-FFF2-40B4-BE49-F238E27FC236}">
                <a16:creationId xmlns:a16="http://schemas.microsoft.com/office/drawing/2014/main" id="{8FC05975-84D5-43F2-9916-70007EA1B2EA}"/>
              </a:ext>
            </a:extLst>
          </p:cNvPr>
          <p:cNvSpPr txBox="1"/>
          <p:nvPr/>
        </p:nvSpPr>
        <p:spPr>
          <a:xfrm>
            <a:off x="3670206" y="5158202"/>
            <a:ext cx="2143984" cy="584775"/>
          </a:xfrm>
          <a:prstGeom prst="rect">
            <a:avLst/>
          </a:prstGeom>
          <a:noFill/>
        </p:spPr>
        <p:txBody>
          <a:bodyPr wrap="square" rtlCol="0">
            <a:spAutoFit/>
          </a:bodyPr>
          <a:lstStyle/>
          <a:p>
            <a:pPr algn="ctr"/>
            <a:r>
              <a:rPr lang="en-US" sz="3200" b="1"/>
              <a:t>Ngôn ngữ</a:t>
            </a:r>
          </a:p>
        </p:txBody>
      </p:sp>
      <p:sp>
        <p:nvSpPr>
          <p:cNvPr id="36" name="TextBox 35">
            <a:extLst>
              <a:ext uri="{FF2B5EF4-FFF2-40B4-BE49-F238E27FC236}">
                <a16:creationId xmlns:a16="http://schemas.microsoft.com/office/drawing/2014/main" id="{DF3178AC-4768-49B3-B502-521BC824314B}"/>
              </a:ext>
            </a:extLst>
          </p:cNvPr>
          <p:cNvSpPr txBox="1"/>
          <p:nvPr/>
        </p:nvSpPr>
        <p:spPr>
          <a:xfrm>
            <a:off x="5772076" y="5158202"/>
            <a:ext cx="1817588" cy="584775"/>
          </a:xfrm>
          <a:prstGeom prst="rect">
            <a:avLst/>
          </a:prstGeom>
          <a:noFill/>
        </p:spPr>
        <p:txBody>
          <a:bodyPr wrap="square" rtlCol="0">
            <a:spAutoFit/>
          </a:bodyPr>
          <a:lstStyle/>
          <a:p>
            <a:pPr algn="ctr"/>
            <a:r>
              <a:rPr lang="en-US" sz="3200" b="1"/>
              <a:t>Tính toán</a:t>
            </a:r>
          </a:p>
        </p:txBody>
      </p:sp>
      <p:sp>
        <p:nvSpPr>
          <p:cNvPr id="37" name="TextBox 36">
            <a:extLst>
              <a:ext uri="{FF2B5EF4-FFF2-40B4-BE49-F238E27FC236}">
                <a16:creationId xmlns:a16="http://schemas.microsoft.com/office/drawing/2014/main" id="{37D1DED7-4E65-4436-A2F7-98A78CEFA4CD}"/>
              </a:ext>
            </a:extLst>
          </p:cNvPr>
          <p:cNvSpPr txBox="1"/>
          <p:nvPr/>
        </p:nvSpPr>
        <p:spPr>
          <a:xfrm>
            <a:off x="9557228" y="5158202"/>
            <a:ext cx="1817588" cy="584775"/>
          </a:xfrm>
          <a:prstGeom prst="rect">
            <a:avLst/>
          </a:prstGeom>
          <a:noFill/>
        </p:spPr>
        <p:txBody>
          <a:bodyPr wrap="square" rtlCol="0">
            <a:spAutoFit/>
          </a:bodyPr>
          <a:lstStyle/>
          <a:p>
            <a:pPr algn="ctr"/>
            <a:r>
              <a:rPr lang="en-US" sz="3200" b="1"/>
              <a:t>Thẩm mỹ</a:t>
            </a:r>
          </a:p>
        </p:txBody>
      </p:sp>
      <p:sp>
        <p:nvSpPr>
          <p:cNvPr id="38" name="TextBox 37">
            <a:extLst>
              <a:ext uri="{FF2B5EF4-FFF2-40B4-BE49-F238E27FC236}">
                <a16:creationId xmlns:a16="http://schemas.microsoft.com/office/drawing/2014/main" id="{7DA287C8-9D82-4469-B988-55E34E7384D8}"/>
              </a:ext>
            </a:extLst>
          </p:cNvPr>
          <p:cNvSpPr txBox="1"/>
          <p:nvPr/>
        </p:nvSpPr>
        <p:spPr>
          <a:xfrm>
            <a:off x="7547550" y="5158202"/>
            <a:ext cx="2051793" cy="584775"/>
          </a:xfrm>
          <a:prstGeom prst="rect">
            <a:avLst/>
          </a:prstGeom>
          <a:noFill/>
        </p:spPr>
        <p:txBody>
          <a:bodyPr wrap="square" rtlCol="0">
            <a:spAutoFit/>
          </a:bodyPr>
          <a:lstStyle/>
          <a:p>
            <a:pPr algn="ctr"/>
            <a:r>
              <a:rPr lang="en-US" sz="3200" b="1"/>
              <a:t>Thể chất</a:t>
            </a:r>
          </a:p>
        </p:txBody>
      </p:sp>
      <p:sp>
        <p:nvSpPr>
          <p:cNvPr id="39" name="TextBox 38">
            <a:extLst>
              <a:ext uri="{FF2B5EF4-FFF2-40B4-BE49-F238E27FC236}">
                <a16:creationId xmlns:a16="http://schemas.microsoft.com/office/drawing/2014/main" id="{429FEC12-0AEA-4818-B42E-82A6F3F32164}"/>
              </a:ext>
            </a:extLst>
          </p:cNvPr>
          <p:cNvSpPr txBox="1"/>
          <p:nvPr/>
        </p:nvSpPr>
        <p:spPr>
          <a:xfrm>
            <a:off x="8763452" y="5885128"/>
            <a:ext cx="2370990" cy="584775"/>
          </a:xfrm>
          <a:prstGeom prst="rect">
            <a:avLst/>
          </a:prstGeom>
          <a:noFill/>
        </p:spPr>
        <p:txBody>
          <a:bodyPr wrap="square" rtlCol="0">
            <a:spAutoFit/>
          </a:bodyPr>
          <a:lstStyle/>
          <a:p>
            <a:pPr algn="ctr"/>
            <a:r>
              <a:rPr lang="en-US" sz="3200" b="1"/>
              <a:t>Tin học</a:t>
            </a:r>
          </a:p>
        </p:txBody>
      </p:sp>
    </p:spTree>
    <p:extLst>
      <p:ext uri="{BB962C8B-B14F-4D97-AF65-F5344CB8AC3E}">
        <p14:creationId xmlns:p14="http://schemas.microsoft.com/office/powerpoint/2010/main" val="343990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4CB743-BA28-0BA5-8C2E-E44244FF217D}"/>
              </a:ext>
            </a:extLst>
          </p:cNvPr>
          <p:cNvPicPr>
            <a:picLocks noChangeAspect="1"/>
          </p:cNvPicPr>
          <p:nvPr/>
        </p:nvPicPr>
        <p:blipFill>
          <a:blip r:embed="rId3"/>
          <a:stretch>
            <a:fillRect/>
          </a:stretch>
        </p:blipFill>
        <p:spPr>
          <a:xfrm>
            <a:off x="4280469" y="1615418"/>
            <a:ext cx="7911531" cy="5242581"/>
          </a:xfrm>
          <a:prstGeom prst="rect">
            <a:avLst/>
          </a:prstGeom>
        </p:spPr>
      </p:pic>
      <p:sp>
        <p:nvSpPr>
          <p:cNvPr id="5" name="Title 4">
            <a:extLst>
              <a:ext uri="{FF2B5EF4-FFF2-40B4-BE49-F238E27FC236}">
                <a16:creationId xmlns:a16="http://schemas.microsoft.com/office/drawing/2014/main" id="{E3DAD838-D38F-0611-3443-C8EF6D8BBB3F}"/>
              </a:ext>
            </a:extLst>
          </p:cNvPr>
          <p:cNvSpPr>
            <a:spLocks noGrp="1"/>
          </p:cNvSpPr>
          <p:nvPr>
            <p:ph type="title"/>
          </p:nvPr>
        </p:nvSpPr>
        <p:spPr/>
        <p:txBody>
          <a:bodyPr/>
          <a:lstStyle/>
          <a:p>
            <a:r>
              <a:rPr lang="en-US"/>
              <a:t>Tham khảo</a:t>
            </a:r>
          </a:p>
        </p:txBody>
      </p:sp>
      <p:pic>
        <p:nvPicPr>
          <p:cNvPr id="2" name="Picture 2">
            <a:extLst>
              <a:ext uri="{FF2B5EF4-FFF2-40B4-BE49-F238E27FC236}">
                <a16:creationId xmlns:a16="http://schemas.microsoft.com/office/drawing/2014/main" id="{2EAD1D85-FC11-DB32-2F19-1037BE6904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294" y="3058324"/>
            <a:ext cx="4366977" cy="377013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95CD4B29-CD00-8588-87A2-F94036A03FE0}"/>
              </a:ext>
            </a:extLst>
          </p:cNvPr>
          <p:cNvSpPr>
            <a:spLocks noGrp="1"/>
          </p:cNvSpPr>
          <p:nvPr>
            <p:ph idx="1"/>
          </p:nvPr>
        </p:nvSpPr>
        <p:spPr>
          <a:xfrm>
            <a:off x="220683" y="1615418"/>
            <a:ext cx="4648200" cy="1603375"/>
          </a:xfrm>
        </p:spPr>
        <p:txBody>
          <a:bodyPr>
            <a:normAutofit lnSpcReduction="10000"/>
          </a:bodyPr>
          <a:lstStyle/>
          <a:p>
            <a:r>
              <a:rPr lang="en-US"/>
              <a:t>Năm điều Bác Hồ dạy</a:t>
            </a:r>
          </a:p>
          <a:p>
            <a:r>
              <a:rPr lang="en-US"/>
              <a:t>Sáu mức học của Bloom</a:t>
            </a:r>
          </a:p>
          <a:p>
            <a:r>
              <a:rPr lang="en-US"/>
              <a:t>Bảy trí năng của Gardner</a:t>
            </a:r>
          </a:p>
        </p:txBody>
      </p:sp>
    </p:spTree>
    <p:extLst>
      <p:ext uri="{BB962C8B-B14F-4D97-AF65-F5344CB8AC3E}">
        <p14:creationId xmlns:p14="http://schemas.microsoft.com/office/powerpoint/2010/main" val="781141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A55B4D6-FEA3-41C6-8DF4-667C74BD70B1}"/>
              </a:ext>
            </a:extLst>
          </p:cNvPr>
          <p:cNvSpPr/>
          <p:nvPr/>
        </p:nvSpPr>
        <p:spPr>
          <a:xfrm>
            <a:off x="6329546" y="4438675"/>
            <a:ext cx="4877671" cy="1860549"/>
          </a:xfrm>
          <a:prstGeom prst="roundRect">
            <a:avLst/>
          </a:prstGeom>
          <a:solidFill>
            <a:srgbClr val="B7DD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2800" b="1">
                <a:solidFill>
                  <a:schemeClr val="tx1"/>
                </a:solidFill>
              </a:rPr>
              <a:t>Đánh giá bằng nhận xét </a:t>
            </a:r>
          </a:p>
          <a:p>
            <a:pPr algn="ctr" fontAlgn="ctr"/>
            <a:r>
              <a:rPr lang="en-US" sz="2800" b="1">
                <a:solidFill>
                  <a:schemeClr val="tx1"/>
                </a:solidFill>
              </a:rPr>
              <a:t>kết hợp với ĐIỂM SỐ</a:t>
            </a:r>
          </a:p>
        </p:txBody>
      </p:sp>
      <p:sp>
        <p:nvSpPr>
          <p:cNvPr id="4" name="Title 3">
            <a:extLst>
              <a:ext uri="{FF2B5EF4-FFF2-40B4-BE49-F238E27FC236}">
                <a16:creationId xmlns:a16="http://schemas.microsoft.com/office/drawing/2014/main" id="{488C8D9C-FD56-47B0-ADAF-7CD31DFCE4AA}"/>
              </a:ext>
            </a:extLst>
          </p:cNvPr>
          <p:cNvSpPr>
            <a:spLocks noGrp="1"/>
          </p:cNvSpPr>
          <p:nvPr>
            <p:ph type="title"/>
          </p:nvPr>
        </p:nvSpPr>
        <p:spPr>
          <a:xfrm>
            <a:off x="755075" y="411977"/>
            <a:ext cx="10515600" cy="1195317"/>
          </a:xfrm>
        </p:spPr>
        <p:txBody>
          <a:bodyPr/>
          <a:lstStyle/>
          <a:p>
            <a:r>
              <a:rPr lang="en-US"/>
              <a:t>Môn Tin học trong chương trình 2018</a:t>
            </a:r>
          </a:p>
        </p:txBody>
      </p:sp>
      <p:graphicFrame>
        <p:nvGraphicFramePr>
          <p:cNvPr id="7" name="Table 6">
            <a:extLst>
              <a:ext uri="{FF2B5EF4-FFF2-40B4-BE49-F238E27FC236}">
                <a16:creationId xmlns:a16="http://schemas.microsoft.com/office/drawing/2014/main" id="{B6088882-42A2-4438-9825-5DEF0AE6DFA7}"/>
              </a:ext>
            </a:extLst>
          </p:cNvPr>
          <p:cNvGraphicFramePr>
            <a:graphicFrameLocks noGrp="1"/>
          </p:cNvGraphicFramePr>
          <p:nvPr/>
        </p:nvGraphicFramePr>
        <p:xfrm>
          <a:off x="838200" y="4680531"/>
          <a:ext cx="5298215" cy="1860550"/>
        </p:xfrm>
        <a:graphic>
          <a:graphicData uri="http://schemas.openxmlformats.org/drawingml/2006/table">
            <a:tbl>
              <a:tblPr>
                <a:tableStyleId>{5C22544A-7EE6-4342-B048-85BDC9FD1C3A}</a:tableStyleId>
              </a:tblPr>
              <a:tblGrid>
                <a:gridCol w="5298215">
                  <a:extLst>
                    <a:ext uri="{9D8B030D-6E8A-4147-A177-3AD203B41FA5}">
                      <a16:colId xmlns:a16="http://schemas.microsoft.com/office/drawing/2014/main" val="3337767287"/>
                    </a:ext>
                  </a:extLst>
                </a:gridCol>
              </a:tblGrid>
              <a:tr h="365760">
                <a:tc>
                  <a:txBody>
                    <a:bodyPr/>
                    <a:lstStyle/>
                    <a:p>
                      <a:pPr algn="l" fontAlgn="ctr">
                        <a:spcBef>
                          <a:spcPts val="200"/>
                        </a:spcBef>
                        <a:spcAft>
                          <a:spcPts val="200"/>
                        </a:spcAft>
                      </a:pPr>
                      <a:r>
                        <a:rPr lang="en-US" sz="2400" u="none" strike="noStrike">
                          <a:effectLst/>
                          <a:latin typeface="Arial" panose="020B0604020202020204" pitchFamily="34" charset="0"/>
                          <a:cs typeface="Arial" panose="020B0604020202020204" pitchFamily="34" charset="0"/>
                        </a:rPr>
                        <a:t>Giáo dục thể chất </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5231080"/>
                  </a:ext>
                </a:extLst>
              </a:tr>
              <a:tr h="365760">
                <a:tc>
                  <a:txBody>
                    <a:bodyPr/>
                    <a:lstStyle/>
                    <a:p>
                      <a:pPr algn="l" fontAlgn="ctr">
                        <a:spcBef>
                          <a:spcPts val="200"/>
                        </a:spcBef>
                        <a:spcAft>
                          <a:spcPts val="200"/>
                        </a:spcAft>
                      </a:pPr>
                      <a:r>
                        <a:rPr lang="en-US" sz="2400" u="none" strike="noStrike">
                          <a:effectLst/>
                          <a:latin typeface="Arial" panose="020B0604020202020204" pitchFamily="34" charset="0"/>
                          <a:cs typeface="Arial" panose="020B0604020202020204" pitchFamily="34" charset="0"/>
                        </a:rPr>
                        <a:t>Nghệ thuật (Âm nhạc, Mĩ thuật) </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4572995"/>
                  </a:ext>
                </a:extLst>
              </a:tr>
              <a:tr h="365760">
                <a:tc>
                  <a:txBody>
                    <a:bodyPr/>
                    <a:lstStyle/>
                    <a:p>
                      <a:pPr algn="l" fontAlgn="ctr">
                        <a:spcBef>
                          <a:spcPts val="200"/>
                        </a:spcBef>
                        <a:spcAft>
                          <a:spcPts val="200"/>
                        </a:spcAft>
                      </a:pPr>
                      <a:r>
                        <a:rPr lang="vi-VN" sz="2400" u="none" strike="noStrike">
                          <a:solidFill>
                            <a:schemeClr val="accent2">
                              <a:lumMod val="75000"/>
                            </a:schemeClr>
                          </a:solidFill>
                          <a:effectLst/>
                          <a:latin typeface="Arial" panose="020B0604020202020204" pitchFamily="34" charset="0"/>
                          <a:cs typeface="Arial" panose="020B0604020202020204" pitchFamily="34" charset="0"/>
                        </a:rPr>
                        <a:t>Hoạt động trải nghiệm, hướng nghiệp </a:t>
                      </a:r>
                      <a:endParaRPr lang="vi-VN" sz="2400" b="0" i="0" u="none" strike="noStrike">
                        <a:solidFill>
                          <a:schemeClr val="accent2">
                            <a:lumMod val="75000"/>
                          </a:schemeClr>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2037578"/>
                  </a:ext>
                </a:extLst>
              </a:tr>
              <a:tr h="365760">
                <a:tc>
                  <a:txBody>
                    <a:bodyPr/>
                    <a:lstStyle/>
                    <a:p>
                      <a:pPr algn="l" fontAlgn="ctr">
                        <a:spcBef>
                          <a:spcPts val="200"/>
                        </a:spcBef>
                        <a:spcAft>
                          <a:spcPts val="200"/>
                        </a:spcAft>
                      </a:pPr>
                      <a:r>
                        <a:rPr lang="vi-VN" sz="2400" u="none" strike="noStrike">
                          <a:solidFill>
                            <a:schemeClr val="accent2">
                              <a:lumMod val="75000"/>
                            </a:schemeClr>
                          </a:solidFill>
                          <a:effectLst/>
                          <a:latin typeface="Arial" panose="020B0604020202020204" pitchFamily="34" charset="0"/>
                          <a:cs typeface="Arial" panose="020B0604020202020204" pitchFamily="34" charset="0"/>
                        </a:rPr>
                        <a:t>Nội dung giáo dục của địa phương </a:t>
                      </a:r>
                      <a:endParaRPr lang="vi-VN" sz="2400" b="0" i="0" u="none" strike="noStrike">
                        <a:solidFill>
                          <a:schemeClr val="accent2">
                            <a:lumMod val="75000"/>
                          </a:schemeClr>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8142155"/>
                  </a:ext>
                </a:extLst>
              </a:tr>
              <a:tr h="365760">
                <a:tc>
                  <a:txBody>
                    <a:bodyPr/>
                    <a:lstStyle/>
                    <a:p>
                      <a:pPr algn="l" fontAlgn="ctr">
                        <a:spcBef>
                          <a:spcPts val="200"/>
                        </a:spcBef>
                        <a:spcAft>
                          <a:spcPts val="200"/>
                        </a:spcAft>
                      </a:pPr>
                      <a:r>
                        <a:rPr lang="en-US" sz="2400" u="none" strike="noStrike">
                          <a:solidFill>
                            <a:schemeClr val="accent2">
                              <a:lumMod val="75000"/>
                            </a:schemeClr>
                          </a:solidFill>
                          <a:effectLst/>
                          <a:latin typeface="Arial" panose="020B0604020202020204" pitchFamily="34" charset="0"/>
                          <a:cs typeface="Arial" panose="020B0604020202020204" pitchFamily="34" charset="0"/>
                        </a:rPr>
                        <a:t>Môn học tự chọn</a:t>
                      </a:r>
                      <a:endParaRPr lang="en-US" sz="2400" b="0" i="0" u="none" strike="noStrike">
                        <a:solidFill>
                          <a:schemeClr val="accent2">
                            <a:lumMod val="75000"/>
                          </a:schemeClr>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214271"/>
                  </a:ext>
                </a:extLst>
              </a:tr>
            </a:tbl>
          </a:graphicData>
        </a:graphic>
      </p:graphicFrame>
      <p:graphicFrame>
        <p:nvGraphicFramePr>
          <p:cNvPr id="6" name="Table 5">
            <a:extLst>
              <a:ext uri="{FF2B5EF4-FFF2-40B4-BE49-F238E27FC236}">
                <a16:creationId xmlns:a16="http://schemas.microsoft.com/office/drawing/2014/main" id="{99AD86B0-3184-4554-932A-0B085479BF1D}"/>
              </a:ext>
            </a:extLst>
          </p:cNvPr>
          <p:cNvGraphicFramePr>
            <a:graphicFrameLocks noGrp="1"/>
          </p:cNvGraphicFramePr>
          <p:nvPr/>
        </p:nvGraphicFramePr>
        <p:xfrm>
          <a:off x="842199" y="1579855"/>
          <a:ext cx="3051958" cy="2976880"/>
        </p:xfrm>
        <a:graphic>
          <a:graphicData uri="http://schemas.openxmlformats.org/drawingml/2006/table">
            <a:tbl>
              <a:tblPr>
                <a:tableStyleId>{5C22544A-7EE6-4342-B048-85BDC9FD1C3A}</a:tableStyleId>
              </a:tblPr>
              <a:tblGrid>
                <a:gridCol w="3051958">
                  <a:extLst>
                    <a:ext uri="{9D8B030D-6E8A-4147-A177-3AD203B41FA5}">
                      <a16:colId xmlns:a16="http://schemas.microsoft.com/office/drawing/2014/main" val="3337767287"/>
                    </a:ext>
                  </a:extLst>
                </a:gridCol>
              </a:tblGrid>
              <a:tr h="365760">
                <a:tc>
                  <a:txBody>
                    <a:bodyPr/>
                    <a:lstStyle/>
                    <a:p>
                      <a:pPr algn="l" fontAlgn="ctr">
                        <a:spcBef>
                          <a:spcPts val="200"/>
                        </a:spcBef>
                        <a:spcAft>
                          <a:spcPts val="200"/>
                        </a:spcAft>
                      </a:pPr>
                      <a:r>
                        <a:rPr lang="en-US" sz="2400" u="none" strike="noStrike">
                          <a:effectLst/>
                          <a:latin typeface="Arial" panose="020B0604020202020204" pitchFamily="34" charset="0"/>
                          <a:cs typeface="Arial" panose="020B0604020202020204" pitchFamily="34" charset="0"/>
                        </a:rPr>
                        <a:t>Ngữ văn </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5231080"/>
                  </a:ext>
                </a:extLst>
              </a:tr>
              <a:tr h="365760">
                <a:tc>
                  <a:txBody>
                    <a:bodyPr/>
                    <a:lstStyle/>
                    <a:p>
                      <a:pPr algn="l" fontAlgn="ctr">
                        <a:spcBef>
                          <a:spcPts val="200"/>
                        </a:spcBef>
                        <a:spcAft>
                          <a:spcPts val="200"/>
                        </a:spcAft>
                      </a:pPr>
                      <a:r>
                        <a:rPr lang="en-US" sz="2400" u="none" strike="noStrike">
                          <a:effectLst/>
                          <a:latin typeface="Arial" panose="020B0604020202020204" pitchFamily="34" charset="0"/>
                          <a:cs typeface="Arial" panose="020B0604020202020204" pitchFamily="34" charset="0"/>
                        </a:rPr>
                        <a:t>Toán </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4572995"/>
                  </a:ext>
                </a:extLst>
              </a:tr>
              <a:tr h="365760">
                <a:tc>
                  <a:txBody>
                    <a:bodyPr/>
                    <a:lstStyle/>
                    <a:p>
                      <a:pPr algn="l" fontAlgn="ctr">
                        <a:spcBef>
                          <a:spcPts val="200"/>
                        </a:spcBef>
                        <a:spcAft>
                          <a:spcPts val="200"/>
                        </a:spcAft>
                      </a:pPr>
                      <a:r>
                        <a:rPr lang="en-US" sz="2400" u="none" strike="noStrike">
                          <a:solidFill>
                            <a:schemeClr val="accent2">
                              <a:lumMod val="75000"/>
                            </a:schemeClr>
                          </a:solidFill>
                          <a:effectLst/>
                          <a:latin typeface="Arial" panose="020B0604020202020204" pitchFamily="34" charset="0"/>
                          <a:cs typeface="Arial" panose="020B0604020202020204" pitchFamily="34" charset="0"/>
                        </a:rPr>
                        <a:t>Ngoại ngữ 1 </a:t>
                      </a:r>
                      <a:endParaRPr lang="en-US" sz="2400" b="0" i="0" u="none" strike="noStrike">
                        <a:solidFill>
                          <a:schemeClr val="accent2">
                            <a:lumMod val="75000"/>
                          </a:schemeClr>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2037578"/>
                  </a:ext>
                </a:extLst>
              </a:tr>
              <a:tr h="365760">
                <a:tc>
                  <a:txBody>
                    <a:bodyPr/>
                    <a:lstStyle/>
                    <a:p>
                      <a:pPr algn="l" fontAlgn="ctr">
                        <a:spcBef>
                          <a:spcPts val="200"/>
                        </a:spcBef>
                        <a:spcAft>
                          <a:spcPts val="200"/>
                        </a:spcAft>
                      </a:pPr>
                      <a:r>
                        <a:rPr lang="en-US" sz="2400" u="none" strike="noStrike">
                          <a:solidFill>
                            <a:schemeClr val="accent2">
                              <a:lumMod val="75000"/>
                            </a:schemeClr>
                          </a:solidFill>
                          <a:effectLst/>
                          <a:latin typeface="Arial" panose="020B0604020202020204" pitchFamily="34" charset="0"/>
                          <a:cs typeface="Arial" panose="020B0604020202020204" pitchFamily="34" charset="0"/>
                        </a:rPr>
                        <a:t>Giáo dục công dân </a:t>
                      </a:r>
                      <a:endParaRPr lang="en-US" sz="2400" b="0" i="0" u="none" strike="noStrike">
                        <a:solidFill>
                          <a:schemeClr val="accent2">
                            <a:lumMod val="75000"/>
                          </a:schemeClr>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68142155"/>
                  </a:ext>
                </a:extLst>
              </a:tr>
              <a:tr h="365760">
                <a:tc>
                  <a:txBody>
                    <a:bodyPr/>
                    <a:lstStyle/>
                    <a:p>
                      <a:pPr algn="l" fontAlgn="ctr">
                        <a:spcBef>
                          <a:spcPts val="200"/>
                        </a:spcBef>
                        <a:spcAft>
                          <a:spcPts val="200"/>
                        </a:spcAft>
                      </a:pPr>
                      <a:r>
                        <a:rPr lang="en-US" sz="2400" u="none" strike="noStrike">
                          <a:solidFill>
                            <a:schemeClr val="accent2">
                              <a:lumMod val="75000"/>
                            </a:schemeClr>
                          </a:solidFill>
                          <a:effectLst/>
                          <a:latin typeface="Arial" panose="020B0604020202020204" pitchFamily="34" charset="0"/>
                          <a:cs typeface="Arial" panose="020B0604020202020204" pitchFamily="34" charset="0"/>
                        </a:rPr>
                        <a:t>Lịch sử và Địa lí </a:t>
                      </a:r>
                      <a:endParaRPr lang="en-US" sz="2400" b="0" i="0" u="none" strike="noStrike">
                        <a:solidFill>
                          <a:schemeClr val="accent2">
                            <a:lumMod val="75000"/>
                          </a:schemeClr>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214271"/>
                  </a:ext>
                </a:extLst>
              </a:tr>
              <a:tr h="365760">
                <a:tc>
                  <a:txBody>
                    <a:bodyPr/>
                    <a:lstStyle/>
                    <a:p>
                      <a:pPr algn="l" fontAlgn="ctr">
                        <a:spcBef>
                          <a:spcPts val="200"/>
                        </a:spcBef>
                        <a:spcAft>
                          <a:spcPts val="200"/>
                        </a:spcAft>
                      </a:pPr>
                      <a:r>
                        <a:rPr lang="en-US" sz="2400" u="none" strike="noStrike">
                          <a:effectLst/>
                          <a:latin typeface="Arial" panose="020B0604020202020204" pitchFamily="34" charset="0"/>
                          <a:cs typeface="Arial" panose="020B0604020202020204" pitchFamily="34" charset="0"/>
                        </a:rPr>
                        <a:t>Khoa học tự nhiên </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3433507"/>
                  </a:ext>
                </a:extLst>
              </a:tr>
              <a:tr h="365760">
                <a:tc>
                  <a:txBody>
                    <a:bodyPr/>
                    <a:lstStyle/>
                    <a:p>
                      <a:pPr algn="l" fontAlgn="ctr">
                        <a:spcBef>
                          <a:spcPts val="200"/>
                        </a:spcBef>
                        <a:spcAft>
                          <a:spcPts val="200"/>
                        </a:spcAft>
                      </a:pPr>
                      <a:r>
                        <a:rPr lang="en-US" sz="2400" u="none" strike="noStrike">
                          <a:effectLst/>
                          <a:latin typeface="Arial" panose="020B0604020202020204" pitchFamily="34" charset="0"/>
                          <a:cs typeface="Arial" panose="020B0604020202020204" pitchFamily="34" charset="0"/>
                        </a:rPr>
                        <a:t>Công nghệ </a:t>
                      </a:r>
                      <a:endParaRPr lang="en-US" sz="2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9411994"/>
                  </a:ext>
                </a:extLst>
              </a:tr>
              <a:tr h="365760">
                <a:tc>
                  <a:txBody>
                    <a:bodyPr/>
                    <a:lstStyle/>
                    <a:p>
                      <a:pPr algn="l" fontAlgn="ctr">
                        <a:spcBef>
                          <a:spcPts val="200"/>
                        </a:spcBef>
                        <a:spcAft>
                          <a:spcPts val="200"/>
                        </a:spcAft>
                      </a:pPr>
                      <a:r>
                        <a:rPr lang="en-US" sz="2400" b="1" u="none" strike="noStrike">
                          <a:effectLst/>
                          <a:latin typeface="Arial" panose="020B0604020202020204" pitchFamily="34" charset="0"/>
                          <a:cs typeface="Arial" panose="020B0604020202020204" pitchFamily="34" charset="0"/>
                        </a:rPr>
                        <a:t>Tin học </a:t>
                      </a:r>
                      <a:endParaRPr lang="en-US" sz="2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2868981"/>
                  </a:ext>
                </a:extLst>
              </a:tr>
            </a:tbl>
          </a:graphicData>
        </a:graphic>
      </p:graphicFrame>
      <p:sp>
        <p:nvSpPr>
          <p:cNvPr id="11" name="Rectangle: Rounded Corners 10">
            <a:extLst>
              <a:ext uri="{FF2B5EF4-FFF2-40B4-BE49-F238E27FC236}">
                <a16:creationId xmlns:a16="http://schemas.microsoft.com/office/drawing/2014/main" id="{85D24849-02EB-481C-91C9-E3AE014662FB}"/>
              </a:ext>
            </a:extLst>
          </p:cNvPr>
          <p:cNvSpPr/>
          <p:nvPr/>
        </p:nvSpPr>
        <p:spPr>
          <a:xfrm>
            <a:off x="6329545" y="1930905"/>
            <a:ext cx="4877671" cy="1860549"/>
          </a:xfrm>
          <a:prstGeom prst="roundRect">
            <a:avLst/>
          </a:prstGeom>
          <a:solidFill>
            <a:srgbClr val="B7DD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2800" b="1" u="none" strike="noStrike">
                <a:solidFill>
                  <a:schemeClr val="tx1"/>
                </a:solidFill>
                <a:effectLst/>
              </a:rPr>
              <a:t>Môn học bắt buộc</a:t>
            </a:r>
          </a:p>
          <a:p>
            <a:pPr algn="ctr" fontAlgn="ctr"/>
            <a:r>
              <a:rPr lang="en-US" sz="2800" b="1" u="none" strike="noStrike">
                <a:solidFill>
                  <a:schemeClr val="tx1"/>
                </a:solidFill>
                <a:effectLst/>
              </a:rPr>
              <a:t>từ lớp 3 đến lớp 12</a:t>
            </a:r>
            <a:endParaRPr lang="en-US" sz="2800" b="1" i="0" u="none" strike="noStrike">
              <a:solidFill>
                <a:schemeClr val="tx1"/>
              </a:solidFill>
              <a:effectLst/>
              <a:latin typeface="Times New Roman Bold" panose="02020803070505020304" pitchFamily="18" charset="0"/>
            </a:endParaRPr>
          </a:p>
        </p:txBody>
      </p:sp>
      <p:sp>
        <p:nvSpPr>
          <p:cNvPr id="21" name="Rectangle: Rounded Corners 20">
            <a:extLst>
              <a:ext uri="{FF2B5EF4-FFF2-40B4-BE49-F238E27FC236}">
                <a16:creationId xmlns:a16="http://schemas.microsoft.com/office/drawing/2014/main" id="{91411350-004D-4A84-A694-B34041CA42CB}"/>
              </a:ext>
            </a:extLst>
          </p:cNvPr>
          <p:cNvSpPr/>
          <p:nvPr/>
        </p:nvSpPr>
        <p:spPr>
          <a:xfrm>
            <a:off x="755075" y="4180113"/>
            <a:ext cx="1477488" cy="536043"/>
          </a:xfrm>
          <a:prstGeom prst="roundRect">
            <a:avLst/>
          </a:prstGeom>
          <a:solidFill>
            <a:srgbClr val="FEC6F3"/>
          </a:solidFill>
          <a:ln>
            <a:solidFill>
              <a:srgbClr val="FB09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rPr>
              <a:t>Tin học</a:t>
            </a:r>
          </a:p>
        </p:txBody>
      </p:sp>
    </p:spTree>
    <p:extLst>
      <p:ext uri="{BB962C8B-B14F-4D97-AF65-F5344CB8AC3E}">
        <p14:creationId xmlns:p14="http://schemas.microsoft.com/office/powerpoint/2010/main" val="206279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2360A-4A5F-41F0-8D1E-01CDAB7E06EB}"/>
              </a:ext>
            </a:extLst>
          </p:cNvPr>
          <p:cNvSpPr>
            <a:spLocks noGrp="1"/>
          </p:cNvSpPr>
          <p:nvPr>
            <p:ph type="title"/>
          </p:nvPr>
        </p:nvSpPr>
        <p:spPr>
          <a:noFill/>
        </p:spPr>
        <p:txBody>
          <a:bodyPr>
            <a:normAutofit/>
          </a:bodyPr>
          <a:lstStyle/>
          <a:p>
            <a:r>
              <a:rPr lang="en-US" b="1"/>
              <a:t>Chương trình Tin học 2018</a:t>
            </a:r>
          </a:p>
        </p:txBody>
      </p:sp>
      <p:sp>
        <p:nvSpPr>
          <p:cNvPr id="19" name="TextBox 18">
            <a:extLst>
              <a:ext uri="{FF2B5EF4-FFF2-40B4-BE49-F238E27FC236}">
                <a16:creationId xmlns:a16="http://schemas.microsoft.com/office/drawing/2014/main" id="{6D76AD7E-4203-4A93-AC70-8432142C8154}"/>
              </a:ext>
            </a:extLst>
          </p:cNvPr>
          <p:cNvSpPr txBox="1"/>
          <p:nvPr/>
        </p:nvSpPr>
        <p:spPr>
          <a:xfrm>
            <a:off x="3788229" y="2496398"/>
            <a:ext cx="7685314" cy="1745455"/>
          </a:xfrm>
          <a:prstGeom prst="rect">
            <a:avLst/>
          </a:prstGeom>
          <a:solidFill>
            <a:schemeClr val="accent2">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vi-VN" sz="1700" b="1" i="0" kern="1200">
                <a:solidFill>
                  <a:srgbClr val="224F87"/>
                </a:solidFill>
              </a:rPr>
              <a:t>NLa: </a:t>
            </a:r>
            <a:r>
              <a:rPr lang="vi-VN" sz="1700" b="0" i="0" kern="1200">
                <a:solidFill>
                  <a:srgbClr val="224F87"/>
                </a:solidFill>
              </a:rPr>
              <a:t>Sử dụng và quản lí các phương tiện công nghệ thông tin và truyền</a:t>
            </a:r>
            <a:r>
              <a:rPr lang="en-US" sz="1700" b="0" i="0" kern="1200">
                <a:solidFill>
                  <a:srgbClr val="224F87"/>
                </a:solidFill>
              </a:rPr>
              <a:t> </a:t>
            </a:r>
            <a:r>
              <a:rPr lang="vi-VN" sz="1700" b="0" i="0" kern="1200">
                <a:solidFill>
                  <a:srgbClr val="224F87"/>
                </a:solidFill>
              </a:rPr>
              <a:t>thông.</a:t>
            </a:r>
            <a:endParaRPr lang="en-US" sz="1700" kern="1200">
              <a:solidFill>
                <a:srgbClr val="224F87"/>
              </a:solidFill>
            </a:endParaRPr>
          </a:p>
          <a:p>
            <a:pPr marL="0" lvl="0" indent="0" algn="l" defTabSz="755650">
              <a:lnSpc>
                <a:spcPct val="100000"/>
              </a:lnSpc>
              <a:spcBef>
                <a:spcPct val="0"/>
              </a:spcBef>
              <a:spcAft>
                <a:spcPct val="35000"/>
              </a:spcAft>
              <a:buNone/>
            </a:pPr>
            <a:r>
              <a:rPr lang="vi-VN" sz="1700" b="1" i="0" kern="1200">
                <a:solidFill>
                  <a:srgbClr val="224F87"/>
                </a:solidFill>
              </a:rPr>
              <a:t>NLb: </a:t>
            </a:r>
            <a:r>
              <a:rPr lang="vi-VN" sz="1700" b="0" i="0" kern="1200">
                <a:solidFill>
                  <a:srgbClr val="224F87"/>
                </a:solidFill>
              </a:rPr>
              <a:t>Ứng xử phù hợp trong môi trường số.</a:t>
            </a:r>
            <a:endParaRPr lang="en-US" sz="1700" kern="1200">
              <a:solidFill>
                <a:srgbClr val="224F87"/>
              </a:solidFill>
            </a:endParaRPr>
          </a:p>
          <a:p>
            <a:pPr marL="0" lvl="0" indent="0" algn="l" defTabSz="755650">
              <a:lnSpc>
                <a:spcPct val="100000"/>
              </a:lnSpc>
              <a:spcBef>
                <a:spcPct val="0"/>
              </a:spcBef>
              <a:spcAft>
                <a:spcPct val="35000"/>
              </a:spcAft>
              <a:buNone/>
            </a:pPr>
            <a:r>
              <a:rPr lang="vi-VN" sz="1700" b="1" i="0" kern="1200">
                <a:solidFill>
                  <a:srgbClr val="224F87"/>
                </a:solidFill>
              </a:rPr>
              <a:t>NLc: </a:t>
            </a:r>
            <a:r>
              <a:rPr lang="vi-VN" sz="1700" b="0" i="0" kern="1200">
                <a:solidFill>
                  <a:srgbClr val="224F87"/>
                </a:solidFill>
              </a:rPr>
              <a:t>Giải quyết vấn đề với sự hỗ trợ của công nghệ thông tin và truyền</a:t>
            </a:r>
            <a:r>
              <a:rPr lang="en-US" sz="1700" b="0" i="0" kern="1200">
                <a:solidFill>
                  <a:srgbClr val="224F87"/>
                </a:solidFill>
              </a:rPr>
              <a:t> </a:t>
            </a:r>
            <a:r>
              <a:rPr lang="vi-VN" sz="1700" b="0" i="0" kern="1200">
                <a:solidFill>
                  <a:srgbClr val="224F87"/>
                </a:solidFill>
              </a:rPr>
              <a:t>thông.</a:t>
            </a:r>
            <a:endParaRPr lang="en-US" sz="1700" kern="1200">
              <a:solidFill>
                <a:srgbClr val="224F87"/>
              </a:solidFill>
            </a:endParaRPr>
          </a:p>
          <a:p>
            <a:pPr marL="0" lvl="0" indent="0" algn="l" defTabSz="755650">
              <a:lnSpc>
                <a:spcPct val="100000"/>
              </a:lnSpc>
              <a:spcBef>
                <a:spcPct val="0"/>
              </a:spcBef>
              <a:spcAft>
                <a:spcPct val="35000"/>
              </a:spcAft>
              <a:buNone/>
            </a:pPr>
            <a:r>
              <a:rPr lang="vi-VN" sz="1700" b="1" i="0" kern="1200">
                <a:solidFill>
                  <a:srgbClr val="224F87"/>
                </a:solidFill>
                <a:latin typeface="Arial (Body)"/>
              </a:rPr>
              <a:t>NLd: </a:t>
            </a:r>
            <a:r>
              <a:rPr lang="vi-VN" sz="1700" b="0" i="0" kern="1200">
                <a:solidFill>
                  <a:srgbClr val="224F87"/>
                </a:solidFill>
                <a:latin typeface="Arial (Body)"/>
              </a:rPr>
              <a:t>Ứng dụng công nghệ thông tin và truyền thông trong học và tự học.</a:t>
            </a:r>
            <a:endParaRPr lang="en-US" sz="1700" kern="1200">
              <a:solidFill>
                <a:srgbClr val="224F87"/>
              </a:solidFill>
              <a:latin typeface="Arial (Body)"/>
            </a:endParaRPr>
          </a:p>
          <a:p>
            <a:pPr marL="0" lvl="0" indent="0" algn="l" defTabSz="755650">
              <a:lnSpc>
                <a:spcPct val="100000"/>
              </a:lnSpc>
              <a:spcBef>
                <a:spcPct val="0"/>
              </a:spcBef>
              <a:spcAft>
                <a:spcPct val="35000"/>
              </a:spcAft>
              <a:buNone/>
            </a:pPr>
            <a:r>
              <a:rPr lang="en-US" sz="1700" b="1">
                <a:solidFill>
                  <a:srgbClr val="224F87"/>
                </a:solidFill>
                <a:latin typeface="Arial (Body)"/>
              </a:rPr>
              <a:t>NLe</a:t>
            </a:r>
            <a:r>
              <a:rPr lang="en-US" sz="1700" kern="1200">
                <a:solidFill>
                  <a:srgbClr val="224F87"/>
                </a:solidFill>
                <a:latin typeface="Arial (Body)"/>
              </a:rPr>
              <a:t>: </a:t>
            </a:r>
            <a:r>
              <a:rPr lang="en-US" sz="1700">
                <a:solidFill>
                  <a:srgbClr val="224F87"/>
                </a:solidFill>
                <a:latin typeface="Arial (Body)"/>
              </a:rPr>
              <a:t>Hợp tác trong môi trường số</a:t>
            </a:r>
          </a:p>
        </p:txBody>
      </p:sp>
      <p:sp>
        <p:nvSpPr>
          <p:cNvPr id="27" name="TextBox 26">
            <a:extLst>
              <a:ext uri="{FF2B5EF4-FFF2-40B4-BE49-F238E27FC236}">
                <a16:creationId xmlns:a16="http://schemas.microsoft.com/office/drawing/2014/main" id="{4C178331-4F70-4CD9-B04C-6C80E197FA6E}"/>
              </a:ext>
            </a:extLst>
          </p:cNvPr>
          <p:cNvSpPr txBox="1"/>
          <p:nvPr/>
        </p:nvSpPr>
        <p:spPr>
          <a:xfrm>
            <a:off x="3788229" y="4349521"/>
            <a:ext cx="7685314" cy="2412729"/>
          </a:xfrm>
          <a:prstGeom prst="rect">
            <a:avLst/>
          </a:prstGeom>
          <a:solidFill>
            <a:schemeClr val="accent2">
              <a:lumMod val="20000"/>
              <a:lumOff val="8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755650">
              <a:spcBef>
                <a:spcPct val="0"/>
              </a:spcBef>
              <a:spcAft>
                <a:spcPct val="35000"/>
              </a:spcAft>
            </a:pPr>
            <a:r>
              <a:rPr lang="en-US" sz="1700">
                <a:solidFill>
                  <a:srgbClr val="224F87"/>
                </a:solidFill>
                <a:latin typeface="Arial" panose="020B0604020202020204" pitchFamily="34" charset="0"/>
                <a:cs typeface="Arial" panose="020B0604020202020204" pitchFamily="34" charset="0"/>
              </a:rPr>
              <a:t>Chủ đề A. Máy tính và xã hội tri thức </a:t>
            </a:r>
          </a:p>
          <a:p>
            <a:pPr defTabSz="755650">
              <a:spcBef>
                <a:spcPct val="0"/>
              </a:spcBef>
              <a:spcAft>
                <a:spcPct val="35000"/>
              </a:spcAft>
            </a:pPr>
            <a:r>
              <a:rPr lang="en-US" sz="1700">
                <a:solidFill>
                  <a:srgbClr val="224F87"/>
                </a:solidFill>
                <a:latin typeface="Arial" panose="020B0604020202020204" pitchFamily="34" charset="0"/>
                <a:cs typeface="Arial" panose="020B0604020202020204" pitchFamily="34" charset="0"/>
              </a:rPr>
              <a:t>Chủ đề B. Mạng máy tính và Internet </a:t>
            </a:r>
          </a:p>
          <a:p>
            <a:pPr defTabSz="755650">
              <a:spcBef>
                <a:spcPct val="0"/>
              </a:spcBef>
              <a:spcAft>
                <a:spcPct val="35000"/>
              </a:spcAft>
            </a:pPr>
            <a:r>
              <a:rPr lang="en-US" sz="1700">
                <a:solidFill>
                  <a:srgbClr val="224F87"/>
                </a:solidFill>
                <a:latin typeface="Arial" panose="020B0604020202020204" pitchFamily="34" charset="0"/>
                <a:cs typeface="Arial" panose="020B0604020202020204" pitchFamily="34" charset="0"/>
              </a:rPr>
              <a:t>Chủ đề C. Tổ chức lưu trữ, tìm kiếm và trao đổi thông tin </a:t>
            </a:r>
          </a:p>
          <a:p>
            <a:pPr defTabSz="755650">
              <a:spcBef>
                <a:spcPct val="0"/>
              </a:spcBef>
              <a:spcAft>
                <a:spcPct val="35000"/>
              </a:spcAft>
            </a:pPr>
            <a:r>
              <a:rPr lang="en-US" sz="1700">
                <a:solidFill>
                  <a:srgbClr val="224F87"/>
                </a:solidFill>
                <a:latin typeface="Arial" panose="020B0604020202020204" pitchFamily="34" charset="0"/>
                <a:cs typeface="Arial" panose="020B0604020202020204" pitchFamily="34" charset="0"/>
              </a:rPr>
              <a:t>Chủ đề D. Đạo đức, pháp luật và văn hoá trong môi trường số </a:t>
            </a:r>
          </a:p>
          <a:p>
            <a:pPr defTabSz="755650">
              <a:spcBef>
                <a:spcPct val="0"/>
              </a:spcBef>
              <a:spcAft>
                <a:spcPct val="35000"/>
              </a:spcAft>
            </a:pPr>
            <a:r>
              <a:rPr lang="en-US" sz="1700">
                <a:solidFill>
                  <a:srgbClr val="224F87"/>
                </a:solidFill>
                <a:latin typeface="Arial" panose="020B0604020202020204" pitchFamily="34" charset="0"/>
                <a:cs typeface="Arial" panose="020B0604020202020204" pitchFamily="34" charset="0"/>
              </a:rPr>
              <a:t>Chủ đề E. Ứng dụng tin học </a:t>
            </a:r>
          </a:p>
          <a:p>
            <a:pPr defTabSz="755650">
              <a:spcBef>
                <a:spcPct val="0"/>
              </a:spcBef>
              <a:spcAft>
                <a:spcPct val="35000"/>
              </a:spcAft>
            </a:pPr>
            <a:r>
              <a:rPr lang="en-US" sz="1700">
                <a:solidFill>
                  <a:srgbClr val="224F87"/>
                </a:solidFill>
                <a:latin typeface="Arial" panose="020B0604020202020204" pitchFamily="34" charset="0"/>
                <a:cs typeface="Arial" panose="020B0604020202020204" pitchFamily="34" charset="0"/>
              </a:rPr>
              <a:t>Chủ đề F. Giải quyết vấn đề với sự trợ giúp của máy tính </a:t>
            </a:r>
          </a:p>
          <a:p>
            <a:pPr defTabSz="755650">
              <a:spcBef>
                <a:spcPct val="0"/>
              </a:spcBef>
              <a:spcAft>
                <a:spcPct val="35000"/>
              </a:spcAft>
            </a:pPr>
            <a:r>
              <a:rPr lang="en-US" sz="1700">
                <a:solidFill>
                  <a:srgbClr val="224F87"/>
                </a:solidFill>
                <a:latin typeface="Arial" panose="020B0604020202020204" pitchFamily="34" charset="0"/>
                <a:cs typeface="Arial" panose="020B0604020202020204" pitchFamily="34" charset="0"/>
              </a:rPr>
              <a:t>Chủ đề G. Hướng nghiệp với tin học </a:t>
            </a:r>
          </a:p>
        </p:txBody>
      </p:sp>
      <p:sp>
        <p:nvSpPr>
          <p:cNvPr id="28" name="Rectangle: Rounded Corners 27">
            <a:extLst>
              <a:ext uri="{FF2B5EF4-FFF2-40B4-BE49-F238E27FC236}">
                <a16:creationId xmlns:a16="http://schemas.microsoft.com/office/drawing/2014/main" id="{7C6E4CFE-E799-49F0-BF71-1A95088A03EE}"/>
              </a:ext>
            </a:extLst>
          </p:cNvPr>
          <p:cNvSpPr/>
          <p:nvPr/>
        </p:nvSpPr>
        <p:spPr>
          <a:xfrm>
            <a:off x="478970" y="4349519"/>
            <a:ext cx="3000621" cy="241272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a:solidFill>
                  <a:srgbClr val="224F87"/>
                </a:solidFill>
              </a:rPr>
              <a:t>7</a:t>
            </a:r>
            <a:r>
              <a:rPr lang="en-US" sz="2600" b="1" kern="1200">
                <a:solidFill>
                  <a:srgbClr val="224F87"/>
                </a:solidFill>
              </a:rPr>
              <a:t> chủ đề nội dung</a:t>
            </a:r>
          </a:p>
        </p:txBody>
      </p:sp>
      <p:sp>
        <p:nvSpPr>
          <p:cNvPr id="29" name="Rectangle: Rounded Corners 28">
            <a:extLst>
              <a:ext uri="{FF2B5EF4-FFF2-40B4-BE49-F238E27FC236}">
                <a16:creationId xmlns:a16="http://schemas.microsoft.com/office/drawing/2014/main" id="{019E4E1D-0E93-4A59-8DB4-9893FA5C0CB0}"/>
              </a:ext>
            </a:extLst>
          </p:cNvPr>
          <p:cNvSpPr/>
          <p:nvPr/>
        </p:nvSpPr>
        <p:spPr>
          <a:xfrm>
            <a:off x="478970" y="1394406"/>
            <a:ext cx="3000621" cy="99432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defTabSz="2222500">
              <a:lnSpc>
                <a:spcPct val="90000"/>
              </a:lnSpc>
              <a:spcBef>
                <a:spcPct val="0"/>
              </a:spcBef>
              <a:spcAft>
                <a:spcPct val="35000"/>
              </a:spcAft>
              <a:buNone/>
            </a:pPr>
            <a:r>
              <a:rPr lang="en-US" sz="2600" b="1" kern="1200">
                <a:solidFill>
                  <a:srgbClr val="224F87"/>
                </a:solidFill>
              </a:rPr>
              <a:t>3 mạch kiến thức</a:t>
            </a:r>
          </a:p>
        </p:txBody>
      </p:sp>
      <p:sp>
        <p:nvSpPr>
          <p:cNvPr id="30" name="Rectangle: Rounded Corners 29">
            <a:extLst>
              <a:ext uri="{FF2B5EF4-FFF2-40B4-BE49-F238E27FC236}">
                <a16:creationId xmlns:a16="http://schemas.microsoft.com/office/drawing/2014/main" id="{6A3DA709-FA47-4147-85CD-A981127EE442}"/>
              </a:ext>
            </a:extLst>
          </p:cNvPr>
          <p:cNvSpPr/>
          <p:nvPr/>
        </p:nvSpPr>
        <p:spPr>
          <a:xfrm>
            <a:off x="478970" y="2496398"/>
            <a:ext cx="3000621" cy="174545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defTabSz="2222500">
              <a:lnSpc>
                <a:spcPct val="90000"/>
              </a:lnSpc>
              <a:spcBef>
                <a:spcPct val="0"/>
              </a:spcBef>
              <a:spcAft>
                <a:spcPct val="35000"/>
              </a:spcAft>
              <a:buNone/>
            </a:pPr>
            <a:r>
              <a:rPr lang="en-US" sz="2600" b="1" kern="1200">
                <a:solidFill>
                  <a:srgbClr val="224F87"/>
                </a:solidFill>
              </a:rPr>
              <a:t>5 năng lực</a:t>
            </a:r>
          </a:p>
        </p:txBody>
      </p:sp>
      <p:sp>
        <p:nvSpPr>
          <p:cNvPr id="9" name="Rectangle 8">
            <a:extLst>
              <a:ext uri="{FF2B5EF4-FFF2-40B4-BE49-F238E27FC236}">
                <a16:creationId xmlns:a16="http://schemas.microsoft.com/office/drawing/2014/main" id="{7AD73178-4F76-41D8-94BF-805EE23A182F}"/>
              </a:ext>
            </a:extLst>
          </p:cNvPr>
          <p:cNvSpPr/>
          <p:nvPr/>
        </p:nvSpPr>
        <p:spPr>
          <a:xfrm>
            <a:off x="3767784" y="1398823"/>
            <a:ext cx="7680960" cy="98990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8DD1F4A-10B7-4165-BEF1-08AB3631ED61}"/>
              </a:ext>
            </a:extLst>
          </p:cNvPr>
          <p:cNvSpPr txBox="1"/>
          <p:nvPr/>
        </p:nvSpPr>
        <p:spPr>
          <a:xfrm>
            <a:off x="5130800" y="1958140"/>
            <a:ext cx="5212477" cy="400110"/>
          </a:xfrm>
          <a:prstGeom prst="rect">
            <a:avLst/>
          </a:prstGeom>
          <a:noFill/>
        </p:spPr>
        <p:txBody>
          <a:bodyPr wrap="square" rtlCol="0">
            <a:spAutoFit/>
          </a:bodyPr>
          <a:lstStyle/>
          <a:p>
            <a:pPr marL="0" lvl="0" indent="0" algn="l" defTabSz="755650">
              <a:lnSpc>
                <a:spcPct val="100000"/>
              </a:lnSpc>
              <a:spcBef>
                <a:spcPct val="0"/>
              </a:spcBef>
              <a:spcAft>
                <a:spcPct val="35000"/>
              </a:spcAft>
              <a:buNone/>
            </a:pPr>
            <a:r>
              <a:rPr lang="en-US" sz="2000" b="1" kern="1200">
                <a:solidFill>
                  <a:srgbClr val="224F87"/>
                </a:solidFill>
                <a:latin typeface="Arial" panose="020B0604020202020204" pitchFamily="34" charset="0"/>
                <a:cs typeface="Arial" panose="020B0604020202020204" pitchFamily="34" charset="0"/>
              </a:rPr>
              <a:t>Học vấn phổ thông về kĩ thuật số (DL)</a:t>
            </a:r>
          </a:p>
        </p:txBody>
      </p:sp>
      <p:sp>
        <p:nvSpPr>
          <p:cNvPr id="11" name="TextBox 10">
            <a:extLst>
              <a:ext uri="{FF2B5EF4-FFF2-40B4-BE49-F238E27FC236}">
                <a16:creationId xmlns:a16="http://schemas.microsoft.com/office/drawing/2014/main" id="{77E7B4E0-C088-415C-9DA5-D951157A25FF}"/>
              </a:ext>
            </a:extLst>
          </p:cNvPr>
          <p:cNvSpPr txBox="1"/>
          <p:nvPr/>
        </p:nvSpPr>
        <p:spPr>
          <a:xfrm>
            <a:off x="4172328" y="1487534"/>
            <a:ext cx="3291840" cy="400110"/>
          </a:xfrm>
          <a:prstGeom prst="rect">
            <a:avLst/>
          </a:prstGeom>
          <a:noFill/>
        </p:spPr>
        <p:txBody>
          <a:bodyPr wrap="square" rtlCol="0">
            <a:spAutoFit/>
          </a:bodyPr>
          <a:lstStyle/>
          <a:p>
            <a:pPr marL="0" lvl="0" indent="0" algn="l" defTabSz="755650">
              <a:lnSpc>
                <a:spcPct val="100000"/>
              </a:lnSpc>
              <a:spcBef>
                <a:spcPct val="0"/>
              </a:spcBef>
              <a:spcAft>
                <a:spcPct val="35000"/>
              </a:spcAft>
              <a:buNone/>
            </a:pPr>
            <a:r>
              <a:rPr lang="en-US" sz="2000" b="1" kern="1200">
                <a:solidFill>
                  <a:srgbClr val="224F87"/>
                </a:solidFill>
                <a:latin typeface="Arial" panose="020B0604020202020204" pitchFamily="34" charset="0"/>
                <a:cs typeface="Arial" panose="020B0604020202020204" pitchFamily="34" charset="0"/>
              </a:rPr>
              <a:t>Công nghệ thông tin (IT)</a:t>
            </a:r>
          </a:p>
        </p:txBody>
      </p:sp>
      <p:sp>
        <p:nvSpPr>
          <p:cNvPr id="14" name="TextBox 13">
            <a:extLst>
              <a:ext uri="{FF2B5EF4-FFF2-40B4-BE49-F238E27FC236}">
                <a16:creationId xmlns:a16="http://schemas.microsoft.com/office/drawing/2014/main" id="{13109899-A5CB-4732-9353-EC226E2322C3}"/>
              </a:ext>
            </a:extLst>
          </p:cNvPr>
          <p:cNvSpPr txBox="1"/>
          <p:nvPr/>
        </p:nvSpPr>
        <p:spPr>
          <a:xfrm>
            <a:off x="7608264" y="1487534"/>
            <a:ext cx="3291840" cy="400110"/>
          </a:xfrm>
          <a:prstGeom prst="rect">
            <a:avLst/>
          </a:prstGeom>
          <a:noFill/>
        </p:spPr>
        <p:txBody>
          <a:bodyPr wrap="square" rtlCol="0">
            <a:spAutoFit/>
          </a:bodyPr>
          <a:lstStyle/>
          <a:p>
            <a:pPr marL="0" lvl="0" indent="0" algn="l" defTabSz="755650">
              <a:lnSpc>
                <a:spcPct val="100000"/>
              </a:lnSpc>
              <a:spcBef>
                <a:spcPct val="0"/>
              </a:spcBef>
              <a:spcAft>
                <a:spcPct val="35000"/>
              </a:spcAft>
              <a:buNone/>
            </a:pPr>
            <a:r>
              <a:rPr lang="en-US" sz="2000" b="1" kern="1200">
                <a:solidFill>
                  <a:srgbClr val="224F87"/>
                </a:solidFill>
                <a:latin typeface="Arial" panose="020B0604020202020204" pitchFamily="34" charset="0"/>
                <a:cs typeface="Arial" panose="020B0604020202020204" pitchFamily="34" charset="0"/>
              </a:rPr>
              <a:t>Khoa học máy tính (CS)</a:t>
            </a:r>
          </a:p>
        </p:txBody>
      </p:sp>
    </p:spTree>
    <p:extLst>
      <p:ext uri="{BB962C8B-B14F-4D97-AF65-F5344CB8AC3E}">
        <p14:creationId xmlns:p14="http://schemas.microsoft.com/office/powerpoint/2010/main" val="2184983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494D9E-B181-4F2D-94C9-69F9D16DA84E}"/>
              </a:ext>
            </a:extLst>
          </p:cNvPr>
          <p:cNvSpPr>
            <a:spLocks noGrp="1"/>
          </p:cNvSpPr>
          <p:nvPr>
            <p:ph type="title"/>
          </p:nvPr>
        </p:nvSpPr>
        <p:spPr>
          <a:xfrm>
            <a:off x="926275" y="548029"/>
            <a:ext cx="7160821" cy="1054593"/>
          </a:xfrm>
        </p:spPr>
        <p:txBody>
          <a:bodyPr>
            <a:normAutofit fontScale="90000"/>
          </a:bodyPr>
          <a:lstStyle/>
          <a:p>
            <a:r>
              <a:rPr lang="en-US"/>
              <a:t>Tham khảo</a:t>
            </a:r>
            <a:br>
              <a:rPr lang="en-US"/>
            </a:br>
            <a:r>
              <a:rPr lang="en-US" sz="2800"/>
              <a:t>(</a:t>
            </a:r>
            <a:r>
              <a:rPr lang="en-US" sz="2800" b="0" i="0">
                <a:effectLst/>
                <a:latin typeface="LinotypeUnivers-130UltLight"/>
              </a:rPr>
              <a:t>Shut down or restart? The way forward for computing in UK schools</a:t>
            </a:r>
            <a:r>
              <a:rPr lang="en-US" sz="2800"/>
              <a:t>)</a:t>
            </a:r>
          </a:p>
        </p:txBody>
      </p:sp>
      <p:sp>
        <p:nvSpPr>
          <p:cNvPr id="6" name="Content Placeholder 5">
            <a:extLst>
              <a:ext uri="{FF2B5EF4-FFF2-40B4-BE49-F238E27FC236}">
                <a16:creationId xmlns:a16="http://schemas.microsoft.com/office/drawing/2014/main" id="{7B46583D-85D3-4C5B-94D4-5987055F4A6F}"/>
              </a:ext>
            </a:extLst>
          </p:cNvPr>
          <p:cNvSpPr>
            <a:spLocks noGrp="1"/>
          </p:cNvSpPr>
          <p:nvPr>
            <p:ph idx="1"/>
          </p:nvPr>
        </p:nvSpPr>
        <p:spPr>
          <a:xfrm>
            <a:off x="381245" y="1690687"/>
            <a:ext cx="11553456" cy="5042621"/>
          </a:xfrm>
          <a:solidFill>
            <a:schemeClr val="bg1"/>
          </a:solidFill>
        </p:spPr>
        <p:txBody>
          <a:bodyPr>
            <a:noAutofit/>
          </a:bodyPr>
          <a:lstStyle/>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Thay tên môn học ICT thành Computing = CS + IT + DL</a:t>
            </a:r>
          </a:p>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Cần định biên giáo viên chuyên IT và CS. Học sinh đảm bảo cấp độ 3 trong CS.</a:t>
            </a:r>
          </a:p>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Tăng ngân sách Tin học và đảm bảo bồi dưỡng thường xuyên cho giáo viên.</a:t>
            </a:r>
          </a:p>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Xây dựng chiến lược, đảm bảo sự cân bằng giữa số lượng máy tính và an toàn mạng.</a:t>
            </a:r>
          </a:p>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Nguồn lực kỹ thuật như Scratch, vi điều khiển PICAXE, Arduino, robot để học CS.</a:t>
            </a:r>
          </a:p>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Chứng chỉ cho HS. Lộ trình và cách triển khai. Giám sát tiến bộ của các trường. </a:t>
            </a:r>
          </a:p>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Yêu cầu cấp độ khi tốt nghiệp. Đồng bộ hệ thống chứng chỉ, và các cuộc thi khác.</a:t>
            </a:r>
          </a:p>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DĐTH cần </a:t>
            </a:r>
            <a:r>
              <a:rPr lang="vi-VN" sz="2400">
                <a:latin typeface="Calibri" panose="020F0502020204030204" pitchFamily="34" charset="0"/>
                <a:cs typeface="Calibri" panose="020F0502020204030204" pitchFamily="34" charset="0"/>
              </a:rPr>
              <a:t>tư vấn </a:t>
            </a:r>
            <a:r>
              <a:rPr lang="en-US" sz="2400">
                <a:latin typeface="Calibri" panose="020F0502020204030204" pitchFamily="34" charset="0"/>
                <a:cs typeface="Calibri" panose="020F0502020204030204" pitchFamily="34" charset="0"/>
              </a:rPr>
              <a:t>về cách đ</a:t>
            </a:r>
            <a:r>
              <a:rPr lang="vi-VN" sz="2400">
                <a:latin typeface="Calibri" panose="020F0502020204030204" pitchFamily="34" charset="0"/>
                <a:cs typeface="Calibri" panose="020F0502020204030204" pitchFamily="34" charset="0"/>
              </a:rPr>
              <a:t>ánh giá phù hợp đối với </a:t>
            </a:r>
            <a:r>
              <a:rPr lang="en-US" sz="2400">
                <a:latin typeface="Calibri" panose="020F0502020204030204" pitchFamily="34" charset="0"/>
                <a:cs typeface="Calibri" panose="020F0502020204030204" pitchFamily="34" charset="0"/>
              </a:rPr>
              <a:t>CS, IT và DL.</a:t>
            </a:r>
          </a:p>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Đa dạng hoá hình thức hỗ trợ giáo viên (CLB, cố vấn,…). Cân nhắc kinh phí phù hợp.</a:t>
            </a:r>
          </a:p>
          <a:p>
            <a:pPr marL="457200" indent="-457200" algn="just">
              <a:lnSpc>
                <a:spcPct val="100000"/>
              </a:lnSpc>
              <a:spcBef>
                <a:spcPts val="600"/>
              </a:spcBef>
              <a:buFont typeface="+mj-lt"/>
              <a:buAutoNum type="arabicPeriod"/>
            </a:pPr>
            <a:r>
              <a:rPr lang="vi-VN" sz="2400">
                <a:latin typeface="Calibri" panose="020F0502020204030204" pitchFamily="34" charset="0"/>
                <a:cs typeface="Calibri" panose="020F0502020204030204" pitchFamily="34" charset="0"/>
              </a:rPr>
              <a:t>Các Tổ chức trao giả</a:t>
            </a:r>
            <a:r>
              <a:rPr lang="en-US" sz="2400">
                <a:latin typeface="Calibri" panose="020F0502020204030204" pitchFamily="34" charset="0"/>
                <a:cs typeface="Calibri" panose="020F0502020204030204" pitchFamily="34" charset="0"/>
              </a:rPr>
              <a:t>i cần tham vấn DĐTH</a:t>
            </a:r>
            <a:r>
              <a:rPr lang="vi-VN" sz="2400">
                <a:latin typeface="Calibri" panose="020F0502020204030204" pitchFamily="34" charset="0"/>
                <a:cs typeface="Calibri" panose="020F0502020204030204" pitchFamily="34" charset="0"/>
              </a:rPr>
              <a:t> và </a:t>
            </a:r>
            <a:r>
              <a:rPr lang="en-US" sz="2400">
                <a:latin typeface="Calibri" panose="020F0502020204030204" pitchFamily="34" charset="0"/>
                <a:cs typeface="Calibri" panose="020F0502020204030204" pitchFamily="34" charset="0"/>
              </a:rPr>
              <a:t>cơ sở</a:t>
            </a:r>
            <a:r>
              <a:rPr lang="vi-VN" sz="2400">
                <a:latin typeface="Calibri" panose="020F0502020204030204" pitchFamily="34" charset="0"/>
                <a:cs typeface="Calibri" panose="020F0502020204030204" pitchFamily="34" charset="0"/>
              </a:rPr>
              <a:t> GDĐH để </a:t>
            </a:r>
            <a:r>
              <a:rPr lang="en-US" sz="2400">
                <a:latin typeface="Calibri" panose="020F0502020204030204" pitchFamily="34" charset="0"/>
                <a:cs typeface="Calibri" panose="020F0502020204030204" pitchFamily="34" charset="0"/>
              </a:rPr>
              <a:t>xác lập cấp độ 3 trong CS.</a:t>
            </a:r>
          </a:p>
          <a:p>
            <a:pPr marL="457200" indent="-457200" algn="just">
              <a:lnSpc>
                <a:spcPct val="100000"/>
              </a:lnSpc>
              <a:spcBef>
                <a:spcPts val="600"/>
              </a:spcBef>
              <a:buFont typeface="+mj-lt"/>
              <a:buAutoNum type="arabicPeriod"/>
            </a:pPr>
            <a:r>
              <a:rPr lang="en-US" sz="2400">
                <a:latin typeface="Calibri" panose="020F0502020204030204" pitchFamily="34" charset="0"/>
                <a:cs typeface="Calibri" panose="020F0502020204030204" pitchFamily="34" charset="0"/>
              </a:rPr>
              <a:t>Diễn đàn</a:t>
            </a:r>
            <a:r>
              <a:rPr lang="vi-VN" sz="2400">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Tin học (DĐTH)</a:t>
            </a:r>
            <a:r>
              <a:rPr lang="vi-VN" sz="2400">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tư vấn, </a:t>
            </a:r>
            <a:r>
              <a:rPr lang="vi-VN" sz="2400">
                <a:latin typeface="Calibri" panose="020F0502020204030204" pitchFamily="34" charset="0"/>
                <a:cs typeface="Calibri" panose="020F0502020204030204" pitchFamily="34" charset="0"/>
              </a:rPr>
              <a:t>phối hợp </a:t>
            </a:r>
            <a:r>
              <a:rPr lang="en-US" sz="2400">
                <a:latin typeface="Calibri" panose="020F0502020204030204" pitchFamily="34" charset="0"/>
                <a:cs typeface="Calibri" panose="020F0502020204030204" pitchFamily="34" charset="0"/>
              </a:rPr>
              <a:t>và giám sát </a:t>
            </a:r>
            <a:r>
              <a:rPr lang="vi-VN" sz="2400">
                <a:latin typeface="Calibri" panose="020F0502020204030204" pitchFamily="34" charset="0"/>
                <a:cs typeface="Calibri" panose="020F0502020204030204" pitchFamily="34" charset="0"/>
              </a:rPr>
              <a:t>việc thực hiện các khuyến nghị.</a:t>
            </a:r>
            <a:endParaRPr lang="en-US" sz="2400">
              <a:latin typeface="Calibri" panose="020F0502020204030204" pitchFamily="34" charset="0"/>
              <a:cs typeface="Calibri" panose="020F0502020204030204" pitchFamily="34" charset="0"/>
            </a:endParaRPr>
          </a:p>
        </p:txBody>
      </p:sp>
      <p:pic>
        <p:nvPicPr>
          <p:cNvPr id="13" name="Picture 12" descr="A picture containing text&#10;&#10;Description automatically generated">
            <a:extLst>
              <a:ext uri="{FF2B5EF4-FFF2-40B4-BE49-F238E27FC236}">
                <a16:creationId xmlns:a16="http://schemas.microsoft.com/office/drawing/2014/main" id="{E2632213-6633-4C87-AE37-B82B8BAF6CA6}"/>
              </a:ext>
            </a:extLst>
          </p:cNvPr>
          <p:cNvPicPr>
            <a:picLocks noChangeAspect="1"/>
          </p:cNvPicPr>
          <p:nvPr/>
        </p:nvPicPr>
        <p:blipFill>
          <a:blip r:embed="rId2"/>
          <a:stretch>
            <a:fillRect/>
          </a:stretch>
        </p:blipFill>
        <p:spPr>
          <a:xfrm>
            <a:off x="8889584" y="1075325"/>
            <a:ext cx="3172748" cy="993208"/>
          </a:xfrm>
          <a:prstGeom prst="rect">
            <a:avLst/>
          </a:prstGeom>
        </p:spPr>
      </p:pic>
    </p:spTree>
    <p:extLst>
      <p:ext uri="{BB962C8B-B14F-4D97-AF65-F5344CB8AC3E}">
        <p14:creationId xmlns:p14="http://schemas.microsoft.com/office/powerpoint/2010/main" val="2752054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494D9E-B181-4F2D-94C9-69F9D16DA84E}"/>
              </a:ext>
            </a:extLst>
          </p:cNvPr>
          <p:cNvSpPr>
            <a:spLocks noGrp="1"/>
          </p:cNvSpPr>
          <p:nvPr>
            <p:ph type="title"/>
          </p:nvPr>
        </p:nvSpPr>
        <p:spPr/>
        <p:txBody>
          <a:bodyPr/>
          <a:lstStyle/>
          <a:p>
            <a:r>
              <a:rPr lang="en-US"/>
              <a:t>Tham khảo</a:t>
            </a:r>
          </a:p>
        </p:txBody>
      </p:sp>
      <p:sp>
        <p:nvSpPr>
          <p:cNvPr id="6" name="Content Placeholder 5">
            <a:extLst>
              <a:ext uri="{FF2B5EF4-FFF2-40B4-BE49-F238E27FC236}">
                <a16:creationId xmlns:a16="http://schemas.microsoft.com/office/drawing/2014/main" id="{7B46583D-85D3-4C5B-94D4-5987055F4A6F}"/>
              </a:ext>
            </a:extLst>
          </p:cNvPr>
          <p:cNvSpPr>
            <a:spLocks noGrp="1"/>
          </p:cNvSpPr>
          <p:nvPr>
            <p:ph idx="1"/>
          </p:nvPr>
        </p:nvSpPr>
        <p:spPr>
          <a:xfrm>
            <a:off x="838200" y="965225"/>
            <a:ext cx="10515600" cy="3465903"/>
          </a:xfrm>
        </p:spPr>
        <p:txBody>
          <a:bodyPr>
            <a:noAutofit/>
          </a:bodyPr>
          <a:lstStyle/>
          <a:p>
            <a:pPr marL="0" indent="0" algn="just">
              <a:lnSpc>
                <a:spcPct val="120000"/>
              </a:lnSpc>
              <a:spcBef>
                <a:spcPts val="600"/>
              </a:spcBef>
              <a:buNone/>
            </a:pPr>
            <a:r>
              <a:rPr lang="vi-VN" sz="2400" b="1">
                <a:latin typeface="Calibri" panose="020F0502020204030204" pitchFamily="34" charset="0"/>
                <a:cs typeface="Calibri" panose="020F0502020204030204" pitchFamily="34" charset="0"/>
              </a:rPr>
              <a:t>Khuyến nghị 1 (Chương 2)</a:t>
            </a:r>
          </a:p>
          <a:p>
            <a:pPr marL="0" indent="0" algn="just">
              <a:lnSpc>
                <a:spcPct val="120000"/>
              </a:lnSpc>
              <a:spcBef>
                <a:spcPts val="600"/>
              </a:spcBef>
              <a:buNone/>
            </a:pPr>
            <a:r>
              <a:rPr lang="vi-VN" sz="2400">
                <a:latin typeface="Calibri" panose="020F0502020204030204" pitchFamily="34" charset="0"/>
                <a:cs typeface="Calibri" panose="020F0502020204030204" pitchFamily="34" charset="0"/>
              </a:rPr>
              <a:t>Thuật ngữ ICT với tư cách </a:t>
            </a:r>
            <a:r>
              <a:rPr lang="en-US" sz="2400">
                <a:latin typeface="Calibri" panose="020F0502020204030204" pitchFamily="34" charset="0"/>
                <a:cs typeface="Calibri" panose="020F0502020204030204" pitchFamily="34" charset="0"/>
              </a:rPr>
              <a:t>tên một môn học cần</a:t>
            </a:r>
            <a:r>
              <a:rPr lang="vi-VN" sz="2400">
                <a:latin typeface="Calibri" panose="020F0502020204030204" pitchFamily="34" charset="0"/>
                <a:cs typeface="Calibri" panose="020F0502020204030204" pitchFamily="34" charset="0"/>
              </a:rPr>
              <a:t> được xem xét lại</a:t>
            </a:r>
            <a:r>
              <a:rPr lang="en-US" sz="2400">
                <a:latin typeface="Calibri" panose="020F0502020204030204" pitchFamily="34" charset="0"/>
                <a:cs typeface="Calibri" panose="020F0502020204030204" pitchFamily="34" charset="0"/>
              </a:rPr>
              <a:t> (Computing)</a:t>
            </a:r>
            <a:r>
              <a:rPr lang="vi-VN" sz="2400">
                <a:latin typeface="Calibri" panose="020F0502020204030204" pitchFamily="34" charset="0"/>
                <a:cs typeface="Calibri" panose="020F0502020204030204" pitchFamily="34" charset="0"/>
              </a:rPr>
              <a:t> và tách </a:t>
            </a:r>
            <a:r>
              <a:rPr lang="en-US" sz="2400">
                <a:latin typeface="Calibri" panose="020F0502020204030204" pitchFamily="34" charset="0"/>
                <a:cs typeface="Calibri" panose="020F0502020204030204" pitchFamily="34" charset="0"/>
              </a:rPr>
              <a:t>nó</a:t>
            </a:r>
            <a:r>
              <a:rPr lang="vi-VN" sz="2400">
                <a:latin typeface="Calibri" panose="020F0502020204030204" pitchFamily="34" charset="0"/>
                <a:cs typeface="Calibri" panose="020F0502020204030204" pitchFamily="34" charset="0"/>
              </a:rPr>
              <a:t> thành </a:t>
            </a:r>
            <a:r>
              <a:rPr lang="en-US" sz="2400">
                <a:latin typeface="Calibri" panose="020F0502020204030204" pitchFamily="34" charset="0"/>
                <a:cs typeface="Calibri" panose="020F0502020204030204" pitchFamily="34" charset="0"/>
              </a:rPr>
              <a:t>ba</a:t>
            </a:r>
            <a:r>
              <a:rPr lang="vi-VN" sz="2400">
                <a:latin typeface="Calibri" panose="020F0502020204030204" pitchFamily="34" charset="0"/>
                <a:cs typeface="Calibri" panose="020F0502020204030204" pitchFamily="34" charset="0"/>
              </a:rPr>
              <a:t> lĩnh vực rõ r</a:t>
            </a:r>
            <a:r>
              <a:rPr lang="en-US" sz="2400">
                <a:latin typeface="Calibri" panose="020F0502020204030204" pitchFamily="34" charset="0"/>
                <a:cs typeface="Calibri" panose="020F0502020204030204" pitchFamily="34" charset="0"/>
              </a:rPr>
              <a:t>à</a:t>
            </a:r>
            <a:r>
              <a:rPr lang="vi-VN" sz="2400">
                <a:latin typeface="Calibri" panose="020F0502020204030204" pitchFamily="34" charset="0"/>
                <a:cs typeface="Calibri" panose="020F0502020204030204" pitchFamily="34" charset="0"/>
              </a:rPr>
              <a:t>ng</a:t>
            </a:r>
            <a:r>
              <a:rPr lang="en-US" sz="2400">
                <a:latin typeface="Calibri" panose="020F0502020204030204" pitchFamily="34" charset="0"/>
                <a:cs typeface="Calibri" panose="020F0502020204030204" pitchFamily="34" charset="0"/>
              </a:rPr>
              <a:t>:</a:t>
            </a:r>
            <a:r>
              <a:rPr lang="vi-VN" sz="2400">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Học vấn</a:t>
            </a:r>
            <a:r>
              <a:rPr lang="vi-VN" sz="2400">
                <a:latin typeface="Calibri" panose="020F0502020204030204" pitchFamily="34" charset="0"/>
                <a:cs typeface="Calibri" panose="020F0502020204030204" pitchFamily="34" charset="0"/>
              </a:rPr>
              <a:t> số</a:t>
            </a:r>
            <a:r>
              <a:rPr lang="en-US" sz="2400">
                <a:latin typeface="Calibri" panose="020F0502020204030204" pitchFamily="34" charset="0"/>
                <a:cs typeface="Calibri" panose="020F0502020204030204" pitchFamily="34" charset="0"/>
              </a:rPr>
              <a:t> (DL)</a:t>
            </a:r>
            <a:r>
              <a:rPr lang="vi-VN" sz="2400">
                <a:latin typeface="Calibri" panose="020F0502020204030204" pitchFamily="34" charset="0"/>
                <a:cs typeface="Calibri" panose="020F0502020204030204" pitchFamily="34" charset="0"/>
              </a:rPr>
              <a:t>, Công nghệ thông tin</a:t>
            </a:r>
            <a:r>
              <a:rPr lang="en-US" sz="2400">
                <a:latin typeface="Calibri" panose="020F0502020204030204" pitchFamily="34" charset="0"/>
                <a:cs typeface="Calibri" panose="020F0502020204030204" pitchFamily="34" charset="0"/>
              </a:rPr>
              <a:t> (IT)</a:t>
            </a:r>
            <a:r>
              <a:rPr lang="vi-VN" sz="2400">
                <a:latin typeface="Calibri" panose="020F0502020204030204" pitchFamily="34" charset="0"/>
                <a:cs typeface="Calibri" panose="020F0502020204030204" pitchFamily="34" charset="0"/>
              </a:rPr>
              <a:t> và Khoa học máy tính</a:t>
            </a:r>
            <a:r>
              <a:rPr lang="en-US" sz="2400">
                <a:latin typeface="Calibri" panose="020F0502020204030204" pitchFamily="34" charset="0"/>
                <a:cs typeface="Calibri" panose="020F0502020204030204" pitchFamily="34" charset="0"/>
              </a:rPr>
              <a:t> (CS)</a:t>
            </a:r>
            <a:r>
              <a:rPr lang="vi-VN" sz="2400">
                <a:latin typeface="Calibri" panose="020F0502020204030204" pitchFamily="34" charset="0"/>
                <a:cs typeface="Calibri" panose="020F0502020204030204" pitchFamily="34" charset="0"/>
              </a:rPr>
              <a:t>.</a:t>
            </a:r>
          </a:p>
          <a:p>
            <a:pPr marL="0" indent="0" algn="just">
              <a:lnSpc>
                <a:spcPct val="120000"/>
              </a:lnSpc>
              <a:spcBef>
                <a:spcPts val="600"/>
              </a:spcBef>
              <a:buNone/>
            </a:pPr>
            <a:r>
              <a:rPr lang="vi-VN" sz="2400">
                <a:latin typeface="Calibri" panose="020F0502020204030204" pitchFamily="34" charset="0"/>
                <a:cs typeface="Calibri" panose="020F0502020204030204" pitchFamily="34" charset="0"/>
              </a:rPr>
              <a:t>Có sự tương đồng </a:t>
            </a:r>
            <a:r>
              <a:rPr lang="en-US" sz="2400">
                <a:latin typeface="Calibri" panose="020F0502020204030204" pitchFamily="34" charset="0"/>
                <a:cs typeface="Calibri" panose="020F0502020204030204" pitchFamily="34" charset="0"/>
              </a:rPr>
              <a:t>về cấu trúc giữa môn tiếng Anh (tiếng Việt) và môn Tin học. DL ứng với</a:t>
            </a:r>
            <a:r>
              <a:rPr lang="vi-VN" sz="2400">
                <a:latin typeface="Calibri" panose="020F0502020204030204" pitchFamily="34" charset="0"/>
                <a:cs typeface="Calibri" panose="020F0502020204030204" pitchFamily="34" charset="0"/>
              </a:rPr>
              <a:t> việc</a:t>
            </a:r>
            <a:r>
              <a:rPr lang="en-US" sz="2400">
                <a:latin typeface="Calibri" panose="020F0502020204030204" pitchFamily="34" charset="0"/>
                <a:cs typeface="Calibri" panose="020F0502020204030204" pitchFamily="34" charset="0"/>
              </a:rPr>
              <a:t> biết </a:t>
            </a:r>
            <a:r>
              <a:rPr lang="vi-VN" sz="2400">
                <a:latin typeface="Calibri" panose="020F0502020204030204" pitchFamily="34" charset="0"/>
                <a:cs typeface="Calibri" panose="020F0502020204030204" pitchFamily="34" charset="0"/>
              </a:rPr>
              <a:t>đọc </a:t>
            </a:r>
            <a:r>
              <a:rPr lang="en-US" sz="2400">
                <a:latin typeface="Calibri" panose="020F0502020204030204" pitchFamily="34" charset="0"/>
                <a:cs typeface="Calibri" panose="020F0502020204030204" pitchFamily="34" charset="0"/>
              </a:rPr>
              <a:t>biết v</a:t>
            </a:r>
            <a:r>
              <a:rPr lang="vi-VN" sz="2400">
                <a:latin typeface="Calibri" panose="020F0502020204030204" pitchFamily="34" charset="0"/>
                <a:cs typeface="Calibri" panose="020F0502020204030204" pitchFamily="34" charset="0"/>
              </a:rPr>
              <a:t>iết, </a:t>
            </a:r>
            <a:r>
              <a:rPr lang="en-US" sz="2400">
                <a:latin typeface="Calibri" panose="020F0502020204030204" pitchFamily="34" charset="0"/>
                <a:cs typeface="Calibri" panose="020F0502020204030204" pitchFamily="34" charset="0"/>
              </a:rPr>
              <a:t>IT ứng với ngôn ngữ, CS ứng với văn học. </a:t>
            </a:r>
            <a:r>
              <a:rPr lang="vi-VN" sz="2400">
                <a:latin typeface="Calibri" panose="020F0502020204030204" pitchFamily="34" charset="0"/>
                <a:cs typeface="Calibri" panose="020F0502020204030204" pitchFamily="34" charset="0"/>
              </a:rPr>
              <a:t>Thuật ngữ 'ICT' không còn được sử dụng vì nó</a:t>
            </a:r>
            <a:r>
              <a:rPr lang="en-US" sz="2400">
                <a:latin typeface="Calibri" panose="020F0502020204030204" pitchFamily="34" charset="0"/>
                <a:cs typeface="Calibri" panose="020F0502020204030204" pitchFamily="34" charset="0"/>
              </a:rPr>
              <a:t> </a:t>
            </a:r>
            <a:r>
              <a:rPr lang="vi-VN" sz="2400">
                <a:latin typeface="Calibri" panose="020F0502020204030204" pitchFamily="34" charset="0"/>
                <a:cs typeface="Calibri" panose="020F0502020204030204" pitchFamily="34" charset="0"/>
              </a:rPr>
              <a:t>đã thu hút quá nhiều hàm ý tiêu cực.</a:t>
            </a:r>
            <a:endParaRPr lang="en-US" sz="2400">
              <a:latin typeface="Calibri" panose="020F0502020204030204" pitchFamily="34" charset="0"/>
              <a:cs typeface="Calibri" panose="020F0502020204030204" pitchFamily="34" charset="0"/>
            </a:endParaRPr>
          </a:p>
          <a:p>
            <a:pPr marL="0" indent="0" algn="just">
              <a:lnSpc>
                <a:spcPct val="120000"/>
              </a:lnSpc>
              <a:spcBef>
                <a:spcPts val="600"/>
              </a:spcBef>
              <a:buNone/>
            </a:pPr>
            <a:endParaRPr lang="en-US" sz="240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17CD564-D4E5-45D1-8572-06B6AC9E3F71}"/>
              </a:ext>
            </a:extLst>
          </p:cNvPr>
          <p:cNvSpPr txBox="1"/>
          <p:nvPr/>
        </p:nvSpPr>
        <p:spPr>
          <a:xfrm>
            <a:off x="804400" y="4421098"/>
            <a:ext cx="1886552" cy="584775"/>
          </a:xfrm>
          <a:prstGeom prst="rect">
            <a:avLst/>
          </a:prstGeom>
          <a:noFill/>
        </p:spPr>
        <p:txBody>
          <a:bodyPr wrap="square" rtlCol="0">
            <a:spAutoFit/>
          </a:bodyPr>
          <a:lstStyle/>
          <a:p>
            <a:r>
              <a:rPr lang="en-US" sz="3200">
                <a:solidFill>
                  <a:srgbClr val="224F87"/>
                </a:solidFill>
              </a:rPr>
              <a:t>Tin học</a:t>
            </a:r>
          </a:p>
        </p:txBody>
      </p:sp>
      <p:sp>
        <p:nvSpPr>
          <p:cNvPr id="8" name="TextBox 7">
            <a:extLst>
              <a:ext uri="{FF2B5EF4-FFF2-40B4-BE49-F238E27FC236}">
                <a16:creationId xmlns:a16="http://schemas.microsoft.com/office/drawing/2014/main" id="{650BCC9A-8106-4DC6-A0FF-B43C86F13728}"/>
              </a:ext>
            </a:extLst>
          </p:cNvPr>
          <p:cNvSpPr txBox="1"/>
          <p:nvPr/>
        </p:nvSpPr>
        <p:spPr>
          <a:xfrm>
            <a:off x="804400" y="5242968"/>
            <a:ext cx="1886552" cy="584775"/>
          </a:xfrm>
          <a:prstGeom prst="rect">
            <a:avLst/>
          </a:prstGeom>
          <a:noFill/>
        </p:spPr>
        <p:txBody>
          <a:bodyPr wrap="square" rtlCol="0">
            <a:spAutoFit/>
          </a:bodyPr>
          <a:lstStyle/>
          <a:p>
            <a:r>
              <a:rPr lang="en-US" sz="3200">
                <a:solidFill>
                  <a:srgbClr val="224F87"/>
                </a:solidFill>
              </a:rPr>
              <a:t>Tiếng Việt</a:t>
            </a:r>
          </a:p>
        </p:txBody>
      </p:sp>
      <p:sp>
        <p:nvSpPr>
          <p:cNvPr id="10" name="TextBox 9">
            <a:extLst>
              <a:ext uri="{FF2B5EF4-FFF2-40B4-BE49-F238E27FC236}">
                <a16:creationId xmlns:a16="http://schemas.microsoft.com/office/drawing/2014/main" id="{670DA4E7-9CE2-494B-A029-9E795D50CDD5}"/>
              </a:ext>
            </a:extLst>
          </p:cNvPr>
          <p:cNvSpPr txBox="1"/>
          <p:nvPr/>
        </p:nvSpPr>
        <p:spPr>
          <a:xfrm>
            <a:off x="3922985" y="4448746"/>
            <a:ext cx="1886552" cy="584775"/>
          </a:xfrm>
          <a:prstGeom prst="rect">
            <a:avLst/>
          </a:prstGeom>
          <a:noFill/>
        </p:spPr>
        <p:txBody>
          <a:bodyPr wrap="square" rtlCol="0">
            <a:spAutoFit/>
          </a:bodyPr>
          <a:lstStyle/>
          <a:p>
            <a:pPr algn="ctr"/>
            <a:r>
              <a:rPr lang="en-US" sz="3200" b="1">
                <a:solidFill>
                  <a:srgbClr val="224F87"/>
                </a:solidFill>
              </a:rPr>
              <a:t>DL</a:t>
            </a:r>
          </a:p>
        </p:txBody>
      </p:sp>
      <p:sp>
        <p:nvSpPr>
          <p:cNvPr id="11" name="TextBox 10">
            <a:extLst>
              <a:ext uri="{FF2B5EF4-FFF2-40B4-BE49-F238E27FC236}">
                <a16:creationId xmlns:a16="http://schemas.microsoft.com/office/drawing/2014/main" id="{DF499634-AD42-48A2-8E56-BC37D44E6660}"/>
              </a:ext>
            </a:extLst>
          </p:cNvPr>
          <p:cNvSpPr txBox="1"/>
          <p:nvPr/>
        </p:nvSpPr>
        <p:spPr>
          <a:xfrm>
            <a:off x="3922985" y="5270616"/>
            <a:ext cx="1886552" cy="584775"/>
          </a:xfrm>
          <a:prstGeom prst="rect">
            <a:avLst/>
          </a:prstGeom>
          <a:noFill/>
        </p:spPr>
        <p:txBody>
          <a:bodyPr wrap="square" rtlCol="0">
            <a:spAutoFit/>
          </a:bodyPr>
          <a:lstStyle/>
          <a:p>
            <a:pPr algn="ctr"/>
            <a:r>
              <a:rPr lang="en-US" sz="3200" b="1">
                <a:solidFill>
                  <a:srgbClr val="224F87"/>
                </a:solidFill>
              </a:rPr>
              <a:t>Đọc, viết</a:t>
            </a:r>
          </a:p>
        </p:txBody>
      </p:sp>
      <p:sp>
        <p:nvSpPr>
          <p:cNvPr id="12" name="TextBox 11">
            <a:extLst>
              <a:ext uri="{FF2B5EF4-FFF2-40B4-BE49-F238E27FC236}">
                <a16:creationId xmlns:a16="http://schemas.microsoft.com/office/drawing/2014/main" id="{B03447F2-1111-40D1-8E53-AEB1B0C8D751}"/>
              </a:ext>
            </a:extLst>
          </p:cNvPr>
          <p:cNvSpPr txBox="1"/>
          <p:nvPr/>
        </p:nvSpPr>
        <p:spPr>
          <a:xfrm>
            <a:off x="6643729" y="4448746"/>
            <a:ext cx="1886552" cy="584775"/>
          </a:xfrm>
          <a:prstGeom prst="rect">
            <a:avLst/>
          </a:prstGeom>
          <a:noFill/>
        </p:spPr>
        <p:txBody>
          <a:bodyPr wrap="square" rtlCol="0">
            <a:spAutoFit/>
          </a:bodyPr>
          <a:lstStyle/>
          <a:p>
            <a:pPr algn="ctr"/>
            <a:r>
              <a:rPr lang="en-US" sz="3200" b="1">
                <a:solidFill>
                  <a:srgbClr val="224F87"/>
                </a:solidFill>
              </a:rPr>
              <a:t>IT</a:t>
            </a:r>
          </a:p>
        </p:txBody>
      </p:sp>
      <p:sp>
        <p:nvSpPr>
          <p:cNvPr id="13" name="TextBox 12">
            <a:extLst>
              <a:ext uri="{FF2B5EF4-FFF2-40B4-BE49-F238E27FC236}">
                <a16:creationId xmlns:a16="http://schemas.microsoft.com/office/drawing/2014/main" id="{9139260D-1A9D-4640-80F0-8ED410AA2A54}"/>
              </a:ext>
            </a:extLst>
          </p:cNvPr>
          <p:cNvSpPr txBox="1"/>
          <p:nvPr/>
        </p:nvSpPr>
        <p:spPr>
          <a:xfrm>
            <a:off x="6643729" y="5270616"/>
            <a:ext cx="1886552" cy="584775"/>
          </a:xfrm>
          <a:prstGeom prst="rect">
            <a:avLst/>
          </a:prstGeom>
          <a:noFill/>
        </p:spPr>
        <p:txBody>
          <a:bodyPr wrap="square" rtlCol="0">
            <a:spAutoFit/>
          </a:bodyPr>
          <a:lstStyle/>
          <a:p>
            <a:pPr algn="ctr"/>
            <a:r>
              <a:rPr lang="en-US" sz="3200" b="1">
                <a:solidFill>
                  <a:srgbClr val="224F87"/>
                </a:solidFill>
              </a:rPr>
              <a:t>Ngôn ngữ</a:t>
            </a:r>
          </a:p>
        </p:txBody>
      </p:sp>
      <p:sp>
        <p:nvSpPr>
          <p:cNvPr id="14" name="TextBox 13">
            <a:extLst>
              <a:ext uri="{FF2B5EF4-FFF2-40B4-BE49-F238E27FC236}">
                <a16:creationId xmlns:a16="http://schemas.microsoft.com/office/drawing/2014/main" id="{0171F2E0-ADD1-4F3D-BFE1-AE2CD34ABD62}"/>
              </a:ext>
            </a:extLst>
          </p:cNvPr>
          <p:cNvSpPr txBox="1"/>
          <p:nvPr/>
        </p:nvSpPr>
        <p:spPr>
          <a:xfrm>
            <a:off x="9364473" y="4421098"/>
            <a:ext cx="1886552" cy="584775"/>
          </a:xfrm>
          <a:prstGeom prst="rect">
            <a:avLst/>
          </a:prstGeom>
          <a:noFill/>
        </p:spPr>
        <p:txBody>
          <a:bodyPr wrap="square" rtlCol="0">
            <a:spAutoFit/>
          </a:bodyPr>
          <a:lstStyle/>
          <a:p>
            <a:pPr algn="ctr"/>
            <a:r>
              <a:rPr lang="en-US" sz="3200" b="1">
                <a:solidFill>
                  <a:srgbClr val="224F87"/>
                </a:solidFill>
              </a:rPr>
              <a:t>CS</a:t>
            </a:r>
          </a:p>
        </p:txBody>
      </p:sp>
      <p:sp>
        <p:nvSpPr>
          <p:cNvPr id="15" name="TextBox 14">
            <a:extLst>
              <a:ext uri="{FF2B5EF4-FFF2-40B4-BE49-F238E27FC236}">
                <a16:creationId xmlns:a16="http://schemas.microsoft.com/office/drawing/2014/main" id="{029BCF53-A1BC-4A19-A669-49345252B87E}"/>
              </a:ext>
            </a:extLst>
          </p:cNvPr>
          <p:cNvSpPr txBox="1"/>
          <p:nvPr/>
        </p:nvSpPr>
        <p:spPr>
          <a:xfrm>
            <a:off x="9364473" y="5242968"/>
            <a:ext cx="1886552" cy="584775"/>
          </a:xfrm>
          <a:prstGeom prst="rect">
            <a:avLst/>
          </a:prstGeom>
          <a:noFill/>
        </p:spPr>
        <p:txBody>
          <a:bodyPr wrap="square" rtlCol="0">
            <a:spAutoFit/>
          </a:bodyPr>
          <a:lstStyle/>
          <a:p>
            <a:pPr algn="ctr"/>
            <a:r>
              <a:rPr lang="en-US" sz="3200" b="1">
                <a:solidFill>
                  <a:srgbClr val="224F87"/>
                </a:solidFill>
              </a:rPr>
              <a:t>Văn học</a:t>
            </a:r>
          </a:p>
        </p:txBody>
      </p:sp>
      <p:cxnSp>
        <p:nvCxnSpPr>
          <p:cNvPr id="16" name="Straight Connector 15">
            <a:extLst>
              <a:ext uri="{FF2B5EF4-FFF2-40B4-BE49-F238E27FC236}">
                <a16:creationId xmlns:a16="http://schemas.microsoft.com/office/drawing/2014/main" id="{8ACFF95E-8574-4333-A8AD-D52E82BCD548}"/>
              </a:ext>
            </a:extLst>
          </p:cNvPr>
          <p:cNvCxnSpPr/>
          <p:nvPr/>
        </p:nvCxnSpPr>
        <p:spPr>
          <a:xfrm>
            <a:off x="804400" y="5142993"/>
            <a:ext cx="1055891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096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DD75-A08A-4477-AF50-6CD1F4C0D324}"/>
              </a:ext>
            </a:extLst>
          </p:cNvPr>
          <p:cNvSpPr>
            <a:spLocks noGrp="1"/>
          </p:cNvSpPr>
          <p:nvPr>
            <p:ph type="title"/>
          </p:nvPr>
        </p:nvSpPr>
        <p:spPr/>
        <p:txBody>
          <a:bodyPr/>
          <a:lstStyle/>
          <a:p>
            <a:r>
              <a:rPr lang="en-US" b="1">
                <a:latin typeface="+mn-lt"/>
              </a:rPr>
              <a:t>Ba mạch kiến thức</a:t>
            </a:r>
          </a:p>
        </p:txBody>
      </p:sp>
      <p:sp>
        <p:nvSpPr>
          <p:cNvPr id="3" name="Rectangle 2">
            <a:extLst>
              <a:ext uri="{FF2B5EF4-FFF2-40B4-BE49-F238E27FC236}">
                <a16:creationId xmlns:a16="http://schemas.microsoft.com/office/drawing/2014/main" id="{95004014-5F8C-4D28-8BA5-E475FFF4D14B}"/>
              </a:ext>
            </a:extLst>
          </p:cNvPr>
          <p:cNvSpPr/>
          <p:nvPr/>
        </p:nvSpPr>
        <p:spPr>
          <a:xfrm>
            <a:off x="838200" y="1615043"/>
            <a:ext cx="5438899" cy="194755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Công nghệ thông tin</a:t>
            </a:r>
          </a:p>
          <a:p>
            <a:pPr algn="ctr"/>
            <a:r>
              <a:rPr lang="en-US" sz="4000"/>
              <a:t>Information Technology</a:t>
            </a:r>
          </a:p>
        </p:txBody>
      </p:sp>
      <p:sp>
        <p:nvSpPr>
          <p:cNvPr id="4" name="Rectangle 3">
            <a:extLst>
              <a:ext uri="{FF2B5EF4-FFF2-40B4-BE49-F238E27FC236}">
                <a16:creationId xmlns:a16="http://schemas.microsoft.com/office/drawing/2014/main" id="{ABB45C92-4F6E-487E-A89A-217F129FB2B0}"/>
              </a:ext>
            </a:extLst>
          </p:cNvPr>
          <p:cNvSpPr/>
          <p:nvPr/>
        </p:nvSpPr>
        <p:spPr>
          <a:xfrm>
            <a:off x="6277099" y="1615042"/>
            <a:ext cx="4512623" cy="194755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Khoa học máy tính</a:t>
            </a:r>
          </a:p>
          <a:p>
            <a:pPr algn="ctr"/>
            <a:r>
              <a:rPr lang="en-US" sz="4000"/>
              <a:t>Computer Science</a:t>
            </a:r>
          </a:p>
        </p:txBody>
      </p:sp>
      <p:sp>
        <p:nvSpPr>
          <p:cNvPr id="5" name="Rectangle 4">
            <a:extLst>
              <a:ext uri="{FF2B5EF4-FFF2-40B4-BE49-F238E27FC236}">
                <a16:creationId xmlns:a16="http://schemas.microsoft.com/office/drawing/2014/main" id="{E6A983F0-94C3-4F18-8AD8-C39EE5252557}"/>
              </a:ext>
            </a:extLst>
          </p:cNvPr>
          <p:cNvSpPr/>
          <p:nvPr/>
        </p:nvSpPr>
        <p:spPr>
          <a:xfrm>
            <a:off x="838200" y="3562595"/>
            <a:ext cx="9951522" cy="194755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Học vấn phổ thông về kĩ thuật số</a:t>
            </a:r>
          </a:p>
          <a:p>
            <a:pPr algn="ctr"/>
            <a:r>
              <a:rPr lang="en-US" sz="4000"/>
              <a:t>Digital Literacy</a:t>
            </a:r>
          </a:p>
        </p:txBody>
      </p:sp>
    </p:spTree>
    <p:extLst>
      <p:ext uri="{BB962C8B-B14F-4D97-AF65-F5344CB8AC3E}">
        <p14:creationId xmlns:p14="http://schemas.microsoft.com/office/powerpoint/2010/main" val="3457937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6248C9-F4EC-083D-DA92-E671B5BD8595}"/>
              </a:ext>
            </a:extLst>
          </p:cNvPr>
          <p:cNvPicPr>
            <a:picLocks noChangeAspect="1"/>
          </p:cNvPicPr>
          <p:nvPr/>
        </p:nvPicPr>
        <p:blipFill>
          <a:blip r:embed="rId3"/>
          <a:stretch>
            <a:fillRect/>
          </a:stretch>
        </p:blipFill>
        <p:spPr>
          <a:xfrm>
            <a:off x="340481" y="1289177"/>
            <a:ext cx="11487285" cy="4623633"/>
          </a:xfrm>
          <a:prstGeom prst="rect">
            <a:avLst/>
          </a:prstGeom>
        </p:spPr>
      </p:pic>
    </p:spTree>
    <p:extLst>
      <p:ext uri="{BB962C8B-B14F-4D97-AF65-F5344CB8AC3E}">
        <p14:creationId xmlns:p14="http://schemas.microsoft.com/office/powerpoint/2010/main" val="569079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E978DC-E1BB-9CDA-48B4-B70DFB659C3C}"/>
              </a:ext>
            </a:extLst>
          </p:cNvPr>
          <p:cNvPicPr>
            <a:picLocks noChangeAspect="1"/>
          </p:cNvPicPr>
          <p:nvPr/>
        </p:nvPicPr>
        <p:blipFill>
          <a:blip r:embed="rId2"/>
          <a:stretch>
            <a:fillRect/>
          </a:stretch>
        </p:blipFill>
        <p:spPr>
          <a:xfrm>
            <a:off x="1246855" y="156117"/>
            <a:ext cx="9464541" cy="6601522"/>
          </a:xfrm>
          <a:prstGeom prst="rect">
            <a:avLst/>
          </a:prstGeom>
        </p:spPr>
      </p:pic>
    </p:spTree>
    <p:extLst>
      <p:ext uri="{BB962C8B-B14F-4D97-AF65-F5344CB8AC3E}">
        <p14:creationId xmlns:p14="http://schemas.microsoft.com/office/powerpoint/2010/main" val="108047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3583B-31A8-4BC9-84AE-F5210881EE73}"/>
              </a:ext>
            </a:extLst>
          </p:cNvPr>
          <p:cNvSpPr>
            <a:spLocks noGrp="1"/>
          </p:cNvSpPr>
          <p:nvPr>
            <p:ph type="title"/>
          </p:nvPr>
        </p:nvSpPr>
        <p:spPr/>
        <p:txBody>
          <a:bodyPr/>
          <a:lstStyle/>
          <a:p>
            <a:r>
              <a:rPr lang="en-US"/>
              <a:t>Vấn đề</a:t>
            </a:r>
          </a:p>
        </p:txBody>
      </p:sp>
      <p:sp>
        <p:nvSpPr>
          <p:cNvPr id="3" name="Content Placeholder 2">
            <a:extLst>
              <a:ext uri="{FF2B5EF4-FFF2-40B4-BE49-F238E27FC236}">
                <a16:creationId xmlns:a16="http://schemas.microsoft.com/office/drawing/2014/main" id="{DD8061E3-C24F-4FE8-847A-4767F39B3EBC}"/>
              </a:ext>
            </a:extLst>
          </p:cNvPr>
          <p:cNvSpPr>
            <a:spLocks noGrp="1"/>
          </p:cNvSpPr>
          <p:nvPr>
            <p:ph idx="1"/>
          </p:nvPr>
        </p:nvSpPr>
        <p:spPr/>
        <p:txBody>
          <a:bodyPr/>
          <a:lstStyle/>
          <a:p>
            <a:pPr marL="514350" indent="-514350">
              <a:buFont typeface="+mj-lt"/>
              <a:buAutoNum type="arabicPeriod"/>
            </a:pPr>
            <a:r>
              <a:rPr lang="en-US"/>
              <a:t>Thời lượng 35 tiết</a:t>
            </a:r>
          </a:p>
          <a:p>
            <a:pPr marL="514350" indent="-514350">
              <a:buFont typeface="+mj-lt"/>
              <a:buAutoNum type="arabicPeriod"/>
            </a:pPr>
            <a:r>
              <a:rPr lang="en-US"/>
              <a:t>Thời lượng thực hành</a:t>
            </a:r>
          </a:p>
          <a:p>
            <a:pPr marL="514350" indent="-514350">
              <a:buFont typeface="+mj-lt"/>
              <a:buAutoNum type="arabicPeriod"/>
            </a:pPr>
            <a:r>
              <a:rPr lang="en-US"/>
              <a:t>Kiểm tra đánh giá</a:t>
            </a:r>
          </a:p>
          <a:p>
            <a:pPr marL="514350" indent="-514350">
              <a:buFont typeface="+mj-lt"/>
              <a:buAutoNum type="arabicPeriod"/>
            </a:pPr>
            <a:r>
              <a:rPr lang="en-US"/>
              <a:t>Tại sao không đưa bài 12b (luyện bàn phím) lên sau bài 2?</a:t>
            </a:r>
          </a:p>
          <a:p>
            <a:pPr marL="514350" indent="-514350">
              <a:buFont typeface="+mj-lt"/>
              <a:buAutoNum type="arabicPeriod"/>
            </a:pPr>
            <a:endParaRPr lang="en-US"/>
          </a:p>
        </p:txBody>
      </p:sp>
    </p:spTree>
    <p:extLst>
      <p:ext uri="{BB962C8B-B14F-4D97-AF65-F5344CB8AC3E}">
        <p14:creationId xmlns:p14="http://schemas.microsoft.com/office/powerpoint/2010/main" val="660008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41FC-2F49-43CF-819F-774BDF3633F0}"/>
              </a:ext>
            </a:extLst>
          </p:cNvPr>
          <p:cNvSpPr>
            <a:spLocks noGrp="1"/>
          </p:cNvSpPr>
          <p:nvPr>
            <p:ph type="title"/>
          </p:nvPr>
        </p:nvSpPr>
        <p:spPr/>
        <p:txBody>
          <a:bodyPr>
            <a:normAutofit/>
          </a:bodyPr>
          <a:lstStyle/>
          <a:p>
            <a:r>
              <a:rPr lang="en-US" b="1"/>
              <a:t>Đánh số chủ đề</a:t>
            </a:r>
          </a:p>
        </p:txBody>
      </p:sp>
      <p:graphicFrame>
        <p:nvGraphicFramePr>
          <p:cNvPr id="6" name="Table 5">
            <a:extLst>
              <a:ext uri="{FF2B5EF4-FFF2-40B4-BE49-F238E27FC236}">
                <a16:creationId xmlns:a16="http://schemas.microsoft.com/office/drawing/2014/main" id="{C5B5BB68-362D-436F-8C1F-71AB6D1A6ECD}"/>
              </a:ext>
            </a:extLst>
          </p:cNvPr>
          <p:cNvGraphicFramePr>
            <a:graphicFrameLocks/>
          </p:cNvGraphicFramePr>
          <p:nvPr>
            <p:extLst>
              <p:ext uri="{D42A27DB-BD31-4B8C-83A1-F6EECF244321}">
                <p14:modId xmlns:p14="http://schemas.microsoft.com/office/powerpoint/2010/main" val="2124155391"/>
              </p:ext>
            </p:extLst>
          </p:nvPr>
        </p:nvGraphicFramePr>
        <p:xfrm>
          <a:off x="747946" y="1323101"/>
          <a:ext cx="9879153" cy="3382953"/>
        </p:xfrm>
        <a:graphic>
          <a:graphicData uri="http://schemas.openxmlformats.org/drawingml/2006/table">
            <a:tbl>
              <a:tblPr firstRow="1" bandRow="1">
                <a:tableStyleId>{2D5ABB26-0587-4C30-8999-92F81FD0307C}</a:tableStyleId>
              </a:tblPr>
              <a:tblGrid>
                <a:gridCol w="1234893">
                  <a:extLst>
                    <a:ext uri="{9D8B030D-6E8A-4147-A177-3AD203B41FA5}">
                      <a16:colId xmlns:a16="http://schemas.microsoft.com/office/drawing/2014/main" val="2733997026"/>
                    </a:ext>
                  </a:extLst>
                </a:gridCol>
                <a:gridCol w="864426">
                  <a:extLst>
                    <a:ext uri="{9D8B030D-6E8A-4147-A177-3AD203B41FA5}">
                      <a16:colId xmlns:a16="http://schemas.microsoft.com/office/drawing/2014/main" val="1668745237"/>
                    </a:ext>
                  </a:extLst>
                </a:gridCol>
                <a:gridCol w="864426">
                  <a:extLst>
                    <a:ext uri="{9D8B030D-6E8A-4147-A177-3AD203B41FA5}">
                      <a16:colId xmlns:a16="http://schemas.microsoft.com/office/drawing/2014/main" val="2066246890"/>
                    </a:ext>
                  </a:extLst>
                </a:gridCol>
                <a:gridCol w="864426">
                  <a:extLst>
                    <a:ext uri="{9D8B030D-6E8A-4147-A177-3AD203B41FA5}">
                      <a16:colId xmlns:a16="http://schemas.microsoft.com/office/drawing/2014/main" val="215330281"/>
                    </a:ext>
                  </a:extLst>
                </a:gridCol>
                <a:gridCol w="864426">
                  <a:extLst>
                    <a:ext uri="{9D8B030D-6E8A-4147-A177-3AD203B41FA5}">
                      <a16:colId xmlns:a16="http://schemas.microsoft.com/office/drawing/2014/main" val="251038926"/>
                    </a:ext>
                  </a:extLst>
                </a:gridCol>
                <a:gridCol w="864426">
                  <a:extLst>
                    <a:ext uri="{9D8B030D-6E8A-4147-A177-3AD203B41FA5}">
                      <a16:colId xmlns:a16="http://schemas.microsoft.com/office/drawing/2014/main" val="2439839796"/>
                    </a:ext>
                  </a:extLst>
                </a:gridCol>
                <a:gridCol w="864426">
                  <a:extLst>
                    <a:ext uri="{9D8B030D-6E8A-4147-A177-3AD203B41FA5}">
                      <a16:colId xmlns:a16="http://schemas.microsoft.com/office/drawing/2014/main" val="3986616474"/>
                    </a:ext>
                  </a:extLst>
                </a:gridCol>
                <a:gridCol w="864426">
                  <a:extLst>
                    <a:ext uri="{9D8B030D-6E8A-4147-A177-3AD203B41FA5}">
                      <a16:colId xmlns:a16="http://schemas.microsoft.com/office/drawing/2014/main" val="743145873"/>
                    </a:ext>
                  </a:extLst>
                </a:gridCol>
                <a:gridCol w="864426">
                  <a:extLst>
                    <a:ext uri="{9D8B030D-6E8A-4147-A177-3AD203B41FA5}">
                      <a16:colId xmlns:a16="http://schemas.microsoft.com/office/drawing/2014/main" val="158160250"/>
                    </a:ext>
                  </a:extLst>
                </a:gridCol>
                <a:gridCol w="864426">
                  <a:extLst>
                    <a:ext uri="{9D8B030D-6E8A-4147-A177-3AD203B41FA5}">
                      <a16:colId xmlns:a16="http://schemas.microsoft.com/office/drawing/2014/main" val="692254721"/>
                    </a:ext>
                  </a:extLst>
                </a:gridCol>
                <a:gridCol w="864426">
                  <a:extLst>
                    <a:ext uri="{9D8B030D-6E8A-4147-A177-3AD203B41FA5}">
                      <a16:colId xmlns:a16="http://schemas.microsoft.com/office/drawing/2014/main" val="2788048680"/>
                    </a:ext>
                  </a:extLst>
                </a:gridCol>
              </a:tblGrid>
              <a:tr h="777735">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Chủ đề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Lớp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a:ln>
                            <a:noFill/>
                          </a:ln>
                          <a:solidFill>
                            <a:schemeClr val="tx1"/>
                          </a:solidFill>
                          <a:effectLst/>
                          <a:uLnTx/>
                          <a:uFillTx/>
                          <a:latin typeface="+mn-lt"/>
                          <a:ea typeface="+mn-ea"/>
                          <a:cs typeface="+mn-cs"/>
                          <a:sym typeface="Arial"/>
                        </a:rPr>
                        <a:t>Lớp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5</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6</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7</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8</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9</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10</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effectLst/>
                          <a:uLnTx/>
                          <a:uFillTx/>
                        </a:rPr>
                        <a:t>Lớp 11</a:t>
                      </a: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a:ln>
                            <a:noFill/>
                          </a:ln>
                          <a:solidFill>
                            <a:schemeClr val="tx1"/>
                          </a:solidFill>
                          <a:effectLst/>
                          <a:uLnTx/>
                          <a:uFillTx/>
                          <a:latin typeface="+mn-lt"/>
                          <a:ea typeface="+mn-ea"/>
                          <a:cs typeface="+mn-cs"/>
                          <a:sym typeface="Arial"/>
                        </a:rPr>
                        <a:t>Lớp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1566779"/>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bg1">
                              <a:lumMod val="50000"/>
                            </a:schemeClr>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pPr marL="0" algn="ctr" defTabSz="914400" rtl="0" eaLnBrk="1" latinLnBrk="0" hangingPunct="1"/>
                      <a:r>
                        <a:rPr lang="en-US" sz="1800" b="1"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endParaRPr lang="en-US">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pPr algn="ctr"/>
                      <a:r>
                        <a:rPr lang="en-US" b="1">
                          <a:solidFill>
                            <a:schemeClr val="bg1">
                              <a:lumMod val="50000"/>
                            </a:schemeClr>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pPr marL="0" algn="ctr" defTabSz="914400" rtl="0" eaLnBrk="1" latinLnBrk="0" hangingPunct="1"/>
                      <a:r>
                        <a:rPr lang="en-US" sz="1800" b="1" kern="1200">
                          <a:solidFill>
                            <a:schemeClr val="bg1">
                              <a:lumMod val="50000"/>
                            </a:schemeClr>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pPr marL="0" algn="ctr" defTabSz="914400" rtl="0" eaLnBrk="1" latinLnBrk="0" hangingPunct="1"/>
                      <a:r>
                        <a:rPr lang="en-US" sz="1800" b="1" kern="1200">
                          <a:solidFill>
                            <a:schemeClr val="bg1">
                              <a:lumMod val="50000"/>
                            </a:schemeClr>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097"/>
                    </a:solidFill>
                  </a:tcPr>
                </a:tc>
                <a:extLst>
                  <a:ext uri="{0D108BD9-81ED-4DB2-BD59-A6C34878D82A}">
                    <a16:rowId xmlns:a16="http://schemas.microsoft.com/office/drawing/2014/main" val="1791712701"/>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bg1">
                              <a:lumMod val="50000"/>
                            </a:schemeClr>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CE3"/>
                    </a:solidFill>
                  </a:tcPr>
                </a:tc>
                <a:tc>
                  <a:txBody>
                    <a:bodyPr/>
                    <a:lstStyle/>
                    <a:p>
                      <a:pPr marL="0" algn="ctr" defTabSz="914400" rtl="0" eaLnBrk="1" latinLnBrk="0" hangingPunct="1"/>
                      <a:r>
                        <a:rPr lang="en-US" sz="1800" b="1" kern="1200">
                          <a:solidFill>
                            <a:schemeClr val="tx1"/>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CE3"/>
                    </a:solidFill>
                  </a:tcPr>
                </a:tc>
                <a:tc>
                  <a:txBody>
                    <a:bodyPr/>
                    <a:lstStyle/>
                    <a:p>
                      <a:endParaRPr lang="en-US">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CE3"/>
                    </a:solidFill>
                  </a:tcPr>
                </a:tc>
                <a:tc>
                  <a:txBody>
                    <a:bodyPr/>
                    <a:lstStyle/>
                    <a:p>
                      <a:pPr algn="ctr"/>
                      <a:r>
                        <a:rPr lang="en-US" b="1">
                          <a:solidFill>
                            <a:schemeClr val="bg1">
                              <a:lumMod val="50000"/>
                            </a:schemeClr>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CE3"/>
                    </a:solidFill>
                  </a:tcPr>
                </a:tc>
                <a:tc>
                  <a:txBody>
                    <a:bodyPr/>
                    <a:lstStyle/>
                    <a:p>
                      <a:pPr algn="ctr"/>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CE3"/>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CE3"/>
                    </a:solidFill>
                  </a:tcPr>
                </a:tc>
                <a:extLst>
                  <a:ext uri="{0D108BD9-81ED-4DB2-BD59-A6C34878D82A}">
                    <a16:rowId xmlns:a16="http://schemas.microsoft.com/office/drawing/2014/main" val="2521803648"/>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bg1">
                              <a:lumMod val="50000"/>
                            </a:schemeClr>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pPr marL="0" algn="ctr" defTabSz="914400" rtl="0" eaLnBrk="1" latinLnBrk="0" hangingPunct="1"/>
                      <a:r>
                        <a:rPr lang="en-US" sz="1800" b="1" kern="1200">
                          <a:solidFill>
                            <a:schemeClr val="tx1"/>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endParaRPr lang="en-US">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pPr algn="ctr"/>
                      <a:r>
                        <a:rPr lang="en-US" b="1">
                          <a:solidFill>
                            <a:schemeClr val="bg1">
                              <a:lumMod val="50000"/>
                            </a:schemeClr>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pPr algn="ctr"/>
                      <a:r>
                        <a:rPr lang="en-US" sz="1800" b="1" kern="1200">
                          <a:solidFill>
                            <a:schemeClr val="bg1">
                              <a:lumMod val="50000"/>
                            </a:schemeClr>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pPr algn="ctr"/>
                      <a:r>
                        <a:rPr lang="en-US" sz="1800" b="1" kern="1200">
                          <a:solidFill>
                            <a:schemeClr val="bg1">
                              <a:lumMod val="50000"/>
                            </a:schemeClr>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C674"/>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3194421"/>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bg1">
                              <a:lumMod val="50000"/>
                            </a:schemeClr>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pPr marL="0" algn="ctr" defTabSz="914400" rtl="0" eaLnBrk="1" latinLnBrk="0" hangingPunct="1"/>
                      <a:r>
                        <a:rPr lang="en-US" sz="1800" b="1" kern="1200">
                          <a:solidFill>
                            <a:schemeClr val="tx1"/>
                          </a:solidFill>
                          <a:latin typeface="+mn-lt"/>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endParaRPr lang="en-US">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pPr algn="ctr"/>
                      <a:r>
                        <a:rPr lang="en-US" b="1">
                          <a:solidFill>
                            <a:schemeClr val="bg1">
                              <a:lumMod val="50000"/>
                            </a:schemeClr>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pPr algn="ctr"/>
                      <a:r>
                        <a:rPr lang="en-US" sz="1800" b="1" kern="1200">
                          <a:solidFill>
                            <a:schemeClr val="bg1">
                              <a:lumMod val="50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pPr algn="ctr"/>
                      <a:r>
                        <a:rPr lang="en-US" sz="1800" b="1" kern="1200">
                          <a:solidFill>
                            <a:schemeClr val="bg1">
                              <a:lumMod val="50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48F"/>
                    </a:solidFill>
                  </a:tcPr>
                </a:tc>
                <a:extLst>
                  <a:ext uri="{0D108BD9-81ED-4DB2-BD59-A6C34878D82A}">
                    <a16:rowId xmlns:a16="http://schemas.microsoft.com/office/drawing/2014/main" val="1267698480"/>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bg1">
                              <a:lumMod val="50000"/>
                            </a:schemeClr>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algn="ctr" defTabSz="914400" rtl="0" eaLnBrk="1" latinLnBrk="0" hangingPunct="1"/>
                      <a:r>
                        <a:rPr lang="en-US" sz="1800" b="1" kern="1200">
                          <a:solidFill>
                            <a:schemeClr val="tx1"/>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b="1">
                          <a:solidFill>
                            <a:schemeClr val="bg1">
                              <a:lumMod val="50000"/>
                            </a:schemeClr>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800" b="1" kern="1200">
                          <a:solidFill>
                            <a:schemeClr val="bg1">
                              <a:lumMod val="50000"/>
                            </a:schemeClr>
                          </a:solidFill>
                          <a:latin typeface="+mn-lt"/>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800" b="1" kern="1200">
                          <a:solidFill>
                            <a:schemeClr val="bg1">
                              <a:lumMod val="50000"/>
                            </a:schemeClr>
                          </a:solidFill>
                          <a:latin typeface="+mn-lt"/>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391959187"/>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solidFill>
                            <a:schemeClr val="bg1">
                              <a:lumMod val="50000"/>
                            </a:schemeClr>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pPr marL="0" algn="ctr" defTabSz="914400" rtl="0" eaLnBrk="1" latinLnBrk="0" hangingPunct="1"/>
                      <a:r>
                        <a:rPr lang="en-US" sz="1800" b="1" kern="1200">
                          <a:solidFill>
                            <a:schemeClr val="tx1"/>
                          </a:solidFill>
                          <a:latin typeface="+mn-lt"/>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endParaRPr lang="en-US" sz="1800" b="1"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pPr algn="ctr"/>
                      <a:r>
                        <a:rPr lang="en-US" b="1">
                          <a:solidFill>
                            <a:schemeClr val="bg1">
                              <a:lumMod val="50000"/>
                            </a:schemeClr>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pPr algn="ctr"/>
                      <a:r>
                        <a:rPr lang="en-US" sz="1800" b="1" kern="1200">
                          <a:solidFill>
                            <a:schemeClr val="bg1">
                              <a:lumMod val="50000"/>
                            </a:schemeClr>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pPr algn="ctr"/>
                      <a:r>
                        <a:rPr lang="en-US" sz="1800" b="1" kern="1200">
                          <a:solidFill>
                            <a:schemeClr val="bg1">
                              <a:lumMod val="50000"/>
                            </a:schemeClr>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ACE6"/>
                    </a:solidFill>
                  </a:tcPr>
                </a:tc>
                <a:extLst>
                  <a:ext uri="{0D108BD9-81ED-4DB2-BD59-A6C34878D82A}">
                    <a16:rowId xmlns:a16="http://schemas.microsoft.com/office/drawing/2014/main" val="273680892"/>
                  </a:ext>
                </a:extLst>
              </a:tr>
              <a:tr h="372174">
                <a:tc>
                  <a:txBody>
                    <a:bodyPr/>
                    <a:lstStyle/>
                    <a:p>
                      <a:pPr algn="ctr"/>
                      <a:r>
                        <a:rPr kumimoji="0" lang="en-US" sz="1800" b="1" i="0" u="none" strike="noStrike" kern="1200" cap="none" spc="0" normalizeH="0" baseline="0">
                          <a:ln>
                            <a:noFill/>
                          </a:ln>
                          <a:solidFill>
                            <a:schemeClr val="tx1"/>
                          </a:solidFill>
                          <a:effectLst/>
                          <a:uLnTx/>
                          <a:uFillTx/>
                          <a:latin typeface="+mn-lt"/>
                          <a:ea typeface="+mn-ea"/>
                          <a:cs typeface="+mn-cs"/>
                          <a:sym typeface="Aria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en-US" sz="1800" b="1"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a:solidFill>
                            <a:schemeClr val="bg1">
                              <a:lumMod val="50000"/>
                            </a:schemeClr>
                          </a:solidFill>
                          <a:latin typeface="+mn-lt"/>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7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7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7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7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71"/>
                    </a:solidFill>
                  </a:tcPr>
                </a:tc>
                <a:extLst>
                  <a:ext uri="{0D108BD9-81ED-4DB2-BD59-A6C34878D82A}">
                    <a16:rowId xmlns:a16="http://schemas.microsoft.com/office/drawing/2014/main" val="2950471485"/>
                  </a:ext>
                </a:extLst>
              </a:tr>
            </a:tbl>
          </a:graphicData>
        </a:graphic>
      </p:graphicFrame>
      <p:sp>
        <p:nvSpPr>
          <p:cNvPr id="7" name="Rectangle 6">
            <a:extLst>
              <a:ext uri="{FF2B5EF4-FFF2-40B4-BE49-F238E27FC236}">
                <a16:creationId xmlns:a16="http://schemas.microsoft.com/office/drawing/2014/main" id="{4DFBD4A1-A868-4BB1-BC0E-9C72F08A455C}"/>
              </a:ext>
            </a:extLst>
          </p:cNvPr>
          <p:cNvSpPr/>
          <p:nvPr/>
        </p:nvSpPr>
        <p:spPr>
          <a:xfrm>
            <a:off x="452524" y="4814853"/>
            <a:ext cx="7235483" cy="388696"/>
          </a:xfrm>
          <a:prstGeom prst="rect">
            <a:avLst/>
          </a:prstGeom>
        </p:spPr>
        <p:txBody>
          <a:bodyPr wrap="square">
            <a:spAutoFit/>
          </a:bodyPr>
          <a:lstStyle/>
          <a:p>
            <a:pPr>
              <a:lnSpc>
                <a:spcPct val="107000"/>
              </a:lnSpc>
              <a:spcAft>
                <a:spcPts val="800"/>
              </a:spcAft>
            </a:pPr>
            <a:r>
              <a:rPr lang="en-US" b="1">
                <a:latin typeface="+mj-lt"/>
                <a:ea typeface="Calibri" panose="020F0502020204030204" pitchFamily="34" charset="0"/>
                <a:cs typeface="Times New Roman" panose="02020603050405020304" pitchFamily="18" charset="0"/>
              </a:rPr>
              <a:t>A. Máy tính và em (Tiểu học)</a:t>
            </a:r>
            <a:r>
              <a:rPr lang="en-US" sz="1600" b="1">
                <a:latin typeface="+mj-lt"/>
                <a:ea typeface="Calibri" panose="020F0502020204030204" pitchFamily="34" charset="0"/>
                <a:cs typeface="Times New Roman" panose="02020603050405020304" pitchFamily="18" charset="0"/>
              </a:rPr>
              <a:t> - </a:t>
            </a:r>
            <a:r>
              <a:rPr lang="en-US" b="1">
                <a:latin typeface="+mj-lt"/>
                <a:ea typeface="Calibri" panose="020F0502020204030204" pitchFamily="34" charset="0"/>
              </a:rPr>
              <a:t>Máy tính và xã hội (THCS và THPT)</a:t>
            </a:r>
            <a:endParaRPr lang="en-US" b="1">
              <a:latin typeface="+mj-lt"/>
            </a:endParaRPr>
          </a:p>
        </p:txBody>
      </p:sp>
      <p:sp>
        <p:nvSpPr>
          <p:cNvPr id="8" name="Rectangle 7">
            <a:extLst>
              <a:ext uri="{FF2B5EF4-FFF2-40B4-BE49-F238E27FC236}">
                <a16:creationId xmlns:a16="http://schemas.microsoft.com/office/drawing/2014/main" id="{E9976EB0-6267-4A0A-8F59-49FC24F6C1B5}"/>
              </a:ext>
            </a:extLst>
          </p:cNvPr>
          <p:cNvSpPr/>
          <p:nvPr/>
        </p:nvSpPr>
        <p:spPr>
          <a:xfrm>
            <a:off x="452524" y="5140983"/>
            <a:ext cx="2817694" cy="369332"/>
          </a:xfrm>
          <a:prstGeom prst="rect">
            <a:avLst/>
          </a:prstGeom>
        </p:spPr>
        <p:txBody>
          <a:bodyPr wrap="none">
            <a:spAutoFit/>
          </a:bodyPr>
          <a:lstStyle/>
          <a:p>
            <a:r>
              <a:rPr lang="en-US" b="1">
                <a:latin typeface="+mj-lt"/>
                <a:ea typeface="Calibri" panose="020F0502020204030204" pitchFamily="34" charset="0"/>
              </a:rPr>
              <a:t>B. Mạng máy tính và Internet</a:t>
            </a:r>
            <a:endParaRPr lang="en-US" b="1">
              <a:latin typeface="+mj-lt"/>
            </a:endParaRPr>
          </a:p>
        </p:txBody>
      </p:sp>
      <p:sp>
        <p:nvSpPr>
          <p:cNvPr id="9" name="Rectangle 8">
            <a:extLst>
              <a:ext uri="{FF2B5EF4-FFF2-40B4-BE49-F238E27FC236}">
                <a16:creationId xmlns:a16="http://schemas.microsoft.com/office/drawing/2014/main" id="{7A293719-5C4E-46EB-91AB-8EDF2CDBFE0A}"/>
              </a:ext>
            </a:extLst>
          </p:cNvPr>
          <p:cNvSpPr/>
          <p:nvPr/>
        </p:nvSpPr>
        <p:spPr>
          <a:xfrm>
            <a:off x="452524" y="5510315"/>
            <a:ext cx="4618700" cy="369332"/>
          </a:xfrm>
          <a:prstGeom prst="rect">
            <a:avLst/>
          </a:prstGeom>
        </p:spPr>
        <p:txBody>
          <a:bodyPr wrap="none">
            <a:spAutoFit/>
          </a:bodyPr>
          <a:lstStyle/>
          <a:p>
            <a:r>
              <a:rPr lang="en-US" b="1">
                <a:latin typeface="+mj-lt"/>
                <a:ea typeface="Calibri" panose="020F0502020204030204" pitchFamily="34" charset="0"/>
              </a:rPr>
              <a:t>C. Tổ chức lưu trữ, tìm kiếm và trao đổi thông tin</a:t>
            </a:r>
            <a:endParaRPr lang="en-US" b="1">
              <a:latin typeface="+mj-lt"/>
            </a:endParaRPr>
          </a:p>
        </p:txBody>
      </p:sp>
      <p:sp>
        <p:nvSpPr>
          <p:cNvPr id="10" name="Rectangle 9">
            <a:extLst>
              <a:ext uri="{FF2B5EF4-FFF2-40B4-BE49-F238E27FC236}">
                <a16:creationId xmlns:a16="http://schemas.microsoft.com/office/drawing/2014/main" id="{BD2B7C5F-00F1-4881-8233-3492E0385DC8}"/>
              </a:ext>
            </a:extLst>
          </p:cNvPr>
          <p:cNvSpPr/>
          <p:nvPr/>
        </p:nvSpPr>
        <p:spPr>
          <a:xfrm>
            <a:off x="452524" y="5829918"/>
            <a:ext cx="5210978" cy="369332"/>
          </a:xfrm>
          <a:prstGeom prst="rect">
            <a:avLst/>
          </a:prstGeom>
        </p:spPr>
        <p:txBody>
          <a:bodyPr wrap="none">
            <a:spAutoFit/>
          </a:bodyPr>
          <a:lstStyle/>
          <a:p>
            <a:r>
              <a:rPr lang="en-US" b="1">
                <a:latin typeface="+mj-lt"/>
                <a:ea typeface="Calibri" panose="020F0502020204030204" pitchFamily="34" charset="0"/>
              </a:rPr>
              <a:t>D. Đạo đức, pháp luật và văn hoá trong môi trường số</a:t>
            </a:r>
            <a:endParaRPr lang="en-US" b="1">
              <a:latin typeface="+mj-lt"/>
            </a:endParaRPr>
          </a:p>
        </p:txBody>
      </p:sp>
      <p:sp>
        <p:nvSpPr>
          <p:cNvPr id="11" name="Rectangle 10">
            <a:extLst>
              <a:ext uri="{FF2B5EF4-FFF2-40B4-BE49-F238E27FC236}">
                <a16:creationId xmlns:a16="http://schemas.microsoft.com/office/drawing/2014/main" id="{707C5792-F7F1-4D50-940C-EAD7DACA5B0F}"/>
              </a:ext>
            </a:extLst>
          </p:cNvPr>
          <p:cNvSpPr/>
          <p:nvPr/>
        </p:nvSpPr>
        <p:spPr>
          <a:xfrm>
            <a:off x="6745917" y="4802111"/>
            <a:ext cx="1967205" cy="369332"/>
          </a:xfrm>
          <a:prstGeom prst="rect">
            <a:avLst/>
          </a:prstGeom>
        </p:spPr>
        <p:txBody>
          <a:bodyPr wrap="none">
            <a:spAutoFit/>
          </a:bodyPr>
          <a:lstStyle/>
          <a:p>
            <a:r>
              <a:rPr lang="en-US" b="1">
                <a:latin typeface="+mj-lt"/>
                <a:ea typeface="Calibri" panose="020F0502020204030204" pitchFamily="34" charset="0"/>
              </a:rPr>
              <a:t>E. Ứng dụng tin học</a:t>
            </a:r>
            <a:endParaRPr lang="en-US" b="1">
              <a:latin typeface="+mj-lt"/>
            </a:endParaRPr>
          </a:p>
        </p:txBody>
      </p:sp>
      <p:sp>
        <p:nvSpPr>
          <p:cNvPr id="12" name="Rectangle 11">
            <a:extLst>
              <a:ext uri="{FF2B5EF4-FFF2-40B4-BE49-F238E27FC236}">
                <a16:creationId xmlns:a16="http://schemas.microsoft.com/office/drawing/2014/main" id="{E61F31DE-592A-4EAE-B7CB-3FFB37662D5E}"/>
              </a:ext>
            </a:extLst>
          </p:cNvPr>
          <p:cNvSpPr/>
          <p:nvPr/>
        </p:nvSpPr>
        <p:spPr>
          <a:xfrm>
            <a:off x="6745917" y="5193612"/>
            <a:ext cx="4527906" cy="369332"/>
          </a:xfrm>
          <a:prstGeom prst="rect">
            <a:avLst/>
          </a:prstGeom>
        </p:spPr>
        <p:txBody>
          <a:bodyPr wrap="none">
            <a:spAutoFit/>
          </a:bodyPr>
          <a:lstStyle/>
          <a:p>
            <a:r>
              <a:rPr lang="en-US" b="1">
                <a:latin typeface="+mj-lt"/>
                <a:ea typeface="Calibri" panose="020F0502020204030204" pitchFamily="34" charset="0"/>
              </a:rPr>
              <a:t>F. Giải quyết vấn đề với sự trợ giúp của máy tính</a:t>
            </a:r>
            <a:endParaRPr lang="en-US" b="1">
              <a:latin typeface="+mj-lt"/>
            </a:endParaRPr>
          </a:p>
        </p:txBody>
      </p:sp>
      <p:sp>
        <p:nvSpPr>
          <p:cNvPr id="13" name="Rectangle 12">
            <a:extLst>
              <a:ext uri="{FF2B5EF4-FFF2-40B4-BE49-F238E27FC236}">
                <a16:creationId xmlns:a16="http://schemas.microsoft.com/office/drawing/2014/main" id="{784835D1-22EE-4200-B65D-89821DD60920}"/>
              </a:ext>
            </a:extLst>
          </p:cNvPr>
          <p:cNvSpPr/>
          <p:nvPr/>
        </p:nvSpPr>
        <p:spPr>
          <a:xfrm>
            <a:off x="6745917" y="5513439"/>
            <a:ext cx="2717411" cy="369332"/>
          </a:xfrm>
          <a:prstGeom prst="rect">
            <a:avLst/>
          </a:prstGeom>
        </p:spPr>
        <p:txBody>
          <a:bodyPr wrap="none">
            <a:spAutoFit/>
          </a:bodyPr>
          <a:lstStyle/>
          <a:p>
            <a:r>
              <a:rPr lang="en-US" b="1">
                <a:latin typeface="+mj-lt"/>
                <a:ea typeface="Calibri" panose="020F0502020204030204" pitchFamily="34" charset="0"/>
              </a:rPr>
              <a:t>G. Hướng nghiệp với tin học</a:t>
            </a:r>
            <a:endParaRPr lang="en-US" b="1">
              <a:latin typeface="+mj-lt"/>
            </a:endParaRPr>
          </a:p>
        </p:txBody>
      </p:sp>
    </p:spTree>
    <p:extLst>
      <p:ext uri="{BB962C8B-B14F-4D97-AF65-F5344CB8AC3E}">
        <p14:creationId xmlns:p14="http://schemas.microsoft.com/office/powerpoint/2010/main" val="3047126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69F6BE-3C2B-6B75-F4C0-9EBDE170D2BD}"/>
              </a:ext>
            </a:extLst>
          </p:cNvPr>
          <p:cNvSpPr>
            <a:spLocks noGrp="1"/>
          </p:cNvSpPr>
          <p:nvPr>
            <p:ph type="title"/>
          </p:nvPr>
        </p:nvSpPr>
        <p:spPr/>
        <p:txBody>
          <a:bodyPr/>
          <a:lstStyle/>
          <a:p>
            <a:r>
              <a:rPr lang="en-US"/>
              <a:t>2. Giới thiệu SGK Tin học 4</a:t>
            </a:r>
          </a:p>
        </p:txBody>
      </p:sp>
      <p:sp>
        <p:nvSpPr>
          <p:cNvPr id="5" name="Text Placeholder 4">
            <a:extLst>
              <a:ext uri="{FF2B5EF4-FFF2-40B4-BE49-F238E27FC236}">
                <a16:creationId xmlns:a16="http://schemas.microsoft.com/office/drawing/2014/main" id="{FA87FB3E-58C4-BF1D-1F8D-F73441AB85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2129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83B8-DCD3-4A76-BA5E-E0B55D0874B3}"/>
              </a:ext>
            </a:extLst>
          </p:cNvPr>
          <p:cNvSpPr>
            <a:spLocks noGrp="1"/>
          </p:cNvSpPr>
          <p:nvPr>
            <p:ph type="title"/>
          </p:nvPr>
        </p:nvSpPr>
        <p:spPr/>
        <p:txBody>
          <a:bodyPr>
            <a:normAutofit/>
          </a:bodyPr>
          <a:lstStyle/>
          <a:p>
            <a:r>
              <a:rPr lang="en-US"/>
              <a:t>2.1. Quan điểm biên soạn</a:t>
            </a:r>
          </a:p>
        </p:txBody>
      </p:sp>
      <p:sp>
        <p:nvSpPr>
          <p:cNvPr id="3" name="Content Placeholder 2">
            <a:extLst>
              <a:ext uri="{FF2B5EF4-FFF2-40B4-BE49-F238E27FC236}">
                <a16:creationId xmlns:a16="http://schemas.microsoft.com/office/drawing/2014/main" id="{316FB0B3-601E-4CD5-86A2-40EDCF96EF09}"/>
              </a:ext>
            </a:extLst>
          </p:cNvPr>
          <p:cNvSpPr>
            <a:spLocks noGrp="1"/>
          </p:cNvSpPr>
          <p:nvPr>
            <p:ph idx="1"/>
          </p:nvPr>
        </p:nvSpPr>
        <p:spPr>
          <a:xfrm>
            <a:off x="838200" y="1182369"/>
            <a:ext cx="10515600" cy="5307496"/>
          </a:xfrm>
        </p:spPr>
        <p:txBody>
          <a:bodyPr>
            <a:normAutofit fontScale="85000" lnSpcReduction="20000"/>
          </a:bodyPr>
          <a:lstStyle/>
          <a:p>
            <a:pPr algn="just">
              <a:lnSpc>
                <a:spcPct val="120000"/>
              </a:lnSpc>
              <a:spcBef>
                <a:spcPts val="600"/>
              </a:spcBef>
            </a:pPr>
            <a:r>
              <a:rPr lang="en-US" dirty="0" err="1"/>
              <a:t>Cách</a:t>
            </a:r>
            <a:r>
              <a:rPr lang="en-US" dirty="0"/>
              <a:t> </a:t>
            </a:r>
            <a:r>
              <a:rPr lang="en-US" dirty="0" err="1"/>
              <a:t>tiếp</a:t>
            </a:r>
            <a:r>
              <a:rPr lang="en-US" dirty="0"/>
              <a:t> </a:t>
            </a:r>
            <a:r>
              <a:rPr lang="en-US" dirty="0" err="1"/>
              <a:t>cận</a:t>
            </a:r>
            <a:r>
              <a:rPr lang="en-US" dirty="0"/>
              <a:t>: </a:t>
            </a:r>
            <a:r>
              <a:rPr lang="en-US" dirty="0" err="1"/>
              <a:t>Kĩ</a:t>
            </a:r>
            <a:r>
              <a:rPr lang="en-US" dirty="0"/>
              <a:t> </a:t>
            </a:r>
            <a:r>
              <a:rPr lang="en-US" dirty="0" err="1"/>
              <a:t>thuật</a:t>
            </a:r>
            <a:r>
              <a:rPr lang="en-US" dirty="0"/>
              <a:t> – </a:t>
            </a:r>
            <a:r>
              <a:rPr lang="en-US" dirty="0" err="1"/>
              <a:t>Tư</a:t>
            </a:r>
            <a:r>
              <a:rPr lang="en-US" dirty="0"/>
              <a:t> </a:t>
            </a:r>
            <a:r>
              <a:rPr lang="en-US" dirty="0" err="1"/>
              <a:t>duy</a:t>
            </a:r>
            <a:r>
              <a:rPr lang="en-US" dirty="0"/>
              <a:t> – </a:t>
            </a:r>
            <a:r>
              <a:rPr lang="en-US" err="1"/>
              <a:t>Văn</a:t>
            </a:r>
            <a:r>
              <a:rPr lang="en-US"/>
              <a:t> hoá </a:t>
            </a:r>
            <a:r>
              <a:rPr lang="en-US" dirty="0" err="1"/>
              <a:t>và</a:t>
            </a:r>
            <a:r>
              <a:rPr lang="en-US" dirty="0"/>
              <a:t> </a:t>
            </a:r>
            <a:r>
              <a:rPr lang="en-US" dirty="0" err="1"/>
              <a:t>Năng</a:t>
            </a:r>
            <a:r>
              <a:rPr lang="en-US" dirty="0"/>
              <a:t> </a:t>
            </a:r>
            <a:r>
              <a:rPr lang="en-US" dirty="0" err="1"/>
              <a:t>lực</a:t>
            </a:r>
            <a:endParaRPr lang="en-US" dirty="0"/>
          </a:p>
          <a:p>
            <a:pPr algn="just">
              <a:lnSpc>
                <a:spcPct val="120000"/>
              </a:lnSpc>
              <a:spcBef>
                <a:spcPts val="600"/>
              </a:spcBef>
            </a:pPr>
            <a:r>
              <a:rPr lang="en-US" dirty="0" err="1"/>
              <a:t>Kết</a:t>
            </a:r>
            <a:r>
              <a:rPr lang="en-US" dirty="0"/>
              <a:t> </a:t>
            </a:r>
            <a:r>
              <a:rPr lang="en-US" dirty="0" err="1"/>
              <a:t>nối</a:t>
            </a:r>
            <a:r>
              <a:rPr lang="en-US" dirty="0"/>
              <a:t> tri </a:t>
            </a:r>
            <a:r>
              <a:rPr lang="en-US" dirty="0" err="1"/>
              <a:t>thức</a:t>
            </a:r>
            <a:r>
              <a:rPr lang="en-US" dirty="0"/>
              <a:t> </a:t>
            </a:r>
            <a:r>
              <a:rPr lang="en-US" dirty="0" err="1"/>
              <a:t>với</a:t>
            </a:r>
            <a:r>
              <a:rPr lang="en-US" dirty="0"/>
              <a:t> </a:t>
            </a:r>
            <a:r>
              <a:rPr lang="en-US" dirty="0" err="1"/>
              <a:t>cuộc</a:t>
            </a:r>
            <a:r>
              <a:rPr lang="en-US" dirty="0"/>
              <a:t> </a:t>
            </a:r>
            <a:r>
              <a:rPr lang="en-US" dirty="0" err="1"/>
              <a:t>sống</a:t>
            </a:r>
            <a:endParaRPr lang="en-US" dirty="0"/>
          </a:p>
          <a:p>
            <a:pPr lvl="1" algn="just">
              <a:lnSpc>
                <a:spcPct val="120000"/>
              </a:lnSpc>
              <a:spcBef>
                <a:spcPts val="600"/>
              </a:spcBef>
            </a:pPr>
            <a:r>
              <a:rPr lang="en-US" dirty="0" err="1">
                <a:sym typeface="Arial"/>
              </a:rPr>
              <a:t>Lấy</a:t>
            </a:r>
            <a:r>
              <a:rPr lang="en-US" dirty="0">
                <a:sym typeface="Arial"/>
              </a:rPr>
              <a:t> </a:t>
            </a:r>
            <a:r>
              <a:rPr lang="en-US" dirty="0" err="1">
                <a:sym typeface="Arial"/>
              </a:rPr>
              <a:t>thực</a:t>
            </a:r>
            <a:r>
              <a:rPr lang="en-US" dirty="0">
                <a:sym typeface="Arial"/>
              </a:rPr>
              <a:t> </a:t>
            </a:r>
            <a:r>
              <a:rPr lang="en-US" dirty="0" err="1">
                <a:sym typeface="Arial"/>
              </a:rPr>
              <a:t>tiễn</a:t>
            </a:r>
            <a:r>
              <a:rPr lang="en-US" dirty="0">
                <a:sym typeface="Arial"/>
              </a:rPr>
              <a:t> </a:t>
            </a:r>
            <a:r>
              <a:rPr lang="en-US" dirty="0" err="1">
                <a:sym typeface="Arial"/>
              </a:rPr>
              <a:t>cuộc</a:t>
            </a:r>
            <a:r>
              <a:rPr lang="en-US" dirty="0">
                <a:sym typeface="Arial"/>
              </a:rPr>
              <a:t> </a:t>
            </a:r>
            <a:r>
              <a:rPr lang="en-US" dirty="0" err="1">
                <a:sym typeface="Arial"/>
              </a:rPr>
              <a:t>sống</a:t>
            </a:r>
            <a:r>
              <a:rPr lang="en-US" dirty="0">
                <a:sym typeface="Arial"/>
              </a:rPr>
              <a:t> </a:t>
            </a:r>
            <a:r>
              <a:rPr lang="en-US" dirty="0" err="1">
                <a:sym typeface="Arial"/>
              </a:rPr>
              <a:t>làm</a:t>
            </a:r>
            <a:r>
              <a:rPr lang="en-US" dirty="0">
                <a:sym typeface="Arial"/>
              </a:rPr>
              <a:t> </a:t>
            </a:r>
            <a:r>
              <a:rPr lang="en-US" dirty="0" err="1">
                <a:sym typeface="Arial"/>
              </a:rPr>
              <a:t>chất</a:t>
            </a:r>
            <a:r>
              <a:rPr lang="en-US" dirty="0">
                <a:sym typeface="Arial"/>
              </a:rPr>
              <a:t> </a:t>
            </a:r>
            <a:r>
              <a:rPr lang="en-US" dirty="0" err="1">
                <a:sym typeface="Arial"/>
              </a:rPr>
              <a:t>liệu</a:t>
            </a:r>
            <a:r>
              <a:rPr lang="en-US" dirty="0">
                <a:sym typeface="Arial"/>
              </a:rPr>
              <a:t> </a:t>
            </a:r>
            <a:r>
              <a:rPr lang="en-US" dirty="0" err="1">
                <a:sym typeface="Arial"/>
              </a:rPr>
              <a:t>để</a:t>
            </a:r>
            <a:r>
              <a:rPr lang="en-US" dirty="0">
                <a:sym typeface="Arial"/>
              </a:rPr>
              <a:t> </a:t>
            </a:r>
            <a:r>
              <a:rPr lang="en-US" dirty="0" err="1">
                <a:sym typeface="Arial"/>
              </a:rPr>
              <a:t>xây</a:t>
            </a:r>
            <a:r>
              <a:rPr lang="en-US" dirty="0">
                <a:sym typeface="Arial"/>
              </a:rPr>
              <a:t> </a:t>
            </a:r>
            <a:r>
              <a:rPr lang="en-US" dirty="0" err="1">
                <a:sym typeface="Arial"/>
              </a:rPr>
              <a:t>dựng</a:t>
            </a:r>
            <a:r>
              <a:rPr lang="en-US" dirty="0">
                <a:sym typeface="Arial"/>
              </a:rPr>
              <a:t> </a:t>
            </a:r>
            <a:r>
              <a:rPr lang="en-US" dirty="0" err="1">
                <a:sym typeface="Arial"/>
              </a:rPr>
              <a:t>bài</a:t>
            </a:r>
            <a:r>
              <a:rPr lang="en-US" dirty="0">
                <a:sym typeface="Arial"/>
              </a:rPr>
              <a:t> </a:t>
            </a:r>
            <a:r>
              <a:rPr lang="en-US" dirty="0" err="1">
                <a:sym typeface="Arial"/>
              </a:rPr>
              <a:t>học</a:t>
            </a:r>
            <a:r>
              <a:rPr lang="en-US" dirty="0">
                <a:sym typeface="Arial"/>
              </a:rPr>
              <a:t>, </a:t>
            </a:r>
          </a:p>
          <a:p>
            <a:pPr lvl="1" algn="just">
              <a:lnSpc>
                <a:spcPct val="120000"/>
              </a:lnSpc>
              <a:spcBef>
                <a:spcPts val="600"/>
              </a:spcBef>
            </a:pPr>
            <a:r>
              <a:rPr lang="en-US" dirty="0" err="1">
                <a:sym typeface="Arial"/>
              </a:rPr>
              <a:t>Ứng</a:t>
            </a:r>
            <a:r>
              <a:rPr lang="en-US" dirty="0">
                <a:sym typeface="Arial"/>
              </a:rPr>
              <a:t> </a:t>
            </a:r>
            <a:r>
              <a:rPr lang="en-US" dirty="0" err="1">
                <a:sym typeface="Arial"/>
              </a:rPr>
              <a:t>dụng</a:t>
            </a:r>
            <a:r>
              <a:rPr lang="en-US" dirty="0">
                <a:sym typeface="Arial"/>
              </a:rPr>
              <a:t> </a:t>
            </a:r>
            <a:r>
              <a:rPr lang="en-US" dirty="0" err="1">
                <a:sym typeface="Arial"/>
              </a:rPr>
              <a:t>bài</a:t>
            </a:r>
            <a:r>
              <a:rPr lang="en-US" dirty="0">
                <a:sym typeface="Arial"/>
              </a:rPr>
              <a:t> </a:t>
            </a:r>
            <a:r>
              <a:rPr lang="en-US" dirty="0" err="1">
                <a:sym typeface="Arial"/>
              </a:rPr>
              <a:t>học</a:t>
            </a:r>
            <a:r>
              <a:rPr lang="en-US" dirty="0">
                <a:sym typeface="Arial"/>
              </a:rPr>
              <a:t> </a:t>
            </a:r>
            <a:r>
              <a:rPr lang="en-US" dirty="0" err="1">
                <a:sym typeface="Arial"/>
              </a:rPr>
              <a:t>để</a:t>
            </a:r>
            <a:r>
              <a:rPr lang="en-US" dirty="0">
                <a:sym typeface="Arial"/>
              </a:rPr>
              <a:t> </a:t>
            </a:r>
            <a:r>
              <a:rPr lang="en-US" dirty="0" err="1">
                <a:sym typeface="Arial"/>
              </a:rPr>
              <a:t>giải</a:t>
            </a:r>
            <a:r>
              <a:rPr lang="en-US" dirty="0">
                <a:sym typeface="Arial"/>
              </a:rPr>
              <a:t> </a:t>
            </a:r>
            <a:r>
              <a:rPr lang="en-US" dirty="0" err="1">
                <a:sym typeface="Arial"/>
              </a:rPr>
              <a:t>quyết</a:t>
            </a:r>
            <a:r>
              <a:rPr lang="en-US" dirty="0">
                <a:sym typeface="Arial"/>
              </a:rPr>
              <a:t> </a:t>
            </a:r>
            <a:r>
              <a:rPr lang="en-US" dirty="0" err="1">
                <a:sym typeface="Arial"/>
              </a:rPr>
              <a:t>những</a:t>
            </a:r>
            <a:r>
              <a:rPr lang="en-US" dirty="0">
                <a:sym typeface="Arial"/>
              </a:rPr>
              <a:t> </a:t>
            </a:r>
            <a:r>
              <a:rPr lang="en-US" dirty="0" err="1">
                <a:sym typeface="Arial"/>
              </a:rPr>
              <a:t>vấn</a:t>
            </a:r>
            <a:r>
              <a:rPr lang="en-US" dirty="0">
                <a:sym typeface="Arial"/>
              </a:rPr>
              <a:t> </a:t>
            </a:r>
            <a:r>
              <a:rPr lang="en-US" dirty="0" err="1">
                <a:sym typeface="Arial"/>
              </a:rPr>
              <a:t>đề</a:t>
            </a:r>
            <a:r>
              <a:rPr lang="en-US" dirty="0">
                <a:sym typeface="Arial"/>
              </a:rPr>
              <a:t> </a:t>
            </a:r>
            <a:r>
              <a:rPr lang="en-US" dirty="0" err="1">
                <a:sym typeface="Arial"/>
              </a:rPr>
              <a:t>trong</a:t>
            </a:r>
            <a:r>
              <a:rPr lang="en-US" dirty="0">
                <a:sym typeface="Arial"/>
              </a:rPr>
              <a:t> </a:t>
            </a:r>
            <a:r>
              <a:rPr lang="en-US" dirty="0" err="1">
                <a:sym typeface="Arial"/>
              </a:rPr>
              <a:t>cuộc</a:t>
            </a:r>
            <a:r>
              <a:rPr lang="en-US" dirty="0">
                <a:sym typeface="Arial"/>
              </a:rPr>
              <a:t> </a:t>
            </a:r>
            <a:r>
              <a:rPr lang="en-US" dirty="0" err="1">
                <a:sym typeface="Arial"/>
              </a:rPr>
              <a:t>sống</a:t>
            </a:r>
            <a:r>
              <a:rPr lang="en-US" dirty="0">
                <a:sym typeface="Arial"/>
              </a:rPr>
              <a:t>.</a:t>
            </a:r>
            <a:endParaRPr lang="en-US" dirty="0"/>
          </a:p>
          <a:p>
            <a:pPr algn="just">
              <a:lnSpc>
                <a:spcPct val="120000"/>
              </a:lnSpc>
              <a:spcBef>
                <a:spcPts val="600"/>
              </a:spcBef>
            </a:pPr>
            <a:r>
              <a:rPr lang="en-US" dirty="0" err="1"/>
              <a:t>Về</a:t>
            </a:r>
            <a:r>
              <a:rPr lang="en-US" dirty="0"/>
              <a:t> </a:t>
            </a:r>
            <a:r>
              <a:rPr lang="en-US" dirty="0" err="1"/>
              <a:t>phương</a:t>
            </a:r>
            <a:r>
              <a:rPr lang="en-US" dirty="0"/>
              <a:t> </a:t>
            </a:r>
            <a:r>
              <a:rPr lang="en-US" dirty="0" err="1"/>
              <a:t>pháp</a:t>
            </a:r>
            <a:r>
              <a:rPr lang="en-US" dirty="0"/>
              <a:t> </a:t>
            </a:r>
            <a:r>
              <a:rPr lang="en-US" dirty="0" err="1"/>
              <a:t>dạy</a:t>
            </a:r>
            <a:r>
              <a:rPr lang="en-US" dirty="0"/>
              <a:t> </a:t>
            </a:r>
            <a:r>
              <a:rPr lang="en-US" dirty="0" err="1"/>
              <a:t>học</a:t>
            </a:r>
            <a:endParaRPr lang="en-US" dirty="0"/>
          </a:p>
          <a:p>
            <a:pPr lvl="1" algn="just">
              <a:lnSpc>
                <a:spcPct val="120000"/>
              </a:lnSpc>
              <a:spcBef>
                <a:spcPts val="600"/>
              </a:spcBef>
            </a:pPr>
            <a:r>
              <a:rPr lang="en-US" dirty="0" err="1"/>
              <a:t>Khuyến</a:t>
            </a:r>
            <a:r>
              <a:rPr lang="en-US" dirty="0"/>
              <a:t> </a:t>
            </a:r>
            <a:r>
              <a:rPr lang="en-US" dirty="0" err="1"/>
              <a:t>khích</a:t>
            </a:r>
            <a:r>
              <a:rPr lang="en-US" dirty="0"/>
              <a:t> </a:t>
            </a:r>
            <a:r>
              <a:rPr lang="en-US" dirty="0" err="1"/>
              <a:t>học</a:t>
            </a:r>
            <a:r>
              <a:rPr lang="en-US" dirty="0"/>
              <a:t> </a:t>
            </a:r>
            <a:r>
              <a:rPr lang="en-US" dirty="0" err="1"/>
              <a:t>tập</a:t>
            </a:r>
            <a:r>
              <a:rPr lang="en-US" dirty="0"/>
              <a:t> qua </a:t>
            </a:r>
            <a:r>
              <a:rPr lang="en-US" dirty="0" err="1"/>
              <a:t>các</a:t>
            </a:r>
            <a:r>
              <a:rPr lang="en-US" dirty="0"/>
              <a:t> </a:t>
            </a:r>
            <a:r>
              <a:rPr lang="en-US" dirty="0" err="1"/>
              <a:t>hoạt</a:t>
            </a:r>
            <a:r>
              <a:rPr lang="en-US" dirty="0"/>
              <a:t> </a:t>
            </a:r>
            <a:r>
              <a:rPr lang="en-US" dirty="0" err="1"/>
              <a:t>động</a:t>
            </a:r>
            <a:r>
              <a:rPr lang="en-US" dirty="0"/>
              <a:t> </a:t>
            </a:r>
            <a:r>
              <a:rPr lang="en-US" dirty="0" err="1"/>
              <a:t>đa</a:t>
            </a:r>
            <a:r>
              <a:rPr lang="en-US" dirty="0"/>
              <a:t> </a:t>
            </a:r>
            <a:r>
              <a:rPr lang="en-US" dirty="0" err="1"/>
              <a:t>dạng</a:t>
            </a:r>
            <a:r>
              <a:rPr lang="en-US" dirty="0"/>
              <a:t>. </a:t>
            </a:r>
          </a:p>
          <a:p>
            <a:pPr lvl="1" algn="just">
              <a:lnSpc>
                <a:spcPct val="120000"/>
              </a:lnSpc>
              <a:spcBef>
                <a:spcPts val="600"/>
              </a:spcBef>
            </a:pPr>
            <a:r>
              <a:rPr lang="en-US" dirty="0" err="1"/>
              <a:t>Xây</a:t>
            </a:r>
            <a:r>
              <a:rPr lang="en-US" dirty="0"/>
              <a:t> </a:t>
            </a:r>
            <a:r>
              <a:rPr lang="en-US" dirty="0" err="1"/>
              <a:t>dựng</a:t>
            </a:r>
            <a:r>
              <a:rPr lang="en-US" dirty="0"/>
              <a:t> </a:t>
            </a:r>
            <a:r>
              <a:rPr lang="en-US" dirty="0" err="1"/>
              <a:t>môi</a:t>
            </a:r>
            <a:r>
              <a:rPr lang="en-US" dirty="0"/>
              <a:t> </a:t>
            </a:r>
            <a:r>
              <a:rPr lang="en-US" dirty="0" err="1"/>
              <a:t>trường</a:t>
            </a:r>
            <a:r>
              <a:rPr lang="en-US" dirty="0"/>
              <a:t> </a:t>
            </a:r>
            <a:r>
              <a:rPr lang="en-US" dirty="0" err="1"/>
              <a:t>học</a:t>
            </a:r>
            <a:r>
              <a:rPr lang="en-US" dirty="0"/>
              <a:t> </a:t>
            </a:r>
            <a:r>
              <a:rPr lang="en-US" dirty="0" err="1"/>
              <a:t>tập</a:t>
            </a:r>
            <a:r>
              <a:rPr lang="en-US" dirty="0"/>
              <a:t> </a:t>
            </a:r>
            <a:r>
              <a:rPr lang="en-US" dirty="0" err="1"/>
              <a:t>cộng</a:t>
            </a:r>
            <a:r>
              <a:rPr lang="en-US" dirty="0"/>
              <a:t> </a:t>
            </a:r>
            <a:r>
              <a:rPr lang="en-US" dirty="0" err="1"/>
              <a:t>tác</a:t>
            </a:r>
            <a:r>
              <a:rPr lang="en-US" dirty="0"/>
              <a:t>.</a:t>
            </a:r>
          </a:p>
          <a:p>
            <a:pPr lvl="1" algn="just">
              <a:lnSpc>
                <a:spcPct val="120000"/>
              </a:lnSpc>
              <a:spcBef>
                <a:spcPts val="600"/>
              </a:spcBef>
            </a:pPr>
            <a:r>
              <a:rPr lang="en-US" dirty="0" err="1"/>
              <a:t>Gắn</a:t>
            </a:r>
            <a:r>
              <a:rPr lang="en-US" dirty="0"/>
              <a:t> </a:t>
            </a:r>
            <a:r>
              <a:rPr lang="en-US" dirty="0" err="1"/>
              <a:t>kết</a:t>
            </a:r>
            <a:r>
              <a:rPr lang="en-US" dirty="0"/>
              <a:t> </a:t>
            </a:r>
            <a:r>
              <a:rPr lang="en-US" dirty="0" err="1"/>
              <a:t>sản</a:t>
            </a:r>
            <a:r>
              <a:rPr lang="en-US" dirty="0"/>
              <a:t> </a:t>
            </a:r>
            <a:r>
              <a:rPr lang="en-US" dirty="0" err="1"/>
              <a:t>phẩm</a:t>
            </a:r>
            <a:r>
              <a:rPr lang="en-US" dirty="0"/>
              <a:t> </a:t>
            </a:r>
            <a:r>
              <a:rPr lang="en-US" dirty="0" err="1"/>
              <a:t>học</a:t>
            </a:r>
            <a:r>
              <a:rPr lang="en-US" dirty="0"/>
              <a:t> </a:t>
            </a:r>
            <a:r>
              <a:rPr lang="en-US" dirty="0" err="1"/>
              <a:t>tập</a:t>
            </a:r>
            <a:r>
              <a:rPr lang="en-US" dirty="0"/>
              <a:t> </a:t>
            </a:r>
            <a:r>
              <a:rPr lang="en-US" dirty="0" err="1"/>
              <a:t>với</a:t>
            </a:r>
            <a:r>
              <a:rPr lang="en-US" dirty="0"/>
              <a:t>  </a:t>
            </a:r>
            <a:r>
              <a:rPr lang="en-US" dirty="0" err="1"/>
              <a:t>mục</a:t>
            </a:r>
            <a:r>
              <a:rPr lang="en-US" dirty="0"/>
              <a:t> </a:t>
            </a:r>
            <a:r>
              <a:rPr lang="en-US" dirty="0" err="1"/>
              <a:t>tiêu</a:t>
            </a:r>
            <a:r>
              <a:rPr lang="en-US" dirty="0"/>
              <a:t> </a:t>
            </a:r>
            <a:r>
              <a:rPr lang="en-US" dirty="0" err="1"/>
              <a:t>bài</a:t>
            </a:r>
            <a:r>
              <a:rPr lang="en-US" dirty="0"/>
              <a:t> </a:t>
            </a:r>
            <a:r>
              <a:rPr lang="en-US" dirty="0" err="1"/>
              <a:t>học</a:t>
            </a:r>
            <a:r>
              <a:rPr lang="en-US" dirty="0"/>
              <a:t>.</a:t>
            </a:r>
          </a:p>
          <a:p>
            <a:pPr algn="just">
              <a:lnSpc>
                <a:spcPct val="120000"/>
              </a:lnSpc>
              <a:spcBef>
                <a:spcPts val="600"/>
              </a:spcBef>
            </a:pPr>
            <a:r>
              <a:rPr lang="en-US" dirty="0" err="1"/>
              <a:t>Về</a:t>
            </a:r>
            <a:r>
              <a:rPr lang="en-US" dirty="0"/>
              <a:t> </a:t>
            </a:r>
            <a:r>
              <a:rPr lang="en-US" dirty="0" err="1"/>
              <a:t>kiểm</a:t>
            </a:r>
            <a:r>
              <a:rPr lang="en-US" dirty="0"/>
              <a:t> </a:t>
            </a:r>
            <a:r>
              <a:rPr lang="en-US" dirty="0" err="1"/>
              <a:t>tra</a:t>
            </a:r>
            <a:r>
              <a:rPr lang="en-US" dirty="0"/>
              <a:t> </a:t>
            </a:r>
            <a:r>
              <a:rPr lang="en-US" dirty="0" err="1"/>
              <a:t>đánh</a:t>
            </a:r>
            <a:r>
              <a:rPr lang="en-US" dirty="0"/>
              <a:t> </a:t>
            </a:r>
            <a:r>
              <a:rPr lang="en-US" dirty="0" err="1"/>
              <a:t>giá</a:t>
            </a:r>
            <a:r>
              <a:rPr lang="en-US" dirty="0"/>
              <a:t>: </a:t>
            </a:r>
          </a:p>
          <a:p>
            <a:pPr lvl="1" algn="just">
              <a:lnSpc>
                <a:spcPct val="120000"/>
              </a:lnSpc>
              <a:spcBef>
                <a:spcPts val="600"/>
              </a:spcBef>
            </a:pPr>
            <a:r>
              <a:rPr lang="en-US" dirty="0" err="1"/>
              <a:t>Đánh</a:t>
            </a:r>
            <a:r>
              <a:rPr lang="en-US" dirty="0"/>
              <a:t> </a:t>
            </a:r>
            <a:r>
              <a:rPr lang="en-US" dirty="0" err="1"/>
              <a:t>giá</a:t>
            </a:r>
            <a:r>
              <a:rPr lang="en-US" dirty="0"/>
              <a:t> qua </a:t>
            </a:r>
            <a:r>
              <a:rPr lang="en-US" dirty="0" err="1"/>
              <a:t>sản</a:t>
            </a:r>
            <a:r>
              <a:rPr lang="en-US" dirty="0"/>
              <a:t> </a:t>
            </a:r>
            <a:r>
              <a:rPr lang="en-US" dirty="0" err="1"/>
              <a:t>phẩm</a:t>
            </a:r>
            <a:r>
              <a:rPr lang="en-US" dirty="0"/>
              <a:t> </a:t>
            </a:r>
            <a:r>
              <a:rPr lang="en-US" dirty="0" err="1"/>
              <a:t>học</a:t>
            </a:r>
            <a:r>
              <a:rPr lang="en-US" dirty="0"/>
              <a:t> </a:t>
            </a:r>
            <a:r>
              <a:rPr lang="en-US" dirty="0" err="1"/>
              <a:t>tập</a:t>
            </a:r>
            <a:r>
              <a:rPr lang="en-US" dirty="0"/>
              <a:t>.</a:t>
            </a:r>
          </a:p>
          <a:p>
            <a:pPr lvl="1" algn="just">
              <a:lnSpc>
                <a:spcPct val="120000"/>
              </a:lnSpc>
              <a:spcBef>
                <a:spcPts val="600"/>
              </a:spcBef>
            </a:pPr>
            <a:r>
              <a:rPr lang="en-US" dirty="0" err="1"/>
              <a:t>Có</a:t>
            </a:r>
            <a:r>
              <a:rPr lang="en-US" dirty="0"/>
              <a:t> </a:t>
            </a:r>
            <a:r>
              <a:rPr lang="en-US" dirty="0" err="1"/>
              <a:t>sự</a:t>
            </a:r>
            <a:r>
              <a:rPr lang="en-US" dirty="0"/>
              <a:t> </a:t>
            </a:r>
            <a:r>
              <a:rPr lang="en-US" dirty="0" err="1"/>
              <a:t>tham</a:t>
            </a:r>
            <a:r>
              <a:rPr lang="en-US" dirty="0"/>
              <a:t> </a:t>
            </a:r>
            <a:r>
              <a:rPr lang="en-US" dirty="0" err="1"/>
              <a:t>gia</a:t>
            </a:r>
            <a:r>
              <a:rPr lang="en-US" dirty="0"/>
              <a:t> </a:t>
            </a:r>
            <a:r>
              <a:rPr lang="en-US" dirty="0" err="1"/>
              <a:t>của</a:t>
            </a:r>
            <a:r>
              <a:rPr lang="en-US" dirty="0"/>
              <a:t> </a:t>
            </a:r>
            <a:r>
              <a:rPr lang="en-US" dirty="0" err="1"/>
              <a:t>học</a:t>
            </a:r>
            <a:r>
              <a:rPr lang="en-US" dirty="0"/>
              <a:t> </a:t>
            </a:r>
            <a:r>
              <a:rPr lang="en-US" dirty="0" err="1"/>
              <a:t>sinh</a:t>
            </a:r>
            <a:r>
              <a:rPr lang="en-US" dirty="0"/>
              <a:t> </a:t>
            </a:r>
            <a:r>
              <a:rPr lang="en-US" dirty="0" err="1"/>
              <a:t>vào</a:t>
            </a:r>
            <a:r>
              <a:rPr lang="en-US" dirty="0"/>
              <a:t> </a:t>
            </a:r>
            <a:r>
              <a:rPr lang="en-US" dirty="0" err="1"/>
              <a:t>quá</a:t>
            </a:r>
            <a:r>
              <a:rPr lang="en-US" dirty="0"/>
              <a:t> </a:t>
            </a:r>
            <a:r>
              <a:rPr lang="en-US" dirty="0" err="1"/>
              <a:t>trình</a:t>
            </a:r>
            <a:r>
              <a:rPr lang="en-US" dirty="0"/>
              <a:t> </a:t>
            </a:r>
            <a:r>
              <a:rPr lang="en-US" dirty="0" err="1"/>
              <a:t>đánh</a:t>
            </a:r>
            <a:r>
              <a:rPr lang="en-US" dirty="0"/>
              <a:t> </a:t>
            </a:r>
            <a:r>
              <a:rPr lang="en-US" dirty="0" err="1"/>
              <a:t>giá</a:t>
            </a:r>
            <a:r>
              <a:rPr lang="en-US" dirty="0"/>
              <a:t>.</a:t>
            </a:r>
          </a:p>
        </p:txBody>
      </p:sp>
    </p:spTree>
    <p:extLst>
      <p:ext uri="{BB962C8B-B14F-4D97-AF65-F5344CB8AC3E}">
        <p14:creationId xmlns:p14="http://schemas.microsoft.com/office/powerpoint/2010/main" val="278881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BB50-1C28-4FB7-860A-F2CB4AB20730}"/>
              </a:ext>
            </a:extLst>
          </p:cNvPr>
          <p:cNvSpPr>
            <a:spLocks noGrp="1"/>
          </p:cNvSpPr>
          <p:nvPr>
            <p:ph type="title"/>
          </p:nvPr>
        </p:nvSpPr>
        <p:spPr/>
        <p:txBody>
          <a:bodyPr>
            <a:normAutofit/>
          </a:bodyPr>
          <a:lstStyle/>
          <a:p>
            <a:r>
              <a:rPr lang="en-US"/>
              <a:t>2.2. Cấu trúc sách</a:t>
            </a:r>
          </a:p>
        </p:txBody>
      </p:sp>
      <p:sp>
        <p:nvSpPr>
          <p:cNvPr id="3" name="Content Placeholder 2">
            <a:extLst>
              <a:ext uri="{FF2B5EF4-FFF2-40B4-BE49-F238E27FC236}">
                <a16:creationId xmlns:a16="http://schemas.microsoft.com/office/drawing/2014/main" id="{E2550796-3ACB-400D-8720-0A785951C500}"/>
              </a:ext>
            </a:extLst>
          </p:cNvPr>
          <p:cNvSpPr>
            <a:spLocks noGrp="1"/>
          </p:cNvSpPr>
          <p:nvPr>
            <p:ph idx="1"/>
          </p:nvPr>
        </p:nvSpPr>
        <p:spPr>
          <a:xfrm>
            <a:off x="7430702" y="2251555"/>
            <a:ext cx="3933372" cy="3905423"/>
          </a:xfrm>
        </p:spPr>
        <p:txBody>
          <a:bodyPr>
            <a:normAutofit/>
          </a:bodyPr>
          <a:lstStyle/>
          <a:p>
            <a:pPr algn="just"/>
            <a:r>
              <a:rPr lang="en-US" sz="2400" dirty="0" err="1"/>
              <a:t>Số</a:t>
            </a:r>
            <a:r>
              <a:rPr lang="en-US" sz="2400" dirty="0"/>
              <a:t> </a:t>
            </a:r>
            <a:r>
              <a:rPr lang="en-US" sz="2400" dirty="0" err="1"/>
              <a:t>trang</a:t>
            </a:r>
            <a:r>
              <a:rPr lang="en-US" sz="2400" dirty="0"/>
              <a:t>: 76</a:t>
            </a:r>
          </a:p>
          <a:p>
            <a:pPr algn="just"/>
            <a:r>
              <a:rPr lang="en-US" sz="2400" dirty="0" err="1"/>
              <a:t>Khổ</a:t>
            </a:r>
            <a:r>
              <a:rPr lang="en-US" sz="2400" dirty="0"/>
              <a:t> </a:t>
            </a:r>
            <a:r>
              <a:rPr lang="en-US" sz="2400" dirty="0" err="1"/>
              <a:t>sách</a:t>
            </a:r>
            <a:r>
              <a:rPr lang="en-US" sz="2400" dirty="0"/>
              <a:t>: 19 cm </a:t>
            </a:r>
            <a:r>
              <a:rPr lang="en-US" sz="2400" dirty="0">
                <a:sym typeface="Symbol" panose="05050102010706020507" pitchFamily="18" charset="2"/>
              </a:rPr>
              <a:t> 26,5 cm</a:t>
            </a:r>
            <a:endParaRPr lang="en-US" sz="2400" dirty="0"/>
          </a:p>
          <a:p>
            <a:pPr algn="just"/>
            <a:r>
              <a:rPr lang="en-US" sz="2400" dirty="0" err="1"/>
              <a:t>Số</a:t>
            </a:r>
            <a:r>
              <a:rPr lang="en-US" sz="2400" dirty="0"/>
              <a:t> </a:t>
            </a:r>
            <a:r>
              <a:rPr lang="en-US" sz="2400" dirty="0" err="1"/>
              <a:t>màu</a:t>
            </a:r>
            <a:r>
              <a:rPr lang="en-US" sz="2400" dirty="0"/>
              <a:t>: 4</a:t>
            </a:r>
          </a:p>
          <a:p>
            <a:pPr algn="just"/>
            <a:r>
              <a:rPr lang="en-US" sz="2400" dirty="0" err="1"/>
              <a:t>Số</a:t>
            </a:r>
            <a:r>
              <a:rPr lang="en-US" sz="2400" dirty="0"/>
              <a:t> </a:t>
            </a:r>
            <a:r>
              <a:rPr lang="en-US" sz="2400" dirty="0" err="1"/>
              <a:t>bài</a:t>
            </a:r>
            <a:r>
              <a:rPr lang="en-US" sz="2400"/>
              <a:t>: 16 bài</a:t>
            </a:r>
            <a:r>
              <a:rPr lang="en-US" sz="2400" dirty="0"/>
              <a:t>.</a:t>
            </a:r>
          </a:p>
          <a:p>
            <a:pPr algn="just"/>
            <a:r>
              <a:rPr lang="en-US" sz="2400" dirty="0" err="1"/>
              <a:t>Số</a:t>
            </a:r>
            <a:r>
              <a:rPr lang="en-US" sz="2400" dirty="0"/>
              <a:t> </a:t>
            </a:r>
            <a:r>
              <a:rPr lang="en-US" sz="2400" dirty="0" err="1"/>
              <a:t>tiết</a:t>
            </a:r>
            <a:r>
              <a:rPr lang="en-US" sz="2400"/>
              <a:t>: 31 </a:t>
            </a:r>
            <a:r>
              <a:rPr lang="en-US" sz="2400" dirty="0" err="1"/>
              <a:t>tiết</a:t>
            </a:r>
            <a:r>
              <a:rPr lang="en-US" sz="2400" dirty="0"/>
              <a:t> (16 </a:t>
            </a:r>
            <a:r>
              <a:rPr lang="en-US" sz="2400" dirty="0" err="1"/>
              <a:t>tiết</a:t>
            </a:r>
            <a:r>
              <a:rPr lang="en-US" sz="2400" dirty="0"/>
              <a:t> LT</a:t>
            </a:r>
            <a:r>
              <a:rPr lang="en-US" sz="2400"/>
              <a:t>, 15 </a:t>
            </a:r>
            <a:r>
              <a:rPr lang="en-US" sz="2400" dirty="0" err="1"/>
              <a:t>tiết</a:t>
            </a:r>
            <a:r>
              <a:rPr lang="en-US" sz="2400" dirty="0"/>
              <a:t> TH).</a:t>
            </a:r>
          </a:p>
          <a:p>
            <a:pPr algn="just"/>
            <a:endParaRPr lang="en-US" sz="2400" dirty="0"/>
          </a:p>
        </p:txBody>
      </p:sp>
      <p:sp>
        <p:nvSpPr>
          <p:cNvPr id="5" name="TextBox 4">
            <a:extLst>
              <a:ext uri="{FF2B5EF4-FFF2-40B4-BE49-F238E27FC236}">
                <a16:creationId xmlns:a16="http://schemas.microsoft.com/office/drawing/2014/main" id="{1F5B5AE9-3071-4A3D-B93F-488DFFA1392E}"/>
              </a:ext>
            </a:extLst>
          </p:cNvPr>
          <p:cNvSpPr txBox="1"/>
          <p:nvPr/>
        </p:nvSpPr>
        <p:spPr>
          <a:xfrm>
            <a:off x="-1" y="-4207"/>
            <a:ext cx="2536723" cy="369332"/>
          </a:xfrm>
          <a:prstGeom prst="rect">
            <a:avLst/>
          </a:prstGeom>
          <a:noFill/>
        </p:spPr>
        <p:txBody>
          <a:bodyPr wrap="square" rtlCol="0">
            <a:spAutoFit/>
          </a:bodyPr>
          <a:lstStyle/>
          <a:p>
            <a:r>
              <a:rPr lang="en-US">
                <a:solidFill>
                  <a:schemeClr val="bg1"/>
                </a:solidFill>
              </a:rPr>
              <a:t>2. Một số điểm đặc thù</a:t>
            </a:r>
          </a:p>
        </p:txBody>
      </p:sp>
      <p:graphicFrame>
        <p:nvGraphicFramePr>
          <p:cNvPr id="4" name="Diagram 3">
            <a:extLst>
              <a:ext uri="{FF2B5EF4-FFF2-40B4-BE49-F238E27FC236}">
                <a16:creationId xmlns:a16="http://schemas.microsoft.com/office/drawing/2014/main" id="{EF349C08-B384-49FB-BD38-2D02066D24BA}"/>
              </a:ext>
            </a:extLst>
          </p:cNvPr>
          <p:cNvGraphicFramePr/>
          <p:nvPr>
            <p:extLst>
              <p:ext uri="{D42A27DB-BD31-4B8C-83A1-F6EECF244321}">
                <p14:modId xmlns:p14="http://schemas.microsoft.com/office/powerpoint/2010/main" val="205797962"/>
              </p:ext>
            </p:extLst>
          </p:nvPr>
        </p:nvGraphicFramePr>
        <p:xfrm>
          <a:off x="1019627" y="2147914"/>
          <a:ext cx="6395153" cy="3954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BAD2ADD7-600D-4F32-B2D9-EA49C4421F07}"/>
              </a:ext>
            </a:extLst>
          </p:cNvPr>
          <p:cNvSpPr/>
          <p:nvPr/>
        </p:nvSpPr>
        <p:spPr>
          <a:xfrm>
            <a:off x="2131468" y="1272392"/>
            <a:ext cx="3578451" cy="769441"/>
          </a:xfrm>
          <a:prstGeom prst="rect">
            <a:avLst/>
          </a:prstGeom>
          <a:noFill/>
        </p:spPr>
        <p:txBody>
          <a:bodyPr wrap="square" lIns="91440" tIns="45720" rIns="91440" bIns="45720">
            <a:spAutoFit/>
          </a:bodyPr>
          <a:lstStyle/>
          <a:p>
            <a:pPr algn="ctr"/>
            <a:r>
              <a:rPr lang="en-US" sz="4400" b="1" dirty="0" err="1">
                <a:ln w="22225">
                  <a:solidFill>
                    <a:schemeClr val="accent2"/>
                  </a:solidFill>
                  <a:prstDash val="solid"/>
                </a:ln>
                <a:solidFill>
                  <a:schemeClr val="accent2">
                    <a:lumMod val="40000"/>
                    <a:lumOff val="60000"/>
                  </a:schemeClr>
                </a:solidFill>
              </a:rPr>
              <a:t>Chủ</a:t>
            </a:r>
            <a:r>
              <a:rPr lang="en-US" sz="4400" b="1" dirty="0">
                <a:ln w="22225">
                  <a:solidFill>
                    <a:schemeClr val="accent2"/>
                  </a:solidFill>
                  <a:prstDash val="solid"/>
                </a:ln>
                <a:solidFill>
                  <a:schemeClr val="accent2">
                    <a:lumMod val="40000"/>
                    <a:lumOff val="60000"/>
                  </a:schemeClr>
                </a:solidFill>
              </a:rPr>
              <a:t> </a:t>
            </a:r>
            <a:r>
              <a:rPr lang="en-US" sz="4400" b="1" dirty="0" err="1">
                <a:ln w="22225">
                  <a:solidFill>
                    <a:schemeClr val="accent2"/>
                  </a:solidFill>
                  <a:prstDash val="solid"/>
                </a:ln>
                <a:solidFill>
                  <a:schemeClr val="accent2">
                    <a:lumMod val="40000"/>
                    <a:lumOff val="60000"/>
                  </a:schemeClr>
                </a:solidFill>
              </a:rPr>
              <a:t>đề</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7" name="Rectangle 6">
            <a:extLst>
              <a:ext uri="{FF2B5EF4-FFF2-40B4-BE49-F238E27FC236}">
                <a16:creationId xmlns:a16="http://schemas.microsoft.com/office/drawing/2014/main" id="{F19F22CB-A367-4A90-80E8-B20D68BB27A3}"/>
              </a:ext>
            </a:extLst>
          </p:cNvPr>
          <p:cNvSpPr/>
          <p:nvPr/>
        </p:nvSpPr>
        <p:spPr>
          <a:xfrm>
            <a:off x="432992" y="2093784"/>
            <a:ext cx="580607" cy="707886"/>
          </a:xfrm>
          <a:prstGeom prst="rect">
            <a:avLst/>
          </a:prstGeom>
          <a:noFill/>
          <a:ln>
            <a:noFill/>
          </a:ln>
        </p:spPr>
        <p:txBody>
          <a:bodyPr wrap="none" lIns="91440" tIns="45720" rIns="91440" bIns="45720">
            <a:spAutoFit/>
          </a:bodyPr>
          <a:lstStyle/>
          <a:p>
            <a:pPr algn="ctr"/>
            <a:r>
              <a:rPr lang="en-US" sz="4000" b="1" cap="none" spc="0">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1.</a:t>
            </a:r>
          </a:p>
        </p:txBody>
      </p:sp>
      <p:sp>
        <p:nvSpPr>
          <p:cNvPr id="8" name="Rectangle 7">
            <a:extLst>
              <a:ext uri="{FF2B5EF4-FFF2-40B4-BE49-F238E27FC236}">
                <a16:creationId xmlns:a16="http://schemas.microsoft.com/office/drawing/2014/main" id="{BE655064-0579-45C0-BE5F-4A4400626854}"/>
              </a:ext>
            </a:extLst>
          </p:cNvPr>
          <p:cNvSpPr/>
          <p:nvPr/>
        </p:nvSpPr>
        <p:spPr>
          <a:xfrm>
            <a:off x="427345" y="2753664"/>
            <a:ext cx="580607" cy="707886"/>
          </a:xfrm>
          <a:prstGeom prst="rect">
            <a:avLst/>
          </a:prstGeom>
          <a:noFill/>
          <a:ln>
            <a:noFill/>
          </a:ln>
        </p:spPr>
        <p:txBody>
          <a:bodyPr wrap="none" lIns="91440" tIns="45720" rIns="91440" bIns="45720">
            <a:spAutoFit/>
          </a:bodyPr>
          <a:lstStyle/>
          <a:p>
            <a:pPr algn="ctr"/>
            <a:r>
              <a:rPr lang="en-US" sz="4000" b="1">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2</a:t>
            </a:r>
            <a:r>
              <a:rPr lang="en-US" sz="4000" b="1" cap="none" spc="0">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a:t>
            </a:r>
          </a:p>
        </p:txBody>
      </p:sp>
      <p:sp>
        <p:nvSpPr>
          <p:cNvPr id="9" name="Rectangle 8">
            <a:extLst>
              <a:ext uri="{FF2B5EF4-FFF2-40B4-BE49-F238E27FC236}">
                <a16:creationId xmlns:a16="http://schemas.microsoft.com/office/drawing/2014/main" id="{6625F470-DC19-4514-AD5D-672BD7924497}"/>
              </a:ext>
            </a:extLst>
          </p:cNvPr>
          <p:cNvSpPr/>
          <p:nvPr/>
        </p:nvSpPr>
        <p:spPr>
          <a:xfrm>
            <a:off x="427345" y="3413544"/>
            <a:ext cx="580607" cy="707886"/>
          </a:xfrm>
          <a:prstGeom prst="rect">
            <a:avLst/>
          </a:prstGeom>
          <a:noFill/>
          <a:ln>
            <a:noFill/>
          </a:ln>
        </p:spPr>
        <p:txBody>
          <a:bodyPr wrap="none" lIns="91440" tIns="45720" rIns="91440" bIns="45720">
            <a:spAutoFit/>
          </a:bodyPr>
          <a:lstStyle/>
          <a:p>
            <a:pPr algn="ctr"/>
            <a:r>
              <a:rPr lang="en-US" sz="4000" b="1">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3</a:t>
            </a:r>
            <a:r>
              <a:rPr lang="en-US" sz="4000" b="1" cap="none" spc="0">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a:t>
            </a:r>
          </a:p>
        </p:txBody>
      </p:sp>
      <p:sp>
        <p:nvSpPr>
          <p:cNvPr id="10" name="Rectangle 9">
            <a:extLst>
              <a:ext uri="{FF2B5EF4-FFF2-40B4-BE49-F238E27FC236}">
                <a16:creationId xmlns:a16="http://schemas.microsoft.com/office/drawing/2014/main" id="{EA806F93-07F0-44E1-B79C-B95D3D483DBB}"/>
              </a:ext>
            </a:extLst>
          </p:cNvPr>
          <p:cNvSpPr/>
          <p:nvPr/>
        </p:nvSpPr>
        <p:spPr>
          <a:xfrm>
            <a:off x="427346" y="4073424"/>
            <a:ext cx="580607" cy="707886"/>
          </a:xfrm>
          <a:prstGeom prst="rect">
            <a:avLst/>
          </a:prstGeom>
          <a:noFill/>
          <a:ln>
            <a:noFill/>
          </a:ln>
        </p:spPr>
        <p:txBody>
          <a:bodyPr wrap="none" lIns="91440" tIns="45720" rIns="91440" bIns="45720">
            <a:spAutoFit/>
          </a:bodyPr>
          <a:lstStyle/>
          <a:p>
            <a:pPr algn="ctr"/>
            <a:r>
              <a:rPr lang="en-US" sz="4000" b="1">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4</a:t>
            </a:r>
            <a:r>
              <a:rPr lang="en-US" sz="4000" b="1" cap="none" spc="0">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a:t>
            </a:r>
          </a:p>
        </p:txBody>
      </p:sp>
      <p:sp>
        <p:nvSpPr>
          <p:cNvPr id="11" name="Rectangle 10">
            <a:extLst>
              <a:ext uri="{FF2B5EF4-FFF2-40B4-BE49-F238E27FC236}">
                <a16:creationId xmlns:a16="http://schemas.microsoft.com/office/drawing/2014/main" id="{A2CBE428-4574-426E-9A7F-D99CFF010B73}"/>
              </a:ext>
            </a:extLst>
          </p:cNvPr>
          <p:cNvSpPr/>
          <p:nvPr/>
        </p:nvSpPr>
        <p:spPr>
          <a:xfrm>
            <a:off x="427346" y="4733304"/>
            <a:ext cx="580607" cy="707886"/>
          </a:xfrm>
          <a:prstGeom prst="rect">
            <a:avLst/>
          </a:prstGeom>
          <a:noFill/>
          <a:ln>
            <a:noFill/>
          </a:ln>
        </p:spPr>
        <p:txBody>
          <a:bodyPr wrap="none" lIns="91440" tIns="45720" rIns="91440" bIns="45720">
            <a:spAutoFit/>
          </a:bodyPr>
          <a:lstStyle/>
          <a:p>
            <a:pPr algn="ctr"/>
            <a:r>
              <a:rPr lang="en-US" sz="4000" b="1">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5</a:t>
            </a:r>
            <a:r>
              <a:rPr lang="en-US" sz="4000" b="1" cap="none" spc="0">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a:t>
            </a:r>
          </a:p>
        </p:txBody>
      </p:sp>
      <p:sp>
        <p:nvSpPr>
          <p:cNvPr id="12" name="Rectangle 11">
            <a:extLst>
              <a:ext uri="{FF2B5EF4-FFF2-40B4-BE49-F238E27FC236}">
                <a16:creationId xmlns:a16="http://schemas.microsoft.com/office/drawing/2014/main" id="{BFF4C795-238D-403D-BD99-18C8CF290D78}"/>
              </a:ext>
            </a:extLst>
          </p:cNvPr>
          <p:cNvSpPr/>
          <p:nvPr/>
        </p:nvSpPr>
        <p:spPr>
          <a:xfrm>
            <a:off x="427344" y="5393185"/>
            <a:ext cx="580608" cy="707886"/>
          </a:xfrm>
          <a:prstGeom prst="rect">
            <a:avLst/>
          </a:prstGeom>
          <a:noFill/>
          <a:ln>
            <a:noFill/>
          </a:ln>
        </p:spPr>
        <p:txBody>
          <a:bodyPr wrap="none" lIns="91440" tIns="45720" rIns="91440" bIns="45720">
            <a:spAutoFit/>
          </a:bodyPr>
          <a:lstStyle/>
          <a:p>
            <a:pPr algn="ctr"/>
            <a:r>
              <a:rPr lang="en-US" sz="4000" b="1" cap="none" spc="0" dirty="0">
                <a:ln w="10160">
                  <a:solidFill>
                    <a:schemeClr val="accent2">
                      <a:lumMod val="75000"/>
                    </a:schemeClr>
                  </a:solidFill>
                  <a:prstDash val="solid"/>
                </a:ln>
                <a:solidFill>
                  <a:schemeClr val="accent4">
                    <a:lumMod val="40000"/>
                    <a:lumOff val="60000"/>
                  </a:schemeClr>
                </a:solidFill>
                <a:effectLst>
                  <a:outerShdw blurRad="50800" dist="38100" dir="18900000" algn="bl" rotWithShape="0">
                    <a:prstClr val="black">
                      <a:alpha val="40000"/>
                    </a:prstClr>
                  </a:outerShdw>
                </a:effectLst>
              </a:rPr>
              <a:t>6.</a:t>
            </a:r>
          </a:p>
        </p:txBody>
      </p:sp>
    </p:spTree>
    <p:extLst>
      <p:ext uri="{BB962C8B-B14F-4D97-AF65-F5344CB8AC3E}">
        <p14:creationId xmlns:p14="http://schemas.microsoft.com/office/powerpoint/2010/main" val="2340653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31501-A8AA-443F-1736-968507D91BD2}"/>
              </a:ext>
            </a:extLst>
          </p:cNvPr>
          <p:cNvSpPr>
            <a:spLocks noGrp="1"/>
          </p:cNvSpPr>
          <p:nvPr>
            <p:ph type="title"/>
          </p:nvPr>
        </p:nvSpPr>
        <p:spPr>
          <a:xfrm>
            <a:off x="713059" y="210441"/>
            <a:ext cx="10515600" cy="503237"/>
          </a:xfrm>
        </p:spPr>
        <p:txBody>
          <a:bodyPr>
            <a:normAutofit fontScale="90000"/>
          </a:bodyPr>
          <a:lstStyle/>
          <a:p>
            <a:pPr algn="ctr"/>
            <a:r>
              <a:rPr lang="vi-VN" sz="4000"/>
              <a:t>Phân bổ số tiết</a:t>
            </a:r>
            <a:endParaRPr lang="en-US" sz="4000"/>
          </a:p>
        </p:txBody>
      </p:sp>
      <p:graphicFrame>
        <p:nvGraphicFramePr>
          <p:cNvPr id="4" name="Content Placeholder 3">
            <a:extLst>
              <a:ext uri="{FF2B5EF4-FFF2-40B4-BE49-F238E27FC236}">
                <a16:creationId xmlns:a16="http://schemas.microsoft.com/office/drawing/2014/main" id="{3D0C1FCC-3507-85CF-275B-ED41ADE6A32D}"/>
              </a:ext>
            </a:extLst>
          </p:cNvPr>
          <p:cNvGraphicFramePr>
            <a:graphicFrameLocks noGrp="1"/>
          </p:cNvGraphicFramePr>
          <p:nvPr>
            <p:ph idx="1"/>
            <p:extLst>
              <p:ext uri="{D42A27DB-BD31-4B8C-83A1-F6EECF244321}">
                <p14:modId xmlns:p14="http://schemas.microsoft.com/office/powerpoint/2010/main" val="4158184649"/>
              </p:ext>
            </p:extLst>
          </p:nvPr>
        </p:nvGraphicFramePr>
        <p:xfrm>
          <a:off x="713058" y="713678"/>
          <a:ext cx="10683487" cy="6144313"/>
        </p:xfrm>
        <a:graphic>
          <a:graphicData uri="http://schemas.openxmlformats.org/drawingml/2006/table">
            <a:tbl>
              <a:tblPr>
                <a:tableStyleId>{5C22544A-7EE6-4342-B048-85BDC9FD1C3A}</a:tableStyleId>
              </a:tblPr>
              <a:tblGrid>
                <a:gridCol w="2806802">
                  <a:extLst>
                    <a:ext uri="{9D8B030D-6E8A-4147-A177-3AD203B41FA5}">
                      <a16:colId xmlns:a16="http://schemas.microsoft.com/office/drawing/2014/main" val="1157727232"/>
                    </a:ext>
                  </a:extLst>
                </a:gridCol>
                <a:gridCol w="5712800">
                  <a:extLst>
                    <a:ext uri="{9D8B030D-6E8A-4147-A177-3AD203B41FA5}">
                      <a16:colId xmlns:a16="http://schemas.microsoft.com/office/drawing/2014/main" val="3833438526"/>
                    </a:ext>
                  </a:extLst>
                </a:gridCol>
                <a:gridCol w="764156">
                  <a:extLst>
                    <a:ext uri="{9D8B030D-6E8A-4147-A177-3AD203B41FA5}">
                      <a16:colId xmlns:a16="http://schemas.microsoft.com/office/drawing/2014/main" val="2668277904"/>
                    </a:ext>
                  </a:extLst>
                </a:gridCol>
                <a:gridCol w="705375">
                  <a:extLst>
                    <a:ext uri="{9D8B030D-6E8A-4147-A177-3AD203B41FA5}">
                      <a16:colId xmlns:a16="http://schemas.microsoft.com/office/drawing/2014/main" val="1674448552"/>
                    </a:ext>
                  </a:extLst>
                </a:gridCol>
                <a:gridCol w="694354">
                  <a:extLst>
                    <a:ext uri="{9D8B030D-6E8A-4147-A177-3AD203B41FA5}">
                      <a16:colId xmlns:a16="http://schemas.microsoft.com/office/drawing/2014/main" val="312345000"/>
                    </a:ext>
                  </a:extLst>
                </a:gridCol>
              </a:tblGrid>
              <a:tr h="263168">
                <a:tc>
                  <a:txBody>
                    <a:bodyPr/>
                    <a:lstStyle/>
                    <a:p>
                      <a:pPr algn="ctr" fontAlgn="ctr"/>
                      <a:r>
                        <a:rPr lang="en-US" sz="1600" b="1" u="none" strike="noStrike">
                          <a:solidFill>
                            <a:srgbClr val="224F87"/>
                          </a:solidFill>
                          <a:effectLst/>
                          <a:latin typeface="Arial" panose="020B0604020202020204" pitchFamily="34" charset="0"/>
                          <a:cs typeface="Arial" panose="020B0604020202020204" pitchFamily="34" charset="0"/>
                        </a:rPr>
                        <a:t>Chủ đề</a:t>
                      </a:r>
                      <a:endParaRPr lang="en-US" sz="1600" b="1"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1" u="none" strike="noStrike">
                          <a:solidFill>
                            <a:srgbClr val="224F87"/>
                          </a:solidFill>
                          <a:effectLst/>
                          <a:latin typeface="Arial" panose="020B0604020202020204" pitchFamily="34" charset="0"/>
                          <a:cs typeface="Arial" panose="020B0604020202020204" pitchFamily="34" charset="0"/>
                        </a:rPr>
                        <a:t>Tên bài</a:t>
                      </a:r>
                      <a:endParaRPr lang="en-US" sz="1600" b="1"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1" u="none" strike="noStrike">
                          <a:solidFill>
                            <a:srgbClr val="224F87"/>
                          </a:solidFill>
                          <a:effectLst/>
                          <a:latin typeface="Arial" panose="020B0604020202020204" pitchFamily="34" charset="0"/>
                          <a:cs typeface="Arial" panose="020B0604020202020204" pitchFamily="34" charset="0"/>
                        </a:rPr>
                        <a:t>Số tiết</a:t>
                      </a:r>
                      <a:endParaRPr lang="en-US" sz="1600" b="1"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1" u="none" strike="noStrike">
                          <a:solidFill>
                            <a:srgbClr val="224F87"/>
                          </a:solidFill>
                          <a:effectLst/>
                          <a:latin typeface="Arial" panose="020B0604020202020204" pitchFamily="34" charset="0"/>
                          <a:cs typeface="Arial" panose="020B0604020202020204" pitchFamily="34" charset="0"/>
                        </a:rPr>
                        <a:t>LT</a:t>
                      </a:r>
                      <a:endParaRPr lang="en-US" sz="1600" b="1"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600" b="1" i="0" u="none" strike="noStrike">
                          <a:solidFill>
                            <a:srgbClr val="224F87"/>
                          </a:solidFill>
                          <a:effectLst/>
                          <a:latin typeface="Arial" panose="020B0604020202020204" pitchFamily="34" charset="0"/>
                          <a:cs typeface="Arial" panose="020B0604020202020204" pitchFamily="34" charset="0"/>
                        </a:rPr>
                        <a:t>TH</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02092157"/>
                  </a:ext>
                </a:extLst>
              </a:tr>
              <a:tr h="263168">
                <a:tc rowSpan="2">
                  <a:txBody>
                    <a:bodyPr/>
                    <a:lstStyle/>
                    <a:p>
                      <a:pPr marL="91440" algn="just" fontAlgn="ctr"/>
                      <a:r>
                        <a:rPr lang="pt-BR" sz="1600" u="none" strike="noStrike" kern="1200">
                          <a:solidFill>
                            <a:srgbClr val="224F87"/>
                          </a:solidFill>
                          <a:effectLst/>
                          <a:latin typeface="Arial" panose="020B0604020202020204" pitchFamily="34" charset="0"/>
                          <a:ea typeface="+mn-ea"/>
                          <a:cs typeface="Arial" panose="020B0604020202020204" pitchFamily="34" charset="0"/>
                        </a:rPr>
                        <a:t>A. Máy tính và em</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1. Phần cứng và phần mềm máy tính.</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6065"/>
                  </a:ext>
                </a:extLst>
              </a:tr>
              <a:tr h="263168">
                <a:tc vMerge="1">
                  <a:txBody>
                    <a:bodyPr/>
                    <a:lstStyle/>
                    <a:p>
                      <a:endParaRPr lang="en-US"/>
                    </a:p>
                  </a:txBody>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2. Sử dụng bàn phím đúng cách</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711148"/>
                  </a:ext>
                </a:extLst>
              </a:tr>
              <a:tr h="461057">
                <a:tc>
                  <a:txBody>
                    <a:bodyPr/>
                    <a:lstStyle/>
                    <a:p>
                      <a:pPr marL="91440" algn="just" fontAlgn="ctr"/>
                      <a:r>
                        <a:rPr lang="en-US" sz="1600" u="none" strike="noStrike" kern="1200">
                          <a:solidFill>
                            <a:srgbClr val="224F87"/>
                          </a:solidFill>
                          <a:effectLst/>
                          <a:latin typeface="Arial" panose="020B0604020202020204" pitchFamily="34" charset="0"/>
                          <a:ea typeface="+mn-ea"/>
                          <a:cs typeface="Arial" panose="020B0604020202020204" pitchFamily="34" charset="0"/>
                        </a:rPr>
                        <a:t>B. Mạng máy tính và Internet</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3. Thông tin trên trang Web</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97304"/>
                  </a:ext>
                </a:extLst>
              </a:tr>
              <a:tr h="263168">
                <a:tc rowSpan="2">
                  <a:txBody>
                    <a:bodyPr/>
                    <a:lstStyle/>
                    <a:p>
                      <a:pPr marL="91440" algn="just" fontAlgn="ctr"/>
                      <a:r>
                        <a:rPr lang="vi-VN" sz="1600" u="none" strike="noStrike" kern="1200">
                          <a:solidFill>
                            <a:srgbClr val="224F87"/>
                          </a:solidFill>
                          <a:effectLst/>
                          <a:latin typeface="Arial" panose="020B0604020202020204" pitchFamily="34" charset="0"/>
                          <a:ea typeface="+mn-ea"/>
                          <a:cs typeface="Arial" panose="020B0604020202020204" pitchFamily="34" charset="0"/>
                        </a:rPr>
                        <a:t>C. Tổ chức lưu trữ, tìm kiếm và trao đổi thông tin</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4. Tìm kiếm thông tin trên internet</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308400"/>
                  </a:ext>
                </a:extLst>
              </a:tr>
              <a:tr h="323187">
                <a:tc vMerge="1">
                  <a:txBody>
                    <a:bodyPr/>
                    <a:lstStyle/>
                    <a:p>
                      <a:endParaRPr lang="en-US"/>
                    </a:p>
                  </a:txBody>
                  <a:tcPr/>
                </a:tc>
                <a:tc>
                  <a:txBody>
                    <a:bodyPr/>
                    <a:lstStyle/>
                    <a:p>
                      <a:pPr marL="91440" algn="l" fontAlgn="ctr"/>
                      <a:r>
                        <a:rPr lang="vi-VN" sz="1600" u="none" strike="noStrike">
                          <a:solidFill>
                            <a:srgbClr val="224F87"/>
                          </a:solidFill>
                          <a:effectLst/>
                          <a:latin typeface="Arial" panose="020B0604020202020204" pitchFamily="34" charset="0"/>
                          <a:cs typeface="Arial" panose="020B0604020202020204" pitchFamily="34" charset="0"/>
                        </a:rPr>
                        <a:t>5. Cây thư mục</a:t>
                      </a:r>
                      <a:endParaRPr lang="vi-VN"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6846081"/>
                  </a:ext>
                </a:extLst>
              </a:tr>
              <a:tr h="688324">
                <a:tc>
                  <a:txBody>
                    <a:bodyPr/>
                    <a:lstStyle/>
                    <a:p>
                      <a:pPr marL="91440" algn="just" fontAlgn="ctr"/>
                      <a:r>
                        <a:rPr lang="vi-VN" sz="1600" u="none" strike="noStrike" kern="1200">
                          <a:solidFill>
                            <a:srgbClr val="224F87"/>
                          </a:solidFill>
                          <a:effectLst/>
                          <a:latin typeface="Arial" panose="020B0604020202020204" pitchFamily="34" charset="0"/>
                          <a:ea typeface="+mn-ea"/>
                          <a:cs typeface="Arial" panose="020B0604020202020204" pitchFamily="34" charset="0"/>
                        </a:rPr>
                        <a:t>D. Đạo đức, pháp luật và văn hoá trong môi trường số</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6. Sử dụng phần mềm khi được phép</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6582073"/>
                  </a:ext>
                </a:extLst>
              </a:tr>
              <a:tr h="263168">
                <a:tc rowSpan="7">
                  <a:txBody>
                    <a:bodyPr/>
                    <a:lstStyle/>
                    <a:p>
                      <a:pPr marL="91440" algn="l" fontAlgn="ctr"/>
                      <a:r>
                        <a:rPr lang="en-US" sz="1600" u="none" strike="noStrike" kern="1200">
                          <a:solidFill>
                            <a:srgbClr val="224F87"/>
                          </a:solidFill>
                          <a:effectLst/>
                          <a:latin typeface="Arial" panose="020B0604020202020204" pitchFamily="34" charset="0"/>
                          <a:ea typeface="+mn-ea"/>
                          <a:cs typeface="Arial" panose="020B0604020202020204" pitchFamily="34" charset="0"/>
                        </a:rPr>
                        <a:t>E. Ứng dụng tin học</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7. Tạo bài trình chiếu</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0332250"/>
                  </a:ext>
                </a:extLst>
              </a:tr>
              <a:tr h="263168">
                <a:tc vMerge="1">
                  <a:txBody>
                    <a:bodyPr/>
                    <a:lstStyle/>
                    <a:p>
                      <a:endParaRPr lang="en-US"/>
                    </a:p>
                  </a:txBody>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8. Định dạng văn bản trên trang chiếu</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8035743"/>
                  </a:ext>
                </a:extLst>
              </a:tr>
              <a:tr h="263168">
                <a:tc vMerge="1">
                  <a:txBody>
                    <a:bodyPr/>
                    <a:lstStyle/>
                    <a:p>
                      <a:endParaRPr lang="en-US"/>
                    </a:p>
                  </a:txBody>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9. Hiệu ứng chuyển trang</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8746522"/>
                  </a:ext>
                </a:extLst>
              </a:tr>
              <a:tr h="263168">
                <a:tc vMerge="1">
                  <a:txBody>
                    <a:bodyPr/>
                    <a:lstStyle/>
                    <a:p>
                      <a:endParaRPr lang="en-US"/>
                    </a:p>
                  </a:txBody>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10. Phần mềm soạn thảo văn bản</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4285060"/>
                  </a:ext>
                </a:extLst>
              </a:tr>
              <a:tr h="263168">
                <a:tc vMerge="1">
                  <a:txBody>
                    <a:bodyPr/>
                    <a:lstStyle/>
                    <a:p>
                      <a:endParaRPr lang="en-US"/>
                    </a:p>
                  </a:txBody>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11. Chỉnh sửa văn bản</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2176344"/>
                  </a:ext>
                </a:extLst>
              </a:tr>
              <a:tr h="461057">
                <a:tc vMerge="1">
                  <a:txBody>
                    <a:bodyPr/>
                    <a:lstStyle/>
                    <a:p>
                      <a:endParaRPr lang="en-US"/>
                    </a:p>
                  </a:txBody>
                  <a:tcPr/>
                </a:tc>
                <a:tc>
                  <a:txBody>
                    <a:bodyPr/>
                    <a:lstStyle/>
                    <a:p>
                      <a:pPr marL="91440" algn="l" fontAlgn="ctr"/>
                      <a:r>
                        <a:rPr lang="vi-VN" sz="1600" u="none" strike="noStrike">
                          <a:solidFill>
                            <a:srgbClr val="224F87"/>
                          </a:solidFill>
                          <a:effectLst/>
                          <a:latin typeface="Arial" panose="020B0604020202020204" pitchFamily="34" charset="0"/>
                          <a:cs typeface="Arial" panose="020B0604020202020204" pitchFamily="34" charset="0"/>
                        </a:rPr>
                        <a:t>12A. </a:t>
                      </a:r>
                      <a:r>
                        <a:rPr lang="en-US" sz="1600" u="none" strike="noStrike">
                          <a:solidFill>
                            <a:srgbClr val="224F87"/>
                          </a:solidFill>
                          <a:effectLst/>
                          <a:latin typeface="Arial" panose="020B0604020202020204" pitchFamily="34" charset="0"/>
                          <a:cs typeface="Arial" panose="020B0604020202020204" pitchFamily="34" charset="0"/>
                        </a:rPr>
                        <a:t>Thực hành</a:t>
                      </a:r>
                      <a:r>
                        <a:rPr lang="vi-VN" sz="1600" u="none" strike="noStrike">
                          <a:solidFill>
                            <a:srgbClr val="224F87"/>
                          </a:solidFill>
                          <a:effectLst/>
                          <a:latin typeface="Arial" panose="020B0604020202020204" pitchFamily="34" charset="0"/>
                          <a:cs typeface="Arial" panose="020B0604020202020204" pitchFamily="34" charset="0"/>
                        </a:rPr>
                        <a:t> đa phương tiện</a:t>
                      </a:r>
                      <a:endParaRPr lang="vi-VN"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0</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2</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1988957"/>
                  </a:ext>
                </a:extLst>
              </a:tr>
              <a:tr h="263168">
                <a:tc vMerge="1">
                  <a:txBody>
                    <a:bodyPr/>
                    <a:lstStyle/>
                    <a:p>
                      <a:endParaRPr lang="en-US"/>
                    </a:p>
                  </a:txBody>
                  <a:tcPr/>
                </a:tc>
                <a:tc>
                  <a:txBody>
                    <a:bodyPr/>
                    <a:lstStyle/>
                    <a:p>
                      <a:pPr marL="91440" algn="l" fontAlgn="ctr"/>
                      <a:r>
                        <a:rPr lang="en-US" sz="1600" u="none" strike="noStrike">
                          <a:solidFill>
                            <a:srgbClr val="224F87"/>
                          </a:solidFill>
                          <a:effectLst/>
                          <a:latin typeface="Arial" panose="020B0604020202020204" pitchFamily="34" charset="0"/>
                          <a:cs typeface="Arial" panose="020B0604020202020204" pitchFamily="34" charset="0"/>
                        </a:rPr>
                        <a:t>12B. Phần mềm luyện tập gõ bàn phím </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41697183"/>
                  </a:ext>
                </a:extLst>
              </a:tr>
              <a:tr h="263168">
                <a:tc rowSpan="4">
                  <a:txBody>
                    <a:bodyPr/>
                    <a:lstStyle/>
                    <a:p>
                      <a:pPr marL="91440" algn="just" fontAlgn="ctr"/>
                      <a:r>
                        <a:rPr lang="en-US" sz="1600" u="none" strike="noStrike" kern="1200">
                          <a:solidFill>
                            <a:srgbClr val="224F87"/>
                          </a:solidFill>
                          <a:effectLst/>
                          <a:latin typeface="Arial" panose="020B0604020202020204" pitchFamily="34" charset="0"/>
                          <a:ea typeface="+mn-ea"/>
                          <a:cs typeface="Arial" panose="020B0604020202020204" pitchFamily="34" charset="0"/>
                        </a:rPr>
                        <a:t>F. Giải quyết vấn đề với sự trợ giúp của máy tính</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1440" algn="l" fontAlgn="ctr"/>
                      <a:r>
                        <a:rPr lang="vi-VN" sz="1600" u="none" strike="noStrike">
                          <a:solidFill>
                            <a:srgbClr val="224F87"/>
                          </a:solidFill>
                          <a:effectLst/>
                          <a:latin typeface="Arial" panose="020B0604020202020204" pitchFamily="34" charset="0"/>
                          <a:cs typeface="Arial" panose="020B0604020202020204" pitchFamily="34" charset="0"/>
                        </a:rPr>
                        <a:t>13. Chơi với máy tính</a:t>
                      </a:r>
                      <a:endParaRPr lang="vi-VN"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629047"/>
                  </a:ext>
                </a:extLst>
              </a:tr>
              <a:tr h="263168">
                <a:tc vMerge="1">
                  <a:txBody>
                    <a:bodyPr/>
                    <a:lstStyle/>
                    <a:p>
                      <a:endParaRPr lang="en-US"/>
                    </a:p>
                  </a:txBody>
                  <a:tcPr/>
                </a:tc>
                <a:tc>
                  <a:txBody>
                    <a:bodyPr/>
                    <a:lstStyle/>
                    <a:p>
                      <a:pPr marL="91440" algn="l" fontAlgn="ctr"/>
                      <a:r>
                        <a:rPr lang="vi-VN" sz="1600" u="none" strike="noStrike">
                          <a:solidFill>
                            <a:srgbClr val="224F87"/>
                          </a:solidFill>
                          <a:effectLst/>
                          <a:latin typeface="Arial" panose="020B0604020202020204" pitchFamily="34" charset="0"/>
                          <a:cs typeface="Arial" panose="020B0604020202020204" pitchFamily="34" charset="0"/>
                        </a:rPr>
                        <a:t>14. Khám phá môi trường trực quan</a:t>
                      </a:r>
                      <a:endParaRPr lang="vi-VN"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2279032"/>
                  </a:ext>
                </a:extLst>
              </a:tr>
              <a:tr h="263168">
                <a:tc vMerge="1">
                  <a:txBody>
                    <a:bodyPr/>
                    <a:lstStyle/>
                    <a:p>
                      <a:endParaRPr lang="en-US"/>
                    </a:p>
                  </a:txBody>
                  <a:tcPr/>
                </a:tc>
                <a:tc>
                  <a:txBody>
                    <a:bodyPr/>
                    <a:lstStyle/>
                    <a:p>
                      <a:pPr marL="91440" algn="l" fontAlgn="ctr"/>
                      <a:r>
                        <a:rPr lang="vi-VN" sz="1600" u="none" strike="noStrike">
                          <a:solidFill>
                            <a:srgbClr val="224F87"/>
                          </a:solidFill>
                          <a:effectLst/>
                          <a:latin typeface="Arial" panose="020B0604020202020204" pitchFamily="34" charset="0"/>
                          <a:cs typeface="Arial" panose="020B0604020202020204" pitchFamily="34" charset="0"/>
                        </a:rPr>
                        <a:t>15. Sử dụng chương trình để diễn tả ý tưởng</a:t>
                      </a:r>
                      <a:endParaRPr lang="vi-VN"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1</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1</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3039263"/>
                  </a:ext>
                </a:extLst>
              </a:tr>
              <a:tr h="263168">
                <a:tc vMerge="1">
                  <a:txBody>
                    <a:bodyPr/>
                    <a:lstStyle/>
                    <a:p>
                      <a:endParaRPr lang="en-US"/>
                    </a:p>
                  </a:txBody>
                  <a:tcPr/>
                </a:tc>
                <a:tc>
                  <a:txBody>
                    <a:bodyPr/>
                    <a:lstStyle/>
                    <a:p>
                      <a:pPr marL="91440" algn="l" fontAlgn="ctr"/>
                      <a:r>
                        <a:rPr lang="pt-BR" sz="1600" u="none" strike="noStrike">
                          <a:solidFill>
                            <a:srgbClr val="224F87"/>
                          </a:solidFill>
                          <a:effectLst/>
                          <a:latin typeface="Arial" panose="020B0604020202020204" pitchFamily="34" charset="0"/>
                          <a:cs typeface="Arial" panose="020B0604020202020204" pitchFamily="34" charset="0"/>
                        </a:rPr>
                        <a:t>16. Chương trình của em</a:t>
                      </a:r>
                      <a:endParaRPr lang="pt-BR"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2</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rgbClr val="224F87"/>
                          </a:solidFill>
                          <a:effectLst/>
                          <a:latin typeface="Arial" panose="020B0604020202020204" pitchFamily="34" charset="0"/>
                          <a:cs typeface="Arial" panose="020B0604020202020204" pitchFamily="34" charset="0"/>
                        </a:rPr>
                        <a:t>0</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2</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476890"/>
                  </a:ext>
                </a:extLst>
              </a:tr>
              <a:tr h="263168">
                <a:tc>
                  <a:txBody>
                    <a:bodyPr/>
                    <a:lstStyle/>
                    <a:p>
                      <a:pPr marL="91440" marR="0" lvl="0" indent="0" algn="just" defTabSz="914400" rtl="0" eaLnBrk="1" fontAlgn="ctr" latinLnBrk="0" hangingPunct="1">
                        <a:lnSpc>
                          <a:spcPct val="100000"/>
                        </a:lnSpc>
                        <a:spcBef>
                          <a:spcPts val="0"/>
                        </a:spcBef>
                        <a:spcAft>
                          <a:spcPts val="0"/>
                        </a:spcAft>
                        <a:buClrTx/>
                        <a:buSzTx/>
                        <a:buFontTx/>
                        <a:buNone/>
                        <a:tabLst/>
                        <a:defRPr/>
                      </a:pPr>
                      <a:r>
                        <a:rPr lang="en-US" sz="1600" u="none" strike="noStrike">
                          <a:solidFill>
                            <a:srgbClr val="224F87"/>
                          </a:solidFill>
                          <a:effectLst/>
                          <a:latin typeface="Arial" panose="020B0604020202020204" pitchFamily="34" charset="0"/>
                          <a:cs typeface="Arial" panose="020B0604020202020204" pitchFamily="34" charset="0"/>
                        </a:rPr>
                        <a:t> Ôn tập, kiểm tra</a:t>
                      </a: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224F87"/>
                          </a:solidFill>
                          <a:effectLst/>
                          <a:latin typeface="Arial" panose="020B0604020202020204" pitchFamily="34" charset="0"/>
                          <a:cs typeface="Arial" panose="020B0604020202020204" pitchFamily="34" charset="0"/>
                        </a:rPr>
                        <a:t>4</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600" b="0"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3445408"/>
                  </a:ext>
                </a:extLst>
              </a:tr>
              <a:tr h="263168">
                <a:tc>
                  <a:txBody>
                    <a:bodyPr/>
                    <a:lstStyle/>
                    <a:p>
                      <a:pPr algn="ctr" fontAlgn="ctr"/>
                      <a:r>
                        <a:rPr lang="en-US" sz="1600" b="1" i="0" u="none" strike="noStrike">
                          <a:solidFill>
                            <a:srgbClr val="224F87"/>
                          </a:solidFill>
                          <a:effectLst/>
                          <a:latin typeface="Arial" panose="020B0604020202020204" pitchFamily="34" charset="0"/>
                          <a:cs typeface="Arial" panose="020B0604020202020204" pitchFamily="34" charset="0"/>
                        </a:rPr>
                        <a:t>Tổng số</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en-US" sz="1600" b="1" u="none" strike="noStrike">
                          <a:solidFill>
                            <a:srgbClr val="224F87"/>
                          </a:solidFill>
                          <a:effectLst/>
                          <a:latin typeface="Arial" panose="020B0604020202020204" pitchFamily="34" charset="0"/>
                          <a:cs typeface="Arial" panose="020B0604020202020204" pitchFamily="34" charset="0"/>
                        </a:rPr>
                        <a:t> </a:t>
                      </a:r>
                      <a:endParaRPr lang="en-US" sz="1600" b="1"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a:solidFill>
                            <a:srgbClr val="224F87"/>
                          </a:solidFill>
                          <a:effectLst/>
                          <a:latin typeface="Arial" panose="020B0604020202020204" pitchFamily="34" charset="0"/>
                          <a:cs typeface="Arial" panose="020B0604020202020204" pitchFamily="34" charset="0"/>
                        </a:rPr>
                        <a:t>35</a:t>
                      </a:r>
                      <a:endParaRPr lang="en-US" sz="1600" b="1"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a:solidFill>
                            <a:srgbClr val="224F87"/>
                          </a:solidFill>
                          <a:effectLst/>
                          <a:latin typeface="Arial" panose="020B0604020202020204" pitchFamily="34" charset="0"/>
                          <a:cs typeface="Arial" panose="020B0604020202020204" pitchFamily="34" charset="0"/>
                        </a:rPr>
                        <a:t>16</a:t>
                      </a:r>
                      <a:endParaRPr lang="en-US" sz="1600" b="1" i="0" u="none" strike="noStrike">
                        <a:solidFill>
                          <a:srgbClr val="224F87"/>
                        </a:solidFill>
                        <a:effectLst/>
                        <a:latin typeface="Arial" panose="020B0604020202020204" pitchFamily="34" charset="0"/>
                        <a:cs typeface="Arial" panose="020B0604020202020204" pitchFamily="34" charset="0"/>
                      </a:endParaRP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224F87"/>
                          </a:solidFill>
                          <a:effectLst/>
                          <a:latin typeface="Arial" panose="020B0604020202020204" pitchFamily="34" charset="0"/>
                          <a:cs typeface="Arial" panose="020B0604020202020204" pitchFamily="34" charset="0"/>
                        </a:rPr>
                        <a:t>15</a:t>
                      </a:r>
                    </a:p>
                  </a:txBody>
                  <a:tcPr marL="6996" marR="6996" marT="69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530659"/>
                  </a:ext>
                </a:extLst>
              </a:tr>
            </a:tbl>
          </a:graphicData>
        </a:graphic>
      </p:graphicFrame>
    </p:spTree>
    <p:extLst>
      <p:ext uri="{BB962C8B-B14F-4D97-AF65-F5344CB8AC3E}">
        <p14:creationId xmlns:p14="http://schemas.microsoft.com/office/powerpoint/2010/main" val="1380829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78619C-5701-9897-E968-59930F34EEE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390525" y="2456894"/>
            <a:ext cx="5400973" cy="1232734"/>
          </a:xfrm>
          <a:prstGeom prst="rect">
            <a:avLst/>
          </a:prstGeom>
        </p:spPr>
      </p:pic>
      <p:sp>
        <p:nvSpPr>
          <p:cNvPr id="2" name="Title 1">
            <a:extLst>
              <a:ext uri="{FF2B5EF4-FFF2-40B4-BE49-F238E27FC236}">
                <a16:creationId xmlns:a16="http://schemas.microsoft.com/office/drawing/2014/main" id="{9003BB50-1C28-4FB7-860A-F2CB4AB20730}"/>
              </a:ext>
            </a:extLst>
          </p:cNvPr>
          <p:cNvSpPr>
            <a:spLocks noGrp="1"/>
          </p:cNvSpPr>
          <p:nvPr>
            <p:ph type="title"/>
          </p:nvPr>
        </p:nvSpPr>
        <p:spPr/>
        <p:txBody>
          <a:bodyPr>
            <a:normAutofit/>
          </a:bodyPr>
          <a:lstStyle/>
          <a:p>
            <a:r>
              <a:rPr lang="en-US"/>
              <a:t>2.3. Cấu trúc bài học</a:t>
            </a:r>
          </a:p>
        </p:txBody>
      </p:sp>
      <p:sp>
        <p:nvSpPr>
          <p:cNvPr id="15" name="Content Placeholder 14">
            <a:extLst>
              <a:ext uri="{FF2B5EF4-FFF2-40B4-BE49-F238E27FC236}">
                <a16:creationId xmlns:a16="http://schemas.microsoft.com/office/drawing/2014/main" id="{6E012254-20B2-4EB3-A908-078137CB4264}"/>
              </a:ext>
            </a:extLst>
          </p:cNvPr>
          <p:cNvSpPr>
            <a:spLocks noGrp="1"/>
          </p:cNvSpPr>
          <p:nvPr>
            <p:ph idx="1"/>
          </p:nvPr>
        </p:nvSpPr>
        <p:spPr/>
        <p:txBody>
          <a:bodyPr>
            <a:normAutofit/>
          </a:bodyPr>
          <a:lstStyle/>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Mục tiêu</a:t>
            </a:r>
            <a:endParaRPr lang="en-US"/>
          </a:p>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Khởi động</a:t>
            </a:r>
          </a:p>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Nội dung </a:t>
            </a:r>
            <a:endParaRPr lang="en-US"/>
          </a:p>
          <a:p>
            <a:pPr marR="0" lvl="2" algn="l" rtl="0">
              <a:lnSpc>
                <a:spcPct val="125000"/>
              </a:lnSpc>
              <a:spcBef>
                <a:spcPts val="0"/>
              </a:spcBef>
              <a:spcAft>
                <a:spcPts val="0"/>
              </a:spcAft>
              <a:buClr>
                <a:srgbClr val="00B050"/>
              </a:buClr>
              <a:buSzPts val="2800"/>
            </a:pPr>
            <a:r>
              <a:rPr lang="en-US" sz="2400" b="0" i="0" u="none" strike="noStrike" cap="none">
                <a:latin typeface="Arial"/>
                <a:ea typeface="Arial"/>
                <a:cs typeface="Arial"/>
                <a:sym typeface="Arial"/>
              </a:rPr>
              <a:t>Hoạt động</a:t>
            </a:r>
          </a:p>
          <a:p>
            <a:pPr marR="0" lvl="2" algn="l" rtl="0">
              <a:lnSpc>
                <a:spcPct val="125000"/>
              </a:lnSpc>
              <a:spcBef>
                <a:spcPts val="0"/>
              </a:spcBef>
              <a:spcAft>
                <a:spcPts val="0"/>
              </a:spcAft>
              <a:buClr>
                <a:srgbClr val="00B050"/>
              </a:buClr>
              <a:buSzPts val="2800"/>
            </a:pPr>
            <a:r>
              <a:rPr lang="en-US" sz="2400" b="0" i="0" u="none" strike="noStrike" cap="none">
                <a:latin typeface="Arial"/>
                <a:ea typeface="Arial"/>
                <a:cs typeface="Arial"/>
                <a:sym typeface="Arial"/>
              </a:rPr>
              <a:t>Hoạt động đọc </a:t>
            </a:r>
            <a:endParaRPr lang="en-US" sz="2400"/>
          </a:p>
          <a:p>
            <a:pPr marR="0" lvl="2" algn="l" rtl="0">
              <a:lnSpc>
                <a:spcPct val="125000"/>
              </a:lnSpc>
              <a:spcBef>
                <a:spcPts val="0"/>
              </a:spcBef>
              <a:spcAft>
                <a:spcPts val="0"/>
              </a:spcAft>
              <a:buClr>
                <a:srgbClr val="00B050"/>
              </a:buClr>
              <a:buSzPts val="2800"/>
            </a:pPr>
            <a:r>
              <a:rPr lang="en-US" sz="2400" b="0" i="0" u="none" strike="noStrike" cap="none">
                <a:latin typeface="Arial"/>
                <a:ea typeface="Arial"/>
                <a:cs typeface="Arial"/>
                <a:sym typeface="Arial"/>
              </a:rPr>
              <a:t>Hộp kiến thức</a:t>
            </a:r>
            <a:endParaRPr lang="en-US" sz="2400"/>
          </a:p>
          <a:p>
            <a:pPr marR="0" lvl="2" algn="l" rtl="0">
              <a:lnSpc>
                <a:spcPct val="125000"/>
              </a:lnSpc>
              <a:spcBef>
                <a:spcPts val="0"/>
              </a:spcBef>
              <a:spcAft>
                <a:spcPts val="0"/>
              </a:spcAft>
              <a:buClr>
                <a:srgbClr val="00B050"/>
              </a:buClr>
              <a:buSzPts val="2800"/>
            </a:pPr>
            <a:r>
              <a:rPr lang="en-US" sz="2400" b="0" i="0" u="none" strike="noStrike" cap="none">
                <a:latin typeface="Arial"/>
                <a:ea typeface="Arial"/>
                <a:cs typeface="Arial"/>
                <a:sym typeface="Arial"/>
              </a:rPr>
              <a:t>Câu hỏi củng cố</a:t>
            </a:r>
          </a:p>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Luyện tập</a:t>
            </a:r>
          </a:p>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Vận dụng</a:t>
            </a:r>
            <a:endParaRPr lang="en-US"/>
          </a:p>
        </p:txBody>
      </p:sp>
      <p:sp>
        <p:nvSpPr>
          <p:cNvPr id="5" name="TextBox 4">
            <a:extLst>
              <a:ext uri="{FF2B5EF4-FFF2-40B4-BE49-F238E27FC236}">
                <a16:creationId xmlns:a16="http://schemas.microsoft.com/office/drawing/2014/main" id="{1F5B5AE9-3071-4A3D-B93F-488DFFA1392E}"/>
              </a:ext>
            </a:extLst>
          </p:cNvPr>
          <p:cNvSpPr txBox="1"/>
          <p:nvPr/>
        </p:nvSpPr>
        <p:spPr>
          <a:xfrm>
            <a:off x="-1" y="-4207"/>
            <a:ext cx="2536723" cy="369332"/>
          </a:xfrm>
          <a:prstGeom prst="rect">
            <a:avLst/>
          </a:prstGeom>
          <a:noFill/>
        </p:spPr>
        <p:txBody>
          <a:bodyPr wrap="square" rtlCol="0">
            <a:spAutoFit/>
          </a:bodyPr>
          <a:lstStyle/>
          <a:p>
            <a:r>
              <a:rPr lang="en-US">
                <a:solidFill>
                  <a:schemeClr val="bg1"/>
                </a:solidFill>
              </a:rPr>
              <a:t>2. Một số điểm đặc thù</a:t>
            </a:r>
          </a:p>
        </p:txBody>
      </p:sp>
      <p:sp>
        <p:nvSpPr>
          <p:cNvPr id="22" name="Google Shape;190;p8">
            <a:extLst>
              <a:ext uri="{FF2B5EF4-FFF2-40B4-BE49-F238E27FC236}">
                <a16:creationId xmlns:a16="http://schemas.microsoft.com/office/drawing/2014/main" id="{7D468AAD-C487-4AF6-9A6E-A9A2842437B8}"/>
              </a:ext>
            </a:extLst>
          </p:cNvPr>
          <p:cNvSpPr/>
          <p:nvPr/>
        </p:nvSpPr>
        <p:spPr>
          <a:xfrm>
            <a:off x="9635052" y="3245000"/>
            <a:ext cx="2560194"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FF0000"/>
                </a:solidFill>
                <a:latin typeface="Arial"/>
                <a:ea typeface="Arial"/>
                <a:cs typeface="Arial"/>
                <a:sym typeface="Arial"/>
              </a:rPr>
              <a:t>Nội dung bài học</a:t>
            </a:r>
            <a:endParaRPr sz="2000">
              <a:solidFill>
                <a:srgbClr val="FF0000"/>
              </a:solidFill>
              <a:latin typeface="Arial"/>
              <a:ea typeface="Arial"/>
              <a:cs typeface="Arial"/>
              <a:sym typeface="Arial"/>
            </a:endParaRPr>
          </a:p>
        </p:txBody>
      </p:sp>
      <p:sp>
        <p:nvSpPr>
          <p:cNvPr id="23" name="Google Shape;191;p8">
            <a:extLst>
              <a:ext uri="{FF2B5EF4-FFF2-40B4-BE49-F238E27FC236}">
                <a16:creationId xmlns:a16="http://schemas.microsoft.com/office/drawing/2014/main" id="{ECFABF7B-DA14-4CB8-A357-6F5DD166B9FB}"/>
              </a:ext>
            </a:extLst>
          </p:cNvPr>
          <p:cNvSpPr/>
          <p:nvPr/>
        </p:nvSpPr>
        <p:spPr>
          <a:xfrm>
            <a:off x="4390525" y="4401423"/>
            <a:ext cx="2662455" cy="400069"/>
          </a:xfrm>
          <a:prstGeom prst="rect">
            <a:avLst/>
          </a:prstGeom>
          <a:noFill/>
          <a:ln>
            <a:noFill/>
          </a:ln>
        </p:spPr>
        <p:txBody>
          <a:bodyPr spcFirstLastPara="1" wrap="square" lIns="91425" tIns="45700" rIns="91425" bIns="45700" anchor="t" anchorCtr="0">
            <a:spAutoFit/>
          </a:bodyPr>
          <a:lstStyle/>
          <a:p>
            <a:pPr algn="ctr"/>
            <a:r>
              <a:rPr lang="en-US" sz="2000" b="0" i="0" u="none" strike="noStrike" cap="none">
                <a:solidFill>
                  <a:srgbClr val="FF0000"/>
                </a:solidFill>
                <a:latin typeface="Arial"/>
                <a:ea typeface="Arial"/>
                <a:cs typeface="Arial"/>
                <a:sym typeface="Arial"/>
              </a:rPr>
              <a:t>Câu hỏi củng cố</a:t>
            </a:r>
            <a:endParaRPr sz="2000" b="0" i="0" u="none" strike="noStrike" cap="none">
              <a:solidFill>
                <a:srgbClr val="FF0000"/>
              </a:solidFill>
              <a:latin typeface="Arial"/>
              <a:ea typeface="Arial"/>
              <a:cs typeface="Arial"/>
              <a:sym typeface="Arial"/>
            </a:endParaRPr>
          </a:p>
        </p:txBody>
      </p:sp>
      <p:pic>
        <p:nvPicPr>
          <p:cNvPr id="4" name="Picture 3">
            <a:extLst>
              <a:ext uri="{FF2B5EF4-FFF2-40B4-BE49-F238E27FC236}">
                <a16:creationId xmlns:a16="http://schemas.microsoft.com/office/drawing/2014/main" id="{C789E99B-6612-4EE8-B6DD-4990E0229F04}"/>
              </a:ext>
            </a:extLst>
          </p:cNvPr>
          <p:cNvPicPr>
            <a:picLocks noChangeAspect="1"/>
          </p:cNvPicPr>
          <p:nvPr/>
        </p:nvPicPr>
        <p:blipFill>
          <a:blip r:embed="rId3"/>
          <a:stretch>
            <a:fillRect/>
          </a:stretch>
        </p:blipFill>
        <p:spPr>
          <a:xfrm>
            <a:off x="4591843" y="1507135"/>
            <a:ext cx="2340924" cy="855337"/>
          </a:xfrm>
          <a:prstGeom prst="rect">
            <a:avLst/>
          </a:prstGeom>
        </p:spPr>
      </p:pic>
      <p:pic>
        <p:nvPicPr>
          <p:cNvPr id="7" name="Picture 6">
            <a:extLst>
              <a:ext uri="{FF2B5EF4-FFF2-40B4-BE49-F238E27FC236}">
                <a16:creationId xmlns:a16="http://schemas.microsoft.com/office/drawing/2014/main" id="{9A1E4D55-CADB-431E-9E98-7450B51A1A3D}"/>
              </a:ext>
            </a:extLst>
          </p:cNvPr>
          <p:cNvPicPr>
            <a:picLocks noChangeAspect="1"/>
          </p:cNvPicPr>
          <p:nvPr/>
        </p:nvPicPr>
        <p:blipFill>
          <a:blip r:embed="rId4"/>
          <a:stretch>
            <a:fillRect/>
          </a:stretch>
        </p:blipFill>
        <p:spPr>
          <a:xfrm>
            <a:off x="10355908" y="2331215"/>
            <a:ext cx="1118481" cy="972013"/>
          </a:xfrm>
          <a:prstGeom prst="rect">
            <a:avLst/>
          </a:prstGeom>
        </p:spPr>
      </p:pic>
      <p:pic>
        <p:nvPicPr>
          <p:cNvPr id="9" name="Picture 8">
            <a:extLst>
              <a:ext uri="{FF2B5EF4-FFF2-40B4-BE49-F238E27FC236}">
                <a16:creationId xmlns:a16="http://schemas.microsoft.com/office/drawing/2014/main" id="{58A8A8EC-492C-4436-B1B1-EA600452191D}"/>
              </a:ext>
            </a:extLst>
          </p:cNvPr>
          <p:cNvPicPr>
            <a:picLocks noChangeAspect="1"/>
          </p:cNvPicPr>
          <p:nvPr/>
        </p:nvPicPr>
        <p:blipFill>
          <a:blip r:embed="rId5"/>
          <a:stretch>
            <a:fillRect/>
          </a:stretch>
        </p:blipFill>
        <p:spPr>
          <a:xfrm>
            <a:off x="5316939" y="3723804"/>
            <a:ext cx="809625" cy="714375"/>
          </a:xfrm>
          <a:prstGeom prst="rect">
            <a:avLst/>
          </a:prstGeom>
        </p:spPr>
      </p:pic>
      <p:pic>
        <p:nvPicPr>
          <p:cNvPr id="11" name="Picture 10">
            <a:extLst>
              <a:ext uri="{FF2B5EF4-FFF2-40B4-BE49-F238E27FC236}">
                <a16:creationId xmlns:a16="http://schemas.microsoft.com/office/drawing/2014/main" id="{595B8849-8C1E-4616-BEDD-B971938F09DD}"/>
              </a:ext>
            </a:extLst>
          </p:cNvPr>
          <p:cNvPicPr>
            <a:picLocks noChangeAspect="1"/>
          </p:cNvPicPr>
          <p:nvPr/>
        </p:nvPicPr>
        <p:blipFill>
          <a:blip r:embed="rId6"/>
          <a:stretch>
            <a:fillRect/>
          </a:stretch>
        </p:blipFill>
        <p:spPr>
          <a:xfrm>
            <a:off x="4591843" y="5223520"/>
            <a:ext cx="2397575" cy="872616"/>
          </a:xfrm>
          <a:prstGeom prst="rect">
            <a:avLst/>
          </a:prstGeom>
        </p:spPr>
      </p:pic>
      <p:pic>
        <p:nvPicPr>
          <p:cNvPr id="13" name="Picture 12">
            <a:extLst>
              <a:ext uri="{FF2B5EF4-FFF2-40B4-BE49-F238E27FC236}">
                <a16:creationId xmlns:a16="http://schemas.microsoft.com/office/drawing/2014/main" id="{076BD5D3-93AA-49D6-9C5E-61DCF8A2C19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433907" y="5223520"/>
            <a:ext cx="2560194" cy="820689"/>
          </a:xfrm>
          <a:prstGeom prst="rect">
            <a:avLst/>
          </a:prstGeom>
        </p:spPr>
      </p:pic>
      <p:pic>
        <p:nvPicPr>
          <p:cNvPr id="3" name="Picture 2">
            <a:extLst>
              <a:ext uri="{FF2B5EF4-FFF2-40B4-BE49-F238E27FC236}">
                <a16:creationId xmlns:a16="http://schemas.microsoft.com/office/drawing/2014/main" id="{9E754B39-4AA8-5B89-FED4-5E5113C9313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433907" y="3761788"/>
            <a:ext cx="4402289" cy="1103303"/>
          </a:xfrm>
          <a:prstGeom prst="rect">
            <a:avLst/>
          </a:prstGeom>
        </p:spPr>
      </p:pic>
    </p:spTree>
    <p:extLst>
      <p:ext uri="{BB962C8B-B14F-4D97-AF65-F5344CB8AC3E}">
        <p14:creationId xmlns:p14="http://schemas.microsoft.com/office/powerpoint/2010/main" val="2973013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BB50-1C28-4FB7-860A-F2CB4AB20730}"/>
              </a:ext>
            </a:extLst>
          </p:cNvPr>
          <p:cNvSpPr>
            <a:spLocks noGrp="1"/>
          </p:cNvSpPr>
          <p:nvPr>
            <p:ph type="title"/>
          </p:nvPr>
        </p:nvSpPr>
        <p:spPr>
          <a:xfrm>
            <a:off x="838200" y="180459"/>
            <a:ext cx="10515600" cy="1006475"/>
          </a:xfrm>
        </p:spPr>
        <p:txBody>
          <a:bodyPr/>
          <a:lstStyle/>
          <a:p>
            <a:r>
              <a:rPr lang="en-US"/>
              <a:t>3. </a:t>
            </a:r>
            <a:r>
              <a:rPr lang="en-US" b="1"/>
              <a:t>Một số điểm nổi bật</a:t>
            </a:r>
            <a:endParaRPr lang="en-US"/>
          </a:p>
        </p:txBody>
      </p:sp>
      <p:sp>
        <p:nvSpPr>
          <p:cNvPr id="5" name="TextBox 4">
            <a:extLst>
              <a:ext uri="{FF2B5EF4-FFF2-40B4-BE49-F238E27FC236}">
                <a16:creationId xmlns:a16="http://schemas.microsoft.com/office/drawing/2014/main" id="{1F5B5AE9-3071-4A3D-B93F-488DFFA1392E}"/>
              </a:ext>
            </a:extLst>
          </p:cNvPr>
          <p:cNvSpPr txBox="1"/>
          <p:nvPr/>
        </p:nvSpPr>
        <p:spPr>
          <a:xfrm>
            <a:off x="-1" y="-4207"/>
            <a:ext cx="2536723" cy="369332"/>
          </a:xfrm>
          <a:prstGeom prst="rect">
            <a:avLst/>
          </a:prstGeom>
          <a:noFill/>
        </p:spPr>
        <p:txBody>
          <a:bodyPr wrap="square" rtlCol="0">
            <a:spAutoFit/>
          </a:bodyPr>
          <a:lstStyle/>
          <a:p>
            <a:r>
              <a:rPr lang="en-US">
                <a:solidFill>
                  <a:schemeClr val="bg1"/>
                </a:solidFill>
              </a:rPr>
              <a:t>2. Một số điểm đặc thù</a:t>
            </a:r>
          </a:p>
        </p:txBody>
      </p:sp>
      <p:graphicFrame>
        <p:nvGraphicFramePr>
          <p:cNvPr id="4" name="Diagram 3">
            <a:extLst>
              <a:ext uri="{FF2B5EF4-FFF2-40B4-BE49-F238E27FC236}">
                <a16:creationId xmlns:a16="http://schemas.microsoft.com/office/drawing/2014/main" id="{789E165C-37E9-4CD0-9AB9-5842033050A7}"/>
              </a:ext>
            </a:extLst>
          </p:cNvPr>
          <p:cNvGraphicFramePr/>
          <p:nvPr>
            <p:extLst>
              <p:ext uri="{D42A27DB-BD31-4B8C-83A1-F6EECF244321}">
                <p14:modId xmlns:p14="http://schemas.microsoft.com/office/powerpoint/2010/main" val="889557818"/>
              </p:ext>
            </p:extLst>
          </p:nvPr>
        </p:nvGraphicFramePr>
        <p:xfrm>
          <a:off x="1891323" y="1186934"/>
          <a:ext cx="8856394" cy="4668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979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83B8-DCD3-4A76-BA5E-E0B55D0874B3}"/>
              </a:ext>
            </a:extLst>
          </p:cNvPr>
          <p:cNvSpPr>
            <a:spLocks noGrp="1"/>
          </p:cNvSpPr>
          <p:nvPr>
            <p:ph type="title"/>
          </p:nvPr>
        </p:nvSpPr>
        <p:spPr>
          <a:xfrm>
            <a:off x="838200" y="365125"/>
            <a:ext cx="10515600" cy="607501"/>
          </a:xfrm>
        </p:spPr>
        <p:txBody>
          <a:bodyPr>
            <a:normAutofit fontScale="90000"/>
          </a:bodyPr>
          <a:lstStyle/>
          <a:p>
            <a:r>
              <a:rPr lang="en-US" sz="4000"/>
              <a:t>3.1. Hoạt động</a:t>
            </a:r>
          </a:p>
        </p:txBody>
      </p:sp>
      <p:sp>
        <p:nvSpPr>
          <p:cNvPr id="3" name="Content Placeholder 2">
            <a:extLst>
              <a:ext uri="{FF2B5EF4-FFF2-40B4-BE49-F238E27FC236}">
                <a16:creationId xmlns:a16="http://schemas.microsoft.com/office/drawing/2014/main" id="{5838A901-89F9-4BE1-8797-154596D22714}"/>
              </a:ext>
            </a:extLst>
          </p:cNvPr>
          <p:cNvSpPr>
            <a:spLocks noGrp="1"/>
          </p:cNvSpPr>
          <p:nvPr>
            <p:ph idx="1"/>
          </p:nvPr>
        </p:nvSpPr>
        <p:spPr>
          <a:xfrm>
            <a:off x="707571" y="1227361"/>
            <a:ext cx="10515600" cy="891726"/>
          </a:xfrm>
        </p:spPr>
        <p:txBody>
          <a:bodyPr>
            <a:normAutofit/>
          </a:bodyPr>
          <a:lstStyle/>
          <a:p>
            <a:pPr algn="just"/>
            <a:r>
              <a:rPr lang="en-US" sz="2400" b="1">
                <a:latin typeface="+mj-lt"/>
              </a:rPr>
              <a:t>Sách gồm 22 hoạt động và 20 nhiệm vụ thực hành.</a:t>
            </a:r>
          </a:p>
          <a:p>
            <a:pPr algn="just"/>
            <a:r>
              <a:rPr lang="en-US" sz="2400" b="1">
                <a:latin typeface="+mj-lt"/>
              </a:rPr>
              <a:t>Học sinh được hình thành, phát triển phẩm chất và năng lực qua các hoạt động.</a:t>
            </a:r>
          </a:p>
        </p:txBody>
      </p:sp>
      <p:sp>
        <p:nvSpPr>
          <p:cNvPr id="4" name="TextBox 3">
            <a:extLst>
              <a:ext uri="{FF2B5EF4-FFF2-40B4-BE49-F238E27FC236}">
                <a16:creationId xmlns:a16="http://schemas.microsoft.com/office/drawing/2014/main" id="{C1F6AA24-29F6-49EA-A9FB-A16978D90E13}"/>
              </a:ext>
            </a:extLst>
          </p:cNvPr>
          <p:cNvSpPr txBox="1"/>
          <p:nvPr/>
        </p:nvSpPr>
        <p:spPr>
          <a:xfrm>
            <a:off x="0" y="0"/>
            <a:ext cx="2403988" cy="369332"/>
          </a:xfrm>
          <a:prstGeom prst="rect">
            <a:avLst/>
          </a:prstGeom>
          <a:noFill/>
        </p:spPr>
        <p:txBody>
          <a:bodyPr wrap="square" rtlCol="0">
            <a:spAutoFit/>
          </a:bodyPr>
          <a:lstStyle/>
          <a:p>
            <a:r>
              <a:rPr lang="en-US">
                <a:solidFill>
                  <a:schemeClr val="bg1"/>
                </a:solidFill>
              </a:rPr>
              <a:t>1. Quan điểm biên soạn</a:t>
            </a:r>
          </a:p>
        </p:txBody>
      </p:sp>
      <p:pic>
        <p:nvPicPr>
          <p:cNvPr id="7" name="Picture 6">
            <a:extLst>
              <a:ext uri="{FF2B5EF4-FFF2-40B4-BE49-F238E27FC236}">
                <a16:creationId xmlns:a16="http://schemas.microsoft.com/office/drawing/2014/main" id="{E4166AE8-61A6-8FAB-DBDB-A004EFABB64C}"/>
              </a:ext>
            </a:extLst>
          </p:cNvPr>
          <p:cNvPicPr>
            <a:picLocks noChangeAspect="1"/>
          </p:cNvPicPr>
          <p:nvPr/>
        </p:nvPicPr>
        <p:blipFill>
          <a:blip r:embed="rId2"/>
          <a:stretch>
            <a:fillRect/>
          </a:stretch>
        </p:blipFill>
        <p:spPr>
          <a:xfrm>
            <a:off x="422813" y="2373822"/>
            <a:ext cx="5781675" cy="3543300"/>
          </a:xfrm>
          <a:prstGeom prst="rect">
            <a:avLst/>
          </a:prstGeom>
        </p:spPr>
      </p:pic>
      <p:pic>
        <p:nvPicPr>
          <p:cNvPr id="10" name="Picture 9">
            <a:extLst>
              <a:ext uri="{FF2B5EF4-FFF2-40B4-BE49-F238E27FC236}">
                <a16:creationId xmlns:a16="http://schemas.microsoft.com/office/drawing/2014/main" id="{205A9FC7-170A-E278-7564-BCFDA9D94441}"/>
              </a:ext>
            </a:extLst>
          </p:cNvPr>
          <p:cNvPicPr>
            <a:picLocks noChangeAspect="1"/>
          </p:cNvPicPr>
          <p:nvPr/>
        </p:nvPicPr>
        <p:blipFill>
          <a:blip r:embed="rId3"/>
          <a:stretch>
            <a:fillRect/>
          </a:stretch>
        </p:blipFill>
        <p:spPr>
          <a:xfrm>
            <a:off x="6624637" y="2388109"/>
            <a:ext cx="4429125" cy="3514725"/>
          </a:xfrm>
          <a:prstGeom prst="rect">
            <a:avLst/>
          </a:prstGeom>
        </p:spPr>
      </p:pic>
    </p:spTree>
    <p:extLst>
      <p:ext uri="{BB962C8B-B14F-4D97-AF65-F5344CB8AC3E}">
        <p14:creationId xmlns:p14="http://schemas.microsoft.com/office/powerpoint/2010/main" val="3203544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83B8-DCD3-4A76-BA5E-E0B55D0874B3}"/>
              </a:ext>
            </a:extLst>
          </p:cNvPr>
          <p:cNvSpPr>
            <a:spLocks noGrp="1"/>
          </p:cNvSpPr>
          <p:nvPr>
            <p:ph type="title"/>
          </p:nvPr>
        </p:nvSpPr>
        <p:spPr>
          <a:xfrm>
            <a:off x="1398471" y="544933"/>
            <a:ext cx="9943454" cy="1195317"/>
          </a:xfrm>
        </p:spPr>
        <p:txBody>
          <a:bodyPr>
            <a:normAutofit/>
          </a:bodyPr>
          <a:lstStyle/>
          <a:p>
            <a:r>
              <a:rPr lang="en-US"/>
              <a:t>3.2. Kết nối tri thức với cuộc sống</a:t>
            </a:r>
          </a:p>
        </p:txBody>
      </p:sp>
      <p:sp>
        <p:nvSpPr>
          <p:cNvPr id="4" name="TextBox 3">
            <a:extLst>
              <a:ext uri="{FF2B5EF4-FFF2-40B4-BE49-F238E27FC236}">
                <a16:creationId xmlns:a16="http://schemas.microsoft.com/office/drawing/2014/main" id="{C1F6AA24-29F6-49EA-A9FB-A16978D90E13}"/>
              </a:ext>
            </a:extLst>
          </p:cNvPr>
          <p:cNvSpPr txBox="1"/>
          <p:nvPr/>
        </p:nvSpPr>
        <p:spPr>
          <a:xfrm>
            <a:off x="0" y="0"/>
            <a:ext cx="2403988" cy="369332"/>
          </a:xfrm>
          <a:prstGeom prst="rect">
            <a:avLst/>
          </a:prstGeom>
          <a:noFill/>
        </p:spPr>
        <p:txBody>
          <a:bodyPr wrap="square" rtlCol="0">
            <a:spAutoFit/>
          </a:bodyPr>
          <a:lstStyle/>
          <a:p>
            <a:r>
              <a:rPr lang="en-US">
                <a:solidFill>
                  <a:schemeClr val="bg1"/>
                </a:solidFill>
              </a:rPr>
              <a:t>1. Quan điểm biên soạn</a:t>
            </a:r>
          </a:p>
        </p:txBody>
      </p:sp>
      <p:pic>
        <p:nvPicPr>
          <p:cNvPr id="9" name="Picture 8">
            <a:extLst>
              <a:ext uri="{FF2B5EF4-FFF2-40B4-BE49-F238E27FC236}">
                <a16:creationId xmlns:a16="http://schemas.microsoft.com/office/drawing/2014/main" id="{92B8AD5F-CE82-E5E8-15FB-575A5FF53232}"/>
              </a:ext>
            </a:extLst>
          </p:cNvPr>
          <p:cNvPicPr>
            <a:picLocks noChangeAspect="1"/>
          </p:cNvPicPr>
          <p:nvPr/>
        </p:nvPicPr>
        <p:blipFill>
          <a:blip r:embed="rId2"/>
          <a:stretch>
            <a:fillRect/>
          </a:stretch>
        </p:blipFill>
        <p:spPr>
          <a:xfrm>
            <a:off x="298905" y="2200275"/>
            <a:ext cx="5114925" cy="2762250"/>
          </a:xfrm>
          <a:prstGeom prst="rect">
            <a:avLst/>
          </a:prstGeom>
        </p:spPr>
      </p:pic>
      <p:pic>
        <p:nvPicPr>
          <p:cNvPr id="5" name="Picture 4">
            <a:extLst>
              <a:ext uri="{FF2B5EF4-FFF2-40B4-BE49-F238E27FC236}">
                <a16:creationId xmlns:a16="http://schemas.microsoft.com/office/drawing/2014/main" id="{572209BE-1440-1C78-A02F-B9C0204E0B0D}"/>
              </a:ext>
            </a:extLst>
          </p:cNvPr>
          <p:cNvPicPr>
            <a:picLocks noChangeAspect="1"/>
          </p:cNvPicPr>
          <p:nvPr/>
        </p:nvPicPr>
        <p:blipFill>
          <a:blip r:embed="rId3"/>
          <a:stretch>
            <a:fillRect/>
          </a:stretch>
        </p:blipFill>
        <p:spPr>
          <a:xfrm>
            <a:off x="5580889" y="2233612"/>
            <a:ext cx="6545042" cy="2728913"/>
          </a:xfrm>
          <a:prstGeom prst="rect">
            <a:avLst/>
          </a:prstGeom>
        </p:spPr>
      </p:pic>
    </p:spTree>
    <p:extLst>
      <p:ext uri="{BB962C8B-B14F-4D97-AF65-F5344CB8AC3E}">
        <p14:creationId xmlns:p14="http://schemas.microsoft.com/office/powerpoint/2010/main" val="1205217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F9D2-E1F2-41E1-9856-14E1220FCE9C}"/>
              </a:ext>
            </a:extLst>
          </p:cNvPr>
          <p:cNvSpPr>
            <a:spLocks noGrp="1"/>
          </p:cNvSpPr>
          <p:nvPr>
            <p:ph type="title"/>
          </p:nvPr>
        </p:nvSpPr>
        <p:spPr>
          <a:xfrm>
            <a:off x="475785" y="1020499"/>
            <a:ext cx="11240430" cy="745590"/>
          </a:xfrm>
        </p:spPr>
        <p:txBody>
          <a:bodyPr>
            <a:noAutofit/>
          </a:bodyPr>
          <a:lstStyle/>
          <a:p>
            <a:r>
              <a:rPr lang="en-US" sz="3600"/>
              <a:t>3.3. Kết nối nội dung khoa học và phương pháp sư phạm</a:t>
            </a:r>
          </a:p>
        </p:txBody>
      </p:sp>
      <p:sp>
        <p:nvSpPr>
          <p:cNvPr id="59" name="Content Placeholder 58">
            <a:extLst>
              <a:ext uri="{FF2B5EF4-FFF2-40B4-BE49-F238E27FC236}">
                <a16:creationId xmlns:a16="http://schemas.microsoft.com/office/drawing/2014/main" id="{536B5FF9-D1F9-4AB2-8737-6DF07CF03003}"/>
              </a:ext>
            </a:extLst>
          </p:cNvPr>
          <p:cNvSpPr>
            <a:spLocks noGrp="1"/>
          </p:cNvSpPr>
          <p:nvPr>
            <p:ph idx="1"/>
          </p:nvPr>
        </p:nvSpPr>
        <p:spPr>
          <a:xfrm>
            <a:off x="944397" y="2125416"/>
            <a:ext cx="10742245" cy="1463040"/>
          </a:xfrm>
        </p:spPr>
        <p:txBody>
          <a:bodyPr anchor="ctr">
            <a:normAutofit fontScale="92500" lnSpcReduction="10000"/>
          </a:bodyPr>
          <a:lstStyle/>
          <a:p>
            <a:r>
              <a:rPr lang="en-US"/>
              <a:t>Kiến thức trừu tượng được chuyển tải qua tình huống quen thuộc</a:t>
            </a:r>
          </a:p>
          <a:p>
            <a:r>
              <a:rPr lang="en-US"/>
              <a:t>Kết nối kiến thức cũ – mới</a:t>
            </a:r>
          </a:p>
          <a:p>
            <a:r>
              <a:rPr lang="en-US"/>
              <a:t>Kích thích óc tưởng tượng và sáng tạo của HS</a:t>
            </a:r>
          </a:p>
        </p:txBody>
      </p:sp>
      <p:sp>
        <p:nvSpPr>
          <p:cNvPr id="6" name="TextBox 5">
            <a:extLst>
              <a:ext uri="{FF2B5EF4-FFF2-40B4-BE49-F238E27FC236}">
                <a16:creationId xmlns:a16="http://schemas.microsoft.com/office/drawing/2014/main" id="{7C99ACCE-E560-FBE3-E703-BCBC77E77B65}"/>
              </a:ext>
            </a:extLst>
          </p:cNvPr>
          <p:cNvSpPr txBox="1"/>
          <p:nvPr/>
        </p:nvSpPr>
        <p:spPr>
          <a:xfrm>
            <a:off x="944397" y="3999850"/>
            <a:ext cx="2055780" cy="578882"/>
          </a:xfrm>
          <a:prstGeom prst="round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a:t>Chơi với bạn</a:t>
            </a:r>
          </a:p>
        </p:txBody>
      </p:sp>
      <p:sp>
        <p:nvSpPr>
          <p:cNvPr id="17" name="TextBox 16">
            <a:extLst>
              <a:ext uri="{FF2B5EF4-FFF2-40B4-BE49-F238E27FC236}">
                <a16:creationId xmlns:a16="http://schemas.microsoft.com/office/drawing/2014/main" id="{E298F808-CC82-0C80-4D16-4D8A2ABA8D22}"/>
              </a:ext>
            </a:extLst>
          </p:cNvPr>
          <p:cNvSpPr txBox="1"/>
          <p:nvPr/>
        </p:nvSpPr>
        <p:spPr>
          <a:xfrm>
            <a:off x="2191134" y="4707336"/>
            <a:ext cx="6380433" cy="1200329"/>
          </a:xfrm>
          <a:prstGeom prst="rect">
            <a:avLst/>
          </a:prstGeom>
          <a:noFill/>
        </p:spPr>
        <p:txBody>
          <a:bodyPr wrap="square">
            <a:spAutoFit/>
          </a:bodyPr>
          <a:lstStyle/>
          <a:p>
            <a:pPr marL="457200" indent="-457200">
              <a:buAutoNum type="arabicPeriod"/>
            </a:pPr>
            <a:r>
              <a:rPr lang="en-US" sz="2400" i="1" dirty="0" err="1">
                <a:effectLst/>
                <a:latin typeface="Times New Roman" panose="02020603050405020304" pitchFamily="18" charset="0"/>
                <a:ea typeface="Times New Roman" panose="02020603050405020304" pitchFamily="18" charset="0"/>
              </a:rPr>
              <a:t>Công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việc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thực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hiện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theo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từng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bước</a:t>
            </a:r>
            <a:endParaRPr lang="en-US" sz="2400" i="1" dirty="0">
              <a:effectLst/>
              <a:latin typeface="Times New Roman" panose="02020603050405020304" pitchFamily="18" charset="0"/>
              <a:ea typeface="Times New Roman" panose="02020603050405020304" pitchFamily="18" charset="0"/>
            </a:endParaRPr>
          </a:p>
          <a:p>
            <a:pPr marL="457200" indent="-457200">
              <a:buAutoNum type="arabicPeriod"/>
            </a:pPr>
            <a:r>
              <a:rPr lang="en-US" sz="2400" i="1" dirty="0">
                <a:effectLst/>
                <a:latin typeface="Times New Roman" panose="02020603050405020304" pitchFamily="18" charset="0"/>
                <a:ea typeface="Times New Roman" panose="02020603050405020304" pitchFamily="18" charset="0"/>
              </a:rPr>
              <a:t>Chia </a:t>
            </a:r>
            <a:r>
              <a:rPr lang="en-US" sz="2400" i="1" dirty="0" err="1">
                <a:effectLst/>
                <a:latin typeface="Times New Roman" panose="02020603050405020304" pitchFamily="18" charset="0"/>
                <a:ea typeface="Times New Roman" panose="02020603050405020304" pitchFamily="18" charset="0"/>
              </a:rPr>
              <a:t>công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việc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thành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việc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nhỏ</a:t>
            </a:r>
            <a:endParaRPr lang="en-US" sz="2400" i="1" dirty="0">
              <a:effectLst/>
              <a:latin typeface="Times New Roman" panose="02020603050405020304" pitchFamily="18" charset="0"/>
              <a:ea typeface="Times New Roman" panose="02020603050405020304" pitchFamily="18" charset="0"/>
            </a:endParaRPr>
          </a:p>
          <a:p>
            <a:pPr marL="457200" indent="-457200">
              <a:buAutoNum type="arabicPeriod"/>
            </a:pPr>
            <a:r>
              <a:rPr lang="en-US" sz="2400" i="1" dirty="0" err="1">
                <a:latin typeface="Times New Roman" panose="02020603050405020304" pitchFamily="18" charset="0"/>
                <a:ea typeface="Times New Roman" panose="02020603050405020304" pitchFamily="18" charset="0"/>
              </a:rPr>
              <a:t>Xác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định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nhiệm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vụ</a:t>
            </a:r>
            <a:endParaRPr lang="en-US" sz="2400" i="1" dirty="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A3D9997D-92D0-C827-959E-76EF191E40A9}"/>
              </a:ext>
            </a:extLst>
          </p:cNvPr>
          <p:cNvSpPr txBox="1"/>
          <p:nvPr/>
        </p:nvSpPr>
        <p:spPr>
          <a:xfrm>
            <a:off x="7554339" y="3761487"/>
            <a:ext cx="3839374" cy="105560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Làm quen môi trường </a:t>
            </a:r>
          </a:p>
          <a:p>
            <a:r>
              <a:rPr lang="en-US" sz="2800"/>
              <a:t>lập trình trực quan</a:t>
            </a:r>
          </a:p>
        </p:txBody>
      </p:sp>
      <p:sp>
        <p:nvSpPr>
          <p:cNvPr id="20" name="TextBox 19">
            <a:extLst>
              <a:ext uri="{FF2B5EF4-FFF2-40B4-BE49-F238E27FC236}">
                <a16:creationId xmlns:a16="http://schemas.microsoft.com/office/drawing/2014/main" id="{8F90EDF7-5F9C-8DC9-70E7-70D2C57E0EF7}"/>
              </a:ext>
            </a:extLst>
          </p:cNvPr>
          <p:cNvSpPr txBox="1"/>
          <p:nvPr/>
        </p:nvSpPr>
        <p:spPr>
          <a:xfrm>
            <a:off x="3879396" y="3999850"/>
            <a:ext cx="2795724" cy="578882"/>
          </a:xfrm>
          <a:prstGeom prst="round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a:t>Chơi với máy tính</a:t>
            </a:r>
          </a:p>
        </p:txBody>
      </p:sp>
      <p:sp>
        <p:nvSpPr>
          <p:cNvPr id="21" name="TextBox 20">
            <a:extLst>
              <a:ext uri="{FF2B5EF4-FFF2-40B4-BE49-F238E27FC236}">
                <a16:creationId xmlns:a16="http://schemas.microsoft.com/office/drawing/2014/main" id="{9157A2B0-E4B8-3970-17F8-2E46CB3C574D}"/>
              </a:ext>
            </a:extLst>
          </p:cNvPr>
          <p:cNvSpPr txBox="1"/>
          <p:nvPr/>
        </p:nvSpPr>
        <p:spPr>
          <a:xfrm>
            <a:off x="7470093" y="5716856"/>
            <a:ext cx="4007867" cy="1055608"/>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Tạo chương trình trò chơi đơn giản cho trước</a:t>
            </a:r>
          </a:p>
        </p:txBody>
      </p:sp>
      <p:sp>
        <p:nvSpPr>
          <p:cNvPr id="22" name="TextBox 21">
            <a:extLst>
              <a:ext uri="{FF2B5EF4-FFF2-40B4-BE49-F238E27FC236}">
                <a16:creationId xmlns:a16="http://schemas.microsoft.com/office/drawing/2014/main" id="{BC9AF8FE-658F-44C9-C03B-E1AE5D023E7B}"/>
              </a:ext>
            </a:extLst>
          </p:cNvPr>
          <p:cNvSpPr txBox="1"/>
          <p:nvPr/>
        </p:nvSpPr>
        <p:spPr>
          <a:xfrm>
            <a:off x="944397" y="5955219"/>
            <a:ext cx="3864775" cy="578882"/>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dirty="0" err="1"/>
              <a:t>Tạo</a:t>
            </a:r>
            <a:r>
              <a:rPr lang="en-US" sz="2800" dirty="0"/>
              <a:t> </a:t>
            </a:r>
            <a:r>
              <a:rPr lang="en-US" sz="2800" dirty="0" err="1"/>
              <a:t>chương</a:t>
            </a:r>
            <a:r>
              <a:rPr lang="en-US" sz="2800" dirty="0"/>
              <a:t> </a:t>
            </a:r>
            <a:r>
              <a:rPr lang="en-US" sz="2800" dirty="0" err="1"/>
              <a:t>trình</a:t>
            </a:r>
            <a:r>
              <a:rPr lang="en-US" sz="2800" dirty="0"/>
              <a:t> </a:t>
            </a:r>
            <a:r>
              <a:rPr lang="en-US" sz="2800" dirty="0" err="1"/>
              <a:t>của</a:t>
            </a:r>
            <a:r>
              <a:rPr lang="en-US" sz="2800" dirty="0"/>
              <a:t> </a:t>
            </a:r>
            <a:r>
              <a:rPr lang="en-US" sz="2800" dirty="0" err="1"/>
              <a:t>em</a:t>
            </a:r>
            <a:endParaRPr lang="en-US" sz="2800" dirty="0"/>
          </a:p>
        </p:txBody>
      </p:sp>
      <p:sp>
        <p:nvSpPr>
          <p:cNvPr id="11" name="Arrow: Right 10">
            <a:extLst>
              <a:ext uri="{FF2B5EF4-FFF2-40B4-BE49-F238E27FC236}">
                <a16:creationId xmlns:a16="http://schemas.microsoft.com/office/drawing/2014/main" id="{EDF1E93C-5186-69B2-1418-03941B57B625}"/>
              </a:ext>
            </a:extLst>
          </p:cNvPr>
          <p:cNvSpPr/>
          <p:nvPr/>
        </p:nvSpPr>
        <p:spPr>
          <a:xfrm>
            <a:off x="3156758" y="4122151"/>
            <a:ext cx="478615" cy="334280"/>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CB5319D2-5D89-8074-3C5D-371DC8D8A453}"/>
              </a:ext>
            </a:extLst>
          </p:cNvPr>
          <p:cNvSpPr/>
          <p:nvPr/>
        </p:nvSpPr>
        <p:spPr>
          <a:xfrm>
            <a:off x="6831701" y="4118717"/>
            <a:ext cx="478615" cy="341148"/>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3806ECA8-1881-36E4-5196-5017C0E77E63}"/>
              </a:ext>
            </a:extLst>
          </p:cNvPr>
          <p:cNvSpPr/>
          <p:nvPr/>
        </p:nvSpPr>
        <p:spPr>
          <a:xfrm rot="5400000">
            <a:off x="9235931" y="5131851"/>
            <a:ext cx="460880" cy="354809"/>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9628A179-615B-B1CC-5C99-91F9B366852B}"/>
              </a:ext>
            </a:extLst>
          </p:cNvPr>
          <p:cNvSpPr/>
          <p:nvPr/>
        </p:nvSpPr>
        <p:spPr>
          <a:xfrm rot="10800000">
            <a:off x="5886993" y="6113855"/>
            <a:ext cx="566057" cy="261610"/>
          </a:xfrm>
          <a:prstGeom prst="rightArrow">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28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8ECFB2-C527-40B5-B06C-DAEEAA9520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214" y="3119749"/>
            <a:ext cx="3290818" cy="2809073"/>
          </a:xfrm>
          <a:prstGeom prst="rect">
            <a:avLst/>
          </a:prstGeom>
        </p:spPr>
      </p:pic>
      <p:sp>
        <p:nvSpPr>
          <p:cNvPr id="3" name="Subtitle 2">
            <a:extLst>
              <a:ext uri="{FF2B5EF4-FFF2-40B4-BE49-F238E27FC236}">
                <a16:creationId xmlns:a16="http://schemas.microsoft.com/office/drawing/2014/main" id="{AF8DE2BB-6FE2-4B02-9271-51BDC3B0AE0A}"/>
              </a:ext>
            </a:extLst>
          </p:cNvPr>
          <p:cNvSpPr>
            <a:spLocks noGrp="1"/>
          </p:cNvSpPr>
          <p:nvPr>
            <p:ph type="subTitle" idx="1"/>
          </p:nvPr>
        </p:nvSpPr>
        <p:spPr>
          <a:xfrm>
            <a:off x="1255853" y="755637"/>
            <a:ext cx="9448800" cy="3286432"/>
          </a:xfrm>
        </p:spPr>
        <p:txBody>
          <a:bodyPr>
            <a:normAutofit/>
          </a:bodyPr>
          <a:lstStyle/>
          <a:p>
            <a:r>
              <a:rPr lang="en-US" altLang="en-US" sz="2800" b="1">
                <a:latin typeface="Calibri" panose="020F0502020204030204" pitchFamily="34" charset="0"/>
                <a:cs typeface="Calibri" panose="020F0502020204030204" pitchFamily="34" charset="0"/>
              </a:rPr>
              <a:t>TẬP HUẤN GIÁO VIÊN</a:t>
            </a:r>
          </a:p>
          <a:p>
            <a:endParaRPr lang="en-US" altLang="en-US" sz="2800">
              <a:latin typeface="Calibri" panose="020F0502020204030204" pitchFamily="34" charset="0"/>
              <a:cs typeface="Calibri" panose="020F0502020204030204" pitchFamily="34" charset="0"/>
            </a:endParaRPr>
          </a:p>
          <a:p>
            <a:r>
              <a:rPr lang="en-US" altLang="en-US" sz="8000" b="1">
                <a:latin typeface="Calibri" panose="020F0502020204030204" pitchFamily="34" charset="0"/>
                <a:cs typeface="Calibri" panose="020F0502020204030204" pitchFamily="34" charset="0"/>
              </a:rPr>
              <a:t>TIN HỌC LỚP 4</a:t>
            </a:r>
          </a:p>
          <a:p>
            <a:endParaRPr lang="en-US" altLang="en-US" sz="3867" b="1">
              <a:latin typeface="Calibri" panose="020F0502020204030204" pitchFamily="34" charset="0"/>
              <a:cs typeface="Calibri" panose="020F0502020204030204" pitchFamily="34" charset="0"/>
            </a:endParaRPr>
          </a:p>
          <a:p>
            <a:endParaRPr lang="en-US" altLang="en-US" sz="933">
              <a:latin typeface="Calibri" panose="020F0502020204030204" pitchFamily="34" charset="0"/>
              <a:cs typeface="Calibri" panose="020F0502020204030204" pitchFamily="34" charset="0"/>
            </a:endParaRPr>
          </a:p>
          <a:p>
            <a:endParaRPr lang="en-US" altLang="en-US" sz="2667">
              <a:latin typeface="Calibri" panose="020F0502020204030204" pitchFamily="34" charset="0"/>
              <a:cs typeface="Calibri" panose="020F0502020204030204" pitchFamily="34" charset="0"/>
            </a:endParaRPr>
          </a:p>
          <a:p>
            <a:endParaRPr lang="en-US" altLang="en-US" sz="2667">
              <a:latin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94334EAB-F191-4D72-88BA-2F164844C431}"/>
              </a:ext>
            </a:extLst>
          </p:cNvPr>
          <p:cNvSpPr txBox="1">
            <a:spLocks/>
          </p:cNvSpPr>
          <p:nvPr/>
        </p:nvSpPr>
        <p:spPr>
          <a:xfrm>
            <a:off x="2845638" y="3220204"/>
            <a:ext cx="4838325" cy="239981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030A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030A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030A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030A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030A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rgbClr val="BF0172"/>
                </a:solidFill>
              </a:rPr>
              <a:t>Các tác giả:</a:t>
            </a:r>
          </a:p>
          <a:p>
            <a:r>
              <a:rPr lang="en-US" sz="2000" b="1">
                <a:solidFill>
                  <a:srgbClr val="BF0172"/>
                </a:solidFill>
              </a:rPr>
              <a:t>TS. Nguyễn Chí Công (Tổng Chủ biên)</a:t>
            </a:r>
          </a:p>
          <a:p>
            <a:r>
              <a:rPr lang="en-US" sz="2000" b="1">
                <a:solidFill>
                  <a:srgbClr val="BF0172"/>
                </a:solidFill>
              </a:rPr>
              <a:t>TS. Hoàng Thị Mai (Chủ biên)</a:t>
            </a:r>
          </a:p>
          <a:p>
            <a:r>
              <a:rPr lang="en-US" sz="2000" b="1">
                <a:solidFill>
                  <a:srgbClr val="BF0172"/>
                </a:solidFill>
              </a:rPr>
              <a:t>ThS. Phan Anh</a:t>
            </a:r>
          </a:p>
          <a:p>
            <a:r>
              <a:rPr lang="en-US" sz="2000" b="1">
                <a:solidFill>
                  <a:srgbClr val="BF0172"/>
                </a:solidFill>
              </a:rPr>
              <a:t>CN. Nguyễn Thu Hiền</a:t>
            </a:r>
          </a:p>
          <a:p>
            <a:r>
              <a:rPr lang="en-US" sz="2000" b="1">
                <a:solidFill>
                  <a:srgbClr val="BF0172"/>
                </a:solidFill>
              </a:rPr>
              <a:t>CN. Nguyễn Bá Tuấn</a:t>
            </a:r>
          </a:p>
          <a:p>
            <a:r>
              <a:rPr lang="en-US" sz="2000" b="1">
                <a:solidFill>
                  <a:srgbClr val="BF0172"/>
                </a:solidFill>
              </a:rPr>
              <a:t>ThS. Hà Đặng Cao Tùng </a:t>
            </a:r>
          </a:p>
        </p:txBody>
      </p:sp>
    </p:spTree>
    <p:extLst>
      <p:ext uri="{BB962C8B-B14F-4D97-AF65-F5344CB8AC3E}">
        <p14:creationId xmlns:p14="http://schemas.microsoft.com/office/powerpoint/2010/main" val="2033081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83B8-DCD3-4A76-BA5E-E0B55D0874B3}"/>
              </a:ext>
            </a:extLst>
          </p:cNvPr>
          <p:cNvSpPr>
            <a:spLocks noGrp="1"/>
          </p:cNvSpPr>
          <p:nvPr>
            <p:ph type="title"/>
          </p:nvPr>
        </p:nvSpPr>
        <p:spPr/>
        <p:txBody>
          <a:bodyPr>
            <a:normAutofit/>
          </a:bodyPr>
          <a:lstStyle/>
          <a:p>
            <a:r>
              <a:rPr lang="en-US"/>
              <a:t>3.4. Kết nối liên môn</a:t>
            </a:r>
          </a:p>
        </p:txBody>
      </p:sp>
      <p:sp>
        <p:nvSpPr>
          <p:cNvPr id="3" name="Content Placeholder 2">
            <a:extLst>
              <a:ext uri="{FF2B5EF4-FFF2-40B4-BE49-F238E27FC236}">
                <a16:creationId xmlns:a16="http://schemas.microsoft.com/office/drawing/2014/main" id="{82FC8DD4-BEFF-CF62-86AF-CF081212C4D2}"/>
              </a:ext>
            </a:extLst>
          </p:cNvPr>
          <p:cNvSpPr>
            <a:spLocks noGrp="1"/>
          </p:cNvSpPr>
          <p:nvPr>
            <p:ph idx="1"/>
          </p:nvPr>
        </p:nvSpPr>
        <p:spPr>
          <a:xfrm>
            <a:off x="6096000" y="2088534"/>
            <a:ext cx="6096000" cy="3564122"/>
          </a:xfrm>
          <a:solidFill>
            <a:schemeClr val="bg1"/>
          </a:solidFill>
        </p:spPr>
        <p:txBody>
          <a:bodyPr/>
          <a:lstStyle/>
          <a:p>
            <a:pPr marL="0" indent="0">
              <a:lnSpc>
                <a:spcPct val="100000"/>
              </a:lnSpc>
              <a:spcBef>
                <a:spcPts val="1200"/>
              </a:spcBef>
              <a:buNone/>
            </a:pPr>
            <a:r>
              <a:rPr lang="en-US"/>
              <a:t>Ngữ liệu các bài học tích hợp liên môn Lịch sử và Địa lí 4:</a:t>
            </a:r>
          </a:p>
          <a:p>
            <a:pPr>
              <a:lnSpc>
                <a:spcPct val="100000"/>
              </a:lnSpc>
              <a:spcBef>
                <a:spcPts val="1200"/>
              </a:spcBef>
            </a:pPr>
            <a:r>
              <a:rPr lang="en-US" sz="2800"/>
              <a:t>Đền Hùng và lễ giỗ tổ Hùng Vương</a:t>
            </a:r>
          </a:p>
          <a:p>
            <a:pPr>
              <a:lnSpc>
                <a:spcPct val="100000"/>
              </a:lnSpc>
              <a:spcBef>
                <a:spcPts val="1200"/>
              </a:spcBef>
            </a:pPr>
            <a:r>
              <a:rPr lang="en-US" sz="2800"/>
              <a:t>Văn Miếu – Quốc Tử Giám</a:t>
            </a:r>
          </a:p>
          <a:p>
            <a:pPr>
              <a:lnSpc>
                <a:spcPct val="100000"/>
              </a:lnSpc>
              <a:spcBef>
                <a:spcPts val="1200"/>
              </a:spcBef>
            </a:pPr>
            <a:r>
              <a:rPr lang="en-US" sz="2800"/>
              <a:t>Cố đô Huế</a:t>
            </a:r>
          </a:p>
          <a:p>
            <a:pPr>
              <a:lnSpc>
                <a:spcPct val="100000"/>
              </a:lnSpc>
              <a:spcBef>
                <a:spcPts val="1200"/>
              </a:spcBef>
            </a:pPr>
            <a:r>
              <a:rPr lang="en-US" sz="2800"/>
              <a:t>Xây dựng và bảo vệ đất nước Việt Nam</a:t>
            </a:r>
          </a:p>
        </p:txBody>
      </p:sp>
      <p:sp>
        <p:nvSpPr>
          <p:cNvPr id="4" name="TextBox 3">
            <a:extLst>
              <a:ext uri="{FF2B5EF4-FFF2-40B4-BE49-F238E27FC236}">
                <a16:creationId xmlns:a16="http://schemas.microsoft.com/office/drawing/2014/main" id="{C1F6AA24-29F6-49EA-A9FB-A16978D90E13}"/>
              </a:ext>
            </a:extLst>
          </p:cNvPr>
          <p:cNvSpPr txBox="1"/>
          <p:nvPr/>
        </p:nvSpPr>
        <p:spPr>
          <a:xfrm>
            <a:off x="0" y="0"/>
            <a:ext cx="2403988" cy="369332"/>
          </a:xfrm>
          <a:prstGeom prst="rect">
            <a:avLst/>
          </a:prstGeom>
          <a:noFill/>
        </p:spPr>
        <p:txBody>
          <a:bodyPr wrap="square" rtlCol="0">
            <a:spAutoFit/>
          </a:bodyPr>
          <a:lstStyle/>
          <a:p>
            <a:r>
              <a:rPr lang="en-US">
                <a:solidFill>
                  <a:schemeClr val="bg1"/>
                </a:solidFill>
              </a:rPr>
              <a:t>1. Quan điểm biên soạn</a:t>
            </a:r>
          </a:p>
        </p:txBody>
      </p:sp>
      <p:pic>
        <p:nvPicPr>
          <p:cNvPr id="6" name="Picture 5">
            <a:extLst>
              <a:ext uri="{FF2B5EF4-FFF2-40B4-BE49-F238E27FC236}">
                <a16:creationId xmlns:a16="http://schemas.microsoft.com/office/drawing/2014/main" id="{0E21A717-CA35-E779-9D0B-84F49042A8AF}"/>
              </a:ext>
            </a:extLst>
          </p:cNvPr>
          <p:cNvPicPr>
            <a:picLocks noChangeAspect="1"/>
          </p:cNvPicPr>
          <p:nvPr/>
        </p:nvPicPr>
        <p:blipFill>
          <a:blip r:embed="rId2"/>
          <a:stretch>
            <a:fillRect/>
          </a:stretch>
        </p:blipFill>
        <p:spPr>
          <a:xfrm>
            <a:off x="657874" y="1563137"/>
            <a:ext cx="5093372" cy="229812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041220A-840C-CB00-0849-87FE74D621C5}"/>
              </a:ext>
            </a:extLst>
          </p:cNvPr>
          <p:cNvPicPr>
            <a:picLocks noChangeAspect="1"/>
          </p:cNvPicPr>
          <p:nvPr/>
        </p:nvPicPr>
        <p:blipFill>
          <a:blip r:embed="rId3"/>
          <a:stretch>
            <a:fillRect/>
          </a:stretch>
        </p:blipFill>
        <p:spPr>
          <a:xfrm>
            <a:off x="648348" y="4055270"/>
            <a:ext cx="5101521" cy="24855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5381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0C8B7C-3347-447C-94FD-FA54C2207C61}"/>
              </a:ext>
            </a:extLst>
          </p:cNvPr>
          <p:cNvSpPr>
            <a:spLocks noGrp="1"/>
          </p:cNvSpPr>
          <p:nvPr>
            <p:ph type="title"/>
          </p:nvPr>
        </p:nvSpPr>
        <p:spPr/>
        <p:txBody>
          <a:bodyPr/>
          <a:lstStyle/>
          <a:p>
            <a:r>
              <a:rPr lang="en-US"/>
              <a:t>3.5. Hỗ trợ dạy học</a:t>
            </a:r>
          </a:p>
        </p:txBody>
      </p:sp>
      <p:sp>
        <p:nvSpPr>
          <p:cNvPr id="6" name="TextBox 5">
            <a:extLst>
              <a:ext uri="{FF2B5EF4-FFF2-40B4-BE49-F238E27FC236}">
                <a16:creationId xmlns:a16="http://schemas.microsoft.com/office/drawing/2014/main" id="{CBFC3A87-9BE1-40AD-B895-2CF3EF1AF7D3}"/>
              </a:ext>
            </a:extLst>
          </p:cNvPr>
          <p:cNvSpPr txBox="1"/>
          <p:nvPr/>
        </p:nvSpPr>
        <p:spPr>
          <a:xfrm>
            <a:off x="-1" y="-4207"/>
            <a:ext cx="2536723" cy="369332"/>
          </a:xfrm>
          <a:prstGeom prst="rect">
            <a:avLst/>
          </a:prstGeom>
          <a:noFill/>
        </p:spPr>
        <p:txBody>
          <a:bodyPr wrap="square" rtlCol="0">
            <a:spAutoFit/>
          </a:bodyPr>
          <a:lstStyle/>
          <a:p>
            <a:r>
              <a:rPr lang="en-US">
                <a:solidFill>
                  <a:schemeClr val="bg1"/>
                </a:solidFill>
              </a:rPr>
              <a:t>2. Một số điểm đặc thù</a:t>
            </a:r>
          </a:p>
        </p:txBody>
      </p:sp>
      <p:graphicFrame>
        <p:nvGraphicFramePr>
          <p:cNvPr id="2" name="Diagram 1">
            <a:extLst>
              <a:ext uri="{FF2B5EF4-FFF2-40B4-BE49-F238E27FC236}">
                <a16:creationId xmlns:a16="http://schemas.microsoft.com/office/drawing/2014/main" id="{FCA18A67-22F1-4790-9A9C-A1ADEBF7A988}"/>
              </a:ext>
            </a:extLst>
          </p:cNvPr>
          <p:cNvGraphicFramePr/>
          <p:nvPr>
            <p:extLst>
              <p:ext uri="{D42A27DB-BD31-4B8C-83A1-F6EECF244321}">
                <p14:modId xmlns:p14="http://schemas.microsoft.com/office/powerpoint/2010/main" val="3650653170"/>
              </p:ext>
            </p:extLst>
          </p:nvPr>
        </p:nvGraphicFramePr>
        <p:xfrm>
          <a:off x="1268360" y="1916637"/>
          <a:ext cx="9501554" cy="4199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963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440CF-51D7-408F-BB3A-D6AD1973A3B6}"/>
              </a:ext>
            </a:extLst>
          </p:cNvPr>
          <p:cNvSpPr>
            <a:spLocks noGrp="1"/>
          </p:cNvSpPr>
          <p:nvPr>
            <p:ph type="title"/>
          </p:nvPr>
        </p:nvSpPr>
        <p:spPr>
          <a:xfrm>
            <a:off x="3090746" y="688586"/>
            <a:ext cx="6010508" cy="986992"/>
          </a:xfrm>
        </p:spPr>
        <p:txBody>
          <a:bodyPr anchor="b">
            <a:normAutofit/>
          </a:bodyPr>
          <a:lstStyle/>
          <a:p>
            <a:r>
              <a:rPr lang="en-US" sz="5400"/>
              <a:t>Học liệu số</a:t>
            </a:r>
          </a:p>
        </p:txBody>
      </p:sp>
      <p:sp>
        <p:nvSpPr>
          <p:cNvPr id="3" name="Content Placeholder 2">
            <a:extLst>
              <a:ext uri="{FF2B5EF4-FFF2-40B4-BE49-F238E27FC236}">
                <a16:creationId xmlns:a16="http://schemas.microsoft.com/office/drawing/2014/main" id="{793BA8EC-58AF-4D71-90A5-1B18B8BB1EAF}"/>
              </a:ext>
            </a:extLst>
          </p:cNvPr>
          <p:cNvSpPr>
            <a:spLocks noGrp="1"/>
          </p:cNvSpPr>
          <p:nvPr>
            <p:ph idx="1"/>
          </p:nvPr>
        </p:nvSpPr>
        <p:spPr>
          <a:xfrm>
            <a:off x="440914" y="1999664"/>
            <a:ext cx="5763943" cy="4169749"/>
          </a:xfrm>
        </p:spPr>
        <p:txBody>
          <a:bodyPr anchor="t">
            <a:normAutofit/>
          </a:bodyPr>
          <a:lstStyle/>
          <a:p>
            <a:pPr algn="just"/>
            <a:r>
              <a:rPr lang="en-US" dirty="0"/>
              <a:t>Trang </a:t>
            </a:r>
            <a:r>
              <a:rPr lang="en-US" dirty="0" err="1"/>
              <a:t>Tập</a:t>
            </a:r>
            <a:r>
              <a:rPr lang="en-US" dirty="0"/>
              <a:t> </a:t>
            </a:r>
            <a:r>
              <a:rPr lang="en-US" dirty="0" err="1"/>
              <a:t>huấn</a:t>
            </a:r>
            <a:r>
              <a:rPr lang="en-US" dirty="0"/>
              <a:t> </a:t>
            </a:r>
            <a:r>
              <a:rPr lang="en-US" err="1"/>
              <a:t>của</a:t>
            </a:r>
            <a:r>
              <a:rPr lang="en-US"/>
              <a:t> NXBGD có sách cho học sinh, sách giáo viên và sách bài tập.</a:t>
            </a:r>
            <a:endParaRPr lang="en-US" dirty="0"/>
          </a:p>
          <a:p>
            <a:pPr marL="0" indent="0">
              <a:buNone/>
            </a:pPr>
            <a:r>
              <a:rPr lang="en-US" dirty="0">
                <a:hlinkClick r:id="rId2"/>
              </a:rPr>
              <a:t>https://taphuan.nxbgd.vn/</a:t>
            </a:r>
            <a:endParaRPr lang="en-US" dirty="0"/>
          </a:p>
          <a:p>
            <a:r>
              <a:rPr lang="en-US" dirty="0" err="1"/>
              <a:t>Hành</a:t>
            </a:r>
            <a:r>
              <a:rPr lang="en-US" dirty="0"/>
              <a:t> </a:t>
            </a:r>
            <a:r>
              <a:rPr lang="en-US" dirty="0" err="1"/>
              <a:t>trang</a:t>
            </a:r>
            <a:r>
              <a:rPr lang="en-US" dirty="0"/>
              <a:t> </a:t>
            </a:r>
            <a:r>
              <a:rPr lang="en-US" dirty="0" err="1"/>
              <a:t>số</a:t>
            </a:r>
            <a:r>
              <a:rPr lang="en-US" dirty="0"/>
              <a:t>:</a:t>
            </a:r>
          </a:p>
          <a:p>
            <a:pPr marL="0" indent="0">
              <a:buNone/>
            </a:pPr>
            <a:r>
              <a:rPr lang="en-US" dirty="0">
                <a:hlinkClick r:id="rId3"/>
              </a:rPr>
              <a:t>https://hanhtrangso.nxbgd.vn/</a:t>
            </a:r>
            <a:endParaRPr lang="en-US" dirty="0"/>
          </a:p>
          <a:p>
            <a:r>
              <a:rPr lang="en-US" dirty="0"/>
              <a:t>Facebook:</a:t>
            </a:r>
          </a:p>
          <a:p>
            <a:pPr marL="0" indent="0">
              <a:buNone/>
            </a:pPr>
            <a:r>
              <a:rPr lang="en-US" sz="2400" b="1" i="0">
                <a:solidFill>
                  <a:srgbClr val="050505"/>
                </a:solidFill>
                <a:effectLst/>
                <a:latin typeface="Arial" panose="020B0604020202020204" pitchFamily="34" charset="0"/>
                <a:ea typeface="Segoe UI Historic" panose="020B0502040204020203" pitchFamily="34" charset="0"/>
                <a:cs typeface="Arial" panose="020B0604020202020204" pitchFamily="34" charset="0"/>
              </a:rPr>
              <a:t>SGK TIN HỌC 345</a:t>
            </a:r>
            <a:r>
              <a:rPr lang="en-US" sz="2400" b="1" i="0">
                <a:solidFill>
                  <a:srgbClr val="050505"/>
                </a:solidFill>
                <a:effectLst/>
                <a:latin typeface="Segoe UI Historic" panose="020B0502040204020203" pitchFamily="34" charset="0"/>
              </a:rPr>
              <a:t> – Kết </a:t>
            </a:r>
            <a:r>
              <a:rPr lang="en-US" sz="2400" b="1" i="0" dirty="0" err="1">
                <a:solidFill>
                  <a:srgbClr val="050505"/>
                </a:solidFill>
                <a:effectLst/>
                <a:latin typeface="Segoe UI Historic" panose="020B0502040204020203" pitchFamily="34" charset="0"/>
              </a:rPr>
              <a:t>nối</a:t>
            </a:r>
            <a:r>
              <a:rPr lang="en-US" sz="2400" b="1" i="0" dirty="0">
                <a:solidFill>
                  <a:srgbClr val="050505"/>
                </a:solidFill>
                <a:effectLst/>
                <a:latin typeface="Segoe UI Historic" panose="020B0502040204020203" pitchFamily="34" charset="0"/>
              </a:rPr>
              <a:t> TTVCS</a:t>
            </a:r>
            <a:endParaRPr lang="en-US" dirty="0"/>
          </a:p>
        </p:txBody>
      </p:sp>
      <p:pic>
        <p:nvPicPr>
          <p:cNvPr id="5" name="Picture 4">
            <a:extLst>
              <a:ext uri="{FF2B5EF4-FFF2-40B4-BE49-F238E27FC236}">
                <a16:creationId xmlns:a16="http://schemas.microsoft.com/office/drawing/2014/main" id="{7C6FFFF3-63EA-4130-BA6E-633D3FBD42AF}"/>
              </a:ext>
            </a:extLst>
          </p:cNvPr>
          <p:cNvPicPr>
            <a:picLocks noChangeAspect="1"/>
          </p:cNvPicPr>
          <p:nvPr/>
        </p:nvPicPr>
        <p:blipFill>
          <a:blip r:embed="rId4"/>
          <a:stretch>
            <a:fillRect/>
          </a:stretch>
        </p:blipFill>
        <p:spPr>
          <a:xfrm>
            <a:off x="7207675" y="1999664"/>
            <a:ext cx="4286133" cy="4265276"/>
          </a:xfrm>
          <a:prstGeom prst="rect">
            <a:avLst/>
          </a:prstGeom>
        </p:spPr>
      </p:pic>
    </p:spTree>
    <p:extLst>
      <p:ext uri="{BB962C8B-B14F-4D97-AF65-F5344CB8AC3E}">
        <p14:creationId xmlns:p14="http://schemas.microsoft.com/office/powerpoint/2010/main" val="2787749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E26783-1782-4451-A10B-1FAC9B59C72A}"/>
              </a:ext>
            </a:extLst>
          </p:cNvPr>
          <p:cNvSpPr>
            <a:spLocks noGrp="1"/>
          </p:cNvSpPr>
          <p:nvPr>
            <p:ph type="title"/>
          </p:nvPr>
        </p:nvSpPr>
        <p:spPr/>
        <p:txBody>
          <a:bodyPr/>
          <a:lstStyle/>
          <a:p>
            <a:r>
              <a:rPr lang="en-US"/>
              <a:t>Thay đổi thứ tự thực hiện nội dung</a:t>
            </a:r>
          </a:p>
        </p:txBody>
      </p:sp>
      <p:pic>
        <p:nvPicPr>
          <p:cNvPr id="6" name="Picture 5">
            <a:extLst>
              <a:ext uri="{FF2B5EF4-FFF2-40B4-BE49-F238E27FC236}">
                <a16:creationId xmlns:a16="http://schemas.microsoft.com/office/drawing/2014/main" id="{56CB1737-E770-402C-ADC1-028B30C8CC71}"/>
              </a:ext>
            </a:extLst>
          </p:cNvPr>
          <p:cNvPicPr>
            <a:picLocks noChangeAspect="1"/>
          </p:cNvPicPr>
          <p:nvPr/>
        </p:nvPicPr>
        <p:blipFill>
          <a:blip r:embed="rId2"/>
          <a:stretch>
            <a:fillRect/>
          </a:stretch>
        </p:blipFill>
        <p:spPr>
          <a:xfrm>
            <a:off x="0" y="1730111"/>
            <a:ext cx="12192000" cy="4376775"/>
          </a:xfrm>
          <a:prstGeom prst="rect">
            <a:avLst/>
          </a:prstGeom>
        </p:spPr>
      </p:pic>
      <p:cxnSp>
        <p:nvCxnSpPr>
          <p:cNvPr id="8" name="Connector: Curved 7">
            <a:extLst>
              <a:ext uri="{FF2B5EF4-FFF2-40B4-BE49-F238E27FC236}">
                <a16:creationId xmlns:a16="http://schemas.microsoft.com/office/drawing/2014/main" id="{82B9CBB7-473A-44F4-AE70-4BD2816EC5C6}"/>
              </a:ext>
            </a:extLst>
          </p:cNvPr>
          <p:cNvCxnSpPr/>
          <p:nvPr/>
        </p:nvCxnSpPr>
        <p:spPr>
          <a:xfrm rot="10800000">
            <a:off x="4408715" y="2547257"/>
            <a:ext cx="3570515" cy="1469572"/>
          </a:xfrm>
          <a:prstGeom prst="curved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336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F3886-3630-4DB2-AE56-C608FB7A35B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192EAA4E-B740-4CB4-8D38-67DDE5E02776}"/>
              </a:ext>
            </a:extLst>
          </p:cNvPr>
          <p:cNvSpPr>
            <a:spLocks noGrp="1"/>
          </p:cNvSpPr>
          <p:nvPr>
            <p:ph idx="1"/>
          </p:nvPr>
        </p:nvSpPr>
        <p:spPr/>
        <p:txBody>
          <a:bodyPr/>
          <a:lstStyle/>
          <a:p>
            <a:pPr marL="0" indent="0">
              <a:buNone/>
            </a:pPr>
            <a:r>
              <a:rPr lang="vi-VN">
                <a:solidFill>
                  <a:srgbClr val="0563C1"/>
                </a:solidFill>
                <a:hlinkClick r:id="rId2">
                  <a:extLst>
                    <a:ext uri="{A12FA001-AC4F-418D-AE19-62706E023703}">
                      <ahyp:hlinkClr xmlns:ahyp="http://schemas.microsoft.com/office/drawing/2018/hyperlinkcolor" val="tx"/>
                    </a:ext>
                  </a:extLst>
                </a:hlinkClick>
              </a:rPr>
              <a:t>https://</a:t>
            </a:r>
            <a:r>
              <a:rPr lang="vi-VN">
                <a:solidFill>
                  <a:srgbClr val="FF0000"/>
                </a:solidFill>
                <a:hlinkClick r:id="rId2">
                  <a:extLst>
                    <a:ext uri="{A12FA001-AC4F-418D-AE19-62706E023703}">
                      <ahyp:hlinkClr xmlns:ahyp="http://schemas.microsoft.com/office/drawing/2018/hyperlinkcolor" val="tx"/>
                    </a:ext>
                  </a:extLst>
                </a:hlinkClick>
              </a:rPr>
              <a:t>www.</a:t>
            </a:r>
            <a:r>
              <a:rPr lang="vi-VN">
                <a:solidFill>
                  <a:srgbClr val="0563C1"/>
                </a:solidFill>
                <a:hlinkClick r:id="rId2">
                  <a:extLst>
                    <a:ext uri="{A12FA001-AC4F-418D-AE19-62706E023703}">
                      <ahyp:hlinkClr xmlns:ahyp="http://schemas.microsoft.com/office/drawing/2018/hyperlinkcolor" val="tx"/>
                    </a:ext>
                  </a:extLst>
                </a:hlinkClick>
              </a:rPr>
              <a:t>youtube.com/watch?v=a_8EAP53AOs</a:t>
            </a:r>
            <a:endParaRPr lang="en-US">
              <a:solidFill>
                <a:srgbClr val="0563C1"/>
              </a:solidFill>
            </a:endParaRPr>
          </a:p>
          <a:p>
            <a:pPr marL="0" indent="0">
              <a:buNone/>
            </a:pPr>
            <a:r>
              <a:rPr lang="en-US">
                <a:solidFill>
                  <a:srgbClr val="0563C1"/>
                </a:solidFill>
                <a:hlinkClick r:id="rId3">
                  <a:extLst>
                    <a:ext uri="{A12FA001-AC4F-418D-AE19-62706E023703}">
                      <ahyp:hlinkClr xmlns:ahyp="http://schemas.microsoft.com/office/drawing/2018/hyperlinkcolor" val="tx"/>
                    </a:ext>
                  </a:extLst>
                </a:hlinkClick>
              </a:rPr>
              <a:t>https://</a:t>
            </a:r>
            <a:r>
              <a:rPr lang="en-US">
                <a:solidFill>
                  <a:srgbClr val="FF0000"/>
                </a:solidFill>
                <a:hlinkClick r:id="rId3">
                  <a:extLst>
                    <a:ext uri="{A12FA001-AC4F-418D-AE19-62706E023703}">
                      <ahyp:hlinkClr xmlns:ahyp="http://schemas.microsoft.com/office/drawing/2018/hyperlinkcolor" val="tx"/>
                    </a:ext>
                  </a:extLst>
                </a:hlinkClick>
              </a:rPr>
              <a:t>ss</a:t>
            </a:r>
            <a:r>
              <a:rPr lang="en-US">
                <a:solidFill>
                  <a:srgbClr val="0563C1"/>
                </a:solidFill>
                <a:hlinkClick r:id="rId3">
                  <a:extLst>
                    <a:ext uri="{A12FA001-AC4F-418D-AE19-62706E023703}">
                      <ahyp:hlinkClr xmlns:ahyp="http://schemas.microsoft.com/office/drawing/2018/hyperlinkcolor" val="tx"/>
                    </a:ext>
                  </a:extLst>
                </a:hlinkClick>
              </a:rPr>
              <a:t>youtube.com/watch?v=a_8EAP53AOs</a:t>
            </a: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1494772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E3DB90-69DF-4339-B509-B5B86A8D8A7E}"/>
              </a:ext>
            </a:extLst>
          </p:cNvPr>
          <p:cNvSpPr>
            <a:spLocks noGrp="1"/>
          </p:cNvSpPr>
          <p:nvPr>
            <p:ph type="body" idx="1"/>
          </p:nvPr>
        </p:nvSpPr>
        <p:spPr/>
        <p:txBody>
          <a:bodyPr/>
          <a:lstStyle/>
          <a:p>
            <a:r>
              <a:rPr lang="en-US" sz="3600"/>
              <a:t>Chủ đề A: Máy tính và em</a:t>
            </a:r>
            <a:endParaRPr lang="en-US"/>
          </a:p>
        </p:txBody>
      </p:sp>
      <p:graphicFrame>
        <p:nvGraphicFramePr>
          <p:cNvPr id="6" name="Table 5">
            <a:extLst>
              <a:ext uri="{FF2B5EF4-FFF2-40B4-BE49-F238E27FC236}">
                <a16:creationId xmlns:a16="http://schemas.microsoft.com/office/drawing/2014/main" id="{B023BC45-96A9-46E7-9CA4-3B4010CC9410}"/>
              </a:ext>
            </a:extLst>
          </p:cNvPr>
          <p:cNvGraphicFramePr>
            <a:graphicFrameLocks noGrp="1"/>
          </p:cNvGraphicFramePr>
          <p:nvPr>
            <p:extLst>
              <p:ext uri="{D42A27DB-BD31-4B8C-83A1-F6EECF244321}">
                <p14:modId xmlns:p14="http://schemas.microsoft.com/office/powerpoint/2010/main" val="247699087"/>
              </p:ext>
            </p:extLst>
          </p:nvPr>
        </p:nvGraphicFramePr>
        <p:xfrm>
          <a:off x="525193" y="1734848"/>
          <a:ext cx="11141613" cy="3388304"/>
        </p:xfrm>
        <a:graphic>
          <a:graphicData uri="http://schemas.openxmlformats.org/drawingml/2006/table">
            <a:tbl>
              <a:tblPr firstRow="1" firstCol="1" bandRow="1">
                <a:tableStyleId>{D27102A9-8310-4765-A935-A1911B00CA55}</a:tableStyleId>
              </a:tblPr>
              <a:tblGrid>
                <a:gridCol w="3545631">
                  <a:extLst>
                    <a:ext uri="{9D8B030D-6E8A-4147-A177-3AD203B41FA5}">
                      <a16:colId xmlns:a16="http://schemas.microsoft.com/office/drawing/2014/main" val="511105980"/>
                    </a:ext>
                  </a:extLst>
                </a:gridCol>
                <a:gridCol w="3302988">
                  <a:extLst>
                    <a:ext uri="{9D8B030D-6E8A-4147-A177-3AD203B41FA5}">
                      <a16:colId xmlns:a16="http://schemas.microsoft.com/office/drawing/2014/main" val="2713228030"/>
                    </a:ext>
                  </a:extLst>
                </a:gridCol>
                <a:gridCol w="4292994">
                  <a:extLst>
                    <a:ext uri="{9D8B030D-6E8A-4147-A177-3AD203B41FA5}">
                      <a16:colId xmlns:a16="http://schemas.microsoft.com/office/drawing/2014/main" val="4278209294"/>
                    </a:ext>
                  </a:extLst>
                </a:gridCol>
              </a:tblGrid>
              <a:tr h="659062">
                <a:tc>
                  <a:txBody>
                    <a:bodyPr/>
                    <a:lstStyle/>
                    <a:p>
                      <a:pPr marL="1905" indent="-6350" algn="ctr">
                        <a:lnSpc>
                          <a:spcPct val="107000"/>
                        </a:lnSpc>
                        <a:spcAft>
                          <a:spcPts val="655"/>
                        </a:spcAft>
                      </a:pPr>
                      <a:r>
                        <a:rPr lang="en-US" sz="2400">
                          <a:solidFill>
                            <a:srgbClr val="000000"/>
                          </a:solidFill>
                          <a:effectLst/>
                        </a:rPr>
                        <a:t>Lớp 3</a:t>
                      </a:r>
                      <a:endPar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 indent="-6350" algn="ctr">
                        <a:lnSpc>
                          <a:spcPct val="107000"/>
                        </a:lnSpc>
                        <a:spcAft>
                          <a:spcPts val="655"/>
                        </a:spcAft>
                      </a:pPr>
                      <a:r>
                        <a:rPr lang="en-US" sz="2400">
                          <a:solidFill>
                            <a:srgbClr val="000000"/>
                          </a:solidFill>
                          <a:effectLst/>
                        </a:rPr>
                        <a:t>Lớp 4</a:t>
                      </a:r>
                      <a:endPar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 indent="-6350" algn="ctr">
                        <a:lnSpc>
                          <a:spcPct val="107000"/>
                        </a:lnSpc>
                        <a:spcAft>
                          <a:spcPts val="655"/>
                        </a:spcAft>
                      </a:pPr>
                      <a:r>
                        <a:rPr lang="en-US" sz="2400">
                          <a:solidFill>
                            <a:srgbClr val="000000"/>
                          </a:solidFill>
                          <a:effectLst/>
                        </a:rPr>
                        <a:t>Lớp 5</a:t>
                      </a:r>
                      <a:endParaRPr lang="en-US" sz="24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1027403"/>
                  </a:ext>
                </a:extLst>
              </a:tr>
              <a:tr h="2729242">
                <a:tc>
                  <a:txBody>
                    <a:bodyPr/>
                    <a:lstStyle/>
                    <a:p>
                      <a:pPr marL="452755" indent="-457200" algn="l">
                        <a:lnSpc>
                          <a:spcPct val="107000"/>
                        </a:lnSpc>
                        <a:spcAft>
                          <a:spcPts val="655"/>
                        </a:spcAft>
                        <a:buFont typeface="Arial" panose="020B0604020202020204" pitchFamily="34" charset="0"/>
                        <a:buChar char="•"/>
                      </a:pPr>
                      <a:r>
                        <a:rPr lang="en-US" sz="2800" b="0">
                          <a:solidFill>
                            <a:srgbClr val="000000"/>
                          </a:solidFill>
                          <a:effectLst/>
                        </a:rPr>
                        <a:t>Thông tin và xử lí thông tin  </a:t>
                      </a:r>
                    </a:p>
                    <a:p>
                      <a:pPr marL="452755" indent="-457200" algn="l">
                        <a:lnSpc>
                          <a:spcPct val="107000"/>
                        </a:lnSpc>
                        <a:spcAft>
                          <a:spcPts val="655"/>
                        </a:spcAft>
                        <a:buFont typeface="Arial" panose="020B0604020202020204" pitchFamily="34" charset="0"/>
                        <a:buChar char="•"/>
                      </a:pPr>
                      <a:r>
                        <a:rPr lang="en-US" sz="2800" b="0">
                          <a:solidFill>
                            <a:srgbClr val="000000"/>
                          </a:solidFill>
                          <a:effectLst/>
                        </a:rPr>
                        <a:t>Khám phá máy tính </a:t>
                      </a:r>
                    </a:p>
                    <a:p>
                      <a:pPr marL="452755" indent="-457200" algn="l">
                        <a:lnSpc>
                          <a:spcPct val="107000"/>
                        </a:lnSpc>
                        <a:spcAft>
                          <a:spcPts val="655"/>
                        </a:spcAft>
                        <a:buFont typeface="Arial" panose="020B0604020202020204" pitchFamily="34" charset="0"/>
                        <a:buChar char="•"/>
                      </a:pPr>
                      <a:r>
                        <a:rPr lang="en-US" sz="2800" b="0">
                          <a:solidFill>
                            <a:srgbClr val="000000"/>
                          </a:solidFill>
                          <a:effectLst/>
                        </a:rPr>
                        <a:t>Làm quen với cách gõ bàn phím </a:t>
                      </a:r>
                      <a:endParaRPr lang="en-US" sz="2800" b="0">
                        <a:solidFill>
                          <a:srgbClr val="000000"/>
                        </a:solidFill>
                        <a:effectLst/>
                        <a:latin typeface="Times New Roman" panose="02020603050405020304" pitchFamily="18" charset="0"/>
                        <a:cs typeface="Times New Roman" panose="02020603050405020304" pitchFamily="18" charset="0"/>
                      </a:endParaRP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457200" algn="l">
                        <a:lnSpc>
                          <a:spcPct val="107000"/>
                        </a:lnSpc>
                        <a:spcAft>
                          <a:spcPts val="655"/>
                        </a:spcAft>
                        <a:buFont typeface="Arial" panose="020B0604020202020204" pitchFamily="34" charset="0"/>
                        <a:buChar char="•"/>
                      </a:pPr>
                      <a:r>
                        <a:rPr lang="en-US" sz="2800" b="0">
                          <a:solidFill>
                            <a:srgbClr val="000000"/>
                          </a:solidFill>
                          <a:effectLst/>
                        </a:rPr>
                        <a:t>Phần cứng và phần mềm </a:t>
                      </a:r>
                    </a:p>
                    <a:p>
                      <a:pPr marL="457200" indent="-457200" algn="l">
                        <a:lnSpc>
                          <a:spcPct val="107000"/>
                        </a:lnSpc>
                        <a:spcAft>
                          <a:spcPts val="655"/>
                        </a:spcAft>
                        <a:buFont typeface="Arial" panose="020B0604020202020204" pitchFamily="34" charset="0"/>
                        <a:buChar char="•"/>
                      </a:pPr>
                      <a:r>
                        <a:rPr lang="en-US" sz="2800" b="0">
                          <a:solidFill>
                            <a:srgbClr val="000000"/>
                          </a:solidFill>
                          <a:effectLst/>
                        </a:rPr>
                        <a:t>Lợi ích của việc gõ bàn phím đúng cách  </a:t>
                      </a:r>
                      <a:endParaRPr lang="en-US" sz="2800" b="0">
                        <a:solidFill>
                          <a:srgbClr val="000000"/>
                        </a:solidFill>
                        <a:effectLst/>
                        <a:latin typeface="Times New Roman" panose="02020603050405020304" pitchFamily="18" charset="0"/>
                        <a:cs typeface="Times New Roman" panose="02020603050405020304" pitchFamily="18" charset="0"/>
                      </a:endParaRP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457200" algn="l">
                        <a:lnSpc>
                          <a:spcPct val="107000"/>
                        </a:lnSpc>
                        <a:spcAft>
                          <a:spcPts val="655"/>
                        </a:spcAft>
                        <a:buFont typeface="Arial" panose="020B0604020202020204" pitchFamily="34" charset="0"/>
                        <a:buChar char="•"/>
                      </a:pPr>
                      <a:r>
                        <a:rPr lang="en-US" sz="2800" b="0" u="none" strike="noStrike" cap="none">
                          <a:solidFill>
                            <a:schemeClr val="dk1"/>
                          </a:solidFill>
                          <a:effectLst/>
                          <a:sym typeface="Arial"/>
                        </a:rPr>
                        <a:t>Những việc em có thể làm được nhờ máy tính </a:t>
                      </a:r>
                      <a:endParaRPr lang="en-US" sz="4400" b="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1456934"/>
                  </a:ext>
                </a:extLst>
              </a:tr>
            </a:tbl>
          </a:graphicData>
        </a:graphic>
      </p:graphicFrame>
    </p:spTree>
    <p:extLst>
      <p:ext uri="{BB962C8B-B14F-4D97-AF65-F5344CB8AC3E}">
        <p14:creationId xmlns:p14="http://schemas.microsoft.com/office/powerpoint/2010/main" val="1287447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1D748-4AF2-4A6E-A5C9-EE686DD615C1}"/>
              </a:ext>
            </a:extLst>
          </p:cNvPr>
          <p:cNvSpPr>
            <a:spLocks noGrp="1"/>
          </p:cNvSpPr>
          <p:nvPr>
            <p:ph type="body" idx="1"/>
          </p:nvPr>
        </p:nvSpPr>
        <p:spPr/>
        <p:txBody>
          <a:bodyPr/>
          <a:lstStyle/>
          <a:p>
            <a:pPr marL="457200" marR="0" lvl="0" indent="-228600" algn="ctr" defTabSz="914400" rtl="0" eaLnBrk="1" fontAlgn="auto" latinLnBrk="0" hangingPunct="1">
              <a:lnSpc>
                <a:spcPct val="90000"/>
              </a:lnSpc>
              <a:spcBef>
                <a:spcPts val="1000"/>
              </a:spcBef>
              <a:spcAft>
                <a:spcPts val="0"/>
              </a:spcAft>
              <a:buClr>
                <a:srgbClr val="ED7D31"/>
              </a:buClr>
              <a:buSzPts val="5400"/>
              <a:buFont typeface="Arial"/>
              <a:buNone/>
              <a:tabLst/>
              <a:defRPr/>
            </a:pPr>
            <a:r>
              <a:rPr kumimoji="0" lang="en-US" sz="3600" b="0" i="0" u="none" strike="noStrike" kern="1200" cap="none" spc="0" normalizeH="0" baseline="0" noProof="0">
                <a:ln>
                  <a:noFill/>
                </a:ln>
                <a:solidFill>
                  <a:srgbClr val="ED7D31"/>
                </a:solidFill>
                <a:effectLst/>
                <a:uLnTx/>
                <a:uFillTx/>
                <a:latin typeface="Cambria"/>
                <a:sym typeface="Cambria"/>
              </a:rPr>
              <a:t>Chủ đề A: Máy tính và em</a:t>
            </a:r>
            <a:endParaRPr kumimoji="0" lang="en-US" sz="5400" b="0" i="0" u="none" strike="noStrike" kern="1200" cap="none" spc="0" normalizeH="0" baseline="0" noProof="0">
              <a:ln>
                <a:noFill/>
              </a:ln>
              <a:solidFill>
                <a:srgbClr val="ED7D31"/>
              </a:solidFill>
              <a:effectLst/>
              <a:uLnTx/>
              <a:uFillTx/>
              <a:latin typeface="Cambria"/>
              <a:sym typeface="Cambria"/>
            </a:endParaRPr>
          </a:p>
        </p:txBody>
      </p:sp>
      <p:graphicFrame>
        <p:nvGraphicFramePr>
          <p:cNvPr id="3" name="Table 4">
            <a:extLst>
              <a:ext uri="{FF2B5EF4-FFF2-40B4-BE49-F238E27FC236}">
                <a16:creationId xmlns:a16="http://schemas.microsoft.com/office/drawing/2014/main" id="{C1654232-351F-4A06-8969-A2BAE41AA917}"/>
              </a:ext>
            </a:extLst>
          </p:cNvPr>
          <p:cNvGraphicFramePr>
            <a:graphicFrameLocks noGrp="1"/>
          </p:cNvGraphicFramePr>
          <p:nvPr>
            <p:extLst>
              <p:ext uri="{D42A27DB-BD31-4B8C-83A1-F6EECF244321}">
                <p14:modId xmlns:p14="http://schemas.microsoft.com/office/powerpoint/2010/main" val="142001200"/>
              </p:ext>
            </p:extLst>
          </p:nvPr>
        </p:nvGraphicFramePr>
        <p:xfrm>
          <a:off x="673844" y="1792176"/>
          <a:ext cx="11208755" cy="3763357"/>
        </p:xfrm>
        <a:graphic>
          <a:graphicData uri="http://schemas.openxmlformats.org/drawingml/2006/table">
            <a:tbl>
              <a:tblPr firstRow="1" bandRow="1">
                <a:tableStyleId>{5C22544A-7EE6-4342-B048-85BDC9FD1C3A}</a:tableStyleId>
              </a:tblPr>
              <a:tblGrid>
                <a:gridCol w="1467114">
                  <a:extLst>
                    <a:ext uri="{9D8B030D-6E8A-4147-A177-3AD203B41FA5}">
                      <a16:colId xmlns:a16="http://schemas.microsoft.com/office/drawing/2014/main" val="1929525508"/>
                    </a:ext>
                  </a:extLst>
                </a:gridCol>
                <a:gridCol w="6729915">
                  <a:extLst>
                    <a:ext uri="{9D8B030D-6E8A-4147-A177-3AD203B41FA5}">
                      <a16:colId xmlns:a16="http://schemas.microsoft.com/office/drawing/2014/main" val="20001"/>
                    </a:ext>
                  </a:extLst>
                </a:gridCol>
                <a:gridCol w="3011726">
                  <a:extLst>
                    <a:ext uri="{9D8B030D-6E8A-4147-A177-3AD203B41FA5}">
                      <a16:colId xmlns:a16="http://schemas.microsoft.com/office/drawing/2014/main" val="787353860"/>
                    </a:ext>
                  </a:extLst>
                </a:gridCol>
              </a:tblGrid>
              <a:tr h="0">
                <a:tc>
                  <a:txBody>
                    <a:bodyPr/>
                    <a:lstStyle/>
                    <a:p>
                      <a:pPr algn="ctr"/>
                      <a:r>
                        <a:rPr lang="en-US" sz="2000" dirty="0" err="1">
                          <a:latin typeface="+mn-lt"/>
                        </a:rPr>
                        <a:t>Bài</a:t>
                      </a:r>
                      <a:r>
                        <a:rPr lang="en-US" sz="2000" dirty="0">
                          <a:latin typeface="+mn-lt"/>
                        </a:rPr>
                        <a:t> </a:t>
                      </a:r>
                      <a:r>
                        <a:rPr lang="en-US" sz="2000" dirty="0" err="1">
                          <a:latin typeface="+mn-lt"/>
                        </a:rPr>
                        <a:t>học</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mn-lt"/>
                        </a:rPr>
                        <a:t>YCCĐ</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mn-lt"/>
                        </a:rPr>
                        <a:t>Mục kiến thức</a:t>
                      </a:r>
                      <a:endParaRPr lang="en-US" sz="2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7351659"/>
                  </a:ext>
                </a:extLst>
              </a:tr>
              <a:tr h="1904077">
                <a:tc>
                  <a:txBody>
                    <a:bodyPr/>
                    <a:lstStyle/>
                    <a:p>
                      <a:pPr algn="just"/>
                      <a:r>
                        <a:rPr lang="en-US" sz="1800" b="1" err="1">
                          <a:latin typeface="Calibri (Body)"/>
                        </a:rPr>
                        <a:t>Bài</a:t>
                      </a:r>
                      <a:r>
                        <a:rPr lang="en-US" sz="1800" b="1" baseline="0">
                          <a:latin typeface="Calibri (Body)"/>
                        </a:rPr>
                        <a:t> 1: Phần cứng và phần mềm máy tính</a:t>
                      </a:r>
                      <a:endParaRPr lang="en-US" sz="1800" dirty="0">
                        <a:latin typeface="Calibri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rtl="0">
                        <a:buFont typeface="Arial" pitchFamily="34" charset="0"/>
                        <a:buChar char="•"/>
                      </a:pPr>
                      <a:r>
                        <a:rPr lang="vi-VN" sz="1800" b="0" i="0" kern="1200">
                          <a:solidFill>
                            <a:schemeClr val="dk1"/>
                          </a:solidFill>
                          <a:effectLst/>
                          <a:latin typeface="Calibri (Body)"/>
                          <a:ea typeface="+mn-ea"/>
                          <a:cs typeface="+mn-cs"/>
                        </a:rPr>
                        <a:t>Kể được tên một số thiết bị phần cứng và phần mềm đã biết</a:t>
                      </a:r>
                      <a:endParaRPr lang="en-US" sz="1800" b="0" i="0" kern="1200">
                        <a:solidFill>
                          <a:schemeClr val="dk1"/>
                        </a:solidFill>
                        <a:effectLst/>
                        <a:latin typeface="Calibri (Body)"/>
                        <a:ea typeface="+mn-ea"/>
                        <a:cs typeface="+mn-cs"/>
                      </a:endParaRPr>
                    </a:p>
                    <a:p>
                      <a:pPr marL="285750" indent="-285750" algn="just" rtl="0">
                        <a:buFont typeface="Arial" pitchFamily="34" charset="0"/>
                        <a:buChar char="•"/>
                      </a:pPr>
                      <a:r>
                        <a:rPr lang="vi-VN" sz="1800" b="0" i="0" kern="1200">
                          <a:solidFill>
                            <a:schemeClr val="dk1"/>
                          </a:solidFill>
                          <a:effectLst/>
                          <a:latin typeface="Calibri (Body)"/>
                          <a:ea typeface="+mn-ea"/>
                          <a:cs typeface="+mn-cs"/>
                        </a:rPr>
                        <a:t>Nêu được sơ lược về vai trò của phần cứng, phần mềm và mối quan</a:t>
                      </a:r>
                      <a:r>
                        <a:rPr lang="en-US" sz="1800" b="0" i="0" kern="1200">
                          <a:solidFill>
                            <a:schemeClr val="dk1"/>
                          </a:solidFill>
                          <a:effectLst/>
                          <a:latin typeface="Calibri (Body)"/>
                          <a:ea typeface="+mn-ea"/>
                          <a:cs typeface="+mn-cs"/>
                        </a:rPr>
                        <a:t> </a:t>
                      </a:r>
                      <a:r>
                        <a:rPr lang="vi-VN" sz="1800" b="0" i="0" kern="1200">
                          <a:solidFill>
                            <a:schemeClr val="dk1"/>
                          </a:solidFill>
                          <a:effectLst/>
                          <a:latin typeface="Calibri (Body)"/>
                          <a:ea typeface="+mn-ea"/>
                          <a:cs typeface="+mn-cs"/>
                        </a:rPr>
                        <a:t>hệ phụ thuộc lẫn nhau giữa chúng.</a:t>
                      </a:r>
                      <a:endParaRPr lang="en-US" sz="1800" b="0" i="0" kern="1200">
                        <a:solidFill>
                          <a:schemeClr val="dk1"/>
                        </a:solidFill>
                        <a:effectLst/>
                        <a:latin typeface="Calibri (Body)"/>
                        <a:ea typeface="+mn-ea"/>
                        <a:cs typeface="+mn-cs"/>
                      </a:endParaRPr>
                    </a:p>
                    <a:p>
                      <a:pPr marL="285750" indent="-285750" algn="just" rtl="0">
                        <a:buFont typeface="Arial" pitchFamily="34" charset="0"/>
                        <a:buChar char="•"/>
                      </a:pPr>
                      <a:r>
                        <a:rPr lang="vi-VN" sz="1800" b="0" i="0" kern="1200">
                          <a:solidFill>
                            <a:schemeClr val="dk1"/>
                          </a:solidFill>
                          <a:effectLst/>
                          <a:latin typeface="Calibri (Body)"/>
                          <a:ea typeface="+mn-ea"/>
                          <a:cs typeface="+mn-cs"/>
                        </a:rPr>
                        <a:t>Nêu được ví dụ cụ thể về một số thao tác không đúng sẽ gây ra lỗi</a:t>
                      </a:r>
                      <a:r>
                        <a:rPr lang="en-US" sz="1800" b="0" i="0" kern="1200">
                          <a:solidFill>
                            <a:schemeClr val="dk1"/>
                          </a:solidFill>
                          <a:effectLst/>
                          <a:latin typeface="Calibri (Body)"/>
                          <a:ea typeface="+mn-ea"/>
                          <a:cs typeface="+mn-cs"/>
                        </a:rPr>
                        <a:t> </a:t>
                      </a:r>
                      <a:r>
                        <a:rPr lang="vi-VN" sz="1800" b="0" i="0" kern="1200">
                          <a:solidFill>
                            <a:schemeClr val="dk1"/>
                          </a:solidFill>
                          <a:effectLst/>
                          <a:latin typeface="Calibri (Body)"/>
                          <a:ea typeface="+mn-ea"/>
                          <a:cs typeface="+mn-cs"/>
                        </a:rPr>
                        <a:t>cho phần cứng và phần mềm trong quá trình sử dụng máy tính.</a:t>
                      </a:r>
                      <a:r>
                        <a:rPr lang="vi-VN" sz="1800">
                          <a:latin typeface="Calibri (Body)"/>
                        </a:rPr>
                        <a:t> </a:t>
                      </a:r>
                      <a:endParaRPr lang="en-US" sz="1800" b="0" i="0" u="none" strike="noStrike" cap="none">
                        <a:solidFill>
                          <a:schemeClr val="dk1"/>
                        </a:solidFill>
                        <a:effectLst/>
                        <a:latin typeface="Calibri (Body)"/>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indent="-6350" algn="l">
                        <a:lnSpc>
                          <a:spcPct val="107000"/>
                        </a:lnSpc>
                        <a:spcAft>
                          <a:spcPts val="655"/>
                        </a:spcAft>
                      </a:pPr>
                      <a:r>
                        <a:rPr lang="en-US" sz="1800">
                          <a:solidFill>
                            <a:srgbClr val="000000"/>
                          </a:solidFill>
                          <a:effectLst/>
                          <a:latin typeface="Calibri (Body)"/>
                          <a:ea typeface="Times New Roman" panose="02020603050405020304" pitchFamily="18" charset="0"/>
                          <a:cs typeface="Times New Roman" panose="02020603050405020304" pitchFamily="18" charset="0"/>
                        </a:rPr>
                        <a:t>Phần cứng và phần mềm </a:t>
                      </a:r>
                    </a:p>
                  </a:txBody>
                  <a:tcPr marL="68580" marR="24130" marT="43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78289">
                <a:tc>
                  <a:txBody>
                    <a:bodyPr/>
                    <a:lstStyle/>
                    <a:p>
                      <a:pPr algn="just"/>
                      <a:r>
                        <a:rPr lang="en-US" sz="1800" b="1" err="1">
                          <a:latin typeface="Calibri (Body)"/>
                        </a:rPr>
                        <a:t>Bài</a:t>
                      </a:r>
                      <a:r>
                        <a:rPr lang="en-US" sz="1800" b="1" baseline="0">
                          <a:latin typeface="Calibri (Body)"/>
                        </a:rPr>
                        <a:t> 2: Gõ bàn phím đúng cách</a:t>
                      </a:r>
                      <a:endParaRPr lang="en-US" sz="1800" dirty="0">
                        <a:latin typeface="Calibri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buFont typeface="Arial" pitchFamily="34" charset="0"/>
                        <a:buChar char="•"/>
                      </a:pPr>
                      <a:r>
                        <a:rPr lang="en-US" sz="1800" b="0" i="0" kern="1200">
                          <a:solidFill>
                            <a:schemeClr val="dk1"/>
                          </a:solidFill>
                          <a:effectLst/>
                          <a:latin typeface="Calibri (Body)"/>
                          <a:ea typeface="+mn-ea"/>
                          <a:cs typeface="+mn-cs"/>
                        </a:rPr>
                        <a:t>G</a:t>
                      </a:r>
                      <a:r>
                        <a:rPr lang="vi-VN" sz="1800" b="0" i="0" kern="1200">
                          <a:solidFill>
                            <a:schemeClr val="dk1"/>
                          </a:solidFill>
                          <a:effectLst/>
                          <a:latin typeface="Calibri (Body)"/>
                          <a:ea typeface="+mn-ea"/>
                          <a:cs typeface="+mn-cs"/>
                        </a:rPr>
                        <a:t>iải thích được lợi ích của việc gõ bàn phím đúng cách.</a:t>
                      </a:r>
                      <a:endParaRPr lang="en-US" sz="1800" b="0" i="0" kern="1200">
                        <a:solidFill>
                          <a:schemeClr val="dk1"/>
                        </a:solidFill>
                        <a:effectLst/>
                        <a:latin typeface="Calibri (Body)"/>
                        <a:ea typeface="+mn-ea"/>
                        <a:cs typeface="+mn-cs"/>
                      </a:endParaRPr>
                    </a:p>
                    <a:p>
                      <a:pPr marL="285750" indent="-285750" algn="just">
                        <a:buFont typeface="Arial" pitchFamily="34" charset="0"/>
                        <a:buChar char="•"/>
                      </a:pPr>
                      <a:r>
                        <a:rPr lang="vi-VN" sz="1800" b="0" i="0" kern="1200">
                          <a:solidFill>
                            <a:schemeClr val="dk1"/>
                          </a:solidFill>
                          <a:effectLst/>
                          <a:latin typeface="Calibri (Body)"/>
                          <a:ea typeface="+mn-ea"/>
                          <a:cs typeface="+mn-cs"/>
                        </a:rPr>
                        <a:t>Biết vị trí đặt các ngón tay khi gõ hàng phím số và thực hiện</a:t>
                      </a:r>
                      <a:br>
                        <a:rPr lang="vi-VN" sz="1800" b="0" i="0" kern="1200">
                          <a:solidFill>
                            <a:schemeClr val="dk1"/>
                          </a:solidFill>
                          <a:effectLst/>
                          <a:latin typeface="Calibri (Body)"/>
                          <a:ea typeface="+mn-ea"/>
                          <a:cs typeface="+mn-cs"/>
                        </a:rPr>
                      </a:br>
                      <a:r>
                        <a:rPr lang="vi-VN" sz="1800" b="0" i="0" kern="1200">
                          <a:solidFill>
                            <a:schemeClr val="dk1"/>
                          </a:solidFill>
                          <a:effectLst/>
                          <a:latin typeface="Calibri (Body)"/>
                          <a:ea typeface="+mn-ea"/>
                          <a:cs typeface="+mn-cs"/>
                        </a:rPr>
                        <a:t>được thao tác gõ đúng cách.</a:t>
                      </a:r>
                      <a:endParaRPr lang="en-US" sz="1800" b="0" i="0" kern="1200">
                        <a:solidFill>
                          <a:schemeClr val="dk1"/>
                        </a:solidFill>
                        <a:effectLst/>
                        <a:latin typeface="Calibri (Body)"/>
                        <a:ea typeface="+mn-ea"/>
                        <a:cs typeface="+mn-cs"/>
                      </a:endParaRPr>
                    </a:p>
                    <a:p>
                      <a:pPr marL="285750" indent="-285750" algn="just">
                        <a:buFont typeface="Arial" pitchFamily="34" charset="0"/>
                        <a:buChar char="•"/>
                      </a:pPr>
                      <a:r>
                        <a:rPr lang="en-US" sz="1800" b="0" i="0" kern="1200">
                          <a:solidFill>
                            <a:schemeClr val="dk1"/>
                          </a:solidFill>
                          <a:effectLst/>
                          <a:latin typeface="Calibri (Body)"/>
                          <a:ea typeface="+mn-ea"/>
                          <a:cs typeface="+mn-cs"/>
                        </a:rPr>
                        <a:t>G</a:t>
                      </a:r>
                      <a:r>
                        <a:rPr lang="vi-VN" sz="1800" b="0" i="0" kern="1200">
                          <a:solidFill>
                            <a:schemeClr val="dk1"/>
                          </a:solidFill>
                          <a:effectLst/>
                          <a:latin typeface="Calibri (Body)"/>
                          <a:ea typeface="+mn-ea"/>
                          <a:cs typeface="+mn-cs"/>
                        </a:rPr>
                        <a:t>õ được đúng cách một đoạn văn bản ngắn khoảng 50 từ.</a:t>
                      </a:r>
                      <a:r>
                        <a:rPr lang="vi-VN" sz="1800">
                          <a:latin typeface="Calibri (Body)"/>
                        </a:rPr>
                        <a:t> </a:t>
                      </a:r>
                      <a:br>
                        <a:rPr lang="vi-VN" sz="1800">
                          <a:latin typeface="Calibri (Body)"/>
                        </a:rPr>
                      </a:br>
                      <a:endParaRPr lang="en-US" sz="1800" kern="1200">
                        <a:solidFill>
                          <a:schemeClr val="dk1"/>
                        </a:solidFill>
                        <a:effectLst/>
                        <a:latin typeface="Calibri (Body)"/>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indent="-6350" algn="just">
                        <a:lnSpc>
                          <a:spcPct val="107000"/>
                        </a:lnSpc>
                        <a:spcAft>
                          <a:spcPts val="655"/>
                        </a:spcAft>
                      </a:pPr>
                      <a:r>
                        <a:rPr lang="en-US" sz="1800">
                          <a:solidFill>
                            <a:srgbClr val="000000"/>
                          </a:solidFill>
                          <a:effectLst/>
                          <a:latin typeface="Calibri (Body)"/>
                          <a:ea typeface="Times New Roman" panose="02020603050405020304" pitchFamily="18" charset="0"/>
                          <a:cs typeface="Times New Roman" panose="02020603050405020304" pitchFamily="18" charset="0"/>
                        </a:rPr>
                        <a:t>Lợi ích của việc gõ bàn phím đúng cách </a:t>
                      </a:r>
                    </a:p>
                  </a:txBody>
                  <a:tcPr marL="68580" marR="24130" marT="43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1284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91C48B-20DE-41A8-8653-5A1D1FD3579A}"/>
              </a:ext>
            </a:extLst>
          </p:cNvPr>
          <p:cNvSpPr>
            <a:spLocks noGrp="1"/>
          </p:cNvSpPr>
          <p:nvPr>
            <p:ph type="title"/>
          </p:nvPr>
        </p:nvSpPr>
        <p:spPr/>
        <p:txBody>
          <a:bodyPr/>
          <a:lstStyle/>
          <a:p>
            <a:r>
              <a:rPr lang="en-US" sz="4400">
                <a:latin typeface="Calibri (Body)"/>
              </a:rPr>
              <a:t>Bài</a:t>
            </a:r>
            <a:r>
              <a:rPr lang="en-US" sz="4400" baseline="0">
                <a:latin typeface="Calibri (Body)"/>
              </a:rPr>
              <a:t> 1. Phần cứng và phần mềm máy tính</a:t>
            </a:r>
            <a:endParaRPr lang="en-US"/>
          </a:p>
        </p:txBody>
      </p:sp>
      <p:sp>
        <p:nvSpPr>
          <p:cNvPr id="2" name="Text Placeholder 1">
            <a:extLst>
              <a:ext uri="{FF2B5EF4-FFF2-40B4-BE49-F238E27FC236}">
                <a16:creationId xmlns:a16="http://schemas.microsoft.com/office/drawing/2014/main" id="{BB782A39-BEB3-3E61-597E-1EF1F59A044D}"/>
              </a:ext>
            </a:extLst>
          </p:cNvPr>
          <p:cNvSpPr>
            <a:spLocks noGrp="1"/>
          </p:cNvSpPr>
          <p:nvPr>
            <p:ph idx="1"/>
          </p:nvPr>
        </p:nvSpPr>
        <p:spPr>
          <a:xfrm>
            <a:off x="838200" y="1550504"/>
            <a:ext cx="10123714" cy="4626459"/>
          </a:xfrm>
          <a:solidFill>
            <a:schemeClr val="bg1"/>
          </a:solidFill>
        </p:spPr>
        <p:txBody>
          <a:bodyPr>
            <a:normAutofit/>
          </a:bodyPr>
          <a:lstStyle/>
          <a:p>
            <a:r>
              <a:rPr lang="en-US" sz="2800" baseline="0">
                <a:latin typeface="Calibri (Body)"/>
              </a:rPr>
              <a:t>Nêu được tên một số phần cứng và phần mềm đã biết.</a:t>
            </a:r>
          </a:p>
          <a:p>
            <a:r>
              <a:rPr lang="en-US" sz="2800" baseline="0">
                <a:latin typeface="Calibri (Body)"/>
              </a:rPr>
              <a:t>Nêu được vai trò của phần cứng, phần mềm và mối quan hệ phụ thuộc lẫn nhau gữa chúng.</a:t>
            </a:r>
          </a:p>
          <a:p>
            <a:r>
              <a:rPr lang="en-US" sz="2800">
                <a:latin typeface="Calibri (Body)"/>
              </a:rPr>
              <a:t>Nêu được ví dụ cụ thể về một số thao tác không đúng sẽ gây ra lỗi cho phần cứng và phần mềm.</a:t>
            </a:r>
            <a:endParaRPr lang="en-US" sz="2800" baseline="0">
              <a:latin typeface="Calibri (Body)"/>
            </a:endParaRPr>
          </a:p>
          <a:p>
            <a:pPr marL="0" indent="0">
              <a:buNone/>
            </a:pPr>
            <a:endParaRPr lang="en-US" sz="2800" dirty="0">
              <a:latin typeface="Calibri (Body)"/>
            </a:endParaRPr>
          </a:p>
        </p:txBody>
      </p:sp>
      <p:pic>
        <p:nvPicPr>
          <p:cNvPr id="19" name="Picture 18">
            <a:extLst>
              <a:ext uri="{FF2B5EF4-FFF2-40B4-BE49-F238E27FC236}">
                <a16:creationId xmlns:a16="http://schemas.microsoft.com/office/drawing/2014/main" id="{40E6976F-03DB-439B-9AD8-A5B520B7AA8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55927" y="3629169"/>
            <a:ext cx="10035047" cy="1296096"/>
          </a:xfrm>
          <a:prstGeom prst="rect">
            <a:avLst/>
          </a:prstGeom>
        </p:spPr>
      </p:pic>
      <p:pic>
        <p:nvPicPr>
          <p:cNvPr id="6" name="Picture 5">
            <a:extLst>
              <a:ext uri="{FF2B5EF4-FFF2-40B4-BE49-F238E27FC236}">
                <a16:creationId xmlns:a16="http://schemas.microsoft.com/office/drawing/2014/main" id="{9CB793C9-1F4C-402D-8D86-22DFA32E4B0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55927" y="4925265"/>
            <a:ext cx="10035047" cy="1932735"/>
          </a:xfrm>
          <a:prstGeom prst="rect">
            <a:avLst/>
          </a:prstGeom>
        </p:spPr>
      </p:pic>
    </p:spTree>
    <p:extLst>
      <p:ext uri="{BB962C8B-B14F-4D97-AF65-F5344CB8AC3E}">
        <p14:creationId xmlns:p14="http://schemas.microsoft.com/office/powerpoint/2010/main" val="48442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91C48B-20DE-41A8-8653-5A1D1FD3579A}"/>
              </a:ext>
            </a:extLst>
          </p:cNvPr>
          <p:cNvSpPr>
            <a:spLocks noGrp="1"/>
          </p:cNvSpPr>
          <p:nvPr>
            <p:ph type="title"/>
          </p:nvPr>
        </p:nvSpPr>
        <p:spPr/>
        <p:txBody>
          <a:bodyPr/>
          <a:lstStyle/>
          <a:p>
            <a:r>
              <a:rPr lang="en-US" sz="4400">
                <a:latin typeface="Calibri (Body)"/>
              </a:rPr>
              <a:t>Bài</a:t>
            </a:r>
            <a:r>
              <a:rPr lang="en-US" sz="4400" baseline="0">
                <a:latin typeface="Calibri (Body)"/>
              </a:rPr>
              <a:t> 1. Phần cứng và phần mềm máy tính</a:t>
            </a:r>
            <a:endParaRPr lang="en-US"/>
          </a:p>
        </p:txBody>
      </p:sp>
      <p:sp>
        <p:nvSpPr>
          <p:cNvPr id="2" name="Text Placeholder 1">
            <a:extLst>
              <a:ext uri="{FF2B5EF4-FFF2-40B4-BE49-F238E27FC236}">
                <a16:creationId xmlns:a16="http://schemas.microsoft.com/office/drawing/2014/main" id="{BB782A39-BEB3-3E61-597E-1EF1F59A044D}"/>
              </a:ext>
            </a:extLst>
          </p:cNvPr>
          <p:cNvSpPr>
            <a:spLocks noGrp="1"/>
          </p:cNvSpPr>
          <p:nvPr>
            <p:ph idx="1"/>
          </p:nvPr>
        </p:nvSpPr>
        <p:spPr>
          <a:xfrm>
            <a:off x="838199" y="1550504"/>
            <a:ext cx="10646229" cy="4626459"/>
          </a:xfrm>
          <a:solidFill>
            <a:schemeClr val="bg1"/>
          </a:solidFill>
        </p:spPr>
        <p:txBody>
          <a:bodyPr>
            <a:normAutofit/>
          </a:bodyPr>
          <a:lstStyle/>
          <a:p>
            <a:pPr marL="0" indent="0">
              <a:lnSpc>
                <a:spcPct val="120000"/>
              </a:lnSpc>
              <a:spcBef>
                <a:spcPts val="600"/>
              </a:spcBef>
              <a:buNone/>
            </a:pPr>
            <a:r>
              <a:rPr lang="en-US" sz="2800" b="1"/>
              <a:t>Kết nối kiến thức lớp 3</a:t>
            </a:r>
            <a:r>
              <a:rPr lang="en-US" sz="2800"/>
              <a:t>: </a:t>
            </a:r>
          </a:p>
          <a:p>
            <a:pPr marL="285750" indent="-285750">
              <a:lnSpc>
                <a:spcPct val="120000"/>
              </a:lnSpc>
              <a:spcBef>
                <a:spcPts val="600"/>
              </a:spcBef>
              <a:buFont typeface="Arial" panose="020B0604020202020204" pitchFamily="34" charset="0"/>
              <a:buChar char="•"/>
            </a:pPr>
            <a:r>
              <a:rPr lang="en-US" sz="2800">
                <a:solidFill>
                  <a:srgbClr val="000000"/>
                </a:solidFill>
                <a:effectLst/>
                <a:ea typeface="Times New Roman" panose="02020603050405020304" pitchFamily="18" charset="0"/>
              </a:rPr>
              <a:t>Nêu được ví dụ cụ thể về những thao tác không đúng cách sẽ gây tổn hại cho thiết bị khi sử dụng.</a:t>
            </a:r>
          </a:p>
          <a:p>
            <a:pPr marL="285750" indent="-285750">
              <a:lnSpc>
                <a:spcPct val="120000"/>
              </a:lnSpc>
              <a:spcBef>
                <a:spcPts val="600"/>
              </a:spcBef>
              <a:buFont typeface="Arial" panose="020B0604020202020204" pitchFamily="34" charset="0"/>
              <a:buChar char="•"/>
            </a:pPr>
            <a:r>
              <a:rPr lang="en-US" sz="2800">
                <a:solidFill>
                  <a:srgbClr val="000000"/>
                </a:solidFill>
                <a:effectLst/>
                <a:ea typeface="Times New Roman" panose="02020603050405020304" pitchFamily="18" charset="0"/>
              </a:rPr>
              <a:t>Biết thực hiện quy tắc an toàn về điện, có ý thức đề phòng tai nạn về điện khi sử dụng máy tính</a:t>
            </a:r>
            <a:endParaRPr lang="en-US" sz="2800"/>
          </a:p>
          <a:p>
            <a:pPr marL="0" indent="0">
              <a:lnSpc>
                <a:spcPct val="120000"/>
              </a:lnSpc>
              <a:spcBef>
                <a:spcPts val="600"/>
              </a:spcBef>
              <a:buNone/>
            </a:pPr>
            <a:endParaRPr lang="en-US" sz="2800" dirty="0">
              <a:latin typeface="Calibri (Body)"/>
            </a:endParaRPr>
          </a:p>
        </p:txBody>
      </p:sp>
      <p:pic>
        <p:nvPicPr>
          <p:cNvPr id="5" name="Picture 4">
            <a:extLst>
              <a:ext uri="{FF2B5EF4-FFF2-40B4-BE49-F238E27FC236}">
                <a16:creationId xmlns:a16="http://schemas.microsoft.com/office/drawing/2014/main" id="{DD818075-709E-4AC4-B706-3399FCCB8C6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8199" y="4453453"/>
            <a:ext cx="10365733" cy="1708085"/>
          </a:xfrm>
          <a:prstGeom prst="rect">
            <a:avLst/>
          </a:prstGeom>
        </p:spPr>
      </p:pic>
    </p:spTree>
    <p:extLst>
      <p:ext uri="{BB962C8B-B14F-4D97-AF65-F5344CB8AC3E}">
        <p14:creationId xmlns:p14="http://schemas.microsoft.com/office/powerpoint/2010/main" val="134546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91C48B-20DE-41A8-8653-5A1D1FD3579A}"/>
              </a:ext>
            </a:extLst>
          </p:cNvPr>
          <p:cNvSpPr>
            <a:spLocks noGrp="1"/>
          </p:cNvSpPr>
          <p:nvPr>
            <p:ph type="title"/>
          </p:nvPr>
        </p:nvSpPr>
        <p:spPr/>
        <p:txBody>
          <a:bodyPr/>
          <a:lstStyle/>
          <a:p>
            <a:r>
              <a:rPr lang="en-US" sz="4400">
                <a:latin typeface="Calibri (Body)"/>
              </a:rPr>
              <a:t>Bài</a:t>
            </a:r>
            <a:r>
              <a:rPr lang="en-US" sz="4400" baseline="0">
                <a:latin typeface="Calibri (Body)"/>
              </a:rPr>
              <a:t> 2. Gõ bàn phím đúng cách</a:t>
            </a:r>
            <a:endParaRPr lang="en-US" sz="4400" dirty="0">
              <a:latin typeface="Calibri (Body)"/>
            </a:endParaRPr>
          </a:p>
        </p:txBody>
      </p:sp>
      <p:sp>
        <p:nvSpPr>
          <p:cNvPr id="2" name="Text Placeholder 1">
            <a:extLst>
              <a:ext uri="{FF2B5EF4-FFF2-40B4-BE49-F238E27FC236}">
                <a16:creationId xmlns:a16="http://schemas.microsoft.com/office/drawing/2014/main" id="{BB782A39-BEB3-3E61-597E-1EF1F59A044D}"/>
              </a:ext>
            </a:extLst>
          </p:cNvPr>
          <p:cNvSpPr>
            <a:spLocks noGrp="1"/>
          </p:cNvSpPr>
          <p:nvPr>
            <p:ph idx="1"/>
          </p:nvPr>
        </p:nvSpPr>
        <p:spPr>
          <a:xfrm>
            <a:off x="838200" y="1550504"/>
            <a:ext cx="3940629" cy="4164496"/>
          </a:xfrm>
          <a:solidFill>
            <a:schemeClr val="bg1"/>
          </a:solidFill>
        </p:spPr>
        <p:txBody>
          <a:bodyPr>
            <a:normAutofit lnSpcReduction="10000"/>
          </a:bodyPr>
          <a:lstStyle/>
          <a:p>
            <a:pPr algn="just"/>
            <a:r>
              <a:rPr lang="en-US" sz="2800" baseline="0">
                <a:latin typeface="Calibri (Body)"/>
              </a:rPr>
              <a:t>Giải thích được lợi ích của việc gõ bạn phím đúng cách.</a:t>
            </a:r>
          </a:p>
          <a:p>
            <a:pPr algn="just"/>
            <a:r>
              <a:rPr lang="en-US" sz="2800" baseline="0">
                <a:latin typeface="Calibri (Body)"/>
              </a:rPr>
              <a:t>Biết vị trí đặt các ngón tay trên hàng phím số và thực hiện các thao tác gõ đúng cách.</a:t>
            </a:r>
          </a:p>
          <a:p>
            <a:pPr algn="just"/>
            <a:r>
              <a:rPr lang="en-US" sz="2800">
                <a:latin typeface="Calibri (Body)"/>
              </a:rPr>
              <a:t>Gõ được đúng cách một đoạn văn bản ngắn khoảng 50 từ.</a:t>
            </a:r>
            <a:endParaRPr lang="en-US" sz="2800" dirty="0">
              <a:latin typeface="Calibri (Body)"/>
            </a:endParaRPr>
          </a:p>
        </p:txBody>
      </p:sp>
      <p:pic>
        <p:nvPicPr>
          <p:cNvPr id="4" name="Picture 3">
            <a:extLst>
              <a:ext uri="{FF2B5EF4-FFF2-40B4-BE49-F238E27FC236}">
                <a16:creationId xmlns:a16="http://schemas.microsoft.com/office/drawing/2014/main" id="{13D2B50A-F7B6-4C2C-9120-9C42A20E5FB2}"/>
              </a:ext>
            </a:extLst>
          </p:cNvPr>
          <p:cNvPicPr>
            <a:picLocks noChangeAspect="1"/>
          </p:cNvPicPr>
          <p:nvPr/>
        </p:nvPicPr>
        <p:blipFill>
          <a:blip r:embed="rId2"/>
          <a:stretch>
            <a:fillRect/>
          </a:stretch>
        </p:blipFill>
        <p:spPr>
          <a:xfrm>
            <a:off x="4887686" y="1648476"/>
            <a:ext cx="7034143" cy="36528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7182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F881A-4217-4C43-9888-9850BAB656BA}"/>
              </a:ext>
            </a:extLst>
          </p:cNvPr>
          <p:cNvSpPr>
            <a:spLocks noGrp="1"/>
          </p:cNvSpPr>
          <p:nvPr>
            <p:ph type="title"/>
          </p:nvPr>
        </p:nvSpPr>
        <p:spPr/>
        <p:txBody>
          <a:bodyPr/>
          <a:lstStyle/>
          <a:p>
            <a:r>
              <a:rPr lang="en-US"/>
              <a:t>Chương trình tập huấn</a:t>
            </a:r>
          </a:p>
        </p:txBody>
      </p:sp>
      <p:sp>
        <p:nvSpPr>
          <p:cNvPr id="3" name="Content Placeholder 2">
            <a:extLst>
              <a:ext uri="{FF2B5EF4-FFF2-40B4-BE49-F238E27FC236}">
                <a16:creationId xmlns:a16="http://schemas.microsoft.com/office/drawing/2014/main" id="{BF84B0EE-5215-45AD-8BF3-778B01CACEC2}"/>
              </a:ext>
            </a:extLst>
          </p:cNvPr>
          <p:cNvSpPr>
            <a:spLocks noGrp="1"/>
          </p:cNvSpPr>
          <p:nvPr>
            <p:ph idx="1"/>
          </p:nvPr>
        </p:nvSpPr>
        <p:spPr>
          <a:xfrm>
            <a:off x="1222047" y="1156965"/>
            <a:ext cx="9747905" cy="5393967"/>
          </a:xfrm>
        </p:spPr>
        <p:txBody>
          <a:bodyPr>
            <a:normAutofit/>
          </a:bodyPr>
          <a:lstStyle/>
          <a:p>
            <a:pPr marL="514350" indent="-514350">
              <a:buFont typeface="+mj-lt"/>
              <a:buAutoNum type="arabicPeriod"/>
            </a:pPr>
            <a:r>
              <a:rPr lang="en-US" sz="3200">
                <a:latin typeface="Calibri" panose="020F0502020204030204" pitchFamily="34" charset="0"/>
                <a:cs typeface="Calibri" panose="020F0502020204030204" pitchFamily="34" charset="0"/>
              </a:rPr>
              <a:t>Giới thiệu chung</a:t>
            </a:r>
          </a:p>
          <a:p>
            <a:pPr lvl="1"/>
            <a:r>
              <a:rPr lang="en-US">
                <a:latin typeface="Calibri" panose="020F0502020204030204" pitchFamily="34" charset="0"/>
                <a:cs typeface="Calibri" panose="020F0502020204030204" pitchFamily="34" charset="0"/>
              </a:rPr>
              <a:t>Chương trình giáo dục phổ thông 2018</a:t>
            </a:r>
          </a:p>
          <a:p>
            <a:pPr lvl="1"/>
            <a:r>
              <a:rPr lang="en-US">
                <a:latin typeface="Calibri" panose="020F0502020204030204" pitchFamily="34" charset="0"/>
                <a:cs typeface="Calibri" panose="020F0502020204030204" pitchFamily="34" charset="0"/>
              </a:rPr>
              <a:t>Chương trình môn Tin học 2018</a:t>
            </a:r>
          </a:p>
          <a:p>
            <a:pPr marL="514350" indent="-514350">
              <a:buFont typeface="+mj-lt"/>
              <a:buAutoNum type="arabicPeriod"/>
            </a:pPr>
            <a:r>
              <a:rPr lang="en-US">
                <a:latin typeface="Calibri" panose="020F0502020204030204" pitchFamily="34" charset="0"/>
                <a:cs typeface="Calibri" panose="020F0502020204030204" pitchFamily="34" charset="0"/>
              </a:rPr>
              <a:t>Nội dung SGK Tin học 4. </a:t>
            </a:r>
          </a:p>
          <a:p>
            <a:pPr lvl="1">
              <a:lnSpc>
                <a:spcPct val="100000"/>
              </a:lnSpc>
            </a:pPr>
            <a:r>
              <a:rPr lang="en-US">
                <a:latin typeface="Calibri" panose="020F0502020204030204" pitchFamily="34" charset="0"/>
                <a:cs typeface="Calibri" panose="020F0502020204030204" pitchFamily="34" charset="0"/>
              </a:rPr>
              <a:t>Quan điểm biên soạn</a:t>
            </a:r>
          </a:p>
          <a:p>
            <a:pPr lvl="1">
              <a:lnSpc>
                <a:spcPct val="100000"/>
              </a:lnSpc>
            </a:pPr>
            <a:r>
              <a:rPr lang="en-US">
                <a:latin typeface="Calibri" panose="020F0502020204030204" pitchFamily="34" charset="0"/>
                <a:cs typeface="Calibri" panose="020F0502020204030204" pitchFamily="34" charset="0"/>
              </a:rPr>
              <a:t>Cấu trúc các chủ đề và bài học</a:t>
            </a:r>
          </a:p>
          <a:p>
            <a:pPr lvl="1">
              <a:lnSpc>
                <a:spcPct val="100000"/>
              </a:lnSpc>
            </a:pPr>
            <a:r>
              <a:rPr lang="en-US">
                <a:latin typeface="Calibri" panose="020F0502020204030204" pitchFamily="34" charset="0"/>
                <a:cs typeface="Calibri" panose="020F0502020204030204" pitchFamily="34" charset="0"/>
              </a:rPr>
              <a:t>Một số đặc điểm nổi bật</a:t>
            </a:r>
          </a:p>
          <a:p>
            <a:pPr marL="514350" indent="-514350" fontAlgn="ctr">
              <a:spcBef>
                <a:spcPts val="0"/>
              </a:spcBef>
              <a:buFont typeface="+mj-lt"/>
              <a:buAutoNum type="arabicPeriod"/>
            </a:pPr>
            <a:r>
              <a:rPr lang="en-US" b="0" i="0">
                <a:effectLst/>
                <a:latin typeface="Calibri" panose="020F0502020204030204" pitchFamily="34" charset="0"/>
                <a:cs typeface="Calibri" panose="020F0502020204030204" pitchFamily="34" charset="0"/>
              </a:rPr>
              <a:t>Hướng dẫn giảng dạy</a:t>
            </a:r>
          </a:p>
          <a:p>
            <a:pPr lvl="1" fontAlgn="ctr">
              <a:lnSpc>
                <a:spcPct val="100000"/>
              </a:lnSpc>
            </a:pPr>
            <a:r>
              <a:rPr lang="en-US">
                <a:latin typeface="Calibri" panose="020F0502020204030204" pitchFamily="34" charset="0"/>
                <a:cs typeface="Calibri" panose="020F0502020204030204" pitchFamily="34" charset="0"/>
              </a:rPr>
              <a:t>Kế hoạch môn học (phân phối chương trình) </a:t>
            </a:r>
          </a:p>
          <a:p>
            <a:pPr lvl="1" fontAlgn="ctr">
              <a:lnSpc>
                <a:spcPct val="100000"/>
              </a:lnSpc>
            </a:pPr>
            <a:r>
              <a:rPr lang="en-US">
                <a:latin typeface="Calibri" panose="020F0502020204030204" pitchFamily="34" charset="0"/>
                <a:cs typeface="Calibri" panose="020F0502020204030204" pitchFamily="34" charset="0"/>
              </a:rPr>
              <a:t>Kế hoạch bài dạy (giáo án)</a:t>
            </a:r>
          </a:p>
          <a:p>
            <a:pPr lvl="1" fontAlgn="ctr">
              <a:lnSpc>
                <a:spcPct val="100000"/>
              </a:lnSpc>
            </a:pPr>
            <a:r>
              <a:rPr lang="en-US">
                <a:latin typeface="Calibri" panose="020F0502020204030204" pitchFamily="34" charset="0"/>
                <a:cs typeface="Calibri" panose="020F0502020204030204" pitchFamily="34" charset="0"/>
              </a:rPr>
              <a:t>Đánh giá</a:t>
            </a:r>
          </a:p>
        </p:txBody>
      </p:sp>
    </p:spTree>
    <p:extLst>
      <p:ext uri="{BB962C8B-B14F-4D97-AF65-F5344CB8AC3E}">
        <p14:creationId xmlns:p14="http://schemas.microsoft.com/office/powerpoint/2010/main" val="546987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287118-FFCE-4A81-AD4E-FA848CD82303}"/>
              </a:ext>
            </a:extLst>
          </p:cNvPr>
          <p:cNvSpPr>
            <a:spLocks noGrp="1"/>
          </p:cNvSpPr>
          <p:nvPr>
            <p:ph type="title"/>
          </p:nvPr>
        </p:nvSpPr>
        <p:spPr/>
        <p:txBody>
          <a:bodyPr>
            <a:normAutofit/>
          </a:bodyPr>
          <a:lstStyle/>
          <a:p>
            <a:r>
              <a:rPr lang="en-US" sz="4400">
                <a:latin typeface="Calibri (Body)"/>
              </a:rPr>
              <a:t>Bài</a:t>
            </a:r>
            <a:r>
              <a:rPr lang="en-US" sz="4400" baseline="0">
                <a:latin typeface="Calibri (Body)"/>
              </a:rPr>
              <a:t> 2. Gõ bàn phím đúng cách</a:t>
            </a:r>
            <a:endParaRPr lang="en-US"/>
          </a:p>
        </p:txBody>
      </p:sp>
      <p:sp>
        <p:nvSpPr>
          <p:cNvPr id="2" name="Text Placeholder 1">
            <a:extLst>
              <a:ext uri="{FF2B5EF4-FFF2-40B4-BE49-F238E27FC236}">
                <a16:creationId xmlns:a16="http://schemas.microsoft.com/office/drawing/2014/main" id="{BB782A39-BEB3-3E61-597E-1EF1F59A044D}"/>
              </a:ext>
            </a:extLst>
          </p:cNvPr>
          <p:cNvSpPr>
            <a:spLocks noGrp="1"/>
          </p:cNvSpPr>
          <p:nvPr>
            <p:ph idx="1"/>
          </p:nvPr>
        </p:nvSpPr>
        <p:spPr>
          <a:xfrm>
            <a:off x="653832" y="1489834"/>
            <a:ext cx="4016139" cy="4508195"/>
          </a:xfrm>
          <a:solidFill>
            <a:schemeClr val="bg1"/>
          </a:solidFill>
        </p:spPr>
        <p:txBody>
          <a:bodyPr>
            <a:normAutofit fontScale="92500" lnSpcReduction="10000"/>
          </a:bodyPr>
          <a:lstStyle/>
          <a:p>
            <a:pPr marL="0" indent="0" algn="just">
              <a:lnSpc>
                <a:spcPct val="120000"/>
              </a:lnSpc>
              <a:spcBef>
                <a:spcPts val="600"/>
              </a:spcBef>
              <a:buNone/>
            </a:pPr>
            <a:r>
              <a:rPr lang="en-US" sz="2800" b="1"/>
              <a:t>Kết nối kiến thức lớp 3</a:t>
            </a:r>
            <a:r>
              <a:rPr lang="en-US" sz="2800"/>
              <a:t> </a:t>
            </a:r>
          </a:p>
          <a:p>
            <a:pPr marL="285750" indent="-285750" algn="just">
              <a:lnSpc>
                <a:spcPct val="100000"/>
              </a:lnSpc>
              <a:spcBef>
                <a:spcPts val="600"/>
              </a:spcBef>
              <a:buFont typeface="Arial" panose="020B0604020202020204" pitchFamily="34" charset="0"/>
              <a:buChar char="•"/>
            </a:pPr>
            <a:r>
              <a:rPr lang="vi-V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Chỉ ra được khu vực chính của bàn phím và nêu được tên các hàng phím. </a:t>
            </a:r>
          </a:p>
          <a:p>
            <a:pPr marL="285750" indent="-285750" algn="just">
              <a:lnSpc>
                <a:spcPct val="100000"/>
              </a:lnSpc>
              <a:spcBef>
                <a:spcPts val="600"/>
              </a:spcBef>
              <a:buFont typeface="Arial" panose="020B0604020202020204" pitchFamily="34" charset="0"/>
              <a:buChar char="•"/>
            </a:pPr>
            <a:r>
              <a:rPr lang="en-US"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
            </a:r>
            <a:r>
              <a:rPr lang="vi-V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iết vị trí đặt các ngón tay trên hàng phím cơ s</a:t>
            </a:r>
            <a:r>
              <a:rPr lang="en-US"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ở</a:t>
            </a:r>
          </a:p>
          <a:p>
            <a:pPr marL="285750" indent="-285750" algn="just">
              <a:lnSpc>
                <a:spcPct val="100000"/>
              </a:lnSpc>
              <a:spcBef>
                <a:spcPts val="600"/>
              </a:spcBef>
              <a:buFont typeface="Arial" panose="020B0604020202020204" pitchFamily="34" charset="0"/>
              <a:buChar char="•"/>
            </a:pPr>
            <a:r>
              <a:rPr lang="en-US" sz="280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lang="vi-VN" sz="2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hực hiện được thao tác gõ các phím ở hàng cơ sở, hàng trên, hàng dưới đúng quy định của cách gõ bàn phím</a:t>
            </a:r>
          </a:p>
          <a:p>
            <a:pPr algn="just">
              <a:lnSpc>
                <a:spcPct val="120000"/>
              </a:lnSpc>
              <a:spcBef>
                <a:spcPts val="600"/>
              </a:spcBef>
            </a:pPr>
            <a:endParaRPr lang="en-US" sz="2800" dirty="0"/>
          </a:p>
        </p:txBody>
      </p:sp>
      <p:pic>
        <p:nvPicPr>
          <p:cNvPr id="10" name="Picture 9">
            <a:extLst>
              <a:ext uri="{FF2B5EF4-FFF2-40B4-BE49-F238E27FC236}">
                <a16:creationId xmlns:a16="http://schemas.microsoft.com/office/drawing/2014/main" id="{18023BFB-0C0D-A24F-0279-BCCB277840E6}"/>
              </a:ext>
            </a:extLst>
          </p:cNvPr>
          <p:cNvPicPr>
            <a:picLocks noChangeAspect="1"/>
          </p:cNvPicPr>
          <p:nvPr/>
        </p:nvPicPr>
        <p:blipFill>
          <a:blip r:embed="rId2"/>
          <a:stretch>
            <a:fillRect/>
          </a:stretch>
        </p:blipFill>
        <p:spPr>
          <a:xfrm>
            <a:off x="4877489" y="2152385"/>
            <a:ext cx="7204111" cy="35517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3829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420D-E20A-4762-9291-32943274812F}"/>
              </a:ext>
            </a:extLst>
          </p:cNvPr>
          <p:cNvSpPr>
            <a:spLocks noGrp="1"/>
          </p:cNvSpPr>
          <p:nvPr>
            <p:ph type="title"/>
          </p:nvPr>
        </p:nvSpPr>
        <p:spPr/>
        <p:txBody>
          <a:bodyPr>
            <a:normAutofit/>
          </a:bodyPr>
          <a:lstStyle/>
          <a:p>
            <a:r>
              <a:rPr lang="en-US" b="1"/>
              <a:t>Trao đổi, thảo luận</a:t>
            </a:r>
          </a:p>
        </p:txBody>
      </p:sp>
      <p:sp>
        <p:nvSpPr>
          <p:cNvPr id="3" name="Content Placeholder 2">
            <a:extLst>
              <a:ext uri="{FF2B5EF4-FFF2-40B4-BE49-F238E27FC236}">
                <a16:creationId xmlns:a16="http://schemas.microsoft.com/office/drawing/2014/main" id="{EF0B78D1-5DA4-42D3-B458-8991BF374DB5}"/>
              </a:ext>
            </a:extLst>
          </p:cNvPr>
          <p:cNvSpPr>
            <a:spLocks noGrp="1"/>
          </p:cNvSpPr>
          <p:nvPr>
            <p:ph idx="1"/>
          </p:nvPr>
        </p:nvSpPr>
        <p:spPr>
          <a:xfrm>
            <a:off x="838200" y="1550504"/>
            <a:ext cx="10515600" cy="3043267"/>
          </a:xfrm>
        </p:spPr>
        <p:txBody>
          <a:bodyPr/>
          <a:lstStyle/>
          <a:p>
            <a:r>
              <a:rPr lang="en-US"/>
              <a:t>Chương trình Tin học</a:t>
            </a:r>
          </a:p>
          <a:p>
            <a:r>
              <a:rPr lang="en-US"/>
              <a:t>Chủ đề A</a:t>
            </a:r>
          </a:p>
          <a:p>
            <a:r>
              <a:rPr lang="en-US"/>
              <a:t>Sử dụng Padlet trong phòng máy</a:t>
            </a:r>
          </a:p>
          <a:p>
            <a:r>
              <a:rPr lang="en-US"/>
              <a:t>Sử dụng Plickers trong kiểm tra, đánh giá</a:t>
            </a:r>
          </a:p>
        </p:txBody>
      </p:sp>
      <p:pic>
        <p:nvPicPr>
          <p:cNvPr id="4" name="Picture 3">
            <a:extLst>
              <a:ext uri="{FF2B5EF4-FFF2-40B4-BE49-F238E27FC236}">
                <a16:creationId xmlns:a16="http://schemas.microsoft.com/office/drawing/2014/main" id="{7189203E-EB73-448C-9EF8-4AF50480E2C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799" y="1621221"/>
            <a:ext cx="4354286" cy="2300967"/>
          </a:xfrm>
          <a:prstGeom prst="rect">
            <a:avLst/>
          </a:prstGeom>
          <a:noFill/>
          <a:ln>
            <a:noFill/>
          </a:ln>
        </p:spPr>
      </p:pic>
      <p:pic>
        <p:nvPicPr>
          <p:cNvPr id="6" name="Picture 5">
            <a:extLst>
              <a:ext uri="{FF2B5EF4-FFF2-40B4-BE49-F238E27FC236}">
                <a16:creationId xmlns:a16="http://schemas.microsoft.com/office/drawing/2014/main" id="{88B7D488-545D-4406-9280-DA7421C1B0B1}"/>
              </a:ext>
            </a:extLst>
          </p:cNvPr>
          <p:cNvPicPr>
            <a:picLocks noChangeAspect="1"/>
          </p:cNvPicPr>
          <p:nvPr/>
        </p:nvPicPr>
        <p:blipFill>
          <a:blip r:embed="rId4"/>
          <a:stretch>
            <a:fillRect/>
          </a:stretch>
        </p:blipFill>
        <p:spPr>
          <a:xfrm>
            <a:off x="2110467" y="4124325"/>
            <a:ext cx="7610475" cy="2733675"/>
          </a:xfrm>
          <a:prstGeom prst="rect">
            <a:avLst/>
          </a:prstGeom>
        </p:spPr>
      </p:pic>
    </p:spTree>
    <p:extLst>
      <p:ext uri="{BB962C8B-B14F-4D97-AF65-F5344CB8AC3E}">
        <p14:creationId xmlns:p14="http://schemas.microsoft.com/office/powerpoint/2010/main" val="3120259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141897-3F85-472D-8B8B-9A886BDE0A32}"/>
              </a:ext>
            </a:extLst>
          </p:cNvPr>
          <p:cNvSpPr>
            <a:spLocks noGrp="1"/>
          </p:cNvSpPr>
          <p:nvPr>
            <p:ph type="title"/>
          </p:nvPr>
        </p:nvSpPr>
        <p:spPr/>
        <p:txBody>
          <a:bodyPr/>
          <a:lstStyle/>
          <a:p>
            <a:r>
              <a:rPr lang="en-US"/>
              <a:t>Phần cứng, phần mềm</a:t>
            </a:r>
          </a:p>
        </p:txBody>
      </p:sp>
      <p:pic>
        <p:nvPicPr>
          <p:cNvPr id="16" name="Picture 15" descr="Logo&#10;&#10;Description automatically generated">
            <a:extLst>
              <a:ext uri="{FF2B5EF4-FFF2-40B4-BE49-F238E27FC236}">
                <a16:creationId xmlns:a16="http://schemas.microsoft.com/office/drawing/2014/main" id="{2C87239F-C5EF-4F00-B999-9A9BF4F64E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0624" y="2905300"/>
            <a:ext cx="1365946" cy="1322883"/>
          </a:xfrm>
          <a:prstGeom prst="rect">
            <a:avLst/>
          </a:prstGeom>
        </p:spPr>
      </p:pic>
      <p:pic>
        <p:nvPicPr>
          <p:cNvPr id="17" name="Picture 16" descr="A red sign with white letters&#10;&#10;Description automatically generated with medium confidence">
            <a:extLst>
              <a:ext uri="{FF2B5EF4-FFF2-40B4-BE49-F238E27FC236}">
                <a16:creationId xmlns:a16="http://schemas.microsoft.com/office/drawing/2014/main" id="{7AE8EC6C-F3BF-4795-B588-238F412906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8679" y="1831979"/>
            <a:ext cx="1649007" cy="1597021"/>
          </a:xfrm>
          <a:prstGeom prst="rect">
            <a:avLst/>
          </a:prstGeom>
        </p:spPr>
      </p:pic>
      <p:pic>
        <p:nvPicPr>
          <p:cNvPr id="18" name="Picture 17" descr="Icon&#10;&#10;Description automatically generated">
            <a:extLst>
              <a:ext uri="{FF2B5EF4-FFF2-40B4-BE49-F238E27FC236}">
                <a16:creationId xmlns:a16="http://schemas.microsoft.com/office/drawing/2014/main" id="{06C52024-2CBE-4F6F-B550-6D06EF69EC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1619" y="3376505"/>
            <a:ext cx="1327319" cy="1285474"/>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8764A134-4E3C-4A62-B7A2-F4B416DC3E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3391" y="4367213"/>
            <a:ext cx="2428298" cy="1935615"/>
          </a:xfrm>
          <a:prstGeom prst="rect">
            <a:avLst/>
          </a:prstGeom>
        </p:spPr>
      </p:pic>
      <p:pic>
        <p:nvPicPr>
          <p:cNvPr id="20" name="Picture 19" descr="Text&#10;&#10;Description automatically generated">
            <a:extLst>
              <a:ext uri="{FF2B5EF4-FFF2-40B4-BE49-F238E27FC236}">
                <a16:creationId xmlns:a16="http://schemas.microsoft.com/office/drawing/2014/main" id="{30A1D124-28BD-411D-94A4-6F9314058D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4445" y="3376505"/>
            <a:ext cx="2129635" cy="1083009"/>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561DC005-5044-4FA1-97E5-4A46C5B348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06570" y="1818836"/>
            <a:ext cx="1515008" cy="1747906"/>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BB1A20B3-518F-42EA-B243-D63FEE7EFC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9514" y="5421116"/>
            <a:ext cx="757397" cy="778775"/>
          </a:xfrm>
          <a:prstGeom prst="rect">
            <a:avLst/>
          </a:prstGeom>
        </p:spPr>
      </p:pic>
      <p:pic>
        <p:nvPicPr>
          <p:cNvPr id="23" name="Picture 22" descr="Icon&#10;&#10;Description automatically generated">
            <a:extLst>
              <a:ext uri="{FF2B5EF4-FFF2-40B4-BE49-F238E27FC236}">
                <a16:creationId xmlns:a16="http://schemas.microsoft.com/office/drawing/2014/main" id="{24A36FD1-04E3-4583-9219-5CB9D744722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84866" y="4713316"/>
            <a:ext cx="1283743" cy="1097187"/>
          </a:xfrm>
          <a:prstGeom prst="rect">
            <a:avLst/>
          </a:prstGeom>
        </p:spPr>
      </p:pic>
      <p:pic>
        <p:nvPicPr>
          <p:cNvPr id="24" name="Picture 23">
            <a:extLst>
              <a:ext uri="{FF2B5EF4-FFF2-40B4-BE49-F238E27FC236}">
                <a16:creationId xmlns:a16="http://schemas.microsoft.com/office/drawing/2014/main" id="{6585F8DE-E20D-4A4F-A15E-41443140BDF0}"/>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9396725" y="1627591"/>
            <a:ext cx="1200930" cy="1140985"/>
          </a:xfrm>
          <a:prstGeom prst="rect">
            <a:avLst/>
          </a:prstGeom>
        </p:spPr>
      </p:pic>
    </p:spTree>
    <p:extLst>
      <p:ext uri="{BB962C8B-B14F-4D97-AF65-F5344CB8AC3E}">
        <p14:creationId xmlns:p14="http://schemas.microsoft.com/office/powerpoint/2010/main" val="2930549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CBAE-9AF8-4C7C-B868-329B8530CC59}"/>
              </a:ext>
            </a:extLst>
          </p:cNvPr>
          <p:cNvSpPr>
            <a:spLocks noGrp="1"/>
          </p:cNvSpPr>
          <p:nvPr>
            <p:ph type="title"/>
          </p:nvPr>
        </p:nvSpPr>
        <p:spPr/>
        <p:txBody>
          <a:bodyPr>
            <a:normAutofit/>
          </a:bodyPr>
          <a:lstStyle/>
          <a:p>
            <a:r>
              <a:rPr lang="en-US"/>
              <a:t>Sử dụng máy tính an toàn và có trách nhiệm</a:t>
            </a:r>
          </a:p>
        </p:txBody>
      </p:sp>
      <p:pic>
        <p:nvPicPr>
          <p:cNvPr id="7" name="Picture 6">
            <a:extLst>
              <a:ext uri="{FF2B5EF4-FFF2-40B4-BE49-F238E27FC236}">
                <a16:creationId xmlns:a16="http://schemas.microsoft.com/office/drawing/2014/main" id="{DC57D355-52BB-496C-9427-E397427A629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29343" y="1490868"/>
            <a:ext cx="10733314" cy="4934121"/>
          </a:xfrm>
          <a:prstGeom prst="rect">
            <a:avLst/>
          </a:prstGeom>
        </p:spPr>
      </p:pic>
    </p:spTree>
    <p:extLst>
      <p:ext uri="{BB962C8B-B14F-4D97-AF65-F5344CB8AC3E}">
        <p14:creationId xmlns:p14="http://schemas.microsoft.com/office/powerpoint/2010/main" val="2869632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77C1F-2A47-413B-BD55-75FB27E5B7C9}"/>
              </a:ext>
            </a:extLst>
          </p:cNvPr>
          <p:cNvSpPr>
            <a:spLocks noGrp="1"/>
          </p:cNvSpPr>
          <p:nvPr>
            <p:ph type="title"/>
          </p:nvPr>
        </p:nvSpPr>
        <p:spPr>
          <a:xfrm>
            <a:off x="446314" y="377371"/>
            <a:ext cx="10515600" cy="878341"/>
          </a:xfrm>
        </p:spPr>
        <p:txBody>
          <a:bodyPr>
            <a:noAutofit/>
          </a:bodyPr>
          <a:lstStyle/>
          <a:p>
            <a:r>
              <a:rPr lang="en-US" sz="3200">
                <a:effectLst/>
              </a:rPr>
              <a:t>Chủ đề B. Mạng máy tính và Internet </a:t>
            </a:r>
            <a:endParaRPr lang="en-US" sz="3200"/>
          </a:p>
        </p:txBody>
      </p:sp>
      <p:sp>
        <p:nvSpPr>
          <p:cNvPr id="3" name="Text Placeholder 2">
            <a:extLst>
              <a:ext uri="{FF2B5EF4-FFF2-40B4-BE49-F238E27FC236}">
                <a16:creationId xmlns:a16="http://schemas.microsoft.com/office/drawing/2014/main" id="{B70186A0-65FA-427F-AA38-604EA0A2A998}"/>
              </a:ext>
            </a:extLst>
          </p:cNvPr>
          <p:cNvSpPr>
            <a:spLocks noGrp="1"/>
          </p:cNvSpPr>
          <p:nvPr>
            <p:ph type="body" sz="quarter" idx="13"/>
          </p:nvPr>
        </p:nvSpPr>
        <p:spPr/>
        <p:txBody>
          <a:bodyPr/>
          <a:lstStyle/>
          <a:p>
            <a:endParaRPr lang="en-US"/>
          </a:p>
        </p:txBody>
      </p:sp>
      <p:graphicFrame>
        <p:nvGraphicFramePr>
          <p:cNvPr id="4" name="Table 3">
            <a:extLst>
              <a:ext uri="{FF2B5EF4-FFF2-40B4-BE49-F238E27FC236}">
                <a16:creationId xmlns:a16="http://schemas.microsoft.com/office/drawing/2014/main" id="{DC02BF3D-7325-42A3-BD71-9D9E10DAB76F}"/>
              </a:ext>
            </a:extLst>
          </p:cNvPr>
          <p:cNvGraphicFramePr>
            <a:graphicFrameLocks noGrp="1"/>
          </p:cNvGraphicFramePr>
          <p:nvPr>
            <p:extLst>
              <p:ext uri="{D42A27DB-BD31-4B8C-83A1-F6EECF244321}">
                <p14:modId xmlns:p14="http://schemas.microsoft.com/office/powerpoint/2010/main" val="3464151732"/>
              </p:ext>
            </p:extLst>
          </p:nvPr>
        </p:nvGraphicFramePr>
        <p:xfrm>
          <a:off x="446088" y="1429330"/>
          <a:ext cx="10515600" cy="4620365"/>
        </p:xfrm>
        <a:graphic>
          <a:graphicData uri="http://schemas.openxmlformats.org/drawingml/2006/table">
            <a:tbl>
              <a:tblPr firstRow="1" firstCol="1" bandRow="1">
                <a:tableStyleId>{5C22544A-7EE6-4342-B048-85BDC9FD1C3A}</a:tableStyleId>
              </a:tblPr>
              <a:tblGrid>
                <a:gridCol w="3496121">
                  <a:extLst>
                    <a:ext uri="{9D8B030D-6E8A-4147-A177-3AD203B41FA5}">
                      <a16:colId xmlns:a16="http://schemas.microsoft.com/office/drawing/2014/main" val="1185141195"/>
                    </a:ext>
                  </a:extLst>
                </a:gridCol>
                <a:gridCol w="3586455">
                  <a:extLst>
                    <a:ext uri="{9D8B030D-6E8A-4147-A177-3AD203B41FA5}">
                      <a16:colId xmlns:a16="http://schemas.microsoft.com/office/drawing/2014/main" val="649993068"/>
                    </a:ext>
                  </a:extLst>
                </a:gridCol>
                <a:gridCol w="3433024">
                  <a:extLst>
                    <a:ext uri="{9D8B030D-6E8A-4147-A177-3AD203B41FA5}">
                      <a16:colId xmlns:a16="http://schemas.microsoft.com/office/drawing/2014/main" val="4166059174"/>
                    </a:ext>
                  </a:extLst>
                </a:gridCol>
              </a:tblGrid>
              <a:tr h="478525">
                <a:tc>
                  <a:txBody>
                    <a:bodyPr/>
                    <a:lstStyle/>
                    <a:p>
                      <a:pPr marL="1905" indent="-6350" algn="ctr">
                        <a:lnSpc>
                          <a:spcPct val="107000"/>
                        </a:lnSpc>
                        <a:spcAft>
                          <a:spcPts val="655"/>
                        </a:spcAft>
                      </a:pPr>
                      <a:r>
                        <a:rPr lang="en-US" sz="2000" b="1">
                          <a:solidFill>
                            <a:srgbClr val="000000"/>
                          </a:solidFill>
                          <a:effectLst/>
                          <a:latin typeface="+mj-lt"/>
                          <a:ea typeface="Times New Roman" panose="02020603050405020304" pitchFamily="18" charset="0"/>
                          <a:cs typeface="Times New Roman" panose="02020603050405020304" pitchFamily="18" charset="0"/>
                        </a:rPr>
                        <a:t>Lớp 3</a:t>
                      </a: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905" marR="0" lvl="0" indent="-6350" algn="ctr" defTabSz="914400" rtl="0" eaLnBrk="1" fontAlgn="auto" latinLnBrk="0" hangingPunct="1">
                        <a:lnSpc>
                          <a:spcPct val="107000"/>
                        </a:lnSpc>
                        <a:spcBef>
                          <a:spcPts val="0"/>
                        </a:spcBef>
                        <a:spcAft>
                          <a:spcPts val="655"/>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mj-lt"/>
                          <a:ea typeface="Times New Roman" panose="02020603050405020304" pitchFamily="18" charset="0"/>
                          <a:cs typeface="Times New Roman" panose="02020603050405020304" pitchFamily="18" charset="0"/>
                          <a:sym typeface="Arial"/>
                        </a:rPr>
                        <a:t>Lớp 4</a:t>
                      </a: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905" marR="0" lvl="0" indent="-6350" algn="ctr" defTabSz="914400" rtl="0" eaLnBrk="1" fontAlgn="auto" latinLnBrk="0" hangingPunct="1">
                        <a:lnSpc>
                          <a:spcPct val="107000"/>
                        </a:lnSpc>
                        <a:spcBef>
                          <a:spcPts val="0"/>
                        </a:spcBef>
                        <a:spcAft>
                          <a:spcPts val="655"/>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mj-lt"/>
                          <a:ea typeface="Times New Roman" panose="02020603050405020304" pitchFamily="18" charset="0"/>
                          <a:cs typeface="Times New Roman" panose="02020603050405020304" pitchFamily="18" charset="0"/>
                          <a:sym typeface="Arial"/>
                        </a:rPr>
                        <a:t>Lớp 5</a:t>
                      </a: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13292272"/>
                  </a:ext>
                </a:extLst>
              </a:tr>
              <a:tr h="478525">
                <a:tc>
                  <a:txBody>
                    <a:bodyPr/>
                    <a:lstStyle/>
                    <a:p>
                      <a:pPr marL="1905" indent="-6350" algn="just">
                        <a:lnSpc>
                          <a:spcPct val="107000"/>
                        </a:lnSpc>
                        <a:spcAft>
                          <a:spcPts val="655"/>
                        </a:spcAft>
                      </a:pPr>
                      <a:r>
                        <a:rPr lang="en-US" sz="2000" b="0">
                          <a:solidFill>
                            <a:schemeClr val="tx1"/>
                          </a:solidFill>
                          <a:effectLst/>
                          <a:latin typeface="+mj-lt"/>
                        </a:rPr>
                        <a:t>Xem tin và giải trí trên trang web </a:t>
                      </a:r>
                      <a:endParaRPr lang="en-US" sz="2000" b="0">
                        <a:solidFill>
                          <a:schemeClr val="tx1"/>
                        </a:solidFill>
                        <a:effectLst/>
                        <a:latin typeface="+mj-lt"/>
                        <a:ea typeface="Times New Roman" panose="02020603050405020304" pitchFamily="18" charset="0"/>
                        <a:cs typeface="Times New Roman" panose="02020603050405020304" pitchFamily="18" charset="0"/>
                      </a:endParaRP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6350" indent="-6350" algn="l">
                        <a:lnSpc>
                          <a:spcPct val="107000"/>
                        </a:lnSpc>
                        <a:spcAft>
                          <a:spcPts val="655"/>
                        </a:spcAft>
                      </a:pPr>
                      <a:r>
                        <a:rPr lang="en-US" sz="2000" b="0">
                          <a:solidFill>
                            <a:schemeClr val="tx1"/>
                          </a:solidFill>
                          <a:effectLst/>
                          <a:latin typeface="+mj-lt"/>
                        </a:rPr>
                        <a:t>Thông tin trên trang web </a:t>
                      </a:r>
                      <a:endParaRPr lang="en-US" sz="2000" b="0">
                        <a:solidFill>
                          <a:schemeClr val="tx1"/>
                        </a:solidFill>
                        <a:effectLst/>
                        <a:latin typeface="+mj-lt"/>
                        <a:ea typeface="Times New Roman" panose="02020603050405020304" pitchFamily="18" charset="0"/>
                        <a:cs typeface="Times New Roman" panose="02020603050405020304" pitchFamily="18" charset="0"/>
                      </a:endParaRP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6350" indent="-6350" algn="just">
                        <a:lnSpc>
                          <a:spcPct val="107000"/>
                        </a:lnSpc>
                        <a:spcAft>
                          <a:spcPts val="655"/>
                        </a:spcAft>
                      </a:pPr>
                      <a:r>
                        <a:rPr lang="en-US" sz="2000" b="0">
                          <a:solidFill>
                            <a:schemeClr val="tx1"/>
                          </a:solidFill>
                          <a:effectLst/>
                          <a:latin typeface="+mj-lt"/>
                        </a:rPr>
                        <a:t>Tìm kiếm thông tin trên website </a:t>
                      </a:r>
                      <a:endParaRPr lang="en-US" sz="2000" b="0">
                        <a:solidFill>
                          <a:schemeClr val="tx1"/>
                        </a:solidFill>
                        <a:effectLst/>
                        <a:latin typeface="+mj-lt"/>
                        <a:ea typeface="Times New Roman" panose="02020603050405020304" pitchFamily="18" charset="0"/>
                        <a:cs typeface="Times New Roman" panose="02020603050405020304" pitchFamily="18" charset="0"/>
                      </a:endParaRP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15419796"/>
                  </a:ext>
                </a:extLst>
              </a:tr>
              <a:tr h="3346764">
                <a:tc>
                  <a:txBody>
                    <a:bodyPr/>
                    <a:lstStyle/>
                    <a:p>
                      <a:pPr marL="285750" lvl="0" indent="-285750" algn="l" fontAlgn="base">
                        <a:buFont typeface="Arial" panose="020B0604020202020204" pitchFamily="34" charset="0"/>
                        <a:buChar char="•"/>
                      </a:pPr>
                      <a:r>
                        <a:rPr lang="en-US" sz="2000" b="0" i="0" u="none" strike="noStrike" cap="none">
                          <a:solidFill>
                            <a:schemeClr val="tx1"/>
                          </a:solidFill>
                          <a:effectLst/>
                          <a:latin typeface="+mj-lt"/>
                          <a:ea typeface="+mn-ea"/>
                          <a:cs typeface="+mn-cs"/>
                          <a:sym typeface="Arial"/>
                        </a:rPr>
                        <a:t>Nêu được ví dụ về tin tức và chương trình giải trí có thể xem được khi truy cập Internet (như xem tin dự báo thời tiết, nghe ca nhạc,...). </a:t>
                      </a:r>
                    </a:p>
                    <a:p>
                      <a:pPr marL="285750" indent="-285750" algn="l">
                        <a:buFont typeface="Arial" panose="020B0604020202020204" pitchFamily="34" charset="0"/>
                        <a:buChar char="•"/>
                      </a:pPr>
                      <a:r>
                        <a:rPr lang="en-US" sz="2000" b="0" i="0" u="none" strike="noStrike" cap="none">
                          <a:solidFill>
                            <a:schemeClr val="tx1"/>
                          </a:solidFill>
                          <a:effectLst/>
                          <a:latin typeface="+mj-lt"/>
                          <a:ea typeface="+mn-ea"/>
                          <a:cs typeface="+mn-cs"/>
                          <a:sym typeface="Arial"/>
                        </a:rPr>
                        <a:t>Nêu được ví dụ thông tin nào đó không có sẵn trong máy tính đang sử dụng nhưng có thể tìm thấy trên Internet. </a:t>
                      </a:r>
                    </a:p>
                    <a:p>
                      <a:pPr marL="285750" indent="-285750" algn="l">
                        <a:buFont typeface="Arial" panose="020B0604020202020204" pitchFamily="34" charset="0"/>
                        <a:buChar char="•"/>
                      </a:pPr>
                      <a:r>
                        <a:rPr lang="en-US" sz="2000" b="0" i="0" u="none" strike="noStrike" kern="1200" cap="none">
                          <a:solidFill>
                            <a:schemeClr val="tx1"/>
                          </a:solidFill>
                          <a:effectLst/>
                          <a:latin typeface="+mj-lt"/>
                          <a:ea typeface="+mn-ea"/>
                          <a:cs typeface="+mn-cs"/>
                        </a:rPr>
                        <a:t>Biết được không phải thông tin nào trên Internet cũng phù hợp với lứa tuổi</a:t>
                      </a: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US" sz="2000" b="0" i="0" u="none" strike="noStrike" cap="none">
                          <a:solidFill>
                            <a:schemeClr val="tx1"/>
                          </a:solidFill>
                          <a:effectLst/>
                          <a:latin typeface="+mj-lt"/>
                          <a:ea typeface="+mn-ea"/>
                          <a:cs typeface="+mn-cs"/>
                          <a:sym typeface="Arial"/>
                        </a:rPr>
                        <a:t>Nhận biết và phân biệt được các loại thông tin chính trên trang web: văn bản, hình ảnh, âm thanh, siêu văn bản. </a:t>
                      </a:r>
                    </a:p>
                    <a:p>
                      <a:pPr marL="285750" indent="-285750" algn="l">
                        <a:buFont typeface="Arial" panose="020B0604020202020204" pitchFamily="34" charset="0"/>
                        <a:buChar char="•"/>
                      </a:pPr>
                      <a:r>
                        <a:rPr lang="en-US" sz="2000" b="0" i="0" u="none" strike="noStrike" cap="none">
                          <a:solidFill>
                            <a:schemeClr val="tx1"/>
                          </a:solidFill>
                          <a:effectLst/>
                          <a:latin typeface="+mj-lt"/>
                          <a:ea typeface="+mn-ea"/>
                          <a:cs typeface="+mn-cs"/>
                          <a:sym typeface="Arial"/>
                        </a:rPr>
                        <a:t>Giải thích được sơ lược tác hại khi trẻ em cố tình truy cập vào những trang web không phù hợp lứa tuổi và không nên xem. </a:t>
                      </a:r>
                      <a:endParaRPr lang="en-US" sz="2000" b="0">
                        <a:solidFill>
                          <a:schemeClr val="tx1"/>
                        </a:solidFill>
                        <a:effectLst/>
                        <a:latin typeface="+mj-lt"/>
                        <a:ea typeface="Times New Roman" panose="02020603050405020304" pitchFamily="18" charset="0"/>
                        <a:cs typeface="Times New Roman" panose="02020603050405020304" pitchFamily="18" charset="0"/>
                      </a:endParaRP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lgn="l" fontAlgn="base">
                        <a:buFont typeface="Arial" panose="020B0604020202020204" pitchFamily="34" charset="0"/>
                        <a:buChar char="•"/>
                      </a:pPr>
                      <a:r>
                        <a:rPr lang="en-US" sz="2000" b="0" i="0" u="none" strike="noStrike" cap="none">
                          <a:solidFill>
                            <a:schemeClr val="tx1"/>
                          </a:solidFill>
                          <a:effectLst/>
                          <a:latin typeface="+mj-lt"/>
                          <a:ea typeface="+mn-ea"/>
                          <a:cs typeface="+mn-cs"/>
                          <a:sym typeface="Arial"/>
                        </a:rPr>
                        <a:t>Tìm được trên website cho trước những thông tin phù hợp và có ích cho nhiệm vụ đặt ra. </a:t>
                      </a:r>
                    </a:p>
                    <a:p>
                      <a:pPr marL="285750" indent="-285750" algn="l">
                        <a:buFont typeface="Arial" panose="020B0604020202020204" pitchFamily="34" charset="0"/>
                        <a:buChar char="•"/>
                      </a:pPr>
                      <a:r>
                        <a:rPr lang="en-US" sz="2000" b="0" i="0" u="none" strike="noStrike" cap="none">
                          <a:solidFill>
                            <a:schemeClr val="tx1"/>
                          </a:solidFill>
                          <a:effectLst/>
                          <a:latin typeface="+mj-lt"/>
                          <a:ea typeface="+mn-ea"/>
                          <a:cs typeface="+mn-cs"/>
                          <a:sym typeface="Arial"/>
                        </a:rPr>
                        <a:t>Hợp tác, chia sẻ được thông tin với các bạn trong nhóm để hoàn thành công việc được giao. </a:t>
                      </a:r>
                      <a:endParaRPr lang="en-US" sz="2000" b="0">
                        <a:solidFill>
                          <a:schemeClr val="tx1"/>
                        </a:solidFill>
                        <a:effectLst/>
                        <a:latin typeface="+mj-lt"/>
                        <a:ea typeface="Times New Roman" panose="02020603050405020304" pitchFamily="18" charset="0"/>
                        <a:cs typeface="Times New Roman" panose="02020603050405020304" pitchFamily="18" charset="0"/>
                      </a:endParaRP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2157331"/>
                  </a:ext>
                </a:extLst>
              </a:tr>
            </a:tbl>
          </a:graphicData>
        </a:graphic>
      </p:graphicFrame>
    </p:spTree>
    <p:extLst>
      <p:ext uri="{BB962C8B-B14F-4D97-AF65-F5344CB8AC3E}">
        <p14:creationId xmlns:p14="http://schemas.microsoft.com/office/powerpoint/2010/main" val="3024662699"/>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6F978-8265-E708-C8F6-5DB14F22C53D}"/>
              </a:ext>
            </a:extLst>
          </p:cNvPr>
          <p:cNvSpPr>
            <a:spLocks noGrp="1"/>
          </p:cNvSpPr>
          <p:nvPr>
            <p:ph type="title"/>
          </p:nvPr>
        </p:nvSpPr>
        <p:spPr/>
        <p:txBody>
          <a:bodyPr>
            <a:normAutofit/>
          </a:bodyPr>
          <a:lstStyle/>
          <a:p>
            <a:r>
              <a:rPr lang="en-US" sz="3200"/>
              <a:t>Bài 3: Điều chỉnh YCCĐ</a:t>
            </a:r>
          </a:p>
        </p:txBody>
      </p:sp>
      <p:sp>
        <p:nvSpPr>
          <p:cNvPr id="3" name="Text Placeholder 2">
            <a:extLst>
              <a:ext uri="{FF2B5EF4-FFF2-40B4-BE49-F238E27FC236}">
                <a16:creationId xmlns:a16="http://schemas.microsoft.com/office/drawing/2014/main" id="{03B42357-DB2A-BF55-D446-9BA77E2E0325}"/>
              </a:ext>
            </a:extLst>
          </p:cNvPr>
          <p:cNvSpPr>
            <a:spLocks noGrp="1"/>
          </p:cNvSpPr>
          <p:nvPr>
            <p:ph idx="1"/>
          </p:nvPr>
        </p:nvSpPr>
        <p:spPr>
          <a:xfrm>
            <a:off x="838200" y="1361661"/>
            <a:ext cx="10722429" cy="4626459"/>
          </a:xfrm>
        </p:spPr>
        <p:txBody>
          <a:bodyPr>
            <a:normAutofit/>
          </a:bodyPr>
          <a:lstStyle/>
          <a:p>
            <a:pPr marL="0" indent="0">
              <a:lnSpc>
                <a:spcPct val="100000"/>
              </a:lnSpc>
              <a:spcBef>
                <a:spcPts val="600"/>
              </a:spcBef>
              <a:buNone/>
            </a:pPr>
            <a:r>
              <a:rPr lang="en-US" sz="2400" b="0" i="0">
                <a:solidFill>
                  <a:srgbClr val="414042"/>
                </a:solidFill>
                <a:effectLst/>
                <a:latin typeface="MyriadPro-Regular"/>
              </a:rPr>
              <a:t>YCCĐ của chương trình</a:t>
            </a:r>
          </a:p>
          <a:p>
            <a:pPr algn="just">
              <a:lnSpc>
                <a:spcPct val="100000"/>
              </a:lnSpc>
              <a:spcBef>
                <a:spcPts val="600"/>
              </a:spcBef>
            </a:pPr>
            <a:r>
              <a:rPr lang="vi-VN" sz="2400" b="0" i="0">
                <a:solidFill>
                  <a:srgbClr val="414042"/>
                </a:solidFill>
                <a:effectLst/>
                <a:latin typeface="MyriadPro-Regular"/>
              </a:rPr>
              <a:t>Nhận biết và phân biệt được các loại thông tin chính trên trang</a:t>
            </a:r>
            <a:r>
              <a:rPr lang="en-US" sz="2400" b="0" i="0">
                <a:solidFill>
                  <a:srgbClr val="414042"/>
                </a:solidFill>
                <a:effectLst/>
                <a:latin typeface="MyriadPro-Regular"/>
              </a:rPr>
              <a:t> </a:t>
            </a:r>
            <a:r>
              <a:rPr lang="vi-VN" sz="2400" b="0" i="0">
                <a:solidFill>
                  <a:srgbClr val="414042"/>
                </a:solidFill>
                <a:effectLst/>
                <a:latin typeface="MyriadPro-Regular"/>
              </a:rPr>
              <a:t>web: văn bản, hình ảnh, âm thanh và</a:t>
            </a:r>
            <a:r>
              <a:rPr lang="vi-VN" sz="2400" b="0" i="0">
                <a:solidFill>
                  <a:srgbClr val="FF0000"/>
                </a:solidFill>
                <a:effectLst/>
                <a:highlight>
                  <a:srgbClr val="FFFF00"/>
                </a:highlight>
                <a:latin typeface="MyriadPro-Regular"/>
              </a:rPr>
              <a:t> siêu </a:t>
            </a:r>
            <a:r>
              <a:rPr lang="en-US" sz="2400" b="0" i="0">
                <a:solidFill>
                  <a:srgbClr val="FF0000"/>
                </a:solidFill>
                <a:effectLst/>
                <a:highlight>
                  <a:srgbClr val="FFFF00"/>
                </a:highlight>
                <a:latin typeface="MyriadPro-Regular"/>
              </a:rPr>
              <a:t>văn bản</a:t>
            </a:r>
          </a:p>
          <a:p>
            <a:pPr algn="just">
              <a:lnSpc>
                <a:spcPct val="100000"/>
              </a:lnSpc>
              <a:spcBef>
                <a:spcPts val="600"/>
              </a:spcBef>
            </a:pPr>
            <a:r>
              <a:rPr lang="en-US" sz="2400">
                <a:solidFill>
                  <a:srgbClr val="414042"/>
                </a:solidFill>
                <a:latin typeface="MyriadPro-Regular"/>
              </a:rPr>
              <a:t>G</a:t>
            </a:r>
            <a:r>
              <a:rPr lang="vi-VN" sz="2400" b="0" i="0">
                <a:solidFill>
                  <a:srgbClr val="414042"/>
                </a:solidFill>
                <a:effectLst/>
                <a:latin typeface="MyriadPro-Regular"/>
              </a:rPr>
              <a:t>iải thích được sơ lược tác hại khi trẻ em cố tình truy cập vào những</a:t>
            </a:r>
            <a:r>
              <a:rPr lang="en-US" sz="2400" b="0" i="0">
                <a:solidFill>
                  <a:srgbClr val="414042"/>
                </a:solidFill>
                <a:effectLst/>
                <a:latin typeface="MyriadPro-Regular"/>
              </a:rPr>
              <a:t> </a:t>
            </a:r>
            <a:r>
              <a:rPr lang="vi-VN" sz="2400" b="0" i="0">
                <a:solidFill>
                  <a:srgbClr val="414042"/>
                </a:solidFill>
                <a:effectLst/>
                <a:latin typeface="MyriadPro-Regular"/>
              </a:rPr>
              <a:t>trang web không phù hợp lứa tuổi và không nên xem.</a:t>
            </a:r>
            <a:endParaRPr lang="en-US" sz="2800"/>
          </a:p>
        </p:txBody>
      </p:sp>
      <p:pic>
        <p:nvPicPr>
          <p:cNvPr id="7" name="Picture 6">
            <a:extLst>
              <a:ext uri="{FF2B5EF4-FFF2-40B4-BE49-F238E27FC236}">
                <a16:creationId xmlns:a16="http://schemas.microsoft.com/office/drawing/2014/main" id="{CCD35177-6848-E0FE-5278-1E187049F29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071422" y="3581401"/>
            <a:ext cx="8049156" cy="3156856"/>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1677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21B234-9B4F-45BA-8A31-6C75CD77D8B2}"/>
              </a:ext>
            </a:extLst>
          </p:cNvPr>
          <p:cNvSpPr>
            <a:spLocks noGrp="1"/>
          </p:cNvSpPr>
          <p:nvPr>
            <p:ph type="title"/>
          </p:nvPr>
        </p:nvSpPr>
        <p:spPr/>
        <p:txBody>
          <a:bodyPr/>
          <a:lstStyle/>
          <a:p>
            <a:r>
              <a:rPr lang="en-US">
                <a:cs typeface="Times New Roman" panose="02020603050405020304" pitchFamily="18" charset="0"/>
              </a:rPr>
              <a:t>Trang web</a:t>
            </a:r>
          </a:p>
        </p:txBody>
      </p:sp>
      <p:sp>
        <p:nvSpPr>
          <p:cNvPr id="9" name="Content Placeholder 8">
            <a:extLst>
              <a:ext uri="{FF2B5EF4-FFF2-40B4-BE49-F238E27FC236}">
                <a16:creationId xmlns:a16="http://schemas.microsoft.com/office/drawing/2014/main" id="{60530813-1391-4CA6-A131-D95F576BDABF}"/>
              </a:ext>
            </a:extLst>
          </p:cNvPr>
          <p:cNvSpPr>
            <a:spLocks noGrp="1"/>
          </p:cNvSpPr>
          <p:nvPr>
            <p:ph idx="1"/>
          </p:nvPr>
        </p:nvSpPr>
        <p:spPr/>
        <p:txBody>
          <a:bodyPr/>
          <a:lstStyle/>
          <a:p>
            <a:r>
              <a:rPr lang="en-US"/>
              <a:t>Trang web phù hợp </a:t>
            </a:r>
            <a:r>
              <a:rPr lang="en-US">
                <a:hlinkClick r:id="rId2"/>
              </a:rPr>
              <a:t>https://thieunhivietnam.vn/</a:t>
            </a:r>
            <a:endParaRPr lang="en-US"/>
          </a:p>
          <a:p>
            <a:r>
              <a:rPr lang="en-US"/>
              <a:t>Tránh những trang web không phù hợp với lứa tuổi</a:t>
            </a:r>
          </a:p>
        </p:txBody>
      </p:sp>
      <p:pic>
        <p:nvPicPr>
          <p:cNvPr id="6" name="Picture 5">
            <a:extLst>
              <a:ext uri="{FF2B5EF4-FFF2-40B4-BE49-F238E27FC236}">
                <a16:creationId xmlns:a16="http://schemas.microsoft.com/office/drawing/2014/main" id="{3F3EFAB2-8588-4B05-AD6B-456F888DADC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21351" y="3702381"/>
            <a:ext cx="1555974" cy="2098627"/>
          </a:xfrm>
          <a:prstGeom prst="rect">
            <a:avLst/>
          </a:prstGeom>
        </p:spPr>
      </p:pic>
      <p:pic>
        <p:nvPicPr>
          <p:cNvPr id="8" name="Picture 7">
            <a:extLst>
              <a:ext uri="{FF2B5EF4-FFF2-40B4-BE49-F238E27FC236}">
                <a16:creationId xmlns:a16="http://schemas.microsoft.com/office/drawing/2014/main" id="{0A3AD22A-C129-4744-84CB-EDB1236335F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209314" y="3767258"/>
            <a:ext cx="1689325" cy="2033750"/>
          </a:xfrm>
          <a:prstGeom prst="rect">
            <a:avLst/>
          </a:prstGeom>
        </p:spPr>
      </p:pic>
      <p:pic>
        <p:nvPicPr>
          <p:cNvPr id="11" name="Picture 10">
            <a:extLst>
              <a:ext uri="{FF2B5EF4-FFF2-40B4-BE49-F238E27FC236}">
                <a16:creationId xmlns:a16="http://schemas.microsoft.com/office/drawing/2014/main" id="{8A641E1E-2C41-4CE0-AB13-C6192FC0DF53}"/>
              </a:ext>
            </a:extLst>
          </p:cNvPr>
          <p:cNvPicPr>
            <a:picLocks noChangeAspect="1"/>
          </p:cNvPicPr>
          <p:nvPr/>
        </p:nvPicPr>
        <p:blipFill>
          <a:blip r:embed="rId5"/>
          <a:stretch>
            <a:fillRect/>
          </a:stretch>
        </p:blipFill>
        <p:spPr>
          <a:xfrm>
            <a:off x="827314" y="2775858"/>
            <a:ext cx="5064602" cy="3401106"/>
          </a:xfrm>
          <a:prstGeom prst="rect">
            <a:avLst/>
          </a:prstGeom>
        </p:spPr>
      </p:pic>
    </p:spTree>
    <p:extLst>
      <p:ext uri="{BB962C8B-B14F-4D97-AF65-F5344CB8AC3E}">
        <p14:creationId xmlns:p14="http://schemas.microsoft.com/office/powerpoint/2010/main" val="3251326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377F1-86B3-446E-9228-952969155946}"/>
              </a:ext>
            </a:extLst>
          </p:cNvPr>
          <p:cNvSpPr>
            <a:spLocks noGrp="1"/>
          </p:cNvSpPr>
          <p:nvPr>
            <p:ph type="title"/>
          </p:nvPr>
        </p:nvSpPr>
        <p:spPr>
          <a:xfrm>
            <a:off x="743197" y="516094"/>
            <a:ext cx="10515600" cy="1224301"/>
          </a:xfrm>
          <a:prstGeom prst="rect">
            <a:avLst/>
          </a:prstGeom>
        </p:spPr>
        <p:txBody>
          <a:bodyPr>
            <a:normAutofit/>
          </a:bodyPr>
          <a:lstStyle/>
          <a:p>
            <a:pPr>
              <a:lnSpc>
                <a:spcPct val="100000"/>
              </a:lnSpc>
            </a:pPr>
            <a:r>
              <a:rPr lang="en-US" sz="2400">
                <a:solidFill>
                  <a:srgbClr val="910119"/>
                </a:solidFill>
              </a:rPr>
              <a:t>Chủ đề C</a:t>
            </a:r>
            <a:br>
              <a:rPr lang="en-US" sz="2400">
                <a:solidFill>
                  <a:srgbClr val="910119"/>
                </a:solidFill>
              </a:rPr>
            </a:br>
            <a:r>
              <a:rPr lang="vi-VN" sz="3200"/>
              <a:t>Tổ chức lưu trữ, tìm kiếm và trao đổi thông tin</a:t>
            </a:r>
            <a:endParaRPr lang="en-US" sz="3200" dirty="0"/>
          </a:p>
        </p:txBody>
      </p:sp>
      <p:graphicFrame>
        <p:nvGraphicFramePr>
          <p:cNvPr id="4" name="Table 3">
            <a:extLst>
              <a:ext uri="{FF2B5EF4-FFF2-40B4-BE49-F238E27FC236}">
                <a16:creationId xmlns:a16="http://schemas.microsoft.com/office/drawing/2014/main" id="{EA7CA1D3-AFAC-4BC2-9B5F-D485B543BB02}"/>
              </a:ext>
            </a:extLst>
          </p:cNvPr>
          <p:cNvGraphicFramePr>
            <a:graphicFrameLocks noGrp="1"/>
          </p:cNvGraphicFramePr>
          <p:nvPr>
            <p:extLst>
              <p:ext uri="{D42A27DB-BD31-4B8C-83A1-F6EECF244321}">
                <p14:modId xmlns:p14="http://schemas.microsoft.com/office/powerpoint/2010/main" val="3832860772"/>
              </p:ext>
            </p:extLst>
          </p:nvPr>
        </p:nvGraphicFramePr>
        <p:xfrm>
          <a:off x="696459" y="1772417"/>
          <a:ext cx="10657341" cy="3313165"/>
        </p:xfrm>
        <a:graphic>
          <a:graphicData uri="http://schemas.openxmlformats.org/drawingml/2006/table">
            <a:tbl>
              <a:tblPr firstRow="1" firstCol="1" bandRow="1">
                <a:tableStyleId>{5C22544A-7EE6-4342-B048-85BDC9FD1C3A}</a:tableStyleId>
              </a:tblPr>
              <a:tblGrid>
                <a:gridCol w="3646942">
                  <a:extLst>
                    <a:ext uri="{9D8B030D-6E8A-4147-A177-3AD203B41FA5}">
                      <a16:colId xmlns:a16="http://schemas.microsoft.com/office/drawing/2014/main" val="1185141195"/>
                    </a:ext>
                  </a:extLst>
                </a:gridCol>
                <a:gridCol w="3657600">
                  <a:extLst>
                    <a:ext uri="{9D8B030D-6E8A-4147-A177-3AD203B41FA5}">
                      <a16:colId xmlns:a16="http://schemas.microsoft.com/office/drawing/2014/main" val="649993068"/>
                    </a:ext>
                  </a:extLst>
                </a:gridCol>
                <a:gridCol w="3352799">
                  <a:extLst>
                    <a:ext uri="{9D8B030D-6E8A-4147-A177-3AD203B41FA5}">
                      <a16:colId xmlns:a16="http://schemas.microsoft.com/office/drawing/2014/main" val="4166059174"/>
                    </a:ext>
                  </a:extLst>
                </a:gridCol>
              </a:tblGrid>
              <a:tr h="532055">
                <a:tc>
                  <a:txBody>
                    <a:bodyPr/>
                    <a:lstStyle/>
                    <a:p>
                      <a:pPr marL="1905" indent="-6350" algn="ctr">
                        <a:lnSpc>
                          <a:spcPct val="107000"/>
                        </a:lnSpc>
                        <a:spcAft>
                          <a:spcPts val="655"/>
                        </a:spcAft>
                      </a:pPr>
                      <a:r>
                        <a:rPr lang="en-US" sz="2800" b="1">
                          <a:solidFill>
                            <a:schemeClr val="bg1">
                              <a:lumMod val="95000"/>
                            </a:schemeClr>
                          </a:solidFill>
                          <a:effectLst/>
                          <a:latin typeface="+mj-lt"/>
                          <a:ea typeface="Times New Roman" panose="02020603050405020304" pitchFamily="18" charset="0"/>
                          <a:cs typeface="Times New Roman" panose="02020603050405020304" pitchFamily="18" charset="0"/>
                        </a:rPr>
                        <a:t>Lớp 3</a:t>
                      </a: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4F87"/>
                    </a:solidFill>
                  </a:tcPr>
                </a:tc>
                <a:tc>
                  <a:txBody>
                    <a:bodyPr/>
                    <a:lstStyle/>
                    <a:p>
                      <a:pPr marL="1905" marR="0" lvl="0" indent="-6350" algn="ctr" defTabSz="914400" rtl="0" eaLnBrk="1" fontAlgn="auto" latinLnBrk="0" hangingPunct="1">
                        <a:lnSpc>
                          <a:spcPct val="107000"/>
                        </a:lnSpc>
                        <a:spcBef>
                          <a:spcPts val="0"/>
                        </a:spcBef>
                        <a:spcAft>
                          <a:spcPts val="655"/>
                        </a:spcAft>
                        <a:buClr>
                          <a:srgbClr val="000000"/>
                        </a:buClr>
                        <a:buSzTx/>
                        <a:buFont typeface="Arial"/>
                        <a:buNone/>
                        <a:tabLst/>
                        <a:defRPr/>
                      </a:pPr>
                      <a:r>
                        <a:rPr kumimoji="0" lang="en-US" sz="2800" b="1" i="0" u="none" strike="noStrike" kern="0" cap="none" spc="0" normalizeH="0" baseline="0" noProof="0">
                          <a:ln>
                            <a:noFill/>
                          </a:ln>
                          <a:solidFill>
                            <a:schemeClr val="bg1">
                              <a:lumMod val="95000"/>
                            </a:schemeClr>
                          </a:solidFill>
                          <a:effectLst/>
                          <a:uLnTx/>
                          <a:uFillTx/>
                          <a:latin typeface="+mj-lt"/>
                          <a:ea typeface="Times New Roman" panose="02020603050405020304" pitchFamily="18" charset="0"/>
                          <a:cs typeface="Times New Roman" panose="02020603050405020304" pitchFamily="18" charset="0"/>
                          <a:sym typeface="Arial"/>
                        </a:rPr>
                        <a:t>Lớp 4</a:t>
                      </a: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4F87"/>
                    </a:solidFill>
                  </a:tcPr>
                </a:tc>
                <a:tc>
                  <a:txBody>
                    <a:bodyPr/>
                    <a:lstStyle/>
                    <a:p>
                      <a:pPr marL="1905" marR="0" lvl="0" indent="-6350" algn="ctr" defTabSz="914400" rtl="0" eaLnBrk="1" fontAlgn="auto" latinLnBrk="0" hangingPunct="1">
                        <a:lnSpc>
                          <a:spcPct val="107000"/>
                        </a:lnSpc>
                        <a:spcBef>
                          <a:spcPts val="0"/>
                        </a:spcBef>
                        <a:spcAft>
                          <a:spcPts val="655"/>
                        </a:spcAft>
                        <a:buClr>
                          <a:srgbClr val="000000"/>
                        </a:buClr>
                        <a:buSzTx/>
                        <a:buFont typeface="Arial"/>
                        <a:buNone/>
                        <a:tabLst/>
                        <a:defRPr/>
                      </a:pPr>
                      <a:r>
                        <a:rPr kumimoji="0" lang="en-US" sz="2800" b="1" i="0" u="none" strike="noStrike" kern="0" cap="none" spc="0" normalizeH="0" baseline="0" noProof="0">
                          <a:ln>
                            <a:noFill/>
                          </a:ln>
                          <a:solidFill>
                            <a:schemeClr val="bg1">
                              <a:lumMod val="95000"/>
                            </a:schemeClr>
                          </a:solidFill>
                          <a:effectLst/>
                          <a:uLnTx/>
                          <a:uFillTx/>
                          <a:latin typeface="+mj-lt"/>
                          <a:ea typeface="Times New Roman" panose="02020603050405020304" pitchFamily="18" charset="0"/>
                          <a:cs typeface="Times New Roman" panose="02020603050405020304" pitchFamily="18" charset="0"/>
                          <a:sym typeface="Arial"/>
                        </a:rPr>
                        <a:t>Lớp 5</a:t>
                      </a: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4F87"/>
                    </a:solidFill>
                  </a:tcPr>
                </a:tc>
                <a:extLst>
                  <a:ext uri="{0D108BD9-81ED-4DB2-BD59-A6C34878D82A}">
                    <a16:rowId xmlns:a16="http://schemas.microsoft.com/office/drawing/2014/main" val="1013292272"/>
                  </a:ext>
                </a:extLst>
              </a:tr>
              <a:tr h="1064110">
                <a:tc>
                  <a:txBody>
                    <a:bodyPr/>
                    <a:lstStyle/>
                    <a:p>
                      <a:pPr marL="338455" indent="-342900" algn="l">
                        <a:lnSpc>
                          <a:spcPct val="150000"/>
                        </a:lnSpc>
                        <a:spcAft>
                          <a:spcPts val="655"/>
                        </a:spcAft>
                        <a:buFont typeface="Arial" panose="020B0604020202020204" pitchFamily="34" charset="0"/>
                        <a:buChar char="•"/>
                      </a:pPr>
                      <a:r>
                        <a:rPr lang="en-US" sz="2400" b="1">
                          <a:solidFill>
                            <a:srgbClr val="000000"/>
                          </a:solidFill>
                          <a:effectLst/>
                          <a:latin typeface="+mj-lt"/>
                          <a:ea typeface="Times New Roman" panose="02020603050405020304" pitchFamily="18" charset="0"/>
                          <a:cs typeface="Times New Roman" panose="02020603050405020304" pitchFamily="18" charset="0"/>
                        </a:rPr>
                        <a:t>Sắp xếp để dễ tìm  </a:t>
                      </a:r>
                    </a:p>
                    <a:p>
                      <a:pPr marL="338455" indent="-342900" algn="l">
                        <a:lnSpc>
                          <a:spcPct val="150000"/>
                        </a:lnSpc>
                        <a:spcAft>
                          <a:spcPts val="655"/>
                        </a:spcAft>
                        <a:buFont typeface="Arial" panose="020B0604020202020204" pitchFamily="34" charset="0"/>
                        <a:buChar char="•"/>
                      </a:pPr>
                      <a:r>
                        <a:rPr lang="en-US" sz="2400" b="1">
                          <a:solidFill>
                            <a:srgbClr val="000000"/>
                          </a:solidFill>
                          <a:effectLst/>
                          <a:latin typeface="+mj-lt"/>
                          <a:cs typeface="Times New Roman" panose="02020603050405020304" pitchFamily="18" charset="0"/>
                        </a:rPr>
                        <a:t>Làm quen với thư mục lưu trữ thông tin trong máy tính </a:t>
                      </a: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42900" indent="-342900" algn="l">
                        <a:lnSpc>
                          <a:spcPct val="150000"/>
                        </a:lnSpc>
                        <a:spcAft>
                          <a:spcPts val="655"/>
                        </a:spcAft>
                        <a:buFont typeface="Arial" panose="020B0604020202020204" pitchFamily="34" charset="0"/>
                        <a:buChar char="•"/>
                      </a:pPr>
                      <a:r>
                        <a:rPr lang="en-US" sz="2400" b="1">
                          <a:solidFill>
                            <a:srgbClr val="000000"/>
                          </a:solidFill>
                          <a:effectLst/>
                          <a:latin typeface="+mj-lt"/>
                          <a:ea typeface="Times New Roman" panose="02020603050405020304" pitchFamily="18" charset="0"/>
                          <a:cs typeface="Times New Roman" panose="02020603050405020304" pitchFamily="18" charset="0"/>
                        </a:rPr>
                        <a:t>Bước đầu tìm kiếm thông tin trên Internet </a:t>
                      </a:r>
                    </a:p>
                    <a:p>
                      <a:pPr marL="342900" indent="-342900" algn="l">
                        <a:lnSpc>
                          <a:spcPct val="150000"/>
                        </a:lnSpc>
                        <a:spcAft>
                          <a:spcPts val="655"/>
                        </a:spcAft>
                        <a:buFont typeface="Arial" panose="020B0604020202020204" pitchFamily="34" charset="0"/>
                        <a:buChar char="•"/>
                      </a:pPr>
                      <a:r>
                        <a:rPr lang="en-US" sz="2400" b="1">
                          <a:solidFill>
                            <a:srgbClr val="000000"/>
                          </a:solidFill>
                          <a:effectLst/>
                          <a:latin typeface="+mj-lt"/>
                          <a:cs typeface="Times New Roman" panose="02020603050405020304" pitchFamily="18" charset="0"/>
                        </a:rPr>
                        <a:t>Tổ chức cây thư mục lưu trữ thông tin trong máy tính  </a:t>
                      </a: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42900" indent="-342900" algn="l">
                        <a:lnSpc>
                          <a:spcPct val="150000"/>
                        </a:lnSpc>
                        <a:spcAft>
                          <a:spcPts val="655"/>
                        </a:spcAft>
                        <a:buFont typeface="Arial" panose="020B0604020202020204" pitchFamily="34" charset="0"/>
                        <a:buChar char="•"/>
                      </a:pPr>
                      <a:r>
                        <a:rPr lang="en-US" sz="2400" b="1">
                          <a:solidFill>
                            <a:srgbClr val="000000"/>
                          </a:solidFill>
                          <a:effectLst/>
                          <a:latin typeface="+mj-lt"/>
                          <a:ea typeface="Times New Roman" panose="02020603050405020304" pitchFamily="18" charset="0"/>
                          <a:cs typeface="Times New Roman" panose="02020603050405020304" pitchFamily="18" charset="0"/>
                        </a:rPr>
                        <a:t>Tìm kiếm thông tin trong giải quyết vấn đề </a:t>
                      </a:r>
                    </a:p>
                    <a:p>
                      <a:pPr marL="342900" indent="-342900" algn="l">
                        <a:lnSpc>
                          <a:spcPct val="150000"/>
                        </a:lnSpc>
                        <a:spcAft>
                          <a:spcPts val="655"/>
                        </a:spcAft>
                        <a:buFont typeface="Arial" panose="020B0604020202020204" pitchFamily="34" charset="0"/>
                        <a:buChar char="•"/>
                      </a:pPr>
                      <a:r>
                        <a:rPr lang="en-US" sz="2400" b="1">
                          <a:solidFill>
                            <a:srgbClr val="000000"/>
                          </a:solidFill>
                          <a:effectLst/>
                          <a:latin typeface="+mj-lt"/>
                          <a:cs typeface="Times New Roman" panose="02020603050405020304" pitchFamily="18" charset="0"/>
                        </a:rPr>
                        <a:t>Cây thư mục và tìm tệp trên máy tính </a:t>
                      </a: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15419796"/>
                  </a:ext>
                </a:extLst>
              </a:tr>
            </a:tbl>
          </a:graphicData>
        </a:graphic>
      </p:graphicFrame>
    </p:spTree>
    <p:extLst>
      <p:ext uri="{BB962C8B-B14F-4D97-AF65-F5344CB8AC3E}">
        <p14:creationId xmlns:p14="http://schemas.microsoft.com/office/powerpoint/2010/main" val="1914769545"/>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1D748-4AF2-4A6E-A5C9-EE686DD615C1}"/>
              </a:ext>
            </a:extLst>
          </p:cNvPr>
          <p:cNvSpPr>
            <a:spLocks noGrp="1"/>
          </p:cNvSpPr>
          <p:nvPr>
            <p:ph type="body" idx="1"/>
          </p:nvPr>
        </p:nvSpPr>
        <p:spPr>
          <a:xfrm>
            <a:off x="119396" y="980777"/>
            <a:ext cx="11573197" cy="724247"/>
          </a:xfrm>
        </p:spPr>
        <p:txBody>
          <a:bodyPr/>
          <a:lstStyle/>
          <a:p>
            <a:pPr marL="457200" marR="0" lvl="0" indent="-228600" algn="ctr" defTabSz="914400" rtl="0" eaLnBrk="1" fontAlgn="auto" latinLnBrk="0" hangingPunct="1">
              <a:lnSpc>
                <a:spcPct val="100000"/>
              </a:lnSpc>
              <a:spcBef>
                <a:spcPts val="1000"/>
              </a:spcBef>
              <a:spcAft>
                <a:spcPts val="0"/>
              </a:spcAft>
              <a:buClr>
                <a:srgbClr val="ED7D31"/>
              </a:buClr>
              <a:buSzPts val="5400"/>
              <a:buFont typeface="Arial"/>
              <a:buNone/>
              <a:tabLst/>
              <a:defRPr/>
            </a:pPr>
            <a:r>
              <a:rPr lang="en-US" sz="2800" dirty="0" err="1">
                <a:solidFill>
                  <a:srgbClr val="910119"/>
                </a:solidFill>
              </a:rPr>
              <a:t>Chủ</a:t>
            </a:r>
            <a:r>
              <a:rPr lang="en-US" sz="2800" dirty="0">
                <a:solidFill>
                  <a:srgbClr val="910119"/>
                </a:solidFill>
              </a:rPr>
              <a:t> </a:t>
            </a:r>
            <a:r>
              <a:rPr lang="en-US" sz="2800" dirty="0" err="1">
                <a:solidFill>
                  <a:srgbClr val="910119"/>
                </a:solidFill>
              </a:rPr>
              <a:t>đề</a:t>
            </a:r>
            <a:r>
              <a:rPr lang="en-US" sz="2800" dirty="0">
                <a:solidFill>
                  <a:srgbClr val="910119"/>
                </a:solidFill>
              </a:rPr>
              <a:t> C</a:t>
            </a:r>
            <a:br>
              <a:rPr lang="en-US" sz="2800" dirty="0">
                <a:solidFill>
                  <a:srgbClr val="910119"/>
                </a:solidFill>
              </a:rPr>
            </a:br>
            <a:r>
              <a:rPr lang="vi-VN" sz="3600" dirty="0" err="1"/>
              <a:t>Tổ</a:t>
            </a:r>
            <a:r>
              <a:rPr lang="vi-VN" sz="3600" dirty="0"/>
              <a:t> </a:t>
            </a:r>
            <a:r>
              <a:rPr lang="vi-VN" sz="3600" dirty="0" err="1"/>
              <a:t>chức</a:t>
            </a:r>
            <a:r>
              <a:rPr lang="vi-VN" sz="3600" dirty="0"/>
              <a:t> lưu </a:t>
            </a:r>
            <a:r>
              <a:rPr lang="vi-VN" sz="3600" dirty="0" err="1"/>
              <a:t>trữ</a:t>
            </a:r>
            <a:r>
              <a:rPr lang="vi-VN" sz="3600" dirty="0"/>
              <a:t>, </a:t>
            </a:r>
            <a:r>
              <a:rPr lang="vi-VN" sz="3600" dirty="0" err="1"/>
              <a:t>tìm</a:t>
            </a:r>
            <a:r>
              <a:rPr lang="vi-VN" sz="3600" dirty="0"/>
              <a:t> </a:t>
            </a:r>
            <a:r>
              <a:rPr lang="vi-VN" sz="3600" dirty="0" err="1"/>
              <a:t>kiếm</a:t>
            </a:r>
            <a:r>
              <a:rPr lang="vi-VN" sz="3600" dirty="0"/>
              <a:t> </a:t>
            </a:r>
            <a:r>
              <a:rPr lang="vi-VN" sz="3600" dirty="0" err="1"/>
              <a:t>và</a:t>
            </a:r>
            <a:r>
              <a:rPr lang="vi-VN" sz="3600" dirty="0"/>
              <a:t> trao </a:t>
            </a:r>
            <a:r>
              <a:rPr lang="vi-VN" sz="3600" dirty="0" err="1"/>
              <a:t>đổi</a:t>
            </a:r>
            <a:r>
              <a:rPr lang="vi-VN" sz="3600" dirty="0"/>
              <a:t> thông tin</a:t>
            </a:r>
            <a:endParaRPr kumimoji="0" lang="en-US" sz="5400" b="0" i="0" u="none" strike="noStrike" kern="1200" cap="none" spc="0" normalizeH="0" baseline="0" noProof="0" dirty="0">
              <a:ln>
                <a:noFill/>
              </a:ln>
              <a:solidFill>
                <a:srgbClr val="ED7D31"/>
              </a:solidFill>
              <a:effectLst/>
              <a:uLnTx/>
              <a:uFillTx/>
              <a:latin typeface="Cambria"/>
              <a:sym typeface="Cambria"/>
            </a:endParaRPr>
          </a:p>
        </p:txBody>
      </p:sp>
      <p:graphicFrame>
        <p:nvGraphicFramePr>
          <p:cNvPr id="3" name="Table 4">
            <a:extLst>
              <a:ext uri="{FF2B5EF4-FFF2-40B4-BE49-F238E27FC236}">
                <a16:creationId xmlns:a16="http://schemas.microsoft.com/office/drawing/2014/main" id="{C1654232-351F-4A06-8969-A2BAE41AA917}"/>
              </a:ext>
            </a:extLst>
          </p:cNvPr>
          <p:cNvGraphicFramePr>
            <a:graphicFrameLocks noGrp="1"/>
          </p:cNvGraphicFramePr>
          <p:nvPr>
            <p:extLst>
              <p:ext uri="{D42A27DB-BD31-4B8C-83A1-F6EECF244321}">
                <p14:modId xmlns:p14="http://schemas.microsoft.com/office/powerpoint/2010/main" val="3847837824"/>
              </p:ext>
            </p:extLst>
          </p:nvPr>
        </p:nvGraphicFramePr>
        <p:xfrm>
          <a:off x="416281" y="1954045"/>
          <a:ext cx="11292789" cy="4568675"/>
        </p:xfrm>
        <a:graphic>
          <a:graphicData uri="http://schemas.openxmlformats.org/drawingml/2006/table">
            <a:tbl>
              <a:tblPr firstRow="1" bandRow="1">
                <a:tableStyleId>{5C22544A-7EE6-4342-B048-85BDC9FD1C3A}</a:tableStyleId>
              </a:tblPr>
              <a:tblGrid>
                <a:gridCol w="1478113">
                  <a:extLst>
                    <a:ext uri="{9D8B030D-6E8A-4147-A177-3AD203B41FA5}">
                      <a16:colId xmlns:a16="http://schemas.microsoft.com/office/drawing/2014/main" val="1929525508"/>
                    </a:ext>
                  </a:extLst>
                </a:gridCol>
                <a:gridCol w="7776279">
                  <a:extLst>
                    <a:ext uri="{9D8B030D-6E8A-4147-A177-3AD203B41FA5}">
                      <a16:colId xmlns:a16="http://schemas.microsoft.com/office/drawing/2014/main" val="20001"/>
                    </a:ext>
                  </a:extLst>
                </a:gridCol>
                <a:gridCol w="2038397">
                  <a:extLst>
                    <a:ext uri="{9D8B030D-6E8A-4147-A177-3AD203B41FA5}">
                      <a16:colId xmlns:a16="http://schemas.microsoft.com/office/drawing/2014/main" val="787353860"/>
                    </a:ext>
                  </a:extLst>
                </a:gridCol>
              </a:tblGrid>
              <a:tr h="389177">
                <a:tc>
                  <a:txBody>
                    <a:bodyPr/>
                    <a:lstStyle/>
                    <a:p>
                      <a:pPr algn="ctr"/>
                      <a:r>
                        <a:rPr lang="en-US" sz="2200" dirty="0" err="1">
                          <a:latin typeface="Calibri (Body)"/>
                        </a:rPr>
                        <a:t>Bài</a:t>
                      </a:r>
                      <a:r>
                        <a:rPr lang="en-US" sz="2200" dirty="0">
                          <a:latin typeface="Calibri (Body)"/>
                        </a:rPr>
                        <a:t> </a:t>
                      </a:r>
                      <a:r>
                        <a:rPr lang="en-US" sz="2200" dirty="0" err="1">
                          <a:latin typeface="Calibri (Body)"/>
                        </a:rPr>
                        <a:t>học</a:t>
                      </a:r>
                      <a:endParaRPr lang="en-US" sz="2200" dirty="0">
                        <a:latin typeface="Calibri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latin typeface="Calibri (Body)"/>
                        </a:rPr>
                        <a:t>YCCĐ</a:t>
                      </a:r>
                      <a:endParaRPr lang="en-US" sz="2200" dirty="0">
                        <a:latin typeface="Calibri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latin typeface="Calibri (Body)"/>
                        </a:rPr>
                        <a:t>Mục kiến thức</a:t>
                      </a:r>
                      <a:endParaRPr lang="en-US" sz="2200" dirty="0">
                        <a:latin typeface="Calibri (Body)"/>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7351659"/>
                  </a:ext>
                </a:extLst>
              </a:tr>
              <a:tr h="1918087">
                <a:tc>
                  <a:txBody>
                    <a:bodyPr/>
                    <a:lstStyle/>
                    <a:p>
                      <a:pPr algn="l"/>
                      <a:r>
                        <a:rPr lang="en-US" sz="2200" b="1" err="1">
                          <a:latin typeface="Calibri (Body)"/>
                        </a:rPr>
                        <a:t>Bài</a:t>
                      </a:r>
                      <a:r>
                        <a:rPr lang="en-US" sz="2200" b="1" baseline="0">
                          <a:latin typeface="Calibri (Body)"/>
                        </a:rPr>
                        <a:t> 4: Tìm kiếm thông tin trên Internet</a:t>
                      </a:r>
                      <a:endParaRPr lang="en-US" sz="2200" dirty="0">
                        <a:latin typeface="Calibri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rtl="0">
                        <a:buFont typeface="Arial" pitchFamily="34" charset="0"/>
                        <a:buChar char="•"/>
                      </a:pPr>
                      <a:r>
                        <a:rPr lang="vi-VN" sz="2200" b="0" i="0" kern="1200">
                          <a:solidFill>
                            <a:schemeClr val="dk1"/>
                          </a:solidFill>
                          <a:effectLst/>
                          <a:latin typeface="Calibri (Body)"/>
                          <a:ea typeface="+mn-ea"/>
                          <a:cs typeface="+mn-cs"/>
                        </a:rPr>
                        <a:t>Xác định được chủ đề (từ khoá) của thông tin cần tìm.</a:t>
                      </a:r>
                      <a:endParaRPr lang="en-US" sz="2200" b="0" i="0" kern="1200">
                        <a:solidFill>
                          <a:schemeClr val="dk1"/>
                        </a:solidFill>
                        <a:effectLst/>
                        <a:latin typeface="Calibri (Body)"/>
                        <a:ea typeface="+mn-ea"/>
                        <a:cs typeface="+mn-cs"/>
                      </a:endParaRPr>
                    </a:p>
                    <a:p>
                      <a:pPr marL="285750" indent="-285750" algn="just" rtl="0">
                        <a:buFont typeface="Arial" pitchFamily="34" charset="0"/>
                        <a:buChar char="•"/>
                      </a:pPr>
                      <a:r>
                        <a:rPr lang="vi-VN" sz="2200" b="0" i="0" kern="1200">
                          <a:solidFill>
                            <a:schemeClr val="dk1"/>
                          </a:solidFill>
                          <a:effectLst/>
                          <a:latin typeface="Calibri (Body)"/>
                          <a:ea typeface="+mn-ea"/>
                          <a:cs typeface="+mn-cs"/>
                        </a:rPr>
                        <a:t>Biết cách dùng máy tìm kiếm để tìm thông tin theo từ khoá.</a:t>
                      </a:r>
                      <a:endParaRPr lang="en-US" sz="2200" b="0" i="0" kern="1200">
                        <a:solidFill>
                          <a:schemeClr val="dk1"/>
                        </a:solidFill>
                        <a:effectLst/>
                        <a:latin typeface="Calibri (Body)"/>
                        <a:ea typeface="+mn-ea"/>
                        <a:cs typeface="+mn-cs"/>
                      </a:endParaRPr>
                    </a:p>
                    <a:p>
                      <a:pPr marL="285750" indent="-285750" algn="l" rtl="0">
                        <a:buFont typeface="Arial" pitchFamily="34" charset="0"/>
                        <a:buChar char="•"/>
                      </a:pPr>
                      <a:r>
                        <a:rPr lang="en-US" sz="2200" b="0" i="0" kern="1200">
                          <a:solidFill>
                            <a:schemeClr val="dk1"/>
                          </a:solidFill>
                          <a:effectLst/>
                          <a:latin typeface="Calibri (Body)"/>
                          <a:ea typeface="+mn-ea"/>
                          <a:cs typeface="+mn-cs"/>
                        </a:rPr>
                        <a:t>T</a:t>
                      </a:r>
                      <a:r>
                        <a:rPr lang="vi-VN" sz="2200" b="0" i="0" kern="1200">
                          <a:solidFill>
                            <a:schemeClr val="dk1"/>
                          </a:solidFill>
                          <a:effectLst/>
                          <a:latin typeface="Calibri (Body)"/>
                          <a:ea typeface="+mn-ea"/>
                          <a:cs typeface="+mn-cs"/>
                        </a:rPr>
                        <a:t>hực hiện được việc tìm kiếm thông tin trên Internet theo yêu</a:t>
                      </a:r>
                      <a:r>
                        <a:rPr lang="en-US" sz="2200" b="0" i="0" kern="1200">
                          <a:solidFill>
                            <a:schemeClr val="dk1"/>
                          </a:solidFill>
                          <a:effectLst/>
                          <a:latin typeface="Calibri (Body)"/>
                          <a:ea typeface="+mn-ea"/>
                          <a:cs typeface="+mn-cs"/>
                        </a:rPr>
                        <a:t> </a:t>
                      </a:r>
                      <a:r>
                        <a:rPr lang="vi-VN" sz="2200" b="0" i="0" kern="1200">
                          <a:solidFill>
                            <a:schemeClr val="dk1"/>
                          </a:solidFill>
                          <a:effectLst/>
                          <a:latin typeface="Calibri (Body)"/>
                          <a:ea typeface="+mn-ea"/>
                          <a:cs typeface="+mn-cs"/>
                        </a:rPr>
                        <a:t>cầu</a:t>
                      </a:r>
                      <a:r>
                        <a:rPr lang="vi-VN" sz="2200">
                          <a:latin typeface="Calibri (Body)"/>
                        </a:rPr>
                        <a:t> </a:t>
                      </a:r>
                      <a:endParaRPr lang="en-US" sz="2200" b="0" i="0" u="none" strike="noStrike" cap="none">
                        <a:solidFill>
                          <a:schemeClr val="dk1"/>
                        </a:solidFill>
                        <a:effectLst/>
                        <a:latin typeface="Calibri (Body)"/>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indent="-6350" algn="just">
                        <a:lnSpc>
                          <a:spcPct val="113000"/>
                        </a:lnSpc>
                        <a:spcAft>
                          <a:spcPts val="655"/>
                        </a:spcAft>
                      </a:pPr>
                      <a:r>
                        <a:rPr lang="en-US" sz="2200">
                          <a:solidFill>
                            <a:srgbClr val="000000"/>
                          </a:solidFill>
                          <a:effectLst/>
                          <a:latin typeface="Calibri (Body)"/>
                          <a:ea typeface="Times New Roman" panose="02020603050405020304" pitchFamily="18" charset="0"/>
                          <a:cs typeface="Times New Roman" panose="02020603050405020304" pitchFamily="18" charset="0"/>
                        </a:rPr>
                        <a:t>Bước đầu tìm kiếm thông tin trên Internet </a:t>
                      </a:r>
                    </a:p>
                  </a:txBody>
                  <a:tcPr marL="68580"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23868">
                <a:tc>
                  <a:txBody>
                    <a:bodyPr/>
                    <a:lstStyle/>
                    <a:p>
                      <a:pPr algn="l"/>
                      <a:r>
                        <a:rPr lang="en-US" sz="2200" b="1" err="1">
                          <a:latin typeface="Calibri (Body)"/>
                        </a:rPr>
                        <a:t>Bài</a:t>
                      </a:r>
                      <a:r>
                        <a:rPr lang="en-US" sz="2200" b="1" baseline="0">
                          <a:latin typeface="Calibri (Body)"/>
                        </a:rPr>
                        <a:t> 5: Thao tác với tệp và thư mục</a:t>
                      </a:r>
                      <a:endParaRPr lang="en-US" sz="2200" dirty="0">
                        <a:latin typeface="Calibri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vi-VN" sz="2200" b="0" i="0" kern="1200">
                          <a:solidFill>
                            <a:schemeClr val="dk1"/>
                          </a:solidFill>
                          <a:effectLst/>
                          <a:latin typeface="Calibri (Body)"/>
                          <a:ea typeface="+mn-ea"/>
                          <a:cs typeface="+mn-cs"/>
                        </a:rPr>
                        <a:t>Thực hiện được các thao tác cơ bản với thư mục và tệp: tạo và</a:t>
                      </a:r>
                      <a:r>
                        <a:rPr lang="en-US" sz="2200" b="0" i="0" kern="1200">
                          <a:solidFill>
                            <a:schemeClr val="dk1"/>
                          </a:solidFill>
                          <a:effectLst/>
                          <a:latin typeface="Calibri (Body)"/>
                          <a:ea typeface="+mn-ea"/>
                          <a:cs typeface="+mn-cs"/>
                        </a:rPr>
                        <a:t> </a:t>
                      </a:r>
                      <a:r>
                        <a:rPr lang="vi-VN" sz="2200" b="0" i="0" kern="1200">
                          <a:solidFill>
                            <a:schemeClr val="dk1"/>
                          </a:solidFill>
                          <a:effectLst/>
                          <a:latin typeface="Calibri (Body)"/>
                          <a:ea typeface="+mn-ea"/>
                          <a:cs typeface="+mn-cs"/>
                        </a:rPr>
                        <a:t>xoá thư mục, xoá tệp, di chuyển một thư mục hay một tệp vào</a:t>
                      </a:r>
                      <a:r>
                        <a:rPr lang="en-US" sz="2200" b="0" i="0" kern="1200">
                          <a:solidFill>
                            <a:schemeClr val="dk1"/>
                          </a:solidFill>
                          <a:effectLst/>
                          <a:latin typeface="Calibri (Body)"/>
                          <a:ea typeface="+mn-ea"/>
                          <a:cs typeface="+mn-cs"/>
                        </a:rPr>
                        <a:t> </a:t>
                      </a:r>
                      <a:r>
                        <a:rPr lang="vi-VN" sz="2200" b="0" i="0" kern="1200">
                          <a:solidFill>
                            <a:schemeClr val="dk1"/>
                          </a:solidFill>
                          <a:effectLst/>
                          <a:latin typeface="Calibri (Body)"/>
                          <a:ea typeface="+mn-ea"/>
                          <a:cs typeface="+mn-cs"/>
                        </a:rPr>
                        <a:t>trong thư mục khác, sao chép thư mục và tệp, đổi tên tệp.</a:t>
                      </a:r>
                      <a:endParaRPr lang="en-US" sz="2200" b="0" i="0" kern="1200">
                        <a:solidFill>
                          <a:schemeClr val="dk1"/>
                        </a:solidFill>
                        <a:effectLst/>
                        <a:latin typeface="Calibri (Body)"/>
                        <a:ea typeface="+mn-ea"/>
                        <a:cs typeface="+mn-cs"/>
                      </a:endParaRPr>
                    </a:p>
                    <a:p>
                      <a:pPr marL="285750" indent="-285750">
                        <a:buFont typeface="Arial" panose="020B0604020202020204" pitchFamily="34" charset="0"/>
                        <a:buChar char="•"/>
                      </a:pPr>
                      <a:r>
                        <a:rPr lang="vi-VN" sz="2200" b="0" i="0" kern="1200">
                          <a:solidFill>
                            <a:schemeClr val="dk1"/>
                          </a:solidFill>
                          <a:effectLst/>
                          <a:latin typeface="Calibri (Body)"/>
                          <a:ea typeface="+mn-ea"/>
                          <a:cs typeface="+mn-cs"/>
                        </a:rPr>
                        <a:t>Nêu được tác hại khi thao tác nhầm, từ đó có ý thức cẩn thận khi</a:t>
                      </a:r>
                      <a:r>
                        <a:rPr lang="en-US" sz="2200" b="0" i="0" kern="1200">
                          <a:solidFill>
                            <a:schemeClr val="dk1"/>
                          </a:solidFill>
                          <a:effectLst/>
                          <a:latin typeface="Calibri (Body)"/>
                          <a:ea typeface="+mn-ea"/>
                          <a:cs typeface="+mn-cs"/>
                        </a:rPr>
                        <a:t> </a:t>
                      </a:r>
                      <a:r>
                        <a:rPr lang="vi-VN" sz="2200" b="0" i="0" kern="1200">
                          <a:solidFill>
                            <a:schemeClr val="dk1"/>
                          </a:solidFill>
                          <a:effectLst/>
                          <a:latin typeface="Calibri (Body)"/>
                          <a:ea typeface="+mn-ea"/>
                          <a:cs typeface="+mn-cs"/>
                        </a:rPr>
                        <a:t>thực hiện các thao tác nêu trên. </a:t>
                      </a:r>
                      <a:endParaRPr lang="en-US" sz="2200" b="0" i="0" kern="1200">
                        <a:solidFill>
                          <a:schemeClr val="dk1"/>
                        </a:solidFill>
                        <a:effectLst/>
                        <a:latin typeface="Calibri (Body)"/>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 marR="43180" indent="-6350" algn="just">
                        <a:lnSpc>
                          <a:spcPct val="107000"/>
                        </a:lnSpc>
                        <a:spcAft>
                          <a:spcPts val="655"/>
                        </a:spcAft>
                      </a:pPr>
                      <a:r>
                        <a:rPr lang="en-US" sz="2200">
                          <a:solidFill>
                            <a:srgbClr val="000000"/>
                          </a:solidFill>
                          <a:effectLst/>
                          <a:latin typeface="Calibri (Body)"/>
                          <a:ea typeface="Times New Roman" panose="02020603050405020304" pitchFamily="18" charset="0"/>
                          <a:cs typeface="Times New Roman" panose="02020603050405020304" pitchFamily="18" charset="0"/>
                        </a:rPr>
                        <a:t>Tổ chức cây thư mục lưu trữ thông tin trong máy tính </a:t>
                      </a:r>
                    </a:p>
                  </a:txBody>
                  <a:tcPr marL="68580"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37296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EF14D0-90F0-4E19-825A-21E1EAD3BD1F}"/>
              </a:ext>
            </a:extLst>
          </p:cNvPr>
          <p:cNvSpPr>
            <a:spLocks noGrp="1"/>
          </p:cNvSpPr>
          <p:nvPr>
            <p:ph type="body" idx="1"/>
          </p:nvPr>
        </p:nvSpPr>
        <p:spPr/>
        <p:txBody>
          <a:bodyPr/>
          <a:lstStyle/>
          <a:p>
            <a:r>
              <a:rPr lang="en-US" sz="4800"/>
              <a:t>Các bước tìm kiếm thông tin trên Internet</a:t>
            </a:r>
          </a:p>
        </p:txBody>
      </p:sp>
      <p:pic>
        <p:nvPicPr>
          <p:cNvPr id="4" name="Picture 3">
            <a:extLst>
              <a:ext uri="{FF2B5EF4-FFF2-40B4-BE49-F238E27FC236}">
                <a16:creationId xmlns:a16="http://schemas.microsoft.com/office/drawing/2014/main" id="{06B1E375-273B-4CE0-88A1-A2883F77D55D}"/>
              </a:ext>
            </a:extLst>
          </p:cNvPr>
          <p:cNvPicPr>
            <a:picLocks noChangeAspect="1"/>
          </p:cNvPicPr>
          <p:nvPr/>
        </p:nvPicPr>
        <p:blipFill>
          <a:blip r:embed="rId2"/>
          <a:stretch>
            <a:fillRect/>
          </a:stretch>
        </p:blipFill>
        <p:spPr>
          <a:xfrm>
            <a:off x="1793967" y="1779815"/>
            <a:ext cx="8604066" cy="4033156"/>
          </a:xfrm>
          <a:prstGeom prst="rect">
            <a:avLst/>
          </a:prstGeom>
        </p:spPr>
      </p:pic>
    </p:spTree>
    <p:extLst>
      <p:ext uri="{BB962C8B-B14F-4D97-AF65-F5344CB8AC3E}">
        <p14:creationId xmlns:p14="http://schemas.microsoft.com/office/powerpoint/2010/main" val="2184631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17B44-3995-4911-B1F0-D433C0467BEA}"/>
              </a:ext>
            </a:extLst>
          </p:cNvPr>
          <p:cNvSpPr>
            <a:spLocks noGrp="1"/>
          </p:cNvSpPr>
          <p:nvPr>
            <p:ph type="title"/>
          </p:nvPr>
        </p:nvSpPr>
        <p:spPr/>
        <p:txBody>
          <a:bodyPr/>
          <a:lstStyle/>
          <a:p>
            <a:r>
              <a:rPr lang="en-US"/>
              <a:t>SGK 4 Tin học KNTTVCS (bản trực tuyến)</a:t>
            </a:r>
          </a:p>
        </p:txBody>
      </p:sp>
      <p:pic>
        <p:nvPicPr>
          <p:cNvPr id="7" name="Picture 6">
            <a:extLst>
              <a:ext uri="{FF2B5EF4-FFF2-40B4-BE49-F238E27FC236}">
                <a16:creationId xmlns:a16="http://schemas.microsoft.com/office/drawing/2014/main" id="{5145BBA9-DD8A-4A58-836B-D30C141FF831}"/>
              </a:ext>
            </a:extLst>
          </p:cNvPr>
          <p:cNvPicPr>
            <a:picLocks noChangeAspect="1"/>
          </p:cNvPicPr>
          <p:nvPr/>
        </p:nvPicPr>
        <p:blipFill>
          <a:blip r:embed="rId2"/>
          <a:stretch>
            <a:fillRect/>
          </a:stretch>
        </p:blipFill>
        <p:spPr>
          <a:xfrm>
            <a:off x="3793129" y="1490868"/>
            <a:ext cx="4605741" cy="4594452"/>
          </a:xfrm>
          <a:prstGeom prst="rect">
            <a:avLst/>
          </a:prstGeom>
        </p:spPr>
      </p:pic>
    </p:spTree>
    <p:extLst>
      <p:ext uri="{BB962C8B-B14F-4D97-AF65-F5344CB8AC3E}">
        <p14:creationId xmlns:p14="http://schemas.microsoft.com/office/powerpoint/2010/main" val="2330372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7E337F5-C9EF-4A82-A778-410337F5EE4D}"/>
              </a:ext>
            </a:extLst>
          </p:cNvPr>
          <p:cNvSpPr>
            <a:spLocks noGrp="1"/>
          </p:cNvSpPr>
          <p:nvPr>
            <p:ph idx="4294967295"/>
          </p:nvPr>
        </p:nvSpPr>
        <p:spPr>
          <a:xfrm>
            <a:off x="1578429" y="858057"/>
            <a:ext cx="2982685" cy="3039029"/>
          </a:xfrm>
        </p:spPr>
        <p:txBody>
          <a:bodyPr>
            <a:normAutofit/>
          </a:bodyPr>
          <a:lstStyle/>
          <a:p>
            <a:r>
              <a:rPr lang="en-US" sz="6000">
                <a:solidFill>
                  <a:schemeClr val="accent5"/>
                </a:solidFill>
              </a:rPr>
              <a:t>acbd</a:t>
            </a:r>
          </a:p>
          <a:p>
            <a:r>
              <a:rPr lang="en-US" sz="6000">
                <a:solidFill>
                  <a:schemeClr val="accent5"/>
                </a:solidFill>
              </a:rPr>
              <a:t>cbda</a:t>
            </a:r>
          </a:p>
          <a:p>
            <a:r>
              <a:rPr lang="en-US" sz="6000">
                <a:solidFill>
                  <a:srgbClr val="FF0000"/>
                </a:solidFill>
              </a:rPr>
              <a:t>cabd</a:t>
            </a:r>
          </a:p>
          <a:p>
            <a:endParaRPr lang="en-US" sz="6000"/>
          </a:p>
        </p:txBody>
      </p:sp>
      <p:pic>
        <p:nvPicPr>
          <p:cNvPr id="4" name="Picture 3">
            <a:extLst>
              <a:ext uri="{FF2B5EF4-FFF2-40B4-BE49-F238E27FC236}">
                <a16:creationId xmlns:a16="http://schemas.microsoft.com/office/drawing/2014/main" id="{12C0752F-722E-40B4-B55F-1825A64E1EE9}"/>
              </a:ext>
            </a:extLst>
          </p:cNvPr>
          <p:cNvPicPr>
            <a:picLocks noChangeAspect="1"/>
          </p:cNvPicPr>
          <p:nvPr/>
        </p:nvPicPr>
        <p:blipFill>
          <a:blip r:embed="rId2">
            <a:clrChange>
              <a:clrFrom>
                <a:srgbClr val="FCFCFC"/>
              </a:clrFrom>
              <a:clrTo>
                <a:srgbClr val="FCFCFC">
                  <a:alpha val="0"/>
                </a:srgbClr>
              </a:clrTo>
            </a:clrChange>
          </a:blip>
          <a:stretch>
            <a:fillRect/>
          </a:stretch>
        </p:blipFill>
        <p:spPr>
          <a:xfrm>
            <a:off x="138720" y="3546827"/>
            <a:ext cx="12053280" cy="2636259"/>
          </a:xfrm>
          <a:prstGeom prst="rect">
            <a:avLst/>
          </a:prstGeom>
        </p:spPr>
      </p:pic>
    </p:spTree>
    <p:extLst>
      <p:ext uri="{BB962C8B-B14F-4D97-AF65-F5344CB8AC3E}">
        <p14:creationId xmlns:p14="http://schemas.microsoft.com/office/powerpoint/2010/main" val="77106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AFF2BF-ECC2-4AAA-82B7-E7C4A07BDC80}"/>
              </a:ext>
            </a:extLst>
          </p:cNvPr>
          <p:cNvSpPr>
            <a:spLocks noGrp="1"/>
          </p:cNvSpPr>
          <p:nvPr>
            <p:ph type="title"/>
          </p:nvPr>
        </p:nvSpPr>
        <p:spPr/>
        <p:txBody>
          <a:bodyPr/>
          <a:lstStyle/>
          <a:p>
            <a:r>
              <a:rPr lang="en-US"/>
              <a:t>Câu hỏi củng cố trang 20</a:t>
            </a:r>
          </a:p>
        </p:txBody>
      </p:sp>
      <p:sp>
        <p:nvSpPr>
          <p:cNvPr id="5" name="Content Placeholder 4">
            <a:extLst>
              <a:ext uri="{FF2B5EF4-FFF2-40B4-BE49-F238E27FC236}">
                <a16:creationId xmlns:a16="http://schemas.microsoft.com/office/drawing/2014/main" id="{A364CB40-001E-4EE5-BC96-689F43F826FD}"/>
              </a:ext>
            </a:extLst>
          </p:cNvPr>
          <p:cNvSpPr>
            <a:spLocks noGrp="1"/>
          </p:cNvSpPr>
          <p:nvPr>
            <p:ph idx="1"/>
          </p:nvPr>
        </p:nvSpPr>
        <p:spPr/>
        <p:txBody>
          <a:bodyPr/>
          <a:lstStyle/>
          <a:p>
            <a:r>
              <a:rPr lang="en-US"/>
              <a:t>Đáp án </a:t>
            </a:r>
            <a:r>
              <a:rPr lang="en-US" b="1"/>
              <a:t>acbd</a:t>
            </a:r>
            <a:r>
              <a:rPr lang="en-US"/>
              <a:t> hay </a:t>
            </a:r>
            <a:r>
              <a:rPr lang="en-US" b="1"/>
              <a:t>cabd</a:t>
            </a:r>
            <a:r>
              <a:rPr lang="en-US"/>
              <a:t>?</a:t>
            </a:r>
          </a:p>
        </p:txBody>
      </p:sp>
      <p:pic>
        <p:nvPicPr>
          <p:cNvPr id="3" name="Picture 2">
            <a:extLst>
              <a:ext uri="{FF2B5EF4-FFF2-40B4-BE49-F238E27FC236}">
                <a16:creationId xmlns:a16="http://schemas.microsoft.com/office/drawing/2014/main" id="{DEDD8607-66D4-4C84-8219-FF0CC92D365C}"/>
              </a:ext>
            </a:extLst>
          </p:cNvPr>
          <p:cNvPicPr>
            <a:picLocks noChangeAspect="1"/>
          </p:cNvPicPr>
          <p:nvPr/>
        </p:nvPicPr>
        <p:blipFill>
          <a:blip r:embed="rId2"/>
          <a:stretch>
            <a:fillRect/>
          </a:stretch>
        </p:blipFill>
        <p:spPr>
          <a:xfrm>
            <a:off x="0" y="2596494"/>
            <a:ext cx="12192000" cy="2534477"/>
          </a:xfrm>
          <a:prstGeom prst="rect">
            <a:avLst/>
          </a:prstGeom>
        </p:spPr>
      </p:pic>
    </p:spTree>
    <p:extLst>
      <p:ext uri="{BB962C8B-B14F-4D97-AF65-F5344CB8AC3E}">
        <p14:creationId xmlns:p14="http://schemas.microsoft.com/office/powerpoint/2010/main" val="3472522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35F684-7D58-4EBE-8AEE-4DB6E1BA156C}"/>
              </a:ext>
            </a:extLst>
          </p:cNvPr>
          <p:cNvSpPr>
            <a:spLocks noGrp="1"/>
          </p:cNvSpPr>
          <p:nvPr>
            <p:ph type="title"/>
          </p:nvPr>
        </p:nvSpPr>
        <p:spPr/>
        <p:txBody>
          <a:bodyPr>
            <a:normAutofit/>
          </a:bodyPr>
          <a:lstStyle/>
          <a:p>
            <a:r>
              <a:rPr lang="en-US"/>
              <a:t>Thao tác với tệp và thư mục</a:t>
            </a:r>
          </a:p>
        </p:txBody>
      </p:sp>
      <p:pic>
        <p:nvPicPr>
          <p:cNvPr id="4" name="Picture 3">
            <a:extLst>
              <a:ext uri="{FF2B5EF4-FFF2-40B4-BE49-F238E27FC236}">
                <a16:creationId xmlns:a16="http://schemas.microsoft.com/office/drawing/2014/main" id="{082242B1-14D0-4E6F-8198-FA468221F0CA}"/>
              </a:ext>
            </a:extLst>
          </p:cNvPr>
          <p:cNvPicPr>
            <a:picLocks noChangeAspect="1"/>
          </p:cNvPicPr>
          <p:nvPr/>
        </p:nvPicPr>
        <p:blipFill>
          <a:blip r:embed="rId2"/>
          <a:stretch>
            <a:fillRect/>
          </a:stretch>
        </p:blipFill>
        <p:spPr>
          <a:xfrm>
            <a:off x="148976" y="2041070"/>
            <a:ext cx="11894048" cy="4577443"/>
          </a:xfrm>
          <a:prstGeom prst="rect">
            <a:avLst/>
          </a:prstGeom>
        </p:spPr>
      </p:pic>
    </p:spTree>
    <p:extLst>
      <p:ext uri="{BB962C8B-B14F-4D97-AF65-F5344CB8AC3E}">
        <p14:creationId xmlns:p14="http://schemas.microsoft.com/office/powerpoint/2010/main" val="662596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5460C0-CBBD-4093-8BF0-B62ECCFF945C}"/>
              </a:ext>
            </a:extLst>
          </p:cNvPr>
          <p:cNvSpPr>
            <a:spLocks noGrp="1"/>
          </p:cNvSpPr>
          <p:nvPr>
            <p:ph type="title"/>
          </p:nvPr>
        </p:nvSpPr>
        <p:spPr/>
        <p:txBody>
          <a:bodyPr>
            <a:normAutofit/>
          </a:bodyPr>
          <a:lstStyle/>
          <a:p>
            <a:r>
              <a:rPr lang="en-US"/>
              <a:t>Một số biểu tượng tệp và thư mục</a:t>
            </a:r>
          </a:p>
        </p:txBody>
      </p:sp>
      <p:grpSp>
        <p:nvGrpSpPr>
          <p:cNvPr id="5" name="Canvas 264">
            <a:extLst>
              <a:ext uri="{FF2B5EF4-FFF2-40B4-BE49-F238E27FC236}">
                <a16:creationId xmlns:a16="http://schemas.microsoft.com/office/drawing/2014/main" id="{77A9630D-6F57-4ED6-90D6-76A6274498EE}"/>
              </a:ext>
            </a:extLst>
          </p:cNvPr>
          <p:cNvGrpSpPr/>
          <p:nvPr/>
        </p:nvGrpSpPr>
        <p:grpSpPr>
          <a:xfrm>
            <a:off x="309402" y="2555626"/>
            <a:ext cx="3558359" cy="1651504"/>
            <a:chOff x="0" y="35999"/>
            <a:chExt cx="1053136" cy="353226"/>
          </a:xfrm>
        </p:grpSpPr>
        <p:pic>
          <p:nvPicPr>
            <p:cNvPr id="7" name="Picture 6" descr="Shape, rectangle&#10;&#10;Description automatically generated">
              <a:extLst>
                <a:ext uri="{FF2B5EF4-FFF2-40B4-BE49-F238E27FC236}">
                  <a16:creationId xmlns:a16="http://schemas.microsoft.com/office/drawing/2014/main" id="{D76CDAE4-0368-41E6-89C0-56591993169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10107" y="35999"/>
              <a:ext cx="432922" cy="239267"/>
            </a:xfrm>
            <a:prstGeom prst="rect">
              <a:avLst/>
            </a:prstGeom>
          </p:spPr>
        </p:pic>
        <p:sp>
          <p:nvSpPr>
            <p:cNvPr id="8" name="Text Box 263">
              <a:extLst>
                <a:ext uri="{FF2B5EF4-FFF2-40B4-BE49-F238E27FC236}">
                  <a16:creationId xmlns:a16="http://schemas.microsoft.com/office/drawing/2014/main" id="{A4109303-AA86-4345-98AA-259FAB58569B}"/>
                </a:ext>
              </a:extLst>
            </p:cNvPr>
            <p:cNvSpPr txBox="1"/>
            <p:nvPr/>
          </p:nvSpPr>
          <p:spPr>
            <a:xfrm>
              <a:off x="0" y="259799"/>
              <a:ext cx="1053136" cy="1294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My documents</a:t>
              </a:r>
            </a:p>
          </p:txBody>
        </p:sp>
      </p:grpSp>
      <p:pic>
        <p:nvPicPr>
          <p:cNvPr id="10" name="Picture 9">
            <a:extLst>
              <a:ext uri="{FF2B5EF4-FFF2-40B4-BE49-F238E27FC236}">
                <a16:creationId xmlns:a16="http://schemas.microsoft.com/office/drawing/2014/main" id="{2A5E51C6-5E1D-4685-BEAE-76EBFF13F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992" y="2529463"/>
            <a:ext cx="1798606" cy="2301301"/>
          </a:xfrm>
          <a:prstGeom prst="rect">
            <a:avLst/>
          </a:prstGeom>
        </p:spPr>
      </p:pic>
      <p:pic>
        <p:nvPicPr>
          <p:cNvPr id="18" name="Picture 17" descr="Shape, rectangle&#10;&#10;Description automatically generated">
            <a:extLst>
              <a:ext uri="{FF2B5EF4-FFF2-40B4-BE49-F238E27FC236}">
                <a16:creationId xmlns:a16="http://schemas.microsoft.com/office/drawing/2014/main" id="{3EF9C183-492A-4E52-AD44-C40EEF1219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1829" y="4343105"/>
            <a:ext cx="1827115" cy="1475361"/>
          </a:xfrm>
          <a:prstGeom prst="rect">
            <a:avLst/>
          </a:prstGeom>
        </p:spPr>
      </p:pic>
      <p:pic>
        <p:nvPicPr>
          <p:cNvPr id="19" name="Picture 18" descr="Shape, rectangle&#10;&#10;Description automatically generated">
            <a:extLst>
              <a:ext uri="{FF2B5EF4-FFF2-40B4-BE49-F238E27FC236}">
                <a16:creationId xmlns:a16="http://schemas.microsoft.com/office/drawing/2014/main" id="{E67BF227-392D-4B8E-93AE-71869071D8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2072" y="2341133"/>
            <a:ext cx="1859306" cy="1475361"/>
          </a:xfrm>
          <a:prstGeom prst="rect">
            <a:avLst/>
          </a:prstGeom>
        </p:spPr>
      </p:pic>
      <p:pic>
        <p:nvPicPr>
          <p:cNvPr id="20" name="Picture 19" descr="Icon&#10;&#10;Description automatically generated">
            <a:extLst>
              <a:ext uri="{FF2B5EF4-FFF2-40B4-BE49-F238E27FC236}">
                <a16:creationId xmlns:a16="http://schemas.microsoft.com/office/drawing/2014/main" id="{D067A6D5-49FF-48F0-BA7D-619F6B548D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9635" y="2555626"/>
            <a:ext cx="1084388" cy="1475361"/>
          </a:xfrm>
          <a:prstGeom prst="rect">
            <a:avLst/>
          </a:prstGeom>
        </p:spPr>
      </p:pic>
      <p:pic>
        <p:nvPicPr>
          <p:cNvPr id="21" name="Picture 20" descr="Icon&#10;&#10;Description automatically generated">
            <a:extLst>
              <a:ext uri="{FF2B5EF4-FFF2-40B4-BE49-F238E27FC236}">
                <a16:creationId xmlns:a16="http://schemas.microsoft.com/office/drawing/2014/main" id="{28A6F06A-EA74-46F3-AA2A-52967641A3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0584" y="2718447"/>
            <a:ext cx="1150977" cy="1421105"/>
          </a:xfrm>
          <a:prstGeom prst="rect">
            <a:avLst/>
          </a:prstGeom>
        </p:spPr>
      </p:pic>
      <p:pic>
        <p:nvPicPr>
          <p:cNvPr id="22" name="Picture 21" descr="Shape&#10;&#10;Description automatically generated">
            <a:extLst>
              <a:ext uri="{FF2B5EF4-FFF2-40B4-BE49-F238E27FC236}">
                <a16:creationId xmlns:a16="http://schemas.microsoft.com/office/drawing/2014/main" id="{1C680CE0-3591-469C-B4FF-658B4FD1BFBC}"/>
              </a:ext>
            </a:extLst>
          </p:cNvPr>
          <p:cNvPicPr>
            <a:picLocks noChangeAspect="1"/>
          </p:cNvPicPr>
          <p:nvPr/>
        </p:nvPicPr>
        <p:blipFill>
          <a:blip r:embed="rId8"/>
          <a:stretch>
            <a:fillRect/>
          </a:stretch>
        </p:blipFill>
        <p:spPr>
          <a:xfrm>
            <a:off x="3562151" y="4752628"/>
            <a:ext cx="1861539" cy="1275602"/>
          </a:xfrm>
          <a:prstGeom prst="rect">
            <a:avLst/>
          </a:prstGeom>
        </p:spPr>
      </p:pic>
    </p:spTree>
    <p:extLst>
      <p:ext uri="{BB962C8B-B14F-4D97-AF65-F5344CB8AC3E}">
        <p14:creationId xmlns:p14="http://schemas.microsoft.com/office/powerpoint/2010/main" val="3625597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C50A6A60-3B36-4ED4-B65E-A7D95C1A9F0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52932" y="409575"/>
            <a:ext cx="3629025" cy="6038850"/>
          </a:xfrm>
          <a:prstGeom prst="rect">
            <a:avLst/>
          </a:prstGeom>
        </p:spPr>
      </p:pic>
      <p:pic>
        <p:nvPicPr>
          <p:cNvPr id="42" name="Picture 41">
            <a:extLst>
              <a:ext uri="{FF2B5EF4-FFF2-40B4-BE49-F238E27FC236}">
                <a16:creationId xmlns:a16="http://schemas.microsoft.com/office/drawing/2014/main" id="{BB077B9A-D028-47A4-8702-1116886E60D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277189" y="438150"/>
            <a:ext cx="3581400" cy="6010275"/>
          </a:xfrm>
          <a:prstGeom prst="rect">
            <a:avLst/>
          </a:prstGeom>
        </p:spPr>
      </p:pic>
      <p:pic>
        <p:nvPicPr>
          <p:cNvPr id="44" name="Picture 43">
            <a:extLst>
              <a:ext uri="{FF2B5EF4-FFF2-40B4-BE49-F238E27FC236}">
                <a16:creationId xmlns:a16="http://schemas.microsoft.com/office/drawing/2014/main" id="{AAFD9BB5-B503-423D-8988-CE0F0675581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3795" y="466725"/>
            <a:ext cx="3829050" cy="5981700"/>
          </a:xfrm>
          <a:prstGeom prst="rect">
            <a:avLst/>
          </a:prstGeom>
        </p:spPr>
      </p:pic>
    </p:spTree>
    <p:extLst>
      <p:ext uri="{BB962C8B-B14F-4D97-AF65-F5344CB8AC3E}">
        <p14:creationId xmlns:p14="http://schemas.microsoft.com/office/powerpoint/2010/main" val="8926733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77C1F-2A47-413B-BD55-75FB27E5B7C9}"/>
              </a:ext>
            </a:extLst>
          </p:cNvPr>
          <p:cNvSpPr>
            <a:spLocks noGrp="1"/>
          </p:cNvSpPr>
          <p:nvPr>
            <p:ph type="title"/>
          </p:nvPr>
        </p:nvSpPr>
        <p:spPr>
          <a:xfrm>
            <a:off x="446088" y="542752"/>
            <a:ext cx="10515600" cy="878341"/>
          </a:xfrm>
        </p:spPr>
        <p:txBody>
          <a:bodyPr>
            <a:noAutofit/>
          </a:bodyPr>
          <a:lstStyle/>
          <a:p>
            <a:r>
              <a:rPr lang="en-US" sz="3200">
                <a:effectLst/>
              </a:rPr>
              <a:t>Chủ đề D. </a:t>
            </a:r>
            <a:br>
              <a:rPr lang="en-US" sz="3200">
                <a:effectLst/>
              </a:rPr>
            </a:br>
            <a:r>
              <a:rPr lang="en-US" sz="3200"/>
              <a:t>Đạo đức, pháp luật và văn hoá trong môi trường số </a:t>
            </a:r>
          </a:p>
        </p:txBody>
      </p:sp>
      <p:sp>
        <p:nvSpPr>
          <p:cNvPr id="3" name="Text Placeholder 2">
            <a:extLst>
              <a:ext uri="{FF2B5EF4-FFF2-40B4-BE49-F238E27FC236}">
                <a16:creationId xmlns:a16="http://schemas.microsoft.com/office/drawing/2014/main" id="{B70186A0-65FA-427F-AA38-604EA0A2A998}"/>
              </a:ext>
            </a:extLst>
          </p:cNvPr>
          <p:cNvSpPr>
            <a:spLocks noGrp="1"/>
          </p:cNvSpPr>
          <p:nvPr>
            <p:ph type="body" sz="quarter" idx="13"/>
          </p:nvPr>
        </p:nvSpPr>
        <p:spPr/>
        <p:txBody>
          <a:bodyPr/>
          <a:lstStyle/>
          <a:p>
            <a:endParaRPr lang="en-US"/>
          </a:p>
        </p:txBody>
      </p:sp>
      <p:graphicFrame>
        <p:nvGraphicFramePr>
          <p:cNvPr id="4" name="Table 3">
            <a:extLst>
              <a:ext uri="{FF2B5EF4-FFF2-40B4-BE49-F238E27FC236}">
                <a16:creationId xmlns:a16="http://schemas.microsoft.com/office/drawing/2014/main" id="{DC02BF3D-7325-42A3-BD71-9D9E10DAB76F}"/>
              </a:ext>
            </a:extLst>
          </p:cNvPr>
          <p:cNvGraphicFramePr>
            <a:graphicFrameLocks noGrp="1"/>
          </p:cNvGraphicFramePr>
          <p:nvPr>
            <p:extLst>
              <p:ext uri="{D42A27DB-BD31-4B8C-83A1-F6EECF244321}">
                <p14:modId xmlns:p14="http://schemas.microsoft.com/office/powerpoint/2010/main" val="3323815336"/>
              </p:ext>
            </p:extLst>
          </p:nvPr>
        </p:nvGraphicFramePr>
        <p:xfrm>
          <a:off x="398689" y="1597025"/>
          <a:ext cx="11111139" cy="4902951"/>
        </p:xfrm>
        <a:graphic>
          <a:graphicData uri="http://schemas.openxmlformats.org/drawingml/2006/table">
            <a:tbl>
              <a:tblPr firstRow="1" firstCol="1" bandRow="1">
                <a:tableStyleId>{5C22544A-7EE6-4342-B048-85BDC9FD1C3A}</a:tableStyleId>
              </a:tblPr>
              <a:tblGrid>
                <a:gridCol w="3694120">
                  <a:extLst>
                    <a:ext uri="{9D8B030D-6E8A-4147-A177-3AD203B41FA5}">
                      <a16:colId xmlns:a16="http://schemas.microsoft.com/office/drawing/2014/main" val="1185141195"/>
                    </a:ext>
                  </a:extLst>
                </a:gridCol>
                <a:gridCol w="3460736">
                  <a:extLst>
                    <a:ext uri="{9D8B030D-6E8A-4147-A177-3AD203B41FA5}">
                      <a16:colId xmlns:a16="http://schemas.microsoft.com/office/drawing/2014/main" val="649993068"/>
                    </a:ext>
                  </a:extLst>
                </a:gridCol>
                <a:gridCol w="3956283">
                  <a:extLst>
                    <a:ext uri="{9D8B030D-6E8A-4147-A177-3AD203B41FA5}">
                      <a16:colId xmlns:a16="http://schemas.microsoft.com/office/drawing/2014/main" val="4166059174"/>
                    </a:ext>
                  </a:extLst>
                </a:gridCol>
              </a:tblGrid>
              <a:tr h="478525">
                <a:tc>
                  <a:txBody>
                    <a:bodyPr/>
                    <a:lstStyle/>
                    <a:p>
                      <a:pPr marL="1905" indent="-6350" algn="ctr">
                        <a:lnSpc>
                          <a:spcPct val="107000"/>
                        </a:lnSpc>
                        <a:spcAft>
                          <a:spcPts val="655"/>
                        </a:spcAft>
                      </a:pPr>
                      <a:r>
                        <a:rPr lang="en-US" sz="2400" b="1">
                          <a:solidFill>
                            <a:schemeClr val="bg1">
                              <a:lumMod val="95000"/>
                            </a:schemeClr>
                          </a:solidFill>
                          <a:effectLst/>
                          <a:latin typeface="+mj-lt"/>
                          <a:ea typeface="Times New Roman" panose="02020603050405020304" pitchFamily="18" charset="0"/>
                          <a:cs typeface="Times New Roman" panose="02020603050405020304" pitchFamily="18" charset="0"/>
                        </a:rPr>
                        <a:t>Lớp 3</a:t>
                      </a: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4F87"/>
                    </a:solidFill>
                  </a:tcPr>
                </a:tc>
                <a:tc>
                  <a:txBody>
                    <a:bodyPr/>
                    <a:lstStyle/>
                    <a:p>
                      <a:pPr marL="1905" marR="0" lvl="0" indent="-6350" algn="ctr" defTabSz="914400" rtl="0" eaLnBrk="1" fontAlgn="auto" latinLnBrk="0" hangingPunct="1">
                        <a:lnSpc>
                          <a:spcPct val="107000"/>
                        </a:lnSpc>
                        <a:spcBef>
                          <a:spcPts val="0"/>
                        </a:spcBef>
                        <a:spcAft>
                          <a:spcPts val="655"/>
                        </a:spcAft>
                        <a:buClr>
                          <a:srgbClr val="000000"/>
                        </a:buClr>
                        <a:buSzTx/>
                        <a:buFont typeface="Arial"/>
                        <a:buNone/>
                        <a:tabLst/>
                        <a:defRPr/>
                      </a:pPr>
                      <a:r>
                        <a:rPr kumimoji="0" lang="en-US" sz="2400" b="1" i="0" u="none" strike="noStrike" kern="0" cap="none" spc="0" normalizeH="0" baseline="0" noProof="0">
                          <a:ln>
                            <a:noFill/>
                          </a:ln>
                          <a:solidFill>
                            <a:schemeClr val="bg1">
                              <a:lumMod val="95000"/>
                            </a:schemeClr>
                          </a:solidFill>
                          <a:effectLst/>
                          <a:uLnTx/>
                          <a:uFillTx/>
                          <a:latin typeface="+mj-lt"/>
                          <a:ea typeface="Times New Roman" panose="02020603050405020304" pitchFamily="18" charset="0"/>
                          <a:cs typeface="Times New Roman" panose="02020603050405020304" pitchFamily="18" charset="0"/>
                          <a:sym typeface="Arial"/>
                        </a:rPr>
                        <a:t>Lớp 4</a:t>
                      </a: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4F87"/>
                    </a:solidFill>
                  </a:tcPr>
                </a:tc>
                <a:tc>
                  <a:txBody>
                    <a:bodyPr/>
                    <a:lstStyle/>
                    <a:p>
                      <a:pPr marL="1905" marR="0" lvl="0" indent="-6350" algn="ctr" defTabSz="914400" rtl="0" eaLnBrk="1" fontAlgn="auto" latinLnBrk="0" hangingPunct="1">
                        <a:lnSpc>
                          <a:spcPct val="107000"/>
                        </a:lnSpc>
                        <a:spcBef>
                          <a:spcPts val="0"/>
                        </a:spcBef>
                        <a:spcAft>
                          <a:spcPts val="655"/>
                        </a:spcAft>
                        <a:buClr>
                          <a:srgbClr val="000000"/>
                        </a:buClr>
                        <a:buSzTx/>
                        <a:buFont typeface="Arial"/>
                        <a:buNone/>
                        <a:tabLst/>
                        <a:defRPr/>
                      </a:pPr>
                      <a:r>
                        <a:rPr kumimoji="0" lang="en-US" sz="2400" b="1" i="0" u="none" strike="noStrike" kern="0" cap="none" spc="0" normalizeH="0" baseline="0" noProof="0">
                          <a:ln>
                            <a:noFill/>
                          </a:ln>
                          <a:solidFill>
                            <a:schemeClr val="bg1">
                              <a:lumMod val="95000"/>
                            </a:schemeClr>
                          </a:solidFill>
                          <a:effectLst/>
                          <a:uLnTx/>
                          <a:uFillTx/>
                          <a:latin typeface="+mj-lt"/>
                          <a:ea typeface="Times New Roman" panose="02020603050405020304" pitchFamily="18" charset="0"/>
                          <a:cs typeface="Times New Roman" panose="02020603050405020304" pitchFamily="18" charset="0"/>
                          <a:sym typeface="Arial"/>
                        </a:rPr>
                        <a:t>Lớp 5</a:t>
                      </a: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24F87"/>
                    </a:solidFill>
                  </a:tcPr>
                </a:tc>
                <a:extLst>
                  <a:ext uri="{0D108BD9-81ED-4DB2-BD59-A6C34878D82A}">
                    <a16:rowId xmlns:a16="http://schemas.microsoft.com/office/drawing/2014/main" val="1013292272"/>
                  </a:ext>
                </a:extLst>
              </a:tr>
              <a:tr h="478525">
                <a:tc>
                  <a:txBody>
                    <a:bodyPr/>
                    <a:lstStyle/>
                    <a:p>
                      <a:pPr marL="6350" marR="44450" indent="-6350" algn="just">
                        <a:lnSpc>
                          <a:spcPct val="107000"/>
                        </a:lnSpc>
                        <a:spcAft>
                          <a:spcPts val="655"/>
                        </a:spcAft>
                      </a:pPr>
                      <a:r>
                        <a:rPr lang="vi-VN" sz="1800" b="0" i="0" u="none" strike="noStrike" kern="1200" cap="none">
                          <a:solidFill>
                            <a:schemeClr val="tx1"/>
                          </a:solidFill>
                          <a:effectLst/>
                          <a:latin typeface="+mj-lt"/>
                          <a:ea typeface="+mn-ea"/>
                          <a:cs typeface="+mn-cs"/>
                        </a:rPr>
                        <a:t>Sử dụng thông tin cá nhân trong môi trường số một cách phù hợp </a:t>
                      </a:r>
                      <a:endParaRPr lang="en-US" sz="1800" b="0" i="0" u="none" strike="noStrike" kern="1200" cap="none">
                        <a:solidFill>
                          <a:schemeClr val="tx1"/>
                        </a:solidFill>
                        <a:effectLst/>
                        <a:latin typeface="+mj-lt"/>
                        <a:ea typeface="+mn-ea"/>
                        <a:cs typeface="+mn-cs"/>
                      </a:endParaRPr>
                    </a:p>
                  </a:txBody>
                  <a:tcPr marL="68580" marR="2286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 indent="-6350" algn="l">
                        <a:lnSpc>
                          <a:spcPct val="107000"/>
                        </a:lnSpc>
                        <a:spcAft>
                          <a:spcPts val="655"/>
                        </a:spcAft>
                      </a:pPr>
                      <a:r>
                        <a:rPr lang="en-US" sz="1800">
                          <a:solidFill>
                            <a:srgbClr val="000000"/>
                          </a:solidFill>
                          <a:effectLst/>
                          <a:latin typeface="Times New Roman" panose="02020603050405020304" pitchFamily="18" charset="0"/>
                          <a:ea typeface="Times New Roman" panose="02020603050405020304" pitchFamily="18" charset="0"/>
                        </a:rPr>
                        <a:t>Bản quyền sử dụng phần mềm </a:t>
                      </a:r>
                      <a:endParaRPr lang="en-US" sz="1800" b="0">
                        <a:solidFill>
                          <a:schemeClr val="tx1"/>
                        </a:solidFill>
                        <a:effectLst/>
                        <a:latin typeface="+mj-lt"/>
                        <a:ea typeface="Times New Roman" panose="02020603050405020304" pitchFamily="18" charset="0"/>
                        <a:cs typeface="Times New Roman" panose="02020603050405020304" pitchFamily="18" charset="0"/>
                      </a:endParaRP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350" indent="-6350" algn="just">
                        <a:lnSpc>
                          <a:spcPct val="107000"/>
                        </a:lnSpc>
                        <a:spcAft>
                          <a:spcPts val="655"/>
                        </a:spcAft>
                      </a:pPr>
                      <a:r>
                        <a:rPr lang="en-US" sz="1800" kern="1200">
                          <a:solidFill>
                            <a:schemeClr val="dk1"/>
                          </a:solidFill>
                          <a:effectLst/>
                          <a:latin typeface="+mn-lt"/>
                          <a:ea typeface="+mn-ea"/>
                          <a:cs typeface="+mn-cs"/>
                        </a:rPr>
                        <a:t>Bản quyền nội dung thông tin </a:t>
                      </a:r>
                      <a:endParaRPr lang="en-US" sz="1800" b="0">
                        <a:solidFill>
                          <a:schemeClr val="tx1"/>
                        </a:solidFill>
                        <a:effectLst/>
                        <a:latin typeface="+mj-lt"/>
                        <a:ea typeface="Times New Roman" panose="02020603050405020304" pitchFamily="18" charset="0"/>
                        <a:cs typeface="Times New Roman" panose="02020603050405020304" pitchFamily="18" charset="0"/>
                      </a:endParaRPr>
                    </a:p>
                  </a:txBody>
                  <a:tcPr marL="66675" marR="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15419796"/>
                  </a:ext>
                </a:extLst>
              </a:tr>
              <a:tr h="3346764">
                <a:tc>
                  <a:txBody>
                    <a:bodyPr/>
                    <a:lstStyle/>
                    <a:p>
                      <a:pPr marL="342900" lvl="0" indent="-342900" algn="l" fontAlgn="base">
                        <a:lnSpc>
                          <a:spcPct val="107000"/>
                        </a:lnSpc>
                        <a:spcAft>
                          <a:spcPts val="390"/>
                        </a:spcAft>
                        <a:buClr>
                          <a:srgbClr val="000000"/>
                        </a:buClr>
                        <a:buSzPts val="1400"/>
                        <a:buFont typeface="Arial" panose="020B0604020202020204" pitchFamily="34" charset="0"/>
                        <a:buChar char="•"/>
                      </a:pPr>
                      <a:r>
                        <a:rPr lang="en-US" sz="1800" b="0" i="0" u="none" strike="noStrike" kern="1200" cap="none">
                          <a:solidFill>
                            <a:schemeClr val="tx1"/>
                          </a:solidFill>
                          <a:effectLst/>
                          <a:latin typeface="+mj-lt"/>
                          <a:ea typeface="+mn-ea"/>
                          <a:cs typeface="+mn-cs"/>
                        </a:rPr>
                        <a:t>Biết được thông tin cá nhân và gia đình có thể được lưu trữ và trao đổi nhờ máy tính.</a:t>
                      </a:r>
                    </a:p>
                    <a:p>
                      <a:pPr marL="342900" lvl="0" indent="-342900" algn="l" fontAlgn="base">
                        <a:lnSpc>
                          <a:spcPct val="107000"/>
                        </a:lnSpc>
                        <a:spcAft>
                          <a:spcPts val="390"/>
                        </a:spcAft>
                        <a:buClr>
                          <a:srgbClr val="000000"/>
                        </a:buClr>
                        <a:buSzPts val="1400"/>
                        <a:buFont typeface="Arial" panose="020B0604020202020204" pitchFamily="34" charset="0"/>
                        <a:buChar char="•"/>
                      </a:pPr>
                      <a:r>
                        <a:rPr lang="en-US" sz="1800" b="0" i="0" u="none" strike="noStrike" kern="1200" cap="none">
                          <a:solidFill>
                            <a:schemeClr val="tx1"/>
                          </a:solidFill>
                          <a:effectLst/>
                          <a:latin typeface="+mj-lt"/>
                          <a:ea typeface="+mn-ea"/>
                          <a:cs typeface="+mn-cs"/>
                        </a:rPr>
                        <a:t>Có ý thức bảo vệ thông tin cá nhân và gia đình khi giao tiếp qua máy tính; biết được việc người xấu có thể lợi dụng những thông tin này gây hại cho em và gia đình. </a:t>
                      </a: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US" sz="1800" b="0" i="0" u="none" strike="noStrike" kern="1200" cap="none">
                          <a:solidFill>
                            <a:schemeClr val="tx1"/>
                          </a:solidFill>
                          <a:effectLst/>
                          <a:latin typeface="+mj-lt"/>
                          <a:ea typeface="+mn-ea"/>
                          <a:cs typeface="+mn-cs"/>
                        </a:rPr>
                        <a:t>Nêu được một vài ví dụ cụ thể về phần mềm miễn phí và phần mềm không miễn phí. </a:t>
                      </a:r>
                    </a:p>
                    <a:p>
                      <a:pPr marL="285750" indent="-285750" algn="l">
                        <a:buFont typeface="Arial" panose="020B0604020202020204" pitchFamily="34" charset="0"/>
                        <a:buChar char="•"/>
                      </a:pPr>
                      <a:r>
                        <a:rPr lang="en-US" sz="1800" b="0" i="0" u="none" strike="noStrike" kern="1200" cap="none">
                          <a:solidFill>
                            <a:schemeClr val="tx1"/>
                          </a:solidFill>
                          <a:effectLst/>
                          <a:latin typeface="+mj-lt"/>
                          <a:ea typeface="+mn-ea"/>
                          <a:cs typeface="+mn-cs"/>
                        </a:rPr>
                        <a:t>Biết rằng chỉ được sử dụng phần mềm có bản quyền khi được phép</a:t>
                      </a:r>
                      <a:r>
                        <a:rPr lang="en-US" sz="1800" b="0" i="0" u="none" strike="noStrike" kern="1200" cap="none">
                          <a:solidFill>
                            <a:schemeClr val="tx1"/>
                          </a:solidFill>
                          <a:effectLst/>
                          <a:latin typeface="+mj-lt"/>
                          <a:ea typeface="+mn-ea"/>
                          <a:cs typeface="+mn-cs"/>
                          <a:sym typeface="Arial"/>
                        </a:rPr>
                        <a:t>. </a:t>
                      </a:r>
                      <a:endParaRPr lang="en-US" sz="1800" b="0" i="0" u="none" strike="noStrike" kern="1200" cap="none">
                        <a:solidFill>
                          <a:schemeClr val="tx1"/>
                        </a:solidFill>
                        <a:effectLst/>
                        <a:latin typeface="+mj-lt"/>
                        <a:ea typeface="+mn-ea"/>
                        <a:cs typeface="+mn-cs"/>
                      </a:endParaRP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fontAlgn="base">
                        <a:buFont typeface="Arial" panose="020B0604020202020204" pitchFamily="34" charset="0"/>
                        <a:buChar char="•"/>
                      </a:pPr>
                      <a:r>
                        <a:rPr lang="en-US" sz="1800" u="none" strike="noStrike" kern="1200">
                          <a:solidFill>
                            <a:schemeClr val="dk1"/>
                          </a:solidFill>
                          <a:effectLst/>
                          <a:latin typeface="+mn-lt"/>
                          <a:ea typeface="+mn-ea"/>
                          <a:cs typeface="+mn-cs"/>
                        </a:rPr>
                        <a:t>Giải thích được một số khái niệm liên quan đến bản quyền nội dung thông tin. </a:t>
                      </a:r>
                    </a:p>
                    <a:p>
                      <a:pPr marL="285750" lvl="0" indent="-285750" fontAlgn="base">
                        <a:buFont typeface="Arial" panose="020B0604020202020204" pitchFamily="34" charset="0"/>
                        <a:buChar char="•"/>
                      </a:pPr>
                      <a:r>
                        <a:rPr lang="en-US" sz="1800" u="none" strike="noStrike" kern="1200">
                          <a:solidFill>
                            <a:schemeClr val="dk1"/>
                          </a:solidFill>
                          <a:effectLst/>
                          <a:latin typeface="+mn-lt"/>
                          <a:ea typeface="+mn-ea"/>
                          <a:cs typeface="+mn-cs"/>
                        </a:rPr>
                        <a:t>Nhận biết và giải thích sơ lược được một số vấn đề đạo đức và tính hợp lệ của việc truy cập nội dung, việc bảo mật thông tin. </a:t>
                      </a:r>
                    </a:p>
                    <a:p>
                      <a:pPr marL="285750" lvl="0" indent="-285750" fontAlgn="base">
                        <a:buFont typeface="Arial" panose="020B0604020202020204" pitchFamily="34" charset="0"/>
                        <a:buChar char="•"/>
                      </a:pPr>
                      <a:r>
                        <a:rPr lang="en-US" sz="1800" u="none" strike="noStrike" kern="1200">
                          <a:solidFill>
                            <a:schemeClr val="dk1"/>
                          </a:solidFill>
                          <a:effectLst/>
                          <a:latin typeface="+mn-lt"/>
                          <a:ea typeface="+mn-ea"/>
                          <a:cs typeface="+mn-cs"/>
                        </a:rPr>
                        <a:t>Thể hiện được sự tôn trọng tính riêng tư và bản quyền nội dung thông tin. </a:t>
                      </a:r>
                    </a:p>
                    <a:p>
                      <a:pPr marL="285750" indent="-285750">
                        <a:buFont typeface="Arial" panose="020B0604020202020204" pitchFamily="34" charset="0"/>
                        <a:buChar char="•"/>
                      </a:pPr>
                      <a:r>
                        <a:rPr lang="en-US" sz="1800" kern="1200">
                          <a:solidFill>
                            <a:schemeClr val="dk1"/>
                          </a:solidFill>
                          <a:effectLst/>
                          <a:latin typeface="+mn-lt"/>
                          <a:ea typeface="+mn-ea"/>
                          <a:cs typeface="+mn-cs"/>
                        </a:rPr>
                        <a:t>Thể hiện được sự không đồng tình với hiện tượng sai trái, gian dối trong học tập và đời sống như xem thư riêng haysao chép tệp của bạn khi chưa được sự đồng ý,… </a:t>
                      </a:r>
                      <a:endParaRPr lang="en-US" sz="1800" b="0">
                        <a:solidFill>
                          <a:schemeClr val="tx1"/>
                        </a:solidFill>
                        <a:effectLst/>
                        <a:latin typeface="+mj-lt"/>
                        <a:ea typeface="Times New Roman" panose="02020603050405020304" pitchFamily="18" charset="0"/>
                        <a:cs typeface="Times New Roman" panose="02020603050405020304" pitchFamily="18" charset="0"/>
                      </a:endParaRPr>
                    </a:p>
                  </a:txBody>
                  <a:tcPr marL="66675"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2157331"/>
                  </a:ext>
                </a:extLst>
              </a:tr>
            </a:tbl>
          </a:graphicData>
        </a:graphic>
      </p:graphicFrame>
    </p:spTree>
    <p:extLst>
      <p:ext uri="{BB962C8B-B14F-4D97-AF65-F5344CB8AC3E}">
        <p14:creationId xmlns:p14="http://schemas.microsoft.com/office/powerpoint/2010/main" val="4029819475"/>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6F978-8265-E708-C8F6-5DB14F22C53D}"/>
              </a:ext>
            </a:extLst>
          </p:cNvPr>
          <p:cNvSpPr>
            <a:spLocks noGrp="1"/>
          </p:cNvSpPr>
          <p:nvPr>
            <p:ph type="title"/>
          </p:nvPr>
        </p:nvSpPr>
        <p:spPr/>
        <p:txBody>
          <a:bodyPr>
            <a:normAutofit/>
          </a:bodyPr>
          <a:lstStyle/>
          <a:p>
            <a:r>
              <a:rPr lang="en-US" sz="3200"/>
              <a:t>Bài 6. Sử dụng phần mềm khi được phép</a:t>
            </a:r>
          </a:p>
        </p:txBody>
      </p:sp>
      <p:sp>
        <p:nvSpPr>
          <p:cNvPr id="3" name="Text Placeholder 2">
            <a:extLst>
              <a:ext uri="{FF2B5EF4-FFF2-40B4-BE49-F238E27FC236}">
                <a16:creationId xmlns:a16="http://schemas.microsoft.com/office/drawing/2014/main" id="{03B42357-DB2A-BF55-D446-9BA77E2E0325}"/>
              </a:ext>
            </a:extLst>
          </p:cNvPr>
          <p:cNvSpPr>
            <a:spLocks noGrp="1"/>
          </p:cNvSpPr>
          <p:nvPr>
            <p:ph idx="1"/>
          </p:nvPr>
        </p:nvSpPr>
        <p:spPr/>
        <p:txBody>
          <a:bodyPr>
            <a:noAutofit/>
          </a:bodyPr>
          <a:lstStyle/>
          <a:p>
            <a:pPr marL="0" indent="0">
              <a:lnSpc>
                <a:spcPct val="110000"/>
              </a:lnSpc>
              <a:buNone/>
            </a:pPr>
            <a:r>
              <a:rPr lang="en-US" sz="2800"/>
              <a:t>Điều chỉnh </a:t>
            </a:r>
            <a:r>
              <a:rPr lang="en-US" sz="2800" b="0" i="0">
                <a:solidFill>
                  <a:srgbClr val="414042"/>
                </a:solidFill>
                <a:effectLst/>
                <a:latin typeface="MyriadPro-Regular"/>
              </a:rPr>
              <a:t>YCCĐ của chương trình: </a:t>
            </a:r>
            <a:r>
              <a:rPr lang="en-US" sz="2800">
                <a:solidFill>
                  <a:srgbClr val="000000"/>
                </a:solidFill>
                <a:effectLst/>
                <a:highlight>
                  <a:srgbClr val="FFFF00"/>
                </a:highlight>
                <a:latin typeface="Times New Roman" panose="02020603050405020304" pitchFamily="18" charset="0"/>
                <a:ea typeface="Times New Roman" panose="02020603050405020304" pitchFamily="18" charset="0"/>
              </a:rPr>
              <a:t>Bản quyền sử dụng phần mềm </a:t>
            </a:r>
            <a:endParaRPr lang="en-US" sz="2800" b="0">
              <a:solidFill>
                <a:schemeClr val="tx1"/>
              </a:solidFill>
              <a:effectLst/>
              <a:highlight>
                <a:srgbClr val="FFFF00"/>
              </a:highlight>
              <a:latin typeface="+mj-lt"/>
              <a:ea typeface="Times New Roman" panose="02020603050405020304" pitchFamily="18" charset="0"/>
              <a:cs typeface="Times New Roman" panose="02020603050405020304" pitchFamily="18" charset="0"/>
            </a:endParaRPr>
          </a:p>
          <a:p>
            <a:pPr marL="285750" indent="-285750" algn="l">
              <a:lnSpc>
                <a:spcPct val="110000"/>
              </a:lnSpc>
              <a:buFont typeface="Arial" panose="020B0604020202020204" pitchFamily="34" charset="0"/>
              <a:buChar char="•"/>
            </a:pPr>
            <a:r>
              <a:rPr lang="en-US" sz="2800" b="0" i="0" u="none" strike="noStrike" kern="1200" cap="none">
                <a:solidFill>
                  <a:schemeClr val="tx1"/>
                </a:solidFill>
                <a:effectLst/>
                <a:latin typeface="+mj-lt"/>
              </a:rPr>
              <a:t>Nêu được một vài ví dụ cụ thể về phần mềm miễn phí và phần mềm không miễn phí. </a:t>
            </a:r>
          </a:p>
          <a:p>
            <a:pPr marL="285750" indent="-285750" algn="l">
              <a:lnSpc>
                <a:spcPct val="110000"/>
              </a:lnSpc>
              <a:buFont typeface="Arial" panose="020B0604020202020204" pitchFamily="34" charset="0"/>
              <a:buChar char="•"/>
            </a:pPr>
            <a:r>
              <a:rPr lang="en-US" sz="2800" b="0" i="0" u="none" strike="noStrike" kern="1200" cap="none">
                <a:solidFill>
                  <a:schemeClr val="tx1"/>
                </a:solidFill>
                <a:effectLst/>
                <a:latin typeface="+mj-lt"/>
              </a:rPr>
              <a:t>Biết rằng chỉ được sử dụng </a:t>
            </a:r>
            <a:r>
              <a:rPr lang="en-US" sz="2800" b="0" i="0" u="none" strike="noStrike" kern="1200" cap="none">
                <a:solidFill>
                  <a:schemeClr val="tx1"/>
                </a:solidFill>
                <a:effectLst/>
                <a:highlight>
                  <a:srgbClr val="FFFF00"/>
                </a:highlight>
                <a:latin typeface="+mj-lt"/>
              </a:rPr>
              <a:t>phần mềm có bản quyền </a:t>
            </a:r>
            <a:r>
              <a:rPr lang="en-US" sz="2800" b="0" i="0" u="none" strike="noStrike" kern="1200" cap="none">
                <a:solidFill>
                  <a:schemeClr val="tx1"/>
                </a:solidFill>
                <a:effectLst/>
                <a:latin typeface="+mj-lt"/>
              </a:rPr>
              <a:t>khi được phép</a:t>
            </a:r>
            <a:r>
              <a:rPr lang="en-US" sz="2800" b="0" i="0" u="none" strike="noStrike" kern="1200" cap="none">
                <a:solidFill>
                  <a:schemeClr val="tx1"/>
                </a:solidFill>
                <a:effectLst/>
                <a:latin typeface="+mj-lt"/>
                <a:sym typeface="Arial"/>
              </a:rPr>
              <a:t>. </a:t>
            </a:r>
            <a:r>
              <a:rPr lang="vi-VN"/>
              <a:t> </a:t>
            </a:r>
            <a:br>
              <a:rPr lang="vi-VN"/>
            </a:br>
            <a:endParaRPr lang="en-US"/>
          </a:p>
        </p:txBody>
      </p:sp>
      <p:pic>
        <p:nvPicPr>
          <p:cNvPr id="5" name="Picture 4">
            <a:extLst>
              <a:ext uri="{FF2B5EF4-FFF2-40B4-BE49-F238E27FC236}">
                <a16:creationId xmlns:a16="http://schemas.microsoft.com/office/drawing/2014/main" id="{80E7FF10-3BBC-7C4B-9389-302FD2FDF777}"/>
              </a:ext>
            </a:extLst>
          </p:cNvPr>
          <p:cNvPicPr>
            <a:picLocks noChangeAspect="1"/>
          </p:cNvPicPr>
          <p:nvPr/>
        </p:nvPicPr>
        <p:blipFill>
          <a:blip r:embed="rId4"/>
          <a:stretch>
            <a:fillRect/>
          </a:stretch>
        </p:blipFill>
        <p:spPr>
          <a:xfrm>
            <a:off x="1588026" y="3902891"/>
            <a:ext cx="9015947" cy="2809210"/>
          </a:xfrm>
          <a:prstGeom prst="rect">
            <a:avLst/>
          </a:prstGeom>
        </p:spPr>
      </p:pic>
    </p:spTree>
    <p:extLst>
      <p:ext uri="{BB962C8B-B14F-4D97-AF65-F5344CB8AC3E}">
        <p14:creationId xmlns:p14="http://schemas.microsoft.com/office/powerpoint/2010/main" val="3070825141"/>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704CFA-3109-4AA3-A913-7373F29F9820}"/>
              </a:ext>
            </a:extLst>
          </p:cNvPr>
          <p:cNvSpPr>
            <a:spLocks noGrp="1"/>
          </p:cNvSpPr>
          <p:nvPr>
            <p:ph type="title"/>
          </p:nvPr>
        </p:nvSpPr>
        <p:spPr/>
        <p:txBody>
          <a:bodyPr vert="horz" lIns="91440" tIns="45720" rIns="91440" bIns="45720" rtlCol="0" anchor="ctr">
            <a:normAutofit/>
          </a:bodyPr>
          <a:lstStyle/>
          <a:p>
            <a:r>
              <a:rPr lang="en-US"/>
              <a:t>Bản quyền và quyền tác giả</a:t>
            </a:r>
          </a:p>
        </p:txBody>
      </p:sp>
      <p:sp>
        <p:nvSpPr>
          <p:cNvPr id="10" name="Content Placeholder 9">
            <a:extLst>
              <a:ext uri="{FF2B5EF4-FFF2-40B4-BE49-F238E27FC236}">
                <a16:creationId xmlns:a16="http://schemas.microsoft.com/office/drawing/2014/main" id="{331B4E55-F80C-4C8E-B24B-2C5AC72C7FFC}"/>
              </a:ext>
            </a:extLst>
          </p:cNvPr>
          <p:cNvSpPr>
            <a:spLocks noGrp="1"/>
          </p:cNvSpPr>
          <p:nvPr>
            <p:ph idx="1"/>
          </p:nvPr>
        </p:nvSpPr>
        <p:spPr>
          <a:xfrm>
            <a:off x="838200" y="1550504"/>
            <a:ext cx="10515600" cy="5111553"/>
          </a:xfrm>
        </p:spPr>
        <p:txBody>
          <a:bodyPr>
            <a:normAutofit/>
          </a:bodyPr>
          <a:lstStyle/>
          <a:p>
            <a:pPr>
              <a:lnSpc>
                <a:spcPct val="120000"/>
              </a:lnSpc>
              <a:spcBef>
                <a:spcPts val="600"/>
              </a:spcBef>
            </a:pPr>
            <a:r>
              <a:rPr lang="en-US" sz="2800" i="1">
                <a:effectLst/>
                <a:ea typeface="Calibri" panose="020F0502020204030204" pitchFamily="34" charset="0"/>
              </a:rPr>
              <a:t>Bản quyền</a:t>
            </a:r>
            <a:r>
              <a:rPr lang="en-US" sz="2800">
                <a:effectLst/>
                <a:ea typeface="Calibri" panose="020F0502020204030204" pitchFamily="34" charset="0"/>
              </a:rPr>
              <a:t> </a:t>
            </a:r>
            <a:r>
              <a:rPr lang="en-US" sz="2800">
                <a:solidFill>
                  <a:srgbClr val="000000"/>
                </a:solidFill>
                <a:effectLst/>
                <a:ea typeface="Calibri" panose="020F0502020204030204" pitchFamily="34" charset="0"/>
              </a:rPr>
              <a:t>là từ được sử dụng trong đời sống để nói đến </a:t>
            </a:r>
            <a:r>
              <a:rPr lang="en-US" sz="2800">
                <a:effectLst/>
                <a:ea typeface="Calibri" panose="020F0502020204030204" pitchFamily="34" charset="0"/>
              </a:rPr>
              <a:t>quyền nhân bản, truyền gửi, xuất bản hay phân phối</a:t>
            </a:r>
            <a:r>
              <a:rPr lang="en-US" sz="2800">
                <a:solidFill>
                  <a:srgbClr val="000000"/>
                </a:solidFill>
                <a:effectLst/>
                <a:ea typeface="Calibri" panose="020F0502020204030204" pitchFamily="34" charset="0"/>
              </a:rPr>
              <a:t> đối với những sản phẩm trí tuệ mà thông thường, đó là quyền của các tác giả đối với tác phẩm do họ sáng tạo ra. Trong Luật sở hữu trí tuệ, </a:t>
            </a:r>
            <a:r>
              <a:rPr lang="en-US" sz="2800" i="1">
                <a:effectLst/>
                <a:ea typeface="Calibri" panose="020F0502020204030204" pitchFamily="34" charset="0"/>
              </a:rPr>
              <a:t>quyền tác giả</a:t>
            </a:r>
            <a:r>
              <a:rPr lang="en-US" sz="2800">
                <a:effectLst/>
                <a:ea typeface="Calibri" panose="020F0502020204030204" pitchFamily="34" charset="0"/>
              </a:rPr>
              <a:t> </a:t>
            </a:r>
            <a:r>
              <a:rPr lang="en-US" sz="2800">
                <a:solidFill>
                  <a:srgbClr val="000000"/>
                </a:solidFill>
                <a:effectLst/>
                <a:ea typeface="Calibri" panose="020F0502020204030204" pitchFamily="34" charset="0"/>
              </a:rPr>
              <a:t>là thuật ngữ pháp lí được dùng thay cho từ </a:t>
            </a:r>
            <a:r>
              <a:rPr lang="en-US" sz="2800" i="1">
                <a:solidFill>
                  <a:srgbClr val="000000"/>
                </a:solidFill>
                <a:effectLst/>
                <a:ea typeface="Calibri" panose="020F0502020204030204" pitchFamily="34" charset="0"/>
              </a:rPr>
              <a:t>bản quyền</a:t>
            </a:r>
            <a:r>
              <a:rPr lang="en-US" sz="2800">
                <a:solidFill>
                  <a:srgbClr val="000000"/>
                </a:solidFill>
                <a:effectLst/>
                <a:ea typeface="Calibri" panose="020F0502020204030204" pitchFamily="34" charset="0"/>
              </a:rPr>
              <a:t>. </a:t>
            </a:r>
            <a:endParaRPr lang="en-US" sz="2800">
              <a:effectLst/>
              <a:ea typeface="Times New Roman" panose="02020603050405020304" pitchFamily="18" charset="0"/>
            </a:endParaRPr>
          </a:p>
          <a:p>
            <a:pPr>
              <a:lnSpc>
                <a:spcPct val="120000"/>
              </a:lnSpc>
              <a:spcBef>
                <a:spcPts val="600"/>
              </a:spcBef>
            </a:pPr>
            <a:r>
              <a:rPr lang="en-US" sz="2800">
                <a:solidFill>
                  <a:srgbClr val="000000"/>
                </a:solidFill>
                <a:effectLst/>
                <a:ea typeface="Calibri" panose="020F0502020204030204" pitchFamily="34" charset="0"/>
              </a:rPr>
              <a:t>Theo Luật Sở hữu trí tuệ, </a:t>
            </a:r>
            <a:r>
              <a:rPr lang="en-US" sz="2800">
                <a:effectLst/>
                <a:ea typeface="Calibri" panose="020F0502020204030204" pitchFamily="34" charset="0"/>
              </a:rPr>
              <a:t>chủ sở hữu của quyền tác giả </a:t>
            </a:r>
            <a:r>
              <a:rPr lang="en-US" sz="2800">
                <a:solidFill>
                  <a:srgbClr val="000000"/>
                </a:solidFill>
                <a:effectLst/>
                <a:ea typeface="Calibri" panose="020F0502020204030204" pitchFamily="34" charset="0"/>
              </a:rPr>
              <a:t>có thể là: 1) tác giả, 2) các đồng tác giả, 3) tổ chức, cá nhân giao nhiệm vụ cho tác giả hoặc giao kết hợp đồng với tác giả, 4) người thừa kế quyền tác giả, 5) người được chuyển giao quyền, và 6) Nhà nước.</a:t>
            </a:r>
            <a:endParaRPr lang="en-US" sz="2800">
              <a:effectLst/>
              <a:ea typeface="Times New Roman" panose="02020603050405020304" pitchFamily="18" charset="0"/>
            </a:endParaRPr>
          </a:p>
        </p:txBody>
      </p:sp>
    </p:spTree>
    <p:extLst>
      <p:ext uri="{BB962C8B-B14F-4D97-AF65-F5344CB8AC3E}">
        <p14:creationId xmlns:p14="http://schemas.microsoft.com/office/powerpoint/2010/main" val="7135173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5D7D53-2986-4307-A315-6B536BEA05A0}"/>
              </a:ext>
            </a:extLst>
          </p:cNvPr>
          <p:cNvSpPr>
            <a:spLocks noGrp="1"/>
          </p:cNvSpPr>
          <p:nvPr>
            <p:ph type="title"/>
          </p:nvPr>
        </p:nvSpPr>
        <p:spPr>
          <a:xfrm>
            <a:off x="849086" y="328840"/>
            <a:ext cx="10515600" cy="1054593"/>
          </a:xfrm>
        </p:spPr>
        <p:txBody>
          <a:bodyPr/>
          <a:lstStyle/>
          <a:p>
            <a:r>
              <a:rPr lang="en-US"/>
              <a:t>Tác giả và chủ sở hữu quyền tác giả</a:t>
            </a:r>
          </a:p>
        </p:txBody>
      </p:sp>
      <p:sp>
        <p:nvSpPr>
          <p:cNvPr id="7" name="Content Placeholder 6">
            <a:extLst>
              <a:ext uri="{FF2B5EF4-FFF2-40B4-BE49-F238E27FC236}">
                <a16:creationId xmlns:a16="http://schemas.microsoft.com/office/drawing/2014/main" id="{72BC72EE-3A00-4EC0-B3E0-4EF90058F20A}"/>
              </a:ext>
            </a:extLst>
          </p:cNvPr>
          <p:cNvSpPr>
            <a:spLocks noGrp="1"/>
          </p:cNvSpPr>
          <p:nvPr>
            <p:ph idx="1"/>
          </p:nvPr>
        </p:nvSpPr>
        <p:spPr/>
        <p:txBody>
          <a:bodyPr>
            <a:normAutofit/>
          </a:bodyPr>
          <a:lstStyle/>
          <a:p>
            <a:pPr algn="just">
              <a:lnSpc>
                <a:spcPct val="120000"/>
              </a:lnSpc>
            </a:pPr>
            <a:r>
              <a:rPr lang="vi-VN" b="1" i="1">
                <a:solidFill>
                  <a:srgbClr val="222222"/>
                </a:solidFill>
                <a:effectLst/>
                <a:latin typeface="arial" panose="020B0604020202020204" pitchFamily="34" charset="0"/>
              </a:rPr>
              <a:t>Tác giả: </a:t>
            </a:r>
            <a:r>
              <a:rPr lang="vi-VN" b="0" i="0">
                <a:solidFill>
                  <a:srgbClr val="222222"/>
                </a:solidFill>
                <a:effectLst/>
                <a:latin typeface="arial" panose="020B0604020202020204" pitchFamily="34" charset="0"/>
              </a:rPr>
              <a:t>Là người trực tiếp sáng tạo ra một phần hoặc toàn bộ tác phẩm văn học, nghệ thuật và khoa học</a:t>
            </a:r>
            <a:r>
              <a:rPr lang="en-US" b="0" i="0">
                <a:solidFill>
                  <a:srgbClr val="222222"/>
                </a:solidFill>
                <a:effectLst/>
                <a:latin typeface="arial" panose="020B0604020202020204" pitchFamily="34" charset="0"/>
              </a:rPr>
              <a:t>, n</a:t>
            </a:r>
            <a:r>
              <a:rPr lang="vi-VN">
                <a:solidFill>
                  <a:srgbClr val="222222"/>
                </a:solidFill>
                <a:effectLst/>
                <a:latin typeface="arial" panose="020B0604020202020204" pitchFamily="34" charset="0"/>
              </a:rPr>
              <a:t>ắm giữ các quyền nhân than</a:t>
            </a:r>
            <a:r>
              <a:rPr lang="en-US">
                <a:solidFill>
                  <a:srgbClr val="222222"/>
                </a:solidFill>
                <a:effectLst/>
                <a:latin typeface="arial" panose="020B0604020202020204" pitchFamily="34" charset="0"/>
              </a:rPr>
              <a:t> được</a:t>
            </a:r>
            <a:r>
              <a:rPr lang="vi-VN">
                <a:solidFill>
                  <a:srgbClr val="222222"/>
                </a:solidFill>
                <a:effectLst/>
                <a:latin typeface="arial" panose="020B0604020202020204" pitchFamily="34" charset="0"/>
              </a:rPr>
              <a:t> quy định tại Điều 19 Luật Sở hữu trí tuệ</a:t>
            </a:r>
            <a:r>
              <a:rPr lang="vi-VN" b="0" i="0">
                <a:solidFill>
                  <a:srgbClr val="222222"/>
                </a:solidFill>
                <a:effectLst/>
                <a:latin typeface="arial" panose="020B0604020202020204" pitchFamily="34" charset="0"/>
              </a:rPr>
              <a:t>.</a:t>
            </a:r>
          </a:p>
          <a:p>
            <a:pPr algn="just">
              <a:lnSpc>
                <a:spcPct val="120000"/>
              </a:lnSpc>
            </a:pPr>
            <a:r>
              <a:rPr lang="vi-VN" b="1" i="1">
                <a:solidFill>
                  <a:srgbClr val="222222"/>
                </a:solidFill>
                <a:effectLst/>
                <a:latin typeface="arial" panose="020B0604020202020204" pitchFamily="34" charset="0"/>
              </a:rPr>
              <a:t>Chủ sở hữu quyền tác giả:</a:t>
            </a:r>
            <a:r>
              <a:rPr lang="vi-VN" b="0" i="0">
                <a:solidFill>
                  <a:srgbClr val="222222"/>
                </a:solidFill>
                <a:effectLst/>
                <a:latin typeface="arial" panose="020B0604020202020204" pitchFamily="34" charset="0"/>
              </a:rPr>
              <a:t> Là tổ chức, cá nhân nắm giữ một, một số hoặc toàn bộ các quyền tài sản</a:t>
            </a:r>
            <a:r>
              <a:rPr lang="en-US" b="0" i="0">
                <a:solidFill>
                  <a:srgbClr val="222222"/>
                </a:solidFill>
                <a:effectLst/>
                <a:latin typeface="arial" panose="020B0604020202020204" pitchFamily="34" charset="0"/>
              </a:rPr>
              <a:t> được</a:t>
            </a:r>
            <a:r>
              <a:rPr lang="vi-VN" b="0" i="0">
                <a:solidFill>
                  <a:srgbClr val="222222"/>
                </a:solidFill>
                <a:effectLst/>
                <a:latin typeface="arial" panose="020B0604020202020204" pitchFamily="34" charset="0"/>
              </a:rPr>
              <a:t> quy định tại Điều 20 của Luật sở hữu trí tuệ.</a:t>
            </a:r>
          </a:p>
          <a:p>
            <a:pPr algn="just">
              <a:lnSpc>
                <a:spcPct val="120000"/>
              </a:lnSpc>
            </a:pPr>
            <a:endParaRPr lang="en-US"/>
          </a:p>
        </p:txBody>
      </p:sp>
    </p:spTree>
    <p:extLst>
      <p:ext uri="{BB962C8B-B14F-4D97-AF65-F5344CB8AC3E}">
        <p14:creationId xmlns:p14="http://schemas.microsoft.com/office/powerpoint/2010/main" val="3129671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5D7D53-2986-4307-A315-6B536BEA05A0}"/>
              </a:ext>
            </a:extLst>
          </p:cNvPr>
          <p:cNvSpPr>
            <a:spLocks noGrp="1"/>
          </p:cNvSpPr>
          <p:nvPr>
            <p:ph type="title"/>
          </p:nvPr>
        </p:nvSpPr>
        <p:spPr/>
        <p:txBody>
          <a:bodyPr/>
          <a:lstStyle/>
          <a:p>
            <a:r>
              <a:rPr lang="en-US"/>
              <a:t>Tác giả và chủ sở hữu quyền tác giả</a:t>
            </a:r>
          </a:p>
        </p:txBody>
      </p:sp>
      <p:graphicFrame>
        <p:nvGraphicFramePr>
          <p:cNvPr id="8" name="Table 7">
            <a:extLst>
              <a:ext uri="{FF2B5EF4-FFF2-40B4-BE49-F238E27FC236}">
                <a16:creationId xmlns:a16="http://schemas.microsoft.com/office/drawing/2014/main" id="{AAE846E3-401E-41B9-8CFF-336E73C60C53}"/>
              </a:ext>
            </a:extLst>
          </p:cNvPr>
          <p:cNvGraphicFramePr>
            <a:graphicFrameLocks noGrp="1"/>
          </p:cNvGraphicFramePr>
          <p:nvPr>
            <p:extLst>
              <p:ext uri="{D42A27DB-BD31-4B8C-83A1-F6EECF244321}">
                <p14:modId xmlns:p14="http://schemas.microsoft.com/office/powerpoint/2010/main" val="3987922766"/>
              </p:ext>
            </p:extLst>
          </p:nvPr>
        </p:nvGraphicFramePr>
        <p:xfrm>
          <a:off x="326571" y="1490867"/>
          <a:ext cx="11702143" cy="5155032"/>
        </p:xfrm>
        <a:graphic>
          <a:graphicData uri="http://schemas.openxmlformats.org/drawingml/2006/table">
            <a:tbl>
              <a:tblPr/>
              <a:tblGrid>
                <a:gridCol w="5845629">
                  <a:extLst>
                    <a:ext uri="{9D8B030D-6E8A-4147-A177-3AD203B41FA5}">
                      <a16:colId xmlns:a16="http://schemas.microsoft.com/office/drawing/2014/main" val="2143751754"/>
                    </a:ext>
                  </a:extLst>
                </a:gridCol>
                <a:gridCol w="5856514">
                  <a:extLst>
                    <a:ext uri="{9D8B030D-6E8A-4147-A177-3AD203B41FA5}">
                      <a16:colId xmlns:a16="http://schemas.microsoft.com/office/drawing/2014/main" val="4209029237"/>
                    </a:ext>
                  </a:extLst>
                </a:gridCol>
              </a:tblGrid>
              <a:tr h="384912">
                <a:tc>
                  <a:txBody>
                    <a:bodyPr/>
                    <a:lstStyle/>
                    <a:p>
                      <a:pPr algn="ctr" fontAlgn="t"/>
                      <a:r>
                        <a:rPr lang="en-US" sz="2400" b="1">
                          <a:solidFill>
                            <a:srgbClr val="222222"/>
                          </a:solidFill>
                          <a:effectLst/>
                          <a:latin typeface="arial" panose="020B0604020202020204" pitchFamily="34" charset="0"/>
                        </a:rPr>
                        <a:t>Tác giả (quyền nhân thân)</a:t>
                      </a:r>
                      <a:endParaRPr lang="en-US" sz="2400">
                        <a:solidFill>
                          <a:srgbClr val="222222"/>
                        </a:solidFill>
                        <a:effectLst/>
                        <a:latin typeface="Calibri" panose="020F0502020204030204" pitchFamily="34" charset="0"/>
                      </a:endParaRPr>
                    </a:p>
                  </a:txBody>
                  <a:tcPr marL="62359" marR="62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t"/>
                      <a:r>
                        <a:rPr lang="en-US" sz="2400" b="1">
                          <a:solidFill>
                            <a:srgbClr val="222222"/>
                          </a:solidFill>
                          <a:effectLst/>
                          <a:latin typeface="arial" panose="020B0604020202020204" pitchFamily="34" charset="0"/>
                        </a:rPr>
                        <a:t>Chủ sở hữu (quyền tài sản)</a:t>
                      </a:r>
                      <a:endParaRPr lang="en-US" sz="2400">
                        <a:solidFill>
                          <a:srgbClr val="222222"/>
                        </a:solidFill>
                        <a:effectLst/>
                        <a:latin typeface="Calibri" panose="020F0502020204030204" pitchFamily="34" charset="0"/>
                      </a:endParaRPr>
                    </a:p>
                  </a:txBody>
                  <a:tcPr marL="62359" marR="62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23891715"/>
                  </a:ext>
                </a:extLst>
              </a:tr>
              <a:tr h="4535907">
                <a:tc>
                  <a:txBody>
                    <a:bodyPr/>
                    <a:lstStyle/>
                    <a:p>
                      <a:pPr marL="457200" lvl="0" indent="-457200" algn="just" fontAlgn="t">
                        <a:spcBef>
                          <a:spcPts val="600"/>
                        </a:spcBef>
                        <a:buFont typeface="+mj-lt"/>
                        <a:buAutoNum type="arabicPeriod"/>
                      </a:pPr>
                      <a:r>
                        <a:rPr lang="vi-VN" sz="2400">
                          <a:solidFill>
                            <a:srgbClr val="222222"/>
                          </a:solidFill>
                          <a:effectLst/>
                          <a:latin typeface="arial" panose="020B0604020202020204" pitchFamily="34" charset="0"/>
                        </a:rPr>
                        <a:t>Đặt tên cho tác phẩm;</a:t>
                      </a:r>
                      <a:endParaRPr lang="vi-VN" sz="2400">
                        <a:solidFill>
                          <a:srgbClr val="222222"/>
                        </a:solidFill>
                        <a:effectLst/>
                        <a:latin typeface="Calibri" panose="020F0502020204030204" pitchFamily="34" charset="0"/>
                      </a:endParaRPr>
                    </a:p>
                    <a:p>
                      <a:pPr marL="457200" lvl="0" indent="-457200" algn="just" fontAlgn="t">
                        <a:spcBef>
                          <a:spcPts val="600"/>
                        </a:spcBef>
                        <a:buFont typeface="+mj-lt"/>
                        <a:buAutoNum type="arabicPeriod"/>
                      </a:pPr>
                      <a:r>
                        <a:rPr lang="vi-VN" sz="2400">
                          <a:solidFill>
                            <a:srgbClr val="222222"/>
                          </a:solidFill>
                          <a:effectLst/>
                          <a:latin typeface="arial" panose="020B0604020202020204" pitchFamily="34" charset="0"/>
                        </a:rPr>
                        <a:t>Đứng tên thật hoặc bút danh trên tác phẩm; được nêu tên thật hoặc bút danh khi tác phẩm được công bố, sử dụng;</a:t>
                      </a:r>
                      <a:endParaRPr lang="vi-VN" sz="2400">
                        <a:solidFill>
                          <a:srgbClr val="222222"/>
                        </a:solidFill>
                        <a:effectLst/>
                        <a:latin typeface="Calibri" panose="020F0502020204030204" pitchFamily="34" charset="0"/>
                      </a:endParaRPr>
                    </a:p>
                    <a:p>
                      <a:pPr marL="457200" lvl="0" indent="-457200" algn="just" fontAlgn="t">
                        <a:spcBef>
                          <a:spcPts val="600"/>
                        </a:spcBef>
                        <a:buFont typeface="+mj-lt"/>
                        <a:buAutoNum type="arabicPeriod"/>
                      </a:pPr>
                      <a:r>
                        <a:rPr lang="vi-VN" sz="2400">
                          <a:solidFill>
                            <a:srgbClr val="222222"/>
                          </a:solidFill>
                          <a:effectLst/>
                          <a:latin typeface="arial" panose="020B0604020202020204" pitchFamily="34" charset="0"/>
                        </a:rPr>
                        <a:t>Công bố tác phẩm hoặc cho phép người khác công bố tác phẩm;</a:t>
                      </a:r>
                      <a:endParaRPr lang="vi-VN" sz="2400">
                        <a:solidFill>
                          <a:srgbClr val="222222"/>
                        </a:solidFill>
                        <a:effectLst/>
                        <a:latin typeface="Calibri" panose="020F0502020204030204" pitchFamily="34" charset="0"/>
                      </a:endParaRPr>
                    </a:p>
                    <a:p>
                      <a:pPr marL="457200" lvl="0" indent="-457200" algn="just" fontAlgn="t">
                        <a:spcBef>
                          <a:spcPts val="600"/>
                        </a:spcBef>
                        <a:buFont typeface="+mj-lt"/>
                        <a:buAutoNum type="arabicPeriod"/>
                      </a:pPr>
                      <a:r>
                        <a:rPr lang="vi-VN" sz="2400">
                          <a:solidFill>
                            <a:srgbClr val="222222"/>
                          </a:solidFill>
                          <a:effectLst/>
                          <a:latin typeface="arial" panose="020B0604020202020204" pitchFamily="34" charset="0"/>
                        </a:rPr>
                        <a:t>Bảo vệ sự toàn vẹn của tác phẩm,</a:t>
                      </a:r>
                      <a:r>
                        <a:rPr lang="en-US" sz="2400">
                          <a:solidFill>
                            <a:srgbClr val="222222"/>
                          </a:solidFill>
                          <a:effectLst/>
                          <a:latin typeface="arial" panose="020B0604020202020204" pitchFamily="34" charset="0"/>
                        </a:rPr>
                        <a:t> </a:t>
                      </a:r>
                      <a:r>
                        <a:rPr lang="vi-VN" sz="2400">
                          <a:solidFill>
                            <a:srgbClr val="222222"/>
                          </a:solidFill>
                          <a:effectLst/>
                          <a:latin typeface="arial" panose="020B0604020202020204" pitchFamily="34" charset="0"/>
                        </a:rPr>
                        <a:t>không cho người khác sửa chữa, cắt xén hoặc xuyên tạc tác phẩm dưới bất kỳ hình thức nào gây phương hại đến danh dự và uy tín của tác giả.</a:t>
                      </a:r>
                      <a:endParaRPr lang="vi-VN" sz="2400">
                        <a:solidFill>
                          <a:srgbClr val="222222"/>
                        </a:solidFill>
                        <a:effectLst/>
                        <a:latin typeface="Calibri" panose="020F0502020204030204" pitchFamily="34" charset="0"/>
                      </a:endParaRPr>
                    </a:p>
                  </a:txBody>
                  <a:tcPr marL="62359" marR="62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indent="-457200" algn="just" fontAlgn="t">
                        <a:spcBef>
                          <a:spcPts val="600"/>
                        </a:spcBef>
                        <a:buFont typeface="+mj-lt"/>
                        <a:buAutoNum type="arabicPeriod"/>
                      </a:pPr>
                      <a:r>
                        <a:rPr lang="vi-VN" sz="2400" kern="1200">
                          <a:solidFill>
                            <a:srgbClr val="222222"/>
                          </a:solidFill>
                          <a:effectLst/>
                          <a:latin typeface="arial" panose="020B0604020202020204" pitchFamily="34" charset="0"/>
                          <a:ea typeface="+mn-ea"/>
                          <a:cs typeface="+mn-cs"/>
                        </a:rPr>
                        <a:t>Làm tác phẩm phái sinh;</a:t>
                      </a:r>
                    </a:p>
                    <a:p>
                      <a:pPr marL="457200" indent="-457200" algn="just" fontAlgn="t">
                        <a:spcBef>
                          <a:spcPts val="600"/>
                        </a:spcBef>
                        <a:buFont typeface="+mj-lt"/>
                        <a:buAutoNum type="arabicPeriod"/>
                      </a:pPr>
                      <a:r>
                        <a:rPr lang="vi-VN" sz="2400">
                          <a:solidFill>
                            <a:srgbClr val="222222"/>
                          </a:solidFill>
                          <a:effectLst/>
                          <a:latin typeface="arial" panose="020B0604020202020204" pitchFamily="34" charset="0"/>
                        </a:rPr>
                        <a:t>Biểu </a:t>
                      </a:r>
                      <a:r>
                        <a:rPr lang="vi-VN" sz="2400" kern="1200">
                          <a:solidFill>
                            <a:srgbClr val="222222"/>
                          </a:solidFill>
                          <a:effectLst/>
                          <a:latin typeface="arial" panose="020B0604020202020204" pitchFamily="34" charset="0"/>
                          <a:ea typeface="+mn-ea"/>
                          <a:cs typeface="+mn-cs"/>
                        </a:rPr>
                        <a:t>diễn</a:t>
                      </a:r>
                      <a:r>
                        <a:rPr lang="vi-VN" sz="2400">
                          <a:solidFill>
                            <a:srgbClr val="222222"/>
                          </a:solidFill>
                          <a:effectLst/>
                          <a:latin typeface="arial" panose="020B0604020202020204" pitchFamily="34" charset="0"/>
                        </a:rPr>
                        <a:t> tác phẩm trước công chúng;</a:t>
                      </a:r>
                      <a:endParaRPr lang="vi-VN" sz="2400">
                        <a:solidFill>
                          <a:srgbClr val="222222"/>
                        </a:solidFill>
                        <a:effectLst/>
                        <a:latin typeface="Calibri" panose="020F0502020204030204" pitchFamily="34" charset="0"/>
                      </a:endParaRPr>
                    </a:p>
                    <a:p>
                      <a:pPr marL="457200" indent="-457200" algn="just" fontAlgn="t">
                        <a:spcBef>
                          <a:spcPts val="600"/>
                        </a:spcBef>
                        <a:buFont typeface="+mj-lt"/>
                        <a:buAutoNum type="arabicPeriod"/>
                      </a:pPr>
                      <a:r>
                        <a:rPr lang="vi-VN" sz="2400">
                          <a:solidFill>
                            <a:srgbClr val="222222"/>
                          </a:solidFill>
                          <a:effectLst/>
                          <a:latin typeface="arial" panose="020B0604020202020204" pitchFamily="34" charset="0"/>
                        </a:rPr>
                        <a:t>Sao chép tác phẩm;</a:t>
                      </a:r>
                      <a:endParaRPr lang="vi-VN" sz="2400">
                        <a:solidFill>
                          <a:srgbClr val="222222"/>
                        </a:solidFill>
                        <a:effectLst/>
                        <a:latin typeface="Calibri" panose="020F0502020204030204" pitchFamily="34" charset="0"/>
                      </a:endParaRPr>
                    </a:p>
                    <a:p>
                      <a:pPr marL="457200" indent="-457200" algn="just" fontAlgn="t">
                        <a:spcBef>
                          <a:spcPts val="600"/>
                        </a:spcBef>
                        <a:buFont typeface="+mj-lt"/>
                        <a:buAutoNum type="arabicPeriod"/>
                      </a:pPr>
                      <a:r>
                        <a:rPr lang="vi-VN" sz="2400">
                          <a:solidFill>
                            <a:srgbClr val="222222"/>
                          </a:solidFill>
                          <a:effectLst/>
                          <a:latin typeface="arial" panose="020B0604020202020204" pitchFamily="34" charset="0"/>
                        </a:rPr>
                        <a:t>Phân phối, nhập khẩu bản gốc hoặc bản sao tác phẩm;</a:t>
                      </a:r>
                      <a:endParaRPr lang="vi-VN" sz="2400">
                        <a:solidFill>
                          <a:srgbClr val="222222"/>
                        </a:solidFill>
                        <a:effectLst/>
                        <a:latin typeface="Calibri" panose="020F0502020204030204" pitchFamily="34" charset="0"/>
                      </a:endParaRPr>
                    </a:p>
                    <a:p>
                      <a:pPr marL="457200" indent="-457200" algn="just" fontAlgn="t">
                        <a:spcBef>
                          <a:spcPts val="600"/>
                        </a:spcBef>
                        <a:buFont typeface="+mj-lt"/>
                        <a:buAutoNum type="arabicPeriod"/>
                      </a:pPr>
                      <a:r>
                        <a:rPr lang="vi-VN" sz="2400">
                          <a:solidFill>
                            <a:srgbClr val="222222"/>
                          </a:solidFill>
                          <a:effectLst/>
                          <a:latin typeface="arial" panose="020B0604020202020204" pitchFamily="34" charset="0"/>
                        </a:rPr>
                        <a:t>Truyền đạt tác phẩm đến công chúng bằng phương tiện hữu tuyến, vô tuyến, mạng thông tin điện tử hoặc bất kỳ phương tiện kỹ thuật nào khác;</a:t>
                      </a:r>
                      <a:endParaRPr lang="vi-VN" sz="2400">
                        <a:solidFill>
                          <a:srgbClr val="222222"/>
                        </a:solidFill>
                        <a:effectLst/>
                        <a:latin typeface="Calibri" panose="020F0502020204030204" pitchFamily="34" charset="0"/>
                      </a:endParaRPr>
                    </a:p>
                    <a:p>
                      <a:pPr marL="457200" indent="-457200" algn="just" fontAlgn="t">
                        <a:spcBef>
                          <a:spcPts val="600"/>
                        </a:spcBef>
                        <a:buFont typeface="+mj-lt"/>
                        <a:buAutoNum type="arabicPeriod"/>
                      </a:pPr>
                      <a:r>
                        <a:rPr lang="vi-VN" sz="2400">
                          <a:solidFill>
                            <a:srgbClr val="222222"/>
                          </a:solidFill>
                          <a:effectLst/>
                          <a:latin typeface="arial" panose="020B0604020202020204" pitchFamily="34" charset="0"/>
                        </a:rPr>
                        <a:t>Cho thuê bản gốc hoặc bản sao tác phẩm điện ảnh, chương trình máy tính.</a:t>
                      </a:r>
                      <a:endParaRPr lang="vi-VN" sz="2400">
                        <a:solidFill>
                          <a:srgbClr val="222222"/>
                        </a:solidFill>
                        <a:effectLst/>
                        <a:latin typeface="Calibri" panose="020F0502020204030204" pitchFamily="34" charset="0"/>
                      </a:endParaRPr>
                    </a:p>
                  </a:txBody>
                  <a:tcPr marL="62359" marR="62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1069056"/>
                  </a:ext>
                </a:extLst>
              </a:tr>
            </a:tbl>
          </a:graphicData>
        </a:graphic>
      </p:graphicFrame>
    </p:spTree>
    <p:extLst>
      <p:ext uri="{BB962C8B-B14F-4D97-AF65-F5344CB8AC3E}">
        <p14:creationId xmlns:p14="http://schemas.microsoft.com/office/powerpoint/2010/main" val="3797716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17B44-3995-4911-B1F0-D433C0467BEA}"/>
              </a:ext>
            </a:extLst>
          </p:cNvPr>
          <p:cNvSpPr>
            <a:spLocks noGrp="1"/>
          </p:cNvSpPr>
          <p:nvPr>
            <p:ph type="title"/>
          </p:nvPr>
        </p:nvSpPr>
        <p:spPr/>
        <p:txBody>
          <a:bodyPr/>
          <a:lstStyle/>
          <a:p>
            <a:r>
              <a:rPr lang="en-US"/>
              <a:t>Trang facebook SGK Tin học KNTTVCS</a:t>
            </a:r>
          </a:p>
        </p:txBody>
      </p:sp>
      <p:pic>
        <p:nvPicPr>
          <p:cNvPr id="4" name="Picture 3">
            <a:extLst>
              <a:ext uri="{FF2B5EF4-FFF2-40B4-BE49-F238E27FC236}">
                <a16:creationId xmlns:a16="http://schemas.microsoft.com/office/drawing/2014/main" id="{0410F2EA-B6BB-4C02-879F-DF2DE1894DB6}"/>
              </a:ext>
            </a:extLst>
          </p:cNvPr>
          <p:cNvPicPr>
            <a:picLocks noChangeAspect="1"/>
          </p:cNvPicPr>
          <p:nvPr/>
        </p:nvPicPr>
        <p:blipFill>
          <a:blip r:embed="rId2"/>
          <a:stretch>
            <a:fillRect/>
          </a:stretch>
        </p:blipFill>
        <p:spPr>
          <a:xfrm>
            <a:off x="3740603" y="1490868"/>
            <a:ext cx="4710793" cy="4710793"/>
          </a:xfrm>
          <a:prstGeom prst="rect">
            <a:avLst/>
          </a:prstGeom>
        </p:spPr>
      </p:pic>
    </p:spTree>
    <p:extLst>
      <p:ext uri="{BB962C8B-B14F-4D97-AF65-F5344CB8AC3E}">
        <p14:creationId xmlns:p14="http://schemas.microsoft.com/office/powerpoint/2010/main" val="13687519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77C1F-2A47-413B-BD55-75FB27E5B7C9}"/>
              </a:ext>
            </a:extLst>
          </p:cNvPr>
          <p:cNvSpPr>
            <a:spLocks noGrp="1"/>
          </p:cNvSpPr>
          <p:nvPr>
            <p:ph type="title"/>
          </p:nvPr>
        </p:nvSpPr>
        <p:spPr>
          <a:xfrm>
            <a:off x="446314" y="377371"/>
            <a:ext cx="10515600" cy="878341"/>
          </a:xfrm>
        </p:spPr>
        <p:txBody>
          <a:bodyPr>
            <a:noAutofit/>
          </a:bodyPr>
          <a:lstStyle/>
          <a:p>
            <a:r>
              <a:rPr lang="en-US" sz="3200">
                <a:effectLst/>
              </a:rPr>
              <a:t>Chủ đề E. Ứng dụng tin học</a:t>
            </a:r>
            <a:endParaRPr lang="en-US" sz="3200"/>
          </a:p>
        </p:txBody>
      </p:sp>
      <p:graphicFrame>
        <p:nvGraphicFramePr>
          <p:cNvPr id="3" name="Table 2">
            <a:extLst>
              <a:ext uri="{FF2B5EF4-FFF2-40B4-BE49-F238E27FC236}">
                <a16:creationId xmlns:a16="http://schemas.microsoft.com/office/drawing/2014/main" id="{C6EBF2EF-0E18-45E8-C116-D5169CC40627}"/>
              </a:ext>
            </a:extLst>
          </p:cNvPr>
          <p:cNvGraphicFramePr>
            <a:graphicFrameLocks noGrp="1"/>
          </p:cNvGraphicFramePr>
          <p:nvPr>
            <p:extLst>
              <p:ext uri="{D42A27DB-BD31-4B8C-83A1-F6EECF244321}">
                <p14:modId xmlns:p14="http://schemas.microsoft.com/office/powerpoint/2010/main" val="1114058614"/>
              </p:ext>
            </p:extLst>
          </p:nvPr>
        </p:nvGraphicFramePr>
        <p:xfrm>
          <a:off x="272144" y="1353684"/>
          <a:ext cx="11734800" cy="5317881"/>
        </p:xfrm>
        <a:graphic>
          <a:graphicData uri="http://schemas.openxmlformats.org/drawingml/2006/table">
            <a:tbl>
              <a:tblPr firstRow="1" firstCol="1" bandRow="1">
                <a:tableStyleId>{5C22544A-7EE6-4342-B048-85BDC9FD1C3A}</a:tableStyleId>
              </a:tblPr>
              <a:tblGrid>
                <a:gridCol w="9524857">
                  <a:extLst>
                    <a:ext uri="{9D8B030D-6E8A-4147-A177-3AD203B41FA5}">
                      <a16:colId xmlns:a16="http://schemas.microsoft.com/office/drawing/2014/main" val="1873752808"/>
                    </a:ext>
                  </a:extLst>
                </a:gridCol>
                <a:gridCol w="2209943">
                  <a:extLst>
                    <a:ext uri="{9D8B030D-6E8A-4147-A177-3AD203B41FA5}">
                      <a16:colId xmlns:a16="http://schemas.microsoft.com/office/drawing/2014/main" val="1986410658"/>
                    </a:ext>
                  </a:extLst>
                </a:gridCol>
              </a:tblGrid>
              <a:tr h="1193521">
                <a:tc>
                  <a:txBody>
                    <a:bodyPr/>
                    <a:lstStyle/>
                    <a:p>
                      <a:pPr marL="342900" lvl="0" indent="-342900" algn="l" fontAlgn="base">
                        <a:lnSpc>
                          <a:spcPct val="107000"/>
                        </a:lnSpc>
                        <a:spcAft>
                          <a:spcPts val="390"/>
                        </a:spcAft>
                        <a:buClr>
                          <a:srgbClr val="000000"/>
                        </a:buClr>
                        <a:buSzPts val="1400"/>
                        <a:buFont typeface="Arial" panose="020B0604020202020204" pitchFamily="34" charset="0"/>
                        <a:buChar char="–"/>
                      </a:pPr>
                      <a:r>
                        <a:rPr lang="en-US" sz="1600" b="0" u="none" strike="noStrike">
                          <a:effectLst/>
                          <a:uFill>
                            <a:solidFill>
                              <a:srgbClr val="000000"/>
                            </a:solidFill>
                          </a:uFill>
                        </a:rPr>
                        <a:t>Thực hiện được thành thạo việc kích hoạt và ra khỏi phần mềm trình chiếu. </a:t>
                      </a:r>
                    </a:p>
                    <a:p>
                      <a:pPr marL="342900" lvl="0" indent="-342900" algn="l" fontAlgn="base">
                        <a:lnSpc>
                          <a:spcPct val="114000"/>
                        </a:lnSpc>
                        <a:spcAft>
                          <a:spcPts val="290"/>
                        </a:spcAft>
                        <a:buClr>
                          <a:srgbClr val="000000"/>
                        </a:buClr>
                        <a:buSzPts val="1400"/>
                        <a:buFont typeface="Arial" panose="020B0604020202020204" pitchFamily="34" charset="0"/>
                        <a:buChar char="–"/>
                      </a:pPr>
                      <a:r>
                        <a:rPr lang="en-US" sz="1600" b="0" u="none" strike="noStrike">
                          <a:effectLst/>
                          <a:uFill>
                            <a:solidFill>
                              <a:srgbClr val="000000"/>
                            </a:solidFill>
                          </a:uFill>
                        </a:rPr>
                        <a:t>Tạo được tệp trình chiếu đơn giản (khoảng 4 trang) có chữ hoa và chữ thường, có ảnh, có sử dụng công cụ gạch đầu dòng. Biết lưu tệp sản phẩm vào đúng thư mục theo yêu cầu. </a:t>
                      </a:r>
                    </a:p>
                    <a:p>
                      <a:pPr marL="342900" lvl="0" indent="-342900" algn="l" fontAlgn="base">
                        <a:lnSpc>
                          <a:spcPct val="107000"/>
                        </a:lnSpc>
                        <a:spcAft>
                          <a:spcPts val="390"/>
                        </a:spcAft>
                        <a:buClr>
                          <a:srgbClr val="000000"/>
                        </a:buClr>
                        <a:buSzPts val="1400"/>
                        <a:buFont typeface="Arial" panose="020B0604020202020204" pitchFamily="34" charset="0"/>
                        <a:buChar char="–"/>
                      </a:pPr>
                      <a:r>
                        <a:rPr lang="en-US" sz="1600" b="0" u="none" strike="noStrike">
                          <a:effectLst/>
                          <a:uFill>
                            <a:solidFill>
                              <a:srgbClr val="000000"/>
                            </a:solidFill>
                          </a:uFill>
                        </a:rPr>
                        <a:t>Định dạng được kiểu, màu, kích thước chữ cho văn bản trên trang chiếu.  </a:t>
                      </a:r>
                    </a:p>
                    <a:p>
                      <a:pPr marL="342900" lvl="0" indent="-342900" algn="l" fontAlgn="base">
                        <a:lnSpc>
                          <a:spcPct val="107000"/>
                        </a:lnSpc>
                        <a:spcAft>
                          <a:spcPts val="655"/>
                        </a:spcAft>
                        <a:buClr>
                          <a:srgbClr val="000000"/>
                        </a:buClr>
                        <a:buSzPts val="1400"/>
                        <a:buFont typeface="Arial" panose="020B0604020202020204" pitchFamily="34" charset="0"/>
                        <a:buChar char="–"/>
                      </a:pPr>
                      <a:r>
                        <a:rPr lang="en-US" sz="1600" b="0" u="none" strike="noStrike">
                          <a:effectLst/>
                          <a:uFill>
                            <a:solidFill>
                              <a:srgbClr val="000000"/>
                            </a:solidFill>
                          </a:uFill>
                        </a:rPr>
                        <a:t>Sử dụng được một vài hiệu ứng chuyển trang đơn giản. </a:t>
                      </a:r>
                      <a:endParaRPr lang="en-US" sz="1600" b="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0" marT="4648" marB="0"/>
                </a:tc>
                <a:tc>
                  <a:txBody>
                    <a:bodyPr/>
                    <a:lstStyle/>
                    <a:p>
                      <a:pPr marL="6350" indent="-6350" algn="l">
                        <a:lnSpc>
                          <a:spcPct val="107000"/>
                        </a:lnSpc>
                        <a:spcAft>
                          <a:spcPts val="655"/>
                        </a:spcAft>
                      </a:pPr>
                      <a:r>
                        <a:rPr lang="en-US" sz="1600" b="0">
                          <a:effectLst/>
                        </a:rPr>
                        <a:t>Tạo bài trình chiếu </a:t>
                      </a:r>
                      <a:endParaRPr lang="en-US" sz="16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0" marT="4648" marB="0" anchor="ctr"/>
                </a:tc>
                <a:extLst>
                  <a:ext uri="{0D108BD9-81ED-4DB2-BD59-A6C34878D82A}">
                    <a16:rowId xmlns:a16="http://schemas.microsoft.com/office/drawing/2014/main" val="1819296404"/>
                  </a:ext>
                </a:extLst>
              </a:tr>
              <a:tr h="1127828">
                <a:tc>
                  <a:txBody>
                    <a:bodyPr/>
                    <a:lstStyle/>
                    <a:p>
                      <a:pPr marL="342900" lvl="0" indent="-342900" algn="l" fontAlgn="base">
                        <a:lnSpc>
                          <a:spcPct val="113000"/>
                        </a:lnSpc>
                        <a:spcAft>
                          <a:spcPts val="315"/>
                        </a:spcAft>
                        <a:buClr>
                          <a:srgbClr val="000000"/>
                        </a:buClr>
                        <a:buSzPts val="1400"/>
                        <a:buFont typeface="Arial" panose="020B0604020202020204" pitchFamily="34" charset="0"/>
                        <a:buChar char="–"/>
                      </a:pPr>
                      <a:r>
                        <a:rPr lang="en-US" sz="1600" b="0" u="none" strike="noStrike">
                          <a:effectLst/>
                          <a:uFill>
                            <a:solidFill>
                              <a:srgbClr val="000000"/>
                            </a:solidFill>
                          </a:uFill>
                        </a:rPr>
                        <a:t>Nhận biết được biểu tượng của phần mềm soạn thảo văn bản và kích hoạt được bằng chuột. </a:t>
                      </a:r>
                    </a:p>
                    <a:p>
                      <a:pPr marL="342900" lvl="0" indent="-342900" algn="l" fontAlgn="base">
                        <a:lnSpc>
                          <a:spcPct val="113000"/>
                        </a:lnSpc>
                        <a:spcAft>
                          <a:spcPts val="315"/>
                        </a:spcAft>
                        <a:buClr>
                          <a:srgbClr val="000000"/>
                        </a:buClr>
                        <a:buSzPts val="1400"/>
                        <a:buFont typeface="Arial" panose="020B0604020202020204" pitchFamily="34" charset="0"/>
                        <a:buChar char="–"/>
                      </a:pPr>
                      <a:r>
                        <a:rPr lang="en-US" sz="1600" b="0" u="none" strike="noStrike">
                          <a:effectLst/>
                          <a:uFill>
                            <a:solidFill>
                              <a:srgbClr val="000000"/>
                            </a:solidFill>
                          </a:uFill>
                        </a:rPr>
                        <a:t>Soạn thảo được văn bản tiếng Việt có chữ hoa, có dấu và lưu trữ được vào thư mục theo yêu cầu. Mở được tệp có sẵn, đặt và đổi được tên tệp.  </a:t>
                      </a:r>
                    </a:p>
                    <a:p>
                      <a:pPr marL="342900" lvl="0" indent="-342900" algn="l" fontAlgn="base">
                        <a:lnSpc>
                          <a:spcPct val="107000"/>
                        </a:lnSpc>
                        <a:spcAft>
                          <a:spcPts val="390"/>
                        </a:spcAft>
                        <a:buClr>
                          <a:srgbClr val="000000"/>
                        </a:buClr>
                        <a:buSzPts val="1400"/>
                        <a:buFont typeface="Arial" panose="020B0604020202020204" pitchFamily="34" charset="0"/>
                        <a:buChar char="–"/>
                      </a:pPr>
                      <a:r>
                        <a:rPr lang="en-US" sz="1600" b="0" u="none" strike="noStrike">
                          <a:effectLst/>
                          <a:uFill>
                            <a:solidFill>
                              <a:srgbClr val="000000"/>
                            </a:solidFill>
                          </a:uFill>
                        </a:rPr>
                        <a:t>Đưa được hình ảnh vào văn bản. </a:t>
                      </a:r>
                    </a:p>
                    <a:p>
                      <a:pPr marL="342900" lvl="0" indent="-342900" algn="l" fontAlgn="base">
                        <a:lnSpc>
                          <a:spcPct val="107000"/>
                        </a:lnSpc>
                        <a:spcAft>
                          <a:spcPts val="655"/>
                        </a:spcAft>
                        <a:buClr>
                          <a:srgbClr val="000000"/>
                        </a:buClr>
                        <a:buSzPts val="1400"/>
                        <a:buFont typeface="Arial" panose="020B0604020202020204" pitchFamily="34" charset="0"/>
                        <a:buChar char="–"/>
                      </a:pPr>
                      <a:r>
                        <a:rPr lang="en-US" sz="1600" b="0" u="none" strike="noStrike">
                          <a:effectLst/>
                          <a:uFill>
                            <a:solidFill>
                              <a:srgbClr val="000000"/>
                            </a:solidFill>
                          </a:uFill>
                        </a:rPr>
                        <a:t>Chỉnh sửa được văn bản với các thao tác chọn, xoá, sao chép, di chuyển một đoạn văn bản. </a:t>
                      </a:r>
                      <a:endParaRPr lang="en-US" sz="1600" b="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0" marT="4648" marB="0"/>
                </a:tc>
                <a:tc>
                  <a:txBody>
                    <a:bodyPr/>
                    <a:lstStyle/>
                    <a:p>
                      <a:pPr marL="6350" indent="-6350" algn="l">
                        <a:lnSpc>
                          <a:spcPct val="107000"/>
                        </a:lnSpc>
                        <a:spcAft>
                          <a:spcPts val="655"/>
                        </a:spcAft>
                      </a:pPr>
                      <a:r>
                        <a:rPr lang="en-US" sz="1600" b="0">
                          <a:effectLst/>
                        </a:rPr>
                        <a:t>Tập soạn thảo văn bản  </a:t>
                      </a:r>
                      <a:endParaRPr lang="en-US" sz="16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0" marT="4648" marB="0" anchor="ctr"/>
                </a:tc>
                <a:extLst>
                  <a:ext uri="{0D108BD9-81ED-4DB2-BD59-A6C34878D82A}">
                    <a16:rowId xmlns:a16="http://schemas.microsoft.com/office/drawing/2014/main" val="1055424298"/>
                  </a:ext>
                </a:extLst>
              </a:tr>
              <a:tr h="1241494">
                <a:tc>
                  <a:txBody>
                    <a:bodyPr/>
                    <a:lstStyle/>
                    <a:p>
                      <a:pPr marL="342900" lvl="0" indent="-342900" algn="l" fontAlgn="base">
                        <a:lnSpc>
                          <a:spcPct val="114000"/>
                        </a:lnSpc>
                        <a:spcAft>
                          <a:spcPts val="290"/>
                        </a:spcAft>
                        <a:buClr>
                          <a:srgbClr val="000000"/>
                        </a:buClr>
                        <a:buSzPts val="1400"/>
                        <a:buFont typeface="Arial" panose="020B0604020202020204" pitchFamily="34" charset="0"/>
                        <a:buChar char="–"/>
                      </a:pPr>
                      <a:r>
                        <a:rPr lang="en-US" sz="1600" b="0" u="none" strike="noStrike">
                          <a:effectLst/>
                          <a:uFill>
                            <a:solidFill>
                              <a:srgbClr val="000000"/>
                            </a:solidFill>
                          </a:uFill>
                        </a:rPr>
                        <a:t>Nêu được ví dụ minh hoạ việc sử dụng phần mềm máy tính hoặc video giúp biết thêm những thông tin sinh động về lịch sử, văn hoá.  </a:t>
                      </a:r>
                    </a:p>
                    <a:p>
                      <a:pPr marL="342900" lvl="0" indent="-342900" algn="l" fontAlgn="base">
                        <a:lnSpc>
                          <a:spcPct val="107000"/>
                        </a:lnSpc>
                        <a:spcAft>
                          <a:spcPts val="655"/>
                        </a:spcAft>
                        <a:buClr>
                          <a:srgbClr val="000000"/>
                        </a:buClr>
                        <a:buSzPts val="1400"/>
                        <a:buFont typeface="Arial" panose="020B0604020202020204" pitchFamily="34" charset="0"/>
                        <a:buChar char="–"/>
                      </a:pPr>
                      <a:r>
                        <a:rPr lang="en-US" sz="1600" b="0" u="none" strike="noStrike">
                          <a:effectLst/>
                          <a:uFill>
                            <a:solidFill>
                              <a:srgbClr val="000000"/>
                            </a:solidFill>
                          </a:uFill>
                        </a:rPr>
                        <a:t>Kể lại được điều quan sát và biết thêm qua sử dụng công cụ đa phương tiện. </a:t>
                      </a:r>
                      <a:endParaRPr lang="en-US" sz="1600" b="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0" marT="4648" marB="0"/>
                </a:tc>
                <a:tc>
                  <a:txBody>
                    <a:bodyPr/>
                    <a:lstStyle/>
                    <a:p>
                      <a:pPr marL="6350" indent="-6350" algn="l">
                        <a:lnSpc>
                          <a:spcPct val="114000"/>
                        </a:lnSpc>
                        <a:spcAft>
                          <a:spcPts val="265"/>
                        </a:spcAft>
                      </a:pPr>
                      <a:r>
                        <a:rPr lang="en-US" sz="1600" b="0">
                          <a:effectLst/>
                        </a:rPr>
                        <a:t>Chủ đề con (lựa chọn): </a:t>
                      </a:r>
                    </a:p>
                    <a:p>
                      <a:pPr marL="6350" marR="65405" indent="-6350" algn="l">
                        <a:lnSpc>
                          <a:spcPct val="107000"/>
                        </a:lnSpc>
                        <a:spcAft>
                          <a:spcPts val="655"/>
                        </a:spcAft>
                      </a:pPr>
                      <a:r>
                        <a:rPr lang="en-US" sz="1600" b="0">
                          <a:effectLst/>
                        </a:rPr>
                        <a:t>Sử dụng công cụ đa phương tiện để tìm hiểu lịch sử, văn hoá </a:t>
                      </a:r>
                      <a:endParaRPr lang="en-US" sz="16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0" marT="4648" marB="0" anchor="ctr"/>
                </a:tc>
                <a:extLst>
                  <a:ext uri="{0D108BD9-81ED-4DB2-BD59-A6C34878D82A}">
                    <a16:rowId xmlns:a16="http://schemas.microsoft.com/office/drawing/2014/main" val="3005274417"/>
                  </a:ext>
                </a:extLst>
              </a:tr>
              <a:tr h="1138979">
                <a:tc>
                  <a:txBody>
                    <a:bodyPr/>
                    <a:lstStyle/>
                    <a:p>
                      <a:pPr marL="342900" lvl="0" indent="-342900" algn="l" fontAlgn="base">
                        <a:lnSpc>
                          <a:spcPct val="113000"/>
                        </a:lnSpc>
                        <a:spcAft>
                          <a:spcPts val="315"/>
                        </a:spcAft>
                        <a:buClr>
                          <a:srgbClr val="000000"/>
                        </a:buClr>
                        <a:buSzPts val="1400"/>
                        <a:buFont typeface="Arial" panose="020B0604020202020204" pitchFamily="34" charset="0"/>
                        <a:buChar char="–"/>
                      </a:pPr>
                      <a:r>
                        <a:rPr lang="en-US" sz="1600" b="0" u="none" strike="noStrike">
                          <a:effectLst/>
                          <a:uFill>
                            <a:solidFill>
                              <a:srgbClr val="000000"/>
                            </a:solidFill>
                          </a:uFill>
                        </a:rPr>
                        <a:t>Nhận thấy được phần mềm có thể giúp tập gõ đúng cách, có thể “hướng dẫn” luyện gõ bằng hệ thống bảng chọn và các thông báo. </a:t>
                      </a:r>
                    </a:p>
                    <a:p>
                      <a:pPr marL="342900" lvl="0" indent="-342900" algn="l" fontAlgn="base">
                        <a:lnSpc>
                          <a:spcPct val="107000"/>
                        </a:lnSpc>
                        <a:spcAft>
                          <a:spcPts val="655"/>
                        </a:spcAft>
                        <a:buClr>
                          <a:srgbClr val="000000"/>
                        </a:buClr>
                        <a:buSzPts val="1400"/>
                        <a:buFont typeface="Arial" panose="020B0604020202020204" pitchFamily="34" charset="0"/>
                        <a:buChar char="–"/>
                      </a:pPr>
                      <a:r>
                        <a:rPr lang="en-US" sz="1600" b="0" u="none" strike="noStrike">
                          <a:effectLst/>
                          <a:uFill>
                            <a:solidFill>
                              <a:srgbClr val="000000"/>
                            </a:solidFill>
                          </a:uFill>
                        </a:rPr>
                        <a:t>Quen được với giao diện của phần mềm luyện gõ và tập gõ được theo yêu cầu thấp nhất, ví dụ như tập gõ phím Shift tạo chữ hoa, các dấu và các số. </a:t>
                      </a:r>
                      <a:endParaRPr lang="en-US" sz="1600" b="0" u="none" strike="noStrike">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0" marT="4648" marB="0"/>
                </a:tc>
                <a:tc>
                  <a:txBody>
                    <a:bodyPr/>
                    <a:lstStyle/>
                    <a:p>
                      <a:pPr marL="6350" indent="-6350" algn="l">
                        <a:lnSpc>
                          <a:spcPct val="113000"/>
                        </a:lnSpc>
                        <a:spcAft>
                          <a:spcPts val="290"/>
                        </a:spcAft>
                      </a:pPr>
                      <a:r>
                        <a:rPr lang="en-US" sz="1600" b="0">
                          <a:effectLst/>
                        </a:rPr>
                        <a:t>Chủ đề con (lựa chọn): </a:t>
                      </a:r>
                    </a:p>
                    <a:p>
                      <a:pPr marL="6350" indent="-6350" algn="l">
                        <a:lnSpc>
                          <a:spcPct val="113000"/>
                        </a:lnSpc>
                        <a:spcAft>
                          <a:spcPts val="655"/>
                        </a:spcAft>
                      </a:pPr>
                      <a:r>
                        <a:rPr lang="en-US" sz="1600" b="0">
                          <a:effectLst/>
                        </a:rPr>
                        <a:t>Sử dụng phần mềm luyện tập gõ bàn phím  </a:t>
                      </a:r>
                      <a:endParaRPr lang="en-US" sz="16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74" marR="0" marT="4648" marB="0" anchor="ctr"/>
                </a:tc>
                <a:extLst>
                  <a:ext uri="{0D108BD9-81ED-4DB2-BD59-A6C34878D82A}">
                    <a16:rowId xmlns:a16="http://schemas.microsoft.com/office/drawing/2014/main" val="1626677363"/>
                  </a:ext>
                </a:extLst>
              </a:tr>
            </a:tbl>
          </a:graphicData>
        </a:graphic>
      </p:graphicFrame>
    </p:spTree>
    <p:extLst>
      <p:ext uri="{BB962C8B-B14F-4D97-AF65-F5344CB8AC3E}">
        <p14:creationId xmlns:p14="http://schemas.microsoft.com/office/powerpoint/2010/main" val="1049075869"/>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0923-6477-49E5-CD36-925B5C13610F}"/>
              </a:ext>
            </a:extLst>
          </p:cNvPr>
          <p:cNvSpPr>
            <a:spLocks noGrp="1"/>
          </p:cNvSpPr>
          <p:nvPr>
            <p:ph type="title"/>
          </p:nvPr>
        </p:nvSpPr>
        <p:spPr/>
        <p:txBody>
          <a:bodyPr>
            <a:normAutofit/>
          </a:bodyPr>
          <a:lstStyle/>
          <a:p>
            <a:r>
              <a:rPr lang="en-US" sz="3200"/>
              <a:t>Chủ đề E - 1. Tạo bài trình chiếu </a:t>
            </a:r>
          </a:p>
        </p:txBody>
      </p:sp>
      <p:pic>
        <p:nvPicPr>
          <p:cNvPr id="5" name="Picture 4">
            <a:extLst>
              <a:ext uri="{FF2B5EF4-FFF2-40B4-BE49-F238E27FC236}">
                <a16:creationId xmlns:a16="http://schemas.microsoft.com/office/drawing/2014/main" id="{F7D8D54D-4F7E-9210-E67F-3CB03168B99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10680" y="1984011"/>
            <a:ext cx="5520314" cy="2386511"/>
          </a:xfrm>
          <a:prstGeom prst="rect">
            <a:avLst/>
          </a:prstGeom>
        </p:spPr>
      </p:pic>
      <p:pic>
        <p:nvPicPr>
          <p:cNvPr id="7" name="Picture 6">
            <a:extLst>
              <a:ext uri="{FF2B5EF4-FFF2-40B4-BE49-F238E27FC236}">
                <a16:creationId xmlns:a16="http://schemas.microsoft.com/office/drawing/2014/main" id="{A243CB27-461D-4B7B-AC89-7DA26E184CA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090047" y="1972604"/>
            <a:ext cx="5891273" cy="2386511"/>
          </a:xfrm>
          <a:prstGeom prst="rect">
            <a:avLst/>
          </a:prstGeom>
        </p:spPr>
      </p:pic>
      <p:pic>
        <p:nvPicPr>
          <p:cNvPr id="9" name="Picture 8">
            <a:extLst>
              <a:ext uri="{FF2B5EF4-FFF2-40B4-BE49-F238E27FC236}">
                <a16:creationId xmlns:a16="http://schemas.microsoft.com/office/drawing/2014/main" id="{909807CA-1737-BF92-F514-EB75512247B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28166" y="4621961"/>
            <a:ext cx="5523762" cy="1716845"/>
          </a:xfrm>
          <a:prstGeom prst="rect">
            <a:avLst/>
          </a:prstGeom>
        </p:spPr>
      </p:pic>
    </p:spTree>
    <p:extLst>
      <p:ext uri="{BB962C8B-B14F-4D97-AF65-F5344CB8AC3E}">
        <p14:creationId xmlns:p14="http://schemas.microsoft.com/office/powerpoint/2010/main" val="900188077"/>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330923-6477-49E5-CD36-925B5C13610F}"/>
              </a:ext>
            </a:extLst>
          </p:cNvPr>
          <p:cNvSpPr>
            <a:spLocks noGrp="1"/>
          </p:cNvSpPr>
          <p:nvPr>
            <p:ph type="title"/>
          </p:nvPr>
        </p:nvSpPr>
        <p:spPr>
          <a:xfrm>
            <a:off x="639656" y="412680"/>
            <a:ext cx="10909640" cy="1368614"/>
          </a:xfrm>
        </p:spPr>
        <p:txBody>
          <a:bodyPr vert="horz" lIns="91440" tIns="45720" rIns="91440" bIns="45720" rtlCol="0" anchor="ctr">
            <a:normAutofit/>
          </a:bodyPr>
          <a:lstStyle/>
          <a:p>
            <a:r>
              <a:rPr lang="en-US" sz="4000">
                <a:solidFill>
                  <a:schemeClr val="tx1"/>
                </a:solidFill>
              </a:rPr>
              <a:t>Chủ đề E - 2. Tập soạn thảo văn bản</a:t>
            </a:r>
          </a:p>
        </p:txBody>
      </p:sp>
      <p:sp>
        <p:nvSpPr>
          <p:cNvPr id="20"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8E434A-D68D-9DF3-3348-22CE72CF6827}"/>
              </a:ext>
            </a:extLst>
          </p:cNvPr>
          <p:cNvPicPr>
            <a:picLocks noChangeAspect="1"/>
          </p:cNvPicPr>
          <p:nvPr/>
        </p:nvPicPr>
        <p:blipFill>
          <a:blip r:embed="rId2"/>
          <a:stretch>
            <a:fillRect/>
          </a:stretch>
        </p:blipFill>
        <p:spPr>
          <a:xfrm>
            <a:off x="320040" y="3226276"/>
            <a:ext cx="5614416" cy="2438464"/>
          </a:xfrm>
          <a:prstGeom prst="rect">
            <a:avLst/>
          </a:prstGeom>
        </p:spPr>
      </p:pic>
      <p:pic>
        <p:nvPicPr>
          <p:cNvPr id="8" name="Picture 7">
            <a:extLst>
              <a:ext uri="{FF2B5EF4-FFF2-40B4-BE49-F238E27FC236}">
                <a16:creationId xmlns:a16="http://schemas.microsoft.com/office/drawing/2014/main" id="{A3E25E66-82D8-BF35-7D01-70303E75EDBA}"/>
              </a:ext>
            </a:extLst>
          </p:cNvPr>
          <p:cNvPicPr>
            <a:picLocks noChangeAspect="1"/>
          </p:cNvPicPr>
          <p:nvPr/>
        </p:nvPicPr>
        <p:blipFill>
          <a:blip r:embed="rId3"/>
          <a:stretch>
            <a:fillRect/>
          </a:stretch>
        </p:blipFill>
        <p:spPr>
          <a:xfrm>
            <a:off x="6254496" y="3252445"/>
            <a:ext cx="5614416" cy="2386126"/>
          </a:xfrm>
          <a:prstGeom prst="rect">
            <a:avLst/>
          </a:prstGeom>
        </p:spPr>
      </p:pic>
    </p:spTree>
    <p:extLst>
      <p:ext uri="{BB962C8B-B14F-4D97-AF65-F5344CB8AC3E}">
        <p14:creationId xmlns:p14="http://schemas.microsoft.com/office/powerpoint/2010/main" val="39522600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0923-6477-49E5-CD36-925B5C13610F}"/>
              </a:ext>
            </a:extLst>
          </p:cNvPr>
          <p:cNvSpPr>
            <a:spLocks noGrp="1"/>
          </p:cNvSpPr>
          <p:nvPr>
            <p:ph type="title"/>
          </p:nvPr>
        </p:nvSpPr>
        <p:spPr>
          <a:xfrm>
            <a:off x="638881" y="457200"/>
            <a:ext cx="10909640" cy="1368614"/>
          </a:xfrm>
        </p:spPr>
        <p:txBody>
          <a:bodyPr vert="horz" lIns="91440" tIns="45720" rIns="91440" bIns="45720" rtlCol="0" anchor="ctr">
            <a:normAutofit/>
          </a:bodyPr>
          <a:lstStyle/>
          <a:p>
            <a:r>
              <a:rPr lang="en-US" sz="4000">
                <a:solidFill>
                  <a:schemeClr val="tx1"/>
                </a:solidFill>
              </a:rPr>
              <a:t>Chủ đề E – Tự chọn 1</a:t>
            </a:r>
          </a:p>
        </p:txBody>
      </p:sp>
      <p:pic>
        <p:nvPicPr>
          <p:cNvPr id="5" name="Picture 4">
            <a:extLst>
              <a:ext uri="{FF2B5EF4-FFF2-40B4-BE49-F238E27FC236}">
                <a16:creationId xmlns:a16="http://schemas.microsoft.com/office/drawing/2014/main" id="{8A62F1EF-0F65-F141-6069-0ED3BA857F0C}"/>
              </a:ext>
            </a:extLst>
          </p:cNvPr>
          <p:cNvPicPr>
            <a:picLocks noChangeAspect="1"/>
          </p:cNvPicPr>
          <p:nvPr/>
        </p:nvPicPr>
        <p:blipFill>
          <a:blip r:embed="rId2"/>
          <a:stretch>
            <a:fillRect/>
          </a:stretch>
        </p:blipFill>
        <p:spPr>
          <a:xfrm>
            <a:off x="1930990" y="2074366"/>
            <a:ext cx="7677960" cy="3147419"/>
          </a:xfrm>
          <a:prstGeom prst="rect">
            <a:avLst/>
          </a:prstGeom>
        </p:spPr>
      </p:pic>
      <p:sp>
        <p:nvSpPr>
          <p:cNvPr id="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55494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0923-6477-49E5-CD36-925B5C13610F}"/>
              </a:ext>
            </a:extLst>
          </p:cNvPr>
          <p:cNvSpPr>
            <a:spLocks noGrp="1"/>
          </p:cNvSpPr>
          <p:nvPr>
            <p:ph type="title"/>
          </p:nvPr>
        </p:nvSpPr>
        <p:spPr>
          <a:xfrm>
            <a:off x="638881" y="457200"/>
            <a:ext cx="10909640" cy="1368614"/>
          </a:xfrm>
        </p:spPr>
        <p:txBody>
          <a:bodyPr vert="horz" lIns="91440" tIns="45720" rIns="91440" bIns="45720" rtlCol="0" anchor="ctr">
            <a:normAutofit/>
          </a:bodyPr>
          <a:lstStyle/>
          <a:p>
            <a:r>
              <a:rPr lang="en-US" sz="3200">
                <a:latin typeface="+mj-lt"/>
              </a:rPr>
              <a:t>Chủ đề E – Tự chọn 2</a:t>
            </a:r>
          </a:p>
        </p:txBody>
      </p:sp>
      <p:pic>
        <p:nvPicPr>
          <p:cNvPr id="3" name="Picture 2">
            <a:extLst>
              <a:ext uri="{FF2B5EF4-FFF2-40B4-BE49-F238E27FC236}">
                <a16:creationId xmlns:a16="http://schemas.microsoft.com/office/drawing/2014/main" id="{15575404-0C96-00F0-4855-48978B287387}"/>
              </a:ext>
            </a:extLst>
          </p:cNvPr>
          <p:cNvPicPr>
            <a:picLocks noChangeAspect="1"/>
          </p:cNvPicPr>
          <p:nvPr/>
        </p:nvPicPr>
        <p:blipFill>
          <a:blip r:embed="rId2"/>
          <a:stretch>
            <a:fillRect/>
          </a:stretch>
        </p:blipFill>
        <p:spPr>
          <a:xfrm>
            <a:off x="1628693" y="1825814"/>
            <a:ext cx="7933523" cy="3452652"/>
          </a:xfrm>
          <a:prstGeom prst="rect">
            <a:avLst/>
          </a:prstGeom>
        </p:spPr>
      </p:pic>
      <p:sp>
        <p:nvSpPr>
          <p:cNvPr id="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0908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922B59-2DD3-4C8B-816B-4FDA93221A29}"/>
              </a:ext>
            </a:extLst>
          </p:cNvPr>
          <p:cNvSpPr>
            <a:spLocks noGrp="1"/>
          </p:cNvSpPr>
          <p:nvPr>
            <p:ph type="title"/>
          </p:nvPr>
        </p:nvSpPr>
        <p:spPr/>
        <p:txBody>
          <a:bodyPr/>
          <a:lstStyle/>
          <a:p>
            <a:r>
              <a:rPr lang="en-US"/>
              <a:t>Cách gõ tiếng Việt có dấu</a:t>
            </a:r>
          </a:p>
        </p:txBody>
      </p:sp>
      <p:pic>
        <p:nvPicPr>
          <p:cNvPr id="7" name="Picture 6">
            <a:extLst>
              <a:ext uri="{FF2B5EF4-FFF2-40B4-BE49-F238E27FC236}">
                <a16:creationId xmlns:a16="http://schemas.microsoft.com/office/drawing/2014/main" id="{EEFB6C72-F457-4B02-B70E-DDE90D05FAD3}"/>
              </a:ext>
            </a:extLst>
          </p:cNvPr>
          <p:cNvPicPr>
            <a:picLocks noChangeAspect="1"/>
          </p:cNvPicPr>
          <p:nvPr/>
        </p:nvPicPr>
        <p:blipFill>
          <a:blip r:embed="rId2"/>
          <a:stretch>
            <a:fillRect/>
          </a:stretch>
        </p:blipFill>
        <p:spPr>
          <a:xfrm>
            <a:off x="510815" y="1849210"/>
            <a:ext cx="10362541" cy="3887562"/>
          </a:xfrm>
          <a:prstGeom prst="rect">
            <a:avLst/>
          </a:prstGeom>
        </p:spPr>
      </p:pic>
    </p:spTree>
    <p:extLst>
      <p:ext uri="{BB962C8B-B14F-4D97-AF65-F5344CB8AC3E}">
        <p14:creationId xmlns:p14="http://schemas.microsoft.com/office/powerpoint/2010/main" val="33052349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04AEFC-1DCF-4B46-ADF5-EB36C490EB37}"/>
              </a:ext>
            </a:extLst>
          </p:cNvPr>
          <p:cNvSpPr>
            <a:spLocks noGrp="1"/>
          </p:cNvSpPr>
          <p:nvPr>
            <p:ph type="title"/>
          </p:nvPr>
        </p:nvSpPr>
        <p:spPr/>
        <p:txBody>
          <a:bodyPr/>
          <a:lstStyle/>
          <a:p>
            <a:r>
              <a:rPr lang="en-US"/>
              <a:t>Chuyện cổ tích</a:t>
            </a:r>
          </a:p>
        </p:txBody>
      </p:sp>
      <p:sp>
        <p:nvSpPr>
          <p:cNvPr id="4" name="Content Placeholder 3">
            <a:extLst>
              <a:ext uri="{FF2B5EF4-FFF2-40B4-BE49-F238E27FC236}">
                <a16:creationId xmlns:a16="http://schemas.microsoft.com/office/drawing/2014/main" id="{E7155777-6380-415E-AC65-D3C057683ABB}"/>
              </a:ext>
            </a:extLst>
          </p:cNvPr>
          <p:cNvSpPr>
            <a:spLocks noGrp="1"/>
          </p:cNvSpPr>
          <p:nvPr>
            <p:ph idx="1"/>
          </p:nvPr>
        </p:nvSpPr>
        <p:spPr>
          <a:xfrm>
            <a:off x="838200" y="1550504"/>
            <a:ext cx="10515600" cy="5000428"/>
          </a:xfrm>
        </p:spPr>
        <p:txBody>
          <a:bodyPr>
            <a:normAutofit fontScale="92500"/>
          </a:bodyPr>
          <a:lstStyle/>
          <a:p>
            <a:pPr marL="342900" marR="0" lvl="0" indent="-342900" algn="just">
              <a:lnSpc>
                <a:spcPct val="115000"/>
              </a:lnSpc>
              <a:spcBef>
                <a:spcPts val="200"/>
              </a:spcBef>
              <a:spcAft>
                <a:spcPts val="200"/>
              </a:spcAft>
              <a:buFont typeface="Symbol" panose="05050102010706020507" pitchFamily="18" charset="2"/>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Lạc Long Quân &amp; Âu Cơ : câu chuyện Bọc trăm trứng nở trăm con – Thời Kinh Dương Vương (đời vua Hùng thứ 1).</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200"/>
              </a:spcBef>
              <a:spcAft>
                <a:spcPts val="200"/>
              </a:spcAft>
              <a:buFont typeface="Symbol" panose="05050102010706020507" pitchFamily="18" charset="2"/>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Thánh Gióng (Phù Đổng Thiên Vương) : câu chuyện Phù Đổng Thiên Vương đánh giặc Ân – Vua (đời vua Hùng Thứ 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200"/>
              </a:spcBef>
              <a:spcAft>
                <a:spcPts val="200"/>
              </a:spcAft>
              <a:buFont typeface="Symbol" panose="05050102010706020507" pitchFamily="18" charset="2"/>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Truyền thuyết Bánh Chưng – Bánh Giày: câu chuyện vua Hùng kén rể và truyền ngôi cho chàng Lang Liêu (đời vua Hùng thứ 7).</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200"/>
              </a:spcBef>
              <a:spcAft>
                <a:spcPts val="200"/>
              </a:spcAft>
              <a:buFont typeface="Symbol" panose="05050102010706020507" pitchFamily="18" charset="2"/>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Sự tích dưa hấu – Mai An Tiêm trên đảo hoang (đời vua Hùng thứ 17).</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200"/>
              </a:spcBef>
              <a:spcAft>
                <a:spcPts val="200"/>
              </a:spcAft>
              <a:buFont typeface="Symbol" panose="05050102010706020507" pitchFamily="18" charset="2"/>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Sơn Tinh – Thủy Tinh: câu chuyện về ước mơ chinh phục thiên nhiên của con người (đời vua Hùng vương thứ 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200"/>
              </a:spcBef>
              <a:spcAft>
                <a:spcPts val="200"/>
              </a:spcAft>
              <a:buFont typeface="Symbol" panose="05050102010706020507" pitchFamily="18" charset="2"/>
              <a:buChar char=""/>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Chử Đồng Tử – Tiên Dung (đời vua Hùng thứ 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65211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F2616A-373D-44D1-9503-EDFC5DE53B1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06003579-6ED6-42DB-8809-EBFCB19F82FA}"/>
              </a:ext>
            </a:extLst>
          </p:cNvPr>
          <p:cNvSpPr>
            <a:spLocks noGrp="1"/>
          </p:cNvSpPr>
          <p:nvPr>
            <p:ph idx="1"/>
          </p:nvPr>
        </p:nvSpPr>
        <p:spPr/>
        <p:txBody>
          <a:bodyPr>
            <a:normAutofit/>
          </a:bodyPr>
          <a:lstStyle/>
          <a:p>
            <a:pPr marL="0" indent="0">
              <a:buNone/>
            </a:pPr>
            <a:r>
              <a:rPr lang="en-US" sz="3600">
                <a:solidFill>
                  <a:srgbClr val="0563C1"/>
                </a:solidFill>
                <a:hlinkClick r:id="rId2">
                  <a:extLst>
                    <a:ext uri="{A12FA001-AC4F-418D-AE19-62706E023703}">
                      <ahyp:hlinkClr xmlns:ahyp="http://schemas.microsoft.com/office/drawing/2018/hyperlinkcolor" val="tx"/>
                    </a:ext>
                  </a:extLst>
                </a:hlinkClick>
              </a:rPr>
              <a:t>https://</a:t>
            </a:r>
            <a:r>
              <a:rPr lang="en-US" sz="3600">
                <a:solidFill>
                  <a:srgbClr val="FF0000"/>
                </a:solidFill>
                <a:hlinkClick r:id="rId2">
                  <a:extLst>
                    <a:ext uri="{A12FA001-AC4F-418D-AE19-62706E023703}">
                      <ahyp:hlinkClr xmlns:ahyp="http://schemas.microsoft.com/office/drawing/2018/hyperlinkcolor" val="tx"/>
                    </a:ext>
                  </a:extLst>
                </a:hlinkClick>
              </a:rPr>
              <a:t>www.</a:t>
            </a:r>
            <a:r>
              <a:rPr lang="en-US" sz="3600">
                <a:solidFill>
                  <a:srgbClr val="0563C1"/>
                </a:solidFill>
                <a:hlinkClick r:id="rId2">
                  <a:extLst>
                    <a:ext uri="{A12FA001-AC4F-418D-AE19-62706E023703}">
                      <ahyp:hlinkClr xmlns:ahyp="http://schemas.microsoft.com/office/drawing/2018/hyperlinkcolor" val="tx"/>
                    </a:ext>
                  </a:extLst>
                </a:hlinkClick>
              </a:rPr>
              <a:t>youtube.com/watch?v=ElSEI1mHQ18</a:t>
            </a:r>
            <a:endParaRPr lang="en-US" sz="3600">
              <a:solidFill>
                <a:srgbClr val="0563C1"/>
              </a:solidFill>
            </a:endParaRPr>
          </a:p>
          <a:p>
            <a:pPr marL="0" indent="0">
              <a:buNone/>
            </a:pPr>
            <a:r>
              <a:rPr lang="en-US" sz="3600">
                <a:solidFill>
                  <a:srgbClr val="0563C1"/>
                </a:solidFill>
                <a:hlinkClick r:id="rId3">
                  <a:extLst>
                    <a:ext uri="{A12FA001-AC4F-418D-AE19-62706E023703}">
                      <ahyp:hlinkClr xmlns:ahyp="http://schemas.microsoft.com/office/drawing/2018/hyperlinkcolor" val="tx"/>
                    </a:ext>
                  </a:extLst>
                </a:hlinkClick>
              </a:rPr>
              <a:t>https://</a:t>
            </a:r>
            <a:r>
              <a:rPr lang="en-US" sz="3600">
                <a:solidFill>
                  <a:srgbClr val="FF0000"/>
                </a:solidFill>
                <a:hlinkClick r:id="rId3">
                  <a:extLst>
                    <a:ext uri="{A12FA001-AC4F-418D-AE19-62706E023703}">
                      <ahyp:hlinkClr xmlns:ahyp="http://schemas.microsoft.com/office/drawing/2018/hyperlinkcolor" val="tx"/>
                    </a:ext>
                  </a:extLst>
                </a:hlinkClick>
              </a:rPr>
              <a:t>ss</a:t>
            </a:r>
            <a:r>
              <a:rPr lang="en-US" sz="3600">
                <a:solidFill>
                  <a:srgbClr val="0563C1"/>
                </a:solidFill>
                <a:hlinkClick r:id="rId3">
                  <a:extLst>
                    <a:ext uri="{A12FA001-AC4F-418D-AE19-62706E023703}">
                      <ahyp:hlinkClr xmlns:ahyp="http://schemas.microsoft.com/office/drawing/2018/hyperlinkcolor" val="tx"/>
                    </a:ext>
                  </a:extLst>
                </a:hlinkClick>
              </a:rPr>
              <a:t>youtube.com/watch?v=ElSEI1mHQ18</a:t>
            </a:r>
            <a:endParaRPr lang="en-US" sz="3600"/>
          </a:p>
          <a:p>
            <a:pPr marL="0" indent="0">
              <a:buNone/>
            </a:pPr>
            <a:endParaRPr lang="en-US" sz="3600"/>
          </a:p>
          <a:p>
            <a:pPr marL="0" indent="0">
              <a:buNone/>
            </a:pPr>
            <a:endParaRPr lang="en-US" sz="3600"/>
          </a:p>
        </p:txBody>
      </p:sp>
    </p:spTree>
    <p:extLst>
      <p:ext uri="{BB962C8B-B14F-4D97-AF65-F5344CB8AC3E}">
        <p14:creationId xmlns:p14="http://schemas.microsoft.com/office/powerpoint/2010/main" val="7141387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5FD918A-CF91-4D2D-9C2A-3749F5ECD942}"/>
              </a:ext>
            </a:extLst>
          </p:cNvPr>
          <p:cNvSpPr>
            <a:spLocks noGrp="1"/>
          </p:cNvSpPr>
          <p:nvPr>
            <p:ph type="body" idx="1"/>
          </p:nvPr>
        </p:nvSpPr>
        <p:spPr>
          <a:xfrm>
            <a:off x="238151" y="1004529"/>
            <a:ext cx="11573197" cy="724247"/>
          </a:xfrm>
        </p:spPr>
        <p:txBody>
          <a:bodyPr/>
          <a:lstStyle/>
          <a:p>
            <a:r>
              <a:rPr lang="en-US" sz="3200">
                <a:effectLst/>
              </a:rPr>
              <a:t>Chủ đề F. </a:t>
            </a:r>
          </a:p>
          <a:p>
            <a:r>
              <a:rPr lang="en-US" sz="3200">
                <a:effectLst/>
              </a:rPr>
              <a:t>Giải quyết vấn đề với sự trợ giúp của máy tính </a:t>
            </a:r>
            <a:r>
              <a:rPr lang="en-US" sz="3200"/>
              <a:t> </a:t>
            </a:r>
          </a:p>
        </p:txBody>
      </p:sp>
      <p:graphicFrame>
        <p:nvGraphicFramePr>
          <p:cNvPr id="4" name="Table 3">
            <a:extLst>
              <a:ext uri="{FF2B5EF4-FFF2-40B4-BE49-F238E27FC236}">
                <a16:creationId xmlns:a16="http://schemas.microsoft.com/office/drawing/2014/main" id="{AC6EF657-160B-448B-9024-E559306BF153}"/>
              </a:ext>
            </a:extLst>
          </p:cNvPr>
          <p:cNvGraphicFramePr>
            <a:graphicFrameLocks noGrp="1"/>
          </p:cNvGraphicFramePr>
          <p:nvPr>
            <p:extLst>
              <p:ext uri="{D42A27DB-BD31-4B8C-83A1-F6EECF244321}">
                <p14:modId xmlns:p14="http://schemas.microsoft.com/office/powerpoint/2010/main" val="3245816256"/>
              </p:ext>
            </p:extLst>
          </p:nvPr>
        </p:nvGraphicFramePr>
        <p:xfrm>
          <a:off x="454855" y="2424526"/>
          <a:ext cx="11282290" cy="2681097"/>
        </p:xfrm>
        <a:graphic>
          <a:graphicData uri="http://schemas.openxmlformats.org/drawingml/2006/table">
            <a:tbl>
              <a:tblPr firstRow="1" firstCol="1" bandRow="1">
                <a:tableStyleId>{5C22544A-7EE6-4342-B048-85BDC9FD1C3A}</a:tableStyleId>
              </a:tblPr>
              <a:tblGrid>
                <a:gridCol w="9007644">
                  <a:extLst>
                    <a:ext uri="{9D8B030D-6E8A-4147-A177-3AD203B41FA5}">
                      <a16:colId xmlns:a16="http://schemas.microsoft.com/office/drawing/2014/main" val="2260111537"/>
                    </a:ext>
                  </a:extLst>
                </a:gridCol>
                <a:gridCol w="2274646">
                  <a:extLst>
                    <a:ext uri="{9D8B030D-6E8A-4147-A177-3AD203B41FA5}">
                      <a16:colId xmlns:a16="http://schemas.microsoft.com/office/drawing/2014/main" val="4091876285"/>
                    </a:ext>
                  </a:extLst>
                </a:gridCol>
              </a:tblGrid>
              <a:tr h="1900894">
                <a:tc>
                  <a:txBody>
                    <a:bodyPr/>
                    <a:lstStyle/>
                    <a:p>
                      <a:pPr marL="342900" lvl="0" indent="-342900" algn="l" fontAlgn="base">
                        <a:lnSpc>
                          <a:spcPct val="150000"/>
                        </a:lnSpc>
                        <a:spcAft>
                          <a:spcPts val="0"/>
                        </a:spcAft>
                        <a:buClr>
                          <a:schemeClr val="bg1"/>
                        </a:buClr>
                        <a:buSzPct val="68000"/>
                        <a:buFont typeface="Arial" panose="020B0604020202020204" pitchFamily="34" charset="0"/>
                        <a:buChar char="–"/>
                      </a:pP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Nhận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ra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được</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chương</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trình</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máy</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tính</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qua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các</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trò</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chơi</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p>
                    <a:p>
                      <a:pPr marL="342900" lvl="0" indent="-342900" algn="l" fontAlgn="base">
                        <a:lnSpc>
                          <a:spcPct val="150000"/>
                        </a:lnSpc>
                        <a:spcAft>
                          <a:spcPts val="0"/>
                        </a:spcAft>
                        <a:buClr>
                          <a:schemeClr val="bg1"/>
                        </a:buClr>
                        <a:buSzPct val="68000"/>
                        <a:buFont typeface="Arial" panose="020B0604020202020204" pitchFamily="34" charset="0"/>
                        <a:buChar char="–"/>
                      </a:pP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Nêu</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được</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ví</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dụ</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cụ</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thể</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về</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sử</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dụng</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chương</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trình</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máy</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tính</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để</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diễn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tả</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ý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tưởng</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câu</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chuyện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theo</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từng</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bước</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p>
                    <a:p>
                      <a:pPr marL="342900" lvl="0" indent="-342900" algn="l" fontAlgn="base">
                        <a:lnSpc>
                          <a:spcPct val="150000"/>
                        </a:lnSpc>
                        <a:spcAft>
                          <a:spcPts val="0"/>
                        </a:spcAft>
                        <a:buClr>
                          <a:schemeClr val="bg1"/>
                        </a:buClr>
                        <a:buSzPct val="68000"/>
                        <a:buFont typeface="Arial" panose="020B0604020202020204" pitchFamily="34" charset="0"/>
                        <a:buChar char="–"/>
                      </a:pP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Tự</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thiết</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lập</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và</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tạo</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được</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chương</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trình</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đơn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giản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ví</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dụ</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điều</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khiển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một</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nhân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vật</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chuyển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động</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trên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màn</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hình</a:t>
                      </a:r>
                      <a:r>
                        <a:rPr lang="en-US" sz="2400" b="0" u="none" strike="noStrike"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p>
                  </a:txBody>
                  <a:tcPr marL="68580" marR="0" marT="5715" marB="0"/>
                </a:tc>
                <a:tc>
                  <a:txBody>
                    <a:bodyPr/>
                    <a:lstStyle/>
                    <a:p>
                      <a:pPr marL="0" marR="67310" lvl="0" indent="0" algn="l" defTabSz="914400" rtl="0" eaLnBrk="1" fontAlgn="base" latinLnBrk="0" hangingPunct="1">
                        <a:lnSpc>
                          <a:spcPct val="100000"/>
                        </a:lnSpc>
                        <a:spcAft>
                          <a:spcPts val="0"/>
                        </a:spcAft>
                        <a:buClr>
                          <a:srgbClr val="000000"/>
                        </a:buClr>
                        <a:buSzPts val="1400"/>
                        <a:buFont typeface="Arial" panose="020B0604020202020204" pitchFamily="34" charset="0"/>
                        <a:buNone/>
                      </a:pPr>
                      <a:r>
                        <a:rPr lang="en-US" sz="2400" b="0" u="none" strike="noStrike" kern="1200"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Làm</a:t>
                      </a:r>
                      <a:r>
                        <a:rPr lang="en-US" sz="2400" b="0" u="none" strike="noStrike" kern="1200"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kern="1200"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quen</a:t>
                      </a:r>
                      <a:r>
                        <a:rPr lang="en-US" sz="2400" b="0" u="none" strike="noStrike" kern="1200"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kern="1200"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với</a:t>
                      </a:r>
                      <a:r>
                        <a:rPr lang="en-US" sz="2400" b="0" u="none" strike="noStrike" kern="1200"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kern="1200"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môi</a:t>
                      </a:r>
                      <a:r>
                        <a:rPr lang="en-US" sz="2400" b="0" u="none" strike="noStrike" kern="1200"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kern="1200"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trường</a:t>
                      </a:r>
                      <a:r>
                        <a:rPr lang="en-US" sz="2400" b="0" u="none" strike="noStrike" kern="1200"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kern="1200"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lập</a:t>
                      </a:r>
                      <a:r>
                        <a:rPr lang="en-US" sz="2400" b="0" u="none" strike="noStrike" kern="1200"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kern="1200"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trình</a:t>
                      </a:r>
                      <a:r>
                        <a:rPr lang="en-US" sz="2400" b="0" u="none" strike="noStrike" kern="1200"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kern="1200"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trực</a:t>
                      </a:r>
                      <a:r>
                        <a:rPr lang="en-US" sz="2400" b="0" u="none" strike="noStrike" kern="1200"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 </a:t>
                      </a:r>
                      <a:r>
                        <a:rPr lang="en-US" sz="2400" b="0" u="none" strike="noStrike" kern="1200" dirty="0" err="1">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rPr>
                        <a:t>quan</a:t>
                      </a:r>
                      <a:endParaRPr lang="en-US" sz="2400" b="0" u="none" strike="noStrike" kern="1200" dirty="0">
                        <a:solidFill>
                          <a:srgbClr val="FFFFFF"/>
                        </a:solidFill>
                        <a:effectLst/>
                        <a:uFill>
                          <a:solidFill>
                            <a:srgbClr val="000000"/>
                          </a:solidFill>
                        </a:uFill>
                        <a:latin typeface="Arial" panose="020B0604020202020204" pitchFamily="34" charset="0"/>
                        <a:ea typeface="Times New Roman" panose="02020603050405020304" pitchFamily="18" charset="0"/>
                        <a:cs typeface="Arial" panose="020B0604020202020204" pitchFamily="34" charset="0"/>
                      </a:endParaRPr>
                    </a:p>
                  </a:txBody>
                  <a:tcPr marL="68580" marR="0" marT="5715" marB="0"/>
                </a:tc>
                <a:extLst>
                  <a:ext uri="{0D108BD9-81ED-4DB2-BD59-A6C34878D82A}">
                    <a16:rowId xmlns:a16="http://schemas.microsoft.com/office/drawing/2014/main" val="869797854"/>
                  </a:ext>
                </a:extLst>
              </a:tr>
            </a:tbl>
          </a:graphicData>
        </a:graphic>
      </p:graphicFrame>
    </p:spTree>
    <p:extLst>
      <p:ext uri="{BB962C8B-B14F-4D97-AF65-F5344CB8AC3E}">
        <p14:creationId xmlns:p14="http://schemas.microsoft.com/office/powerpoint/2010/main" val="37016625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298F808-CC82-0C80-4D16-4D8A2ABA8D22}"/>
              </a:ext>
            </a:extLst>
          </p:cNvPr>
          <p:cNvSpPr txBox="1"/>
          <p:nvPr/>
        </p:nvSpPr>
        <p:spPr>
          <a:xfrm>
            <a:off x="732175" y="2831707"/>
            <a:ext cx="6813395" cy="1384995"/>
          </a:xfrm>
          <a:prstGeom prst="rect">
            <a:avLst/>
          </a:prstGeom>
          <a:noFill/>
        </p:spPr>
        <p:txBody>
          <a:bodyPr wrap="square">
            <a:spAutoFit/>
          </a:bodyPr>
          <a:lstStyle/>
          <a:p>
            <a:pPr marL="457200" indent="-457200">
              <a:buAutoNum type="arabicPeriod"/>
            </a:pPr>
            <a:r>
              <a:rPr lang="en-US" sz="2800" i="1">
                <a:effectLst/>
                <a:latin typeface="Times New Roman" panose="02020603050405020304" pitchFamily="18" charset="0"/>
                <a:ea typeface="Times New Roman" panose="02020603050405020304" pitchFamily="18" charset="0"/>
              </a:rPr>
              <a:t>Thực hiện công việc theo từng bước</a:t>
            </a:r>
          </a:p>
          <a:p>
            <a:pPr marL="457200" indent="-457200">
              <a:buAutoNum type="arabicPeriod"/>
            </a:pPr>
            <a:r>
              <a:rPr lang="en-US" sz="2800" i="1">
                <a:effectLst/>
                <a:latin typeface="Times New Roman" panose="02020603050405020304" pitchFamily="18" charset="0"/>
                <a:ea typeface="Times New Roman" panose="02020603050405020304" pitchFamily="18" charset="0"/>
              </a:rPr>
              <a:t>Chia công việc thành những việc nhỏ hơn</a:t>
            </a:r>
          </a:p>
          <a:p>
            <a:pPr marL="457200" indent="-457200">
              <a:buAutoNum type="arabicPeriod"/>
            </a:pPr>
            <a:r>
              <a:rPr lang="en-US" sz="2800" i="1">
                <a:latin typeface="Times New Roman" panose="02020603050405020304" pitchFamily="18" charset="0"/>
                <a:ea typeface="Times New Roman" panose="02020603050405020304" pitchFamily="18" charset="0"/>
              </a:rPr>
              <a:t>Xác định một nhiệm vụ</a:t>
            </a:r>
            <a:endParaRPr lang="en-US" sz="2800" i="1">
              <a:effectLst/>
              <a:latin typeface="Times New Roman" panose="02020603050405020304" pitchFamily="18" charset="0"/>
              <a:ea typeface="Times New Roman" panose="02020603050405020304" pitchFamily="18" charset="0"/>
            </a:endParaRPr>
          </a:p>
        </p:txBody>
      </p:sp>
      <p:sp>
        <p:nvSpPr>
          <p:cNvPr id="4" name="Title 3">
            <a:extLst>
              <a:ext uri="{FF2B5EF4-FFF2-40B4-BE49-F238E27FC236}">
                <a16:creationId xmlns:a16="http://schemas.microsoft.com/office/drawing/2014/main" id="{05F5BDCF-6CB6-DFAB-D842-673E99132CED}"/>
              </a:ext>
            </a:extLst>
          </p:cNvPr>
          <p:cNvSpPr>
            <a:spLocks noGrp="1"/>
          </p:cNvSpPr>
          <p:nvPr>
            <p:ph type="title"/>
          </p:nvPr>
        </p:nvSpPr>
        <p:spPr>
          <a:xfrm>
            <a:off x="778823" y="453802"/>
            <a:ext cx="10515600" cy="1054593"/>
          </a:xfrm>
        </p:spPr>
        <p:txBody>
          <a:bodyPr>
            <a:normAutofit fontScale="90000"/>
          </a:bodyPr>
          <a:lstStyle/>
          <a:p>
            <a:r>
              <a:rPr lang="en-US" sz="4400">
                <a:effectLst/>
              </a:rPr>
              <a:t>Chủ đề F. </a:t>
            </a:r>
            <a:br>
              <a:rPr lang="en-US" sz="4400">
                <a:effectLst/>
              </a:rPr>
            </a:br>
            <a:r>
              <a:rPr lang="en-US" sz="4400">
                <a:effectLst/>
              </a:rPr>
              <a:t>Giải quyết vấn đề với sự trợ giúp của máy tính </a:t>
            </a:r>
            <a:r>
              <a:rPr lang="en-US" sz="4400"/>
              <a:t> </a:t>
            </a:r>
            <a:endParaRPr lang="en-US"/>
          </a:p>
        </p:txBody>
      </p:sp>
      <p:sp>
        <p:nvSpPr>
          <p:cNvPr id="7" name="Content Placeholder 6">
            <a:extLst>
              <a:ext uri="{FF2B5EF4-FFF2-40B4-BE49-F238E27FC236}">
                <a16:creationId xmlns:a16="http://schemas.microsoft.com/office/drawing/2014/main" id="{15B258A1-F10C-9A76-A9B3-2B7EFFFDB37B}"/>
              </a:ext>
            </a:extLst>
          </p:cNvPr>
          <p:cNvSpPr>
            <a:spLocks noGrp="1"/>
          </p:cNvSpPr>
          <p:nvPr>
            <p:ph idx="1"/>
          </p:nvPr>
        </p:nvSpPr>
        <p:spPr>
          <a:xfrm>
            <a:off x="732175" y="2066522"/>
            <a:ext cx="4202151" cy="578883"/>
          </a:xfrm>
        </p:spPr>
        <p:txBody>
          <a:bodyPr/>
          <a:lstStyle/>
          <a:p>
            <a:pPr marL="0" indent="0">
              <a:buNone/>
            </a:pPr>
            <a:r>
              <a:rPr lang="en-US"/>
              <a:t>Kết nối kiến thức lớp 3:</a:t>
            </a:r>
          </a:p>
        </p:txBody>
      </p:sp>
      <p:sp>
        <p:nvSpPr>
          <p:cNvPr id="2" name="TextBox 1">
            <a:extLst>
              <a:ext uri="{FF2B5EF4-FFF2-40B4-BE49-F238E27FC236}">
                <a16:creationId xmlns:a16="http://schemas.microsoft.com/office/drawing/2014/main" id="{6106A60A-9FD4-FA98-1D3B-3CC56F877B77}"/>
              </a:ext>
            </a:extLst>
          </p:cNvPr>
          <p:cNvSpPr txBox="1"/>
          <p:nvPr/>
        </p:nvSpPr>
        <p:spPr>
          <a:xfrm>
            <a:off x="3448109" y="5822162"/>
            <a:ext cx="2055780" cy="578882"/>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a:t>Chơi với bạn</a:t>
            </a:r>
          </a:p>
        </p:txBody>
      </p:sp>
      <p:sp>
        <p:nvSpPr>
          <p:cNvPr id="5" name="TextBox 4">
            <a:extLst>
              <a:ext uri="{FF2B5EF4-FFF2-40B4-BE49-F238E27FC236}">
                <a16:creationId xmlns:a16="http://schemas.microsoft.com/office/drawing/2014/main" id="{0F011595-0C3E-1792-C2FE-6F53CFBD2B4B}"/>
              </a:ext>
            </a:extLst>
          </p:cNvPr>
          <p:cNvSpPr txBox="1"/>
          <p:nvPr/>
        </p:nvSpPr>
        <p:spPr>
          <a:xfrm>
            <a:off x="5809789" y="4037493"/>
            <a:ext cx="3839374" cy="1055608"/>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Làm quen môi trường </a:t>
            </a:r>
          </a:p>
          <a:p>
            <a:r>
              <a:rPr lang="en-US" sz="2800"/>
              <a:t>lập trình trực quan</a:t>
            </a:r>
          </a:p>
        </p:txBody>
      </p:sp>
      <p:sp>
        <p:nvSpPr>
          <p:cNvPr id="8" name="TextBox 7">
            <a:extLst>
              <a:ext uri="{FF2B5EF4-FFF2-40B4-BE49-F238E27FC236}">
                <a16:creationId xmlns:a16="http://schemas.microsoft.com/office/drawing/2014/main" id="{35D52696-47FB-7006-4F3F-AA4C3677846B}"/>
              </a:ext>
            </a:extLst>
          </p:cNvPr>
          <p:cNvSpPr txBox="1"/>
          <p:nvPr/>
        </p:nvSpPr>
        <p:spPr>
          <a:xfrm>
            <a:off x="4324905" y="5168190"/>
            <a:ext cx="2795724" cy="578882"/>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a:t>Chơi với máy tính</a:t>
            </a:r>
          </a:p>
        </p:txBody>
      </p:sp>
      <p:sp>
        <p:nvSpPr>
          <p:cNvPr id="9" name="TextBox 8">
            <a:extLst>
              <a:ext uri="{FF2B5EF4-FFF2-40B4-BE49-F238E27FC236}">
                <a16:creationId xmlns:a16="http://schemas.microsoft.com/office/drawing/2014/main" id="{37104A2F-0E92-57DD-9DC2-AD57580FB973}"/>
              </a:ext>
            </a:extLst>
          </p:cNvPr>
          <p:cNvSpPr txBox="1"/>
          <p:nvPr/>
        </p:nvSpPr>
        <p:spPr>
          <a:xfrm>
            <a:off x="7286556" y="2906796"/>
            <a:ext cx="4007867" cy="1055608"/>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Tạo chương trình trò chơi đơn giản cho trước</a:t>
            </a:r>
          </a:p>
        </p:txBody>
      </p:sp>
      <p:sp>
        <p:nvSpPr>
          <p:cNvPr id="10" name="TextBox 9">
            <a:extLst>
              <a:ext uri="{FF2B5EF4-FFF2-40B4-BE49-F238E27FC236}">
                <a16:creationId xmlns:a16="http://schemas.microsoft.com/office/drawing/2014/main" id="{6BD74EF3-0751-729C-EB03-7B041C422032}"/>
              </a:ext>
            </a:extLst>
          </p:cNvPr>
          <p:cNvSpPr txBox="1"/>
          <p:nvPr/>
        </p:nvSpPr>
        <p:spPr>
          <a:xfrm>
            <a:off x="8139557" y="2252825"/>
            <a:ext cx="3864775" cy="578882"/>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Tạo chương trình của em</a:t>
            </a:r>
          </a:p>
        </p:txBody>
      </p:sp>
    </p:spTree>
    <p:extLst>
      <p:ext uri="{BB962C8B-B14F-4D97-AF65-F5344CB8AC3E}">
        <p14:creationId xmlns:p14="http://schemas.microsoft.com/office/powerpoint/2010/main" val="262732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63F2C0-3661-7108-5364-F895C1D56E20}"/>
              </a:ext>
            </a:extLst>
          </p:cNvPr>
          <p:cNvSpPr txBox="1"/>
          <p:nvPr/>
        </p:nvSpPr>
        <p:spPr>
          <a:xfrm>
            <a:off x="759806" y="602166"/>
            <a:ext cx="2488368" cy="4154984"/>
          </a:xfrm>
          <a:prstGeom prst="rect">
            <a:avLst/>
          </a:prstGeom>
          <a:noFill/>
        </p:spPr>
        <p:txBody>
          <a:bodyPr wrap="square" rtlCol="0">
            <a:spAutoFit/>
          </a:bodyPr>
          <a:lstStyle/>
          <a:p>
            <a:r>
              <a:rPr lang="en-US" sz="6600"/>
              <a:t>Tài liệu tham khảo</a:t>
            </a:r>
          </a:p>
        </p:txBody>
      </p:sp>
      <p:pic>
        <p:nvPicPr>
          <p:cNvPr id="3" name="Picture 2">
            <a:extLst>
              <a:ext uri="{FF2B5EF4-FFF2-40B4-BE49-F238E27FC236}">
                <a16:creationId xmlns:a16="http://schemas.microsoft.com/office/drawing/2014/main" id="{DCBFAFD6-6C17-D868-AB76-3D9FEAE0B288}"/>
              </a:ext>
            </a:extLst>
          </p:cNvPr>
          <p:cNvPicPr>
            <a:picLocks noChangeAspect="1"/>
          </p:cNvPicPr>
          <p:nvPr/>
        </p:nvPicPr>
        <p:blipFill>
          <a:blip r:embed="rId2"/>
          <a:stretch>
            <a:fillRect/>
          </a:stretch>
        </p:blipFill>
        <p:spPr>
          <a:xfrm>
            <a:off x="3248175" y="602166"/>
            <a:ext cx="5658320" cy="5616613"/>
          </a:xfrm>
          <a:prstGeom prst="rect">
            <a:avLst/>
          </a:prstGeom>
        </p:spPr>
      </p:pic>
    </p:spTree>
    <p:extLst>
      <p:ext uri="{BB962C8B-B14F-4D97-AF65-F5344CB8AC3E}">
        <p14:creationId xmlns:p14="http://schemas.microsoft.com/office/powerpoint/2010/main" val="39778075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rgbClr val="5D7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B9F4AD9-8808-862C-9FC8-B97F291A94CA}"/>
              </a:ext>
            </a:extLst>
          </p:cNvPr>
          <p:cNvPicPr>
            <a:picLocks noChangeAspect="1"/>
          </p:cNvPicPr>
          <p:nvPr/>
        </p:nvPicPr>
        <p:blipFill>
          <a:blip r:embed="rId2"/>
          <a:stretch>
            <a:fillRect/>
          </a:stretch>
        </p:blipFill>
        <p:spPr>
          <a:xfrm>
            <a:off x="652463" y="639763"/>
            <a:ext cx="6550025" cy="2528888"/>
          </a:xfrm>
          <a:prstGeom prst="rect">
            <a:avLst/>
          </a:prstGeom>
        </p:spPr>
      </p:pic>
      <p:pic>
        <p:nvPicPr>
          <p:cNvPr id="7" name="Picture 6">
            <a:extLst>
              <a:ext uri="{FF2B5EF4-FFF2-40B4-BE49-F238E27FC236}">
                <a16:creationId xmlns:a16="http://schemas.microsoft.com/office/drawing/2014/main" id="{C1545E6C-8C24-5566-51A0-EF9AAFF0FB3A}"/>
              </a:ext>
            </a:extLst>
          </p:cNvPr>
          <p:cNvPicPr>
            <a:picLocks noChangeAspect="1"/>
          </p:cNvPicPr>
          <p:nvPr/>
        </p:nvPicPr>
        <p:blipFill>
          <a:blip r:embed="rId3"/>
          <a:stretch>
            <a:fillRect/>
          </a:stretch>
        </p:blipFill>
        <p:spPr>
          <a:xfrm>
            <a:off x="652463" y="3238500"/>
            <a:ext cx="6550025" cy="2976563"/>
          </a:xfrm>
          <a:prstGeom prst="rect">
            <a:avLst/>
          </a:prstGeom>
        </p:spPr>
      </p:pic>
      <p:sp>
        <p:nvSpPr>
          <p:cNvPr id="2" name="Title 1">
            <a:extLst>
              <a:ext uri="{FF2B5EF4-FFF2-40B4-BE49-F238E27FC236}">
                <a16:creationId xmlns:a16="http://schemas.microsoft.com/office/drawing/2014/main" id="{9C330923-6477-49E5-CD36-925B5C13610F}"/>
              </a:ext>
            </a:extLst>
          </p:cNvPr>
          <p:cNvSpPr>
            <a:spLocks noGrp="1"/>
          </p:cNvSpPr>
          <p:nvPr>
            <p:ph type="title"/>
          </p:nvPr>
        </p:nvSpPr>
        <p:spPr>
          <a:xfrm>
            <a:off x="8153399" y="640081"/>
            <a:ext cx="3395133" cy="5574452"/>
          </a:xfrm>
        </p:spPr>
        <p:txBody>
          <a:bodyPr vert="horz" lIns="91440" tIns="45720" rIns="91440" bIns="45720" rtlCol="0" anchor="ctr">
            <a:normAutofit/>
          </a:bodyPr>
          <a:lstStyle/>
          <a:p>
            <a:pPr algn="l"/>
            <a:r>
              <a:rPr lang="en-US" sz="4400" kern="1200">
                <a:solidFill>
                  <a:srgbClr val="FFFFFF"/>
                </a:solidFill>
                <a:effectLst/>
                <a:latin typeface="+mj-lt"/>
                <a:ea typeface="+mj-ea"/>
                <a:cs typeface="+mj-cs"/>
              </a:rPr>
              <a:t>Chủ đề F. </a:t>
            </a:r>
            <a:br>
              <a:rPr lang="en-US" sz="4400" kern="1200">
                <a:solidFill>
                  <a:srgbClr val="FFFFFF"/>
                </a:solidFill>
                <a:effectLst/>
                <a:latin typeface="+mj-lt"/>
                <a:ea typeface="+mj-ea"/>
                <a:cs typeface="+mj-cs"/>
              </a:rPr>
            </a:br>
            <a:r>
              <a:rPr lang="en-US" sz="4400" kern="1200">
                <a:solidFill>
                  <a:srgbClr val="FFFFFF"/>
                </a:solidFill>
                <a:effectLst/>
                <a:latin typeface="+mj-lt"/>
                <a:ea typeface="+mj-ea"/>
                <a:cs typeface="+mj-cs"/>
              </a:rPr>
              <a:t>Giải quyết vấn đề với sự trợ giúp của máy tính </a:t>
            </a:r>
            <a:endParaRPr lang="en-US" sz="4400" kern="1200">
              <a:solidFill>
                <a:srgbClr val="FFFFFF"/>
              </a:solidFill>
              <a:latin typeface="+mj-lt"/>
              <a:ea typeface="+mj-ea"/>
              <a:cs typeface="+mj-cs"/>
            </a:endParaRPr>
          </a:p>
        </p:txBody>
      </p:sp>
    </p:spTree>
    <p:extLst>
      <p:ext uri="{BB962C8B-B14F-4D97-AF65-F5344CB8AC3E}">
        <p14:creationId xmlns:p14="http://schemas.microsoft.com/office/powerpoint/2010/main" val="20920255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0923-6477-49E5-CD36-925B5C13610F}"/>
              </a:ext>
            </a:extLst>
          </p:cNvPr>
          <p:cNvSpPr>
            <a:spLocks noGrp="1"/>
          </p:cNvSpPr>
          <p:nvPr>
            <p:ph type="title"/>
          </p:nvPr>
        </p:nvSpPr>
        <p:spPr>
          <a:xfrm>
            <a:off x="8153399" y="640081"/>
            <a:ext cx="3395133" cy="5574452"/>
          </a:xfrm>
        </p:spPr>
        <p:txBody>
          <a:bodyPr vert="horz" lIns="91440" tIns="45720" rIns="91440" bIns="45720" rtlCol="0" anchor="ctr">
            <a:normAutofit/>
          </a:bodyPr>
          <a:lstStyle/>
          <a:p>
            <a:pPr algn="l"/>
            <a:r>
              <a:rPr lang="en-US" sz="4400" kern="1200">
                <a:solidFill>
                  <a:srgbClr val="FFFFFF"/>
                </a:solidFill>
                <a:effectLst/>
                <a:latin typeface="+mj-lt"/>
                <a:ea typeface="+mj-ea"/>
                <a:cs typeface="+mj-cs"/>
              </a:rPr>
              <a:t>Chủ đề F. </a:t>
            </a:r>
            <a:br>
              <a:rPr lang="en-US" sz="4400" kern="1200">
                <a:solidFill>
                  <a:srgbClr val="FFFFFF"/>
                </a:solidFill>
                <a:effectLst/>
                <a:latin typeface="+mj-lt"/>
                <a:ea typeface="+mj-ea"/>
                <a:cs typeface="+mj-cs"/>
              </a:rPr>
            </a:br>
            <a:r>
              <a:rPr lang="en-US" sz="4400" kern="1200">
                <a:solidFill>
                  <a:srgbClr val="FFFFFF"/>
                </a:solidFill>
                <a:effectLst/>
                <a:latin typeface="+mj-lt"/>
                <a:ea typeface="+mj-ea"/>
                <a:cs typeface="+mj-cs"/>
              </a:rPr>
              <a:t>Giải quyết vấn đề với sự trợ giúp của máy tính </a:t>
            </a:r>
            <a:endParaRPr lang="en-US" sz="4400" kern="120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DF6EB0D6-EBC4-71D5-B59B-F699FDAD0629}"/>
              </a:ext>
            </a:extLst>
          </p:cNvPr>
          <p:cNvPicPr>
            <a:picLocks noChangeAspect="1"/>
          </p:cNvPicPr>
          <p:nvPr/>
        </p:nvPicPr>
        <p:blipFill>
          <a:blip r:embed="rId2"/>
          <a:stretch>
            <a:fillRect/>
          </a:stretch>
        </p:blipFill>
        <p:spPr>
          <a:xfrm>
            <a:off x="200470" y="1874868"/>
            <a:ext cx="6715125" cy="3152775"/>
          </a:xfrm>
          <a:prstGeom prst="rect">
            <a:avLst/>
          </a:prstGeom>
        </p:spPr>
      </p:pic>
      <p:pic>
        <p:nvPicPr>
          <p:cNvPr id="8" name="Picture 7">
            <a:extLst>
              <a:ext uri="{FF2B5EF4-FFF2-40B4-BE49-F238E27FC236}">
                <a16:creationId xmlns:a16="http://schemas.microsoft.com/office/drawing/2014/main" id="{238482DA-8014-AB46-B7B2-601DB87CC5BD}"/>
              </a:ext>
            </a:extLst>
          </p:cNvPr>
          <p:cNvPicPr>
            <a:picLocks noChangeAspect="1"/>
          </p:cNvPicPr>
          <p:nvPr/>
        </p:nvPicPr>
        <p:blipFill>
          <a:blip r:embed="rId3"/>
          <a:stretch>
            <a:fillRect/>
          </a:stretch>
        </p:blipFill>
        <p:spPr>
          <a:xfrm>
            <a:off x="6981380" y="2099455"/>
            <a:ext cx="5010150" cy="2190750"/>
          </a:xfrm>
          <a:prstGeom prst="rect">
            <a:avLst/>
          </a:prstGeom>
        </p:spPr>
      </p:pic>
      <p:sp>
        <p:nvSpPr>
          <p:cNvPr id="9" name="Title 1">
            <a:extLst>
              <a:ext uri="{FF2B5EF4-FFF2-40B4-BE49-F238E27FC236}">
                <a16:creationId xmlns:a16="http://schemas.microsoft.com/office/drawing/2014/main" id="{E3E35B27-3264-023B-3B62-763267203723}"/>
              </a:ext>
            </a:extLst>
          </p:cNvPr>
          <p:cNvSpPr txBox="1">
            <a:spLocks/>
          </p:cNvSpPr>
          <p:nvPr/>
        </p:nvSpPr>
        <p:spPr>
          <a:xfrm>
            <a:off x="870488" y="498013"/>
            <a:ext cx="10678044" cy="1082387"/>
          </a:xfrm>
          <a:prstGeom prst="rect">
            <a:avLst/>
          </a:prstGeom>
        </p:spPr>
        <p:txBody>
          <a:bodyPr vert="horz" lIns="91440" tIns="45720" rIns="91440" bIns="45720" rtlCol="0" anchor="ctr">
            <a:normAutofit fontScale="70000" lnSpcReduction="20000"/>
          </a:bodyPr>
          <a:lstStyle>
            <a:lvl1pPr algn="ctr" defTabSz="914400" rtl="0" eaLnBrk="1" latinLnBrk="0" hangingPunct="1">
              <a:lnSpc>
                <a:spcPct val="90000"/>
              </a:lnSpc>
              <a:spcBef>
                <a:spcPct val="0"/>
              </a:spcBef>
              <a:buNone/>
              <a:defRPr sz="2800" b="1" kern="1200">
                <a:solidFill>
                  <a:srgbClr val="0070C0"/>
                </a:solidFill>
                <a:latin typeface="+mj-lt"/>
                <a:ea typeface="+mj-ea"/>
                <a:cs typeface="+mj-cs"/>
              </a:defRPr>
            </a:lvl1pPr>
          </a:lstStyle>
          <a:p>
            <a:pPr>
              <a:lnSpc>
                <a:spcPct val="120000"/>
              </a:lnSpc>
            </a:pPr>
            <a:r>
              <a:rPr lang="en-US" sz="4400"/>
              <a:t>Chủ đề F. </a:t>
            </a:r>
            <a:br>
              <a:rPr lang="en-US" sz="4400"/>
            </a:br>
            <a:r>
              <a:rPr lang="en-US" sz="4400"/>
              <a:t>Giải quyết vấn đề với sự trợ giúp của máy tính </a:t>
            </a:r>
          </a:p>
        </p:txBody>
      </p:sp>
    </p:spTree>
    <p:extLst>
      <p:ext uri="{BB962C8B-B14F-4D97-AF65-F5344CB8AC3E}">
        <p14:creationId xmlns:p14="http://schemas.microsoft.com/office/powerpoint/2010/main" val="35201878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E404-1961-40DA-AA00-EC14C94FE9AA}"/>
              </a:ext>
            </a:extLst>
          </p:cNvPr>
          <p:cNvSpPr>
            <a:spLocks noGrp="1"/>
          </p:cNvSpPr>
          <p:nvPr>
            <p:ph type="title"/>
          </p:nvPr>
        </p:nvSpPr>
        <p:spPr/>
        <p:txBody>
          <a:bodyPr/>
          <a:lstStyle/>
          <a:p>
            <a:r>
              <a:rPr lang="en-US"/>
              <a:t>Sử dụng scratch</a:t>
            </a:r>
          </a:p>
        </p:txBody>
      </p:sp>
      <p:sp>
        <p:nvSpPr>
          <p:cNvPr id="3" name="Text Placeholder 2">
            <a:extLst>
              <a:ext uri="{FF2B5EF4-FFF2-40B4-BE49-F238E27FC236}">
                <a16:creationId xmlns:a16="http://schemas.microsoft.com/office/drawing/2014/main" id="{17EA5417-563D-4B2A-BCDF-88E1C6D1B91B}"/>
              </a:ext>
            </a:extLst>
          </p:cNvPr>
          <p:cNvSpPr>
            <a:spLocks noGrp="1"/>
          </p:cNvSpPr>
          <p:nvPr>
            <p:ph idx="1"/>
          </p:nvPr>
        </p:nvSpPr>
        <p:spPr/>
        <p:txBody>
          <a:bodyPr>
            <a:normAutofit/>
          </a:bodyPr>
          <a:lstStyle/>
          <a:p>
            <a:pPr marL="0" indent="0">
              <a:buNone/>
            </a:pPr>
            <a:r>
              <a:rPr lang="en-US" sz="4800">
                <a:hlinkClick r:id="rId2"/>
              </a:rPr>
              <a:t>https://scratch.mit.edu/</a:t>
            </a:r>
            <a:endParaRPr lang="en-US" sz="4800"/>
          </a:p>
          <a:p>
            <a:pPr marL="0" indent="0">
              <a:buNone/>
            </a:pPr>
            <a:r>
              <a:rPr lang="en-US" sz="4800">
                <a:hlinkClick r:id="rId3"/>
              </a:rPr>
              <a:t>https://scratch.mit.edu/download</a:t>
            </a:r>
            <a:endParaRPr lang="en-US" sz="4800"/>
          </a:p>
          <a:p>
            <a:pPr marL="0" indent="0">
              <a:buNone/>
            </a:pPr>
            <a:endParaRPr lang="en-US" sz="4800"/>
          </a:p>
          <a:p>
            <a:pPr marL="0" indent="0">
              <a:buNone/>
            </a:pPr>
            <a:r>
              <a:rPr lang="en-US" sz="4800">
                <a:hlinkClick r:id="rId4"/>
              </a:rPr>
              <a:t>https://scratch.mit.edu/projects/813756610/fullscreen/</a:t>
            </a:r>
            <a:endParaRPr lang="en-US" sz="4800"/>
          </a:p>
          <a:p>
            <a:pPr marL="0" indent="0">
              <a:buNone/>
            </a:pPr>
            <a:endParaRPr lang="en-US" sz="4800"/>
          </a:p>
        </p:txBody>
      </p:sp>
    </p:spTree>
    <p:extLst>
      <p:ext uri="{BB962C8B-B14F-4D97-AF65-F5344CB8AC3E}">
        <p14:creationId xmlns:p14="http://schemas.microsoft.com/office/powerpoint/2010/main" val="4961543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720F2A-823F-4AAB-AE53-446304013837}"/>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664A16B-D920-470B-A05B-5DC206AC3F78}"/>
              </a:ext>
            </a:extLst>
          </p:cNvPr>
          <p:cNvSpPr txBox="1"/>
          <p:nvPr/>
        </p:nvSpPr>
        <p:spPr>
          <a:xfrm>
            <a:off x="3951514" y="3788229"/>
            <a:ext cx="2394857" cy="830997"/>
          </a:xfrm>
          <a:prstGeom prst="rect">
            <a:avLst/>
          </a:prstGeom>
          <a:noFill/>
        </p:spPr>
        <p:txBody>
          <a:bodyPr wrap="square" rtlCol="0">
            <a:spAutoFit/>
          </a:bodyPr>
          <a:lstStyle/>
          <a:p>
            <a:pPr algn="ctr"/>
            <a:r>
              <a:rPr lang="en-US" sz="2400" b="1">
                <a:solidFill>
                  <a:srgbClr val="FF0000"/>
                </a:solidFill>
              </a:rPr>
              <a:t>Vùng  hiển thị chương trình</a:t>
            </a:r>
          </a:p>
        </p:txBody>
      </p:sp>
      <p:sp>
        <p:nvSpPr>
          <p:cNvPr id="11" name="TextBox 10">
            <a:extLst>
              <a:ext uri="{FF2B5EF4-FFF2-40B4-BE49-F238E27FC236}">
                <a16:creationId xmlns:a16="http://schemas.microsoft.com/office/drawing/2014/main" id="{90049994-613A-4BC1-9230-6541380BAE9F}"/>
              </a:ext>
            </a:extLst>
          </p:cNvPr>
          <p:cNvSpPr txBox="1"/>
          <p:nvPr/>
        </p:nvSpPr>
        <p:spPr>
          <a:xfrm>
            <a:off x="8523514" y="3429000"/>
            <a:ext cx="2536372" cy="1200329"/>
          </a:xfrm>
          <a:prstGeom prst="rect">
            <a:avLst/>
          </a:prstGeom>
          <a:noFill/>
        </p:spPr>
        <p:txBody>
          <a:bodyPr wrap="square" rtlCol="0">
            <a:spAutoFit/>
          </a:bodyPr>
          <a:lstStyle/>
          <a:p>
            <a:pPr algn="ctr"/>
            <a:r>
              <a:rPr lang="en-US" sz="2400" b="1">
                <a:solidFill>
                  <a:srgbClr val="FF0000"/>
                </a:solidFill>
              </a:rPr>
              <a:t>Vùng hiển thị</a:t>
            </a:r>
          </a:p>
          <a:p>
            <a:pPr algn="ctr"/>
            <a:r>
              <a:rPr lang="en-US" sz="2400" b="1">
                <a:solidFill>
                  <a:srgbClr val="FF0000"/>
                </a:solidFill>
              </a:rPr>
              <a:t>kết quả</a:t>
            </a:r>
          </a:p>
          <a:p>
            <a:pPr algn="ctr"/>
            <a:r>
              <a:rPr lang="en-US" sz="2400" b="1">
                <a:solidFill>
                  <a:srgbClr val="FF0000"/>
                </a:solidFill>
              </a:rPr>
              <a:t>chạy chương trình</a:t>
            </a:r>
          </a:p>
        </p:txBody>
      </p:sp>
      <p:sp>
        <p:nvSpPr>
          <p:cNvPr id="12" name="TextBox 11">
            <a:extLst>
              <a:ext uri="{FF2B5EF4-FFF2-40B4-BE49-F238E27FC236}">
                <a16:creationId xmlns:a16="http://schemas.microsoft.com/office/drawing/2014/main" id="{0D4A6CDF-3292-4205-B6FA-7C82F1775AB0}"/>
              </a:ext>
            </a:extLst>
          </p:cNvPr>
          <p:cNvSpPr txBox="1"/>
          <p:nvPr/>
        </p:nvSpPr>
        <p:spPr>
          <a:xfrm>
            <a:off x="1807029" y="1177577"/>
            <a:ext cx="1404258" cy="1200329"/>
          </a:xfrm>
          <a:prstGeom prst="rect">
            <a:avLst/>
          </a:prstGeom>
          <a:noFill/>
        </p:spPr>
        <p:txBody>
          <a:bodyPr wrap="square" rtlCol="0">
            <a:spAutoFit/>
          </a:bodyPr>
          <a:lstStyle/>
          <a:p>
            <a:r>
              <a:rPr lang="en-US" sz="2400" b="1">
                <a:solidFill>
                  <a:srgbClr val="FF0000"/>
                </a:solidFill>
              </a:rPr>
              <a:t>Vùng</a:t>
            </a:r>
          </a:p>
          <a:p>
            <a:r>
              <a:rPr lang="en-US" sz="2400" b="1">
                <a:solidFill>
                  <a:srgbClr val="FF0000"/>
                </a:solidFill>
              </a:rPr>
              <a:t>hiển thị</a:t>
            </a:r>
          </a:p>
          <a:p>
            <a:r>
              <a:rPr lang="en-US" sz="2400" b="1">
                <a:solidFill>
                  <a:srgbClr val="FF0000"/>
                </a:solidFill>
              </a:rPr>
              <a:t>các lệnh</a:t>
            </a:r>
          </a:p>
        </p:txBody>
      </p:sp>
      <p:sp>
        <p:nvSpPr>
          <p:cNvPr id="17" name="Rectangle 16">
            <a:extLst>
              <a:ext uri="{FF2B5EF4-FFF2-40B4-BE49-F238E27FC236}">
                <a16:creationId xmlns:a16="http://schemas.microsoft.com/office/drawing/2014/main" id="{1C56C431-2FB1-47FF-9DA2-76476BA8719D}"/>
              </a:ext>
            </a:extLst>
          </p:cNvPr>
          <p:cNvSpPr/>
          <p:nvPr/>
        </p:nvSpPr>
        <p:spPr>
          <a:xfrm>
            <a:off x="0" y="947057"/>
            <a:ext cx="2960914" cy="59000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9C0C9D1-76CC-479F-BFA6-8A7E8E17CB7B}"/>
              </a:ext>
            </a:extLst>
          </p:cNvPr>
          <p:cNvSpPr txBox="1"/>
          <p:nvPr/>
        </p:nvSpPr>
        <p:spPr>
          <a:xfrm>
            <a:off x="8284028" y="5910943"/>
            <a:ext cx="1665514" cy="830997"/>
          </a:xfrm>
          <a:prstGeom prst="rect">
            <a:avLst/>
          </a:prstGeom>
          <a:noFill/>
        </p:spPr>
        <p:txBody>
          <a:bodyPr wrap="square" rtlCol="0">
            <a:spAutoFit/>
          </a:bodyPr>
          <a:lstStyle/>
          <a:p>
            <a:pPr algn="ctr"/>
            <a:r>
              <a:rPr lang="en-US" sz="2400" b="1">
                <a:solidFill>
                  <a:srgbClr val="FF0000"/>
                </a:solidFill>
              </a:rPr>
              <a:t>Vùng chọn nhân vật</a:t>
            </a:r>
          </a:p>
        </p:txBody>
      </p:sp>
      <p:sp>
        <p:nvSpPr>
          <p:cNvPr id="19" name="Rectangle 18">
            <a:extLst>
              <a:ext uri="{FF2B5EF4-FFF2-40B4-BE49-F238E27FC236}">
                <a16:creationId xmlns:a16="http://schemas.microsoft.com/office/drawing/2014/main" id="{61346C59-5B85-4944-9FA9-F322C25EC6E2}"/>
              </a:ext>
            </a:extLst>
          </p:cNvPr>
          <p:cNvSpPr/>
          <p:nvPr/>
        </p:nvSpPr>
        <p:spPr>
          <a:xfrm>
            <a:off x="2960914" y="947057"/>
            <a:ext cx="4517572" cy="59000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D9A1F43-32D1-4AA5-95ED-BA7F64755D20}"/>
              </a:ext>
            </a:extLst>
          </p:cNvPr>
          <p:cNvSpPr/>
          <p:nvPr/>
        </p:nvSpPr>
        <p:spPr>
          <a:xfrm>
            <a:off x="7478486" y="947057"/>
            <a:ext cx="4713514" cy="3766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4F65910-AEF6-46A6-937D-9B5DCACFB6CF}"/>
              </a:ext>
            </a:extLst>
          </p:cNvPr>
          <p:cNvSpPr/>
          <p:nvPr/>
        </p:nvSpPr>
        <p:spPr>
          <a:xfrm>
            <a:off x="7478486" y="4718956"/>
            <a:ext cx="3951514" cy="21390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0150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D4FD5-3E1A-4B77-9245-BD8092BF98FF}"/>
              </a:ext>
            </a:extLst>
          </p:cNvPr>
          <p:cNvSpPr>
            <a:spLocks noGrp="1"/>
          </p:cNvSpPr>
          <p:nvPr>
            <p:ph type="title"/>
          </p:nvPr>
        </p:nvSpPr>
        <p:spPr/>
        <p:txBody>
          <a:bodyPr>
            <a:normAutofit/>
          </a:bodyPr>
          <a:lstStyle/>
          <a:p>
            <a:r>
              <a:rPr lang="en-US"/>
              <a:t>2. </a:t>
            </a:r>
            <a:r>
              <a:rPr lang="vi-VN"/>
              <a:t>Xây dựng kế hoạch môn học</a:t>
            </a:r>
            <a:endParaRPr lang="en-US"/>
          </a:p>
        </p:txBody>
      </p:sp>
      <p:sp>
        <p:nvSpPr>
          <p:cNvPr id="3" name="Text Placeholder 2">
            <a:extLst>
              <a:ext uri="{FF2B5EF4-FFF2-40B4-BE49-F238E27FC236}">
                <a16:creationId xmlns:a16="http://schemas.microsoft.com/office/drawing/2014/main" id="{B6D6D20F-CF5E-492A-82ED-C0246963B6F6}"/>
              </a:ext>
            </a:extLst>
          </p:cNvPr>
          <p:cNvSpPr>
            <a:spLocks noGrp="1"/>
          </p:cNvSpPr>
          <p:nvPr>
            <p:ph type="body" sz="quarter" idx="13"/>
          </p:nvPr>
        </p:nvSpPr>
        <p:spPr>
          <a:xfrm>
            <a:off x="446088" y="2446317"/>
            <a:ext cx="10515600" cy="3155971"/>
          </a:xfrm>
        </p:spPr>
        <p:txBody>
          <a:bodyPr>
            <a:normAutofit/>
          </a:bodyPr>
          <a:lstStyle/>
          <a:p>
            <a:pPr>
              <a:lnSpc>
                <a:spcPct val="150000"/>
              </a:lnSpc>
            </a:pPr>
            <a:r>
              <a:rPr lang="en-US" sz="2600">
                <a:solidFill>
                  <a:srgbClr val="000000"/>
                </a:solidFill>
                <a:latin typeface="Calibri" panose="020F0502020204030204" pitchFamily="34" charset="0"/>
                <a:cs typeface="Calibri" panose="020F0502020204030204" pitchFamily="34" charset="0"/>
              </a:rPr>
              <a:t>H</a:t>
            </a:r>
            <a:r>
              <a:rPr lang="vi-VN" sz="2600" b="0" i="0">
                <a:solidFill>
                  <a:srgbClr val="000000"/>
                </a:solidFill>
                <a:effectLst/>
                <a:latin typeface="Calibri" panose="020F0502020204030204" pitchFamily="34" charset="0"/>
                <a:cs typeface="Calibri" panose="020F0502020204030204" pitchFamily="34" charset="0"/>
              </a:rPr>
              <a:t>ướng dẫn tại văn bản số 2345/BGDĐTGDTH ngày 07/06/2021 về việc</a:t>
            </a:r>
            <a:r>
              <a:rPr lang="en-US" sz="2600" b="0" i="0">
                <a:solidFill>
                  <a:srgbClr val="000000"/>
                </a:solidFill>
                <a:effectLst/>
                <a:latin typeface="Calibri" panose="020F0502020204030204" pitchFamily="34" charset="0"/>
                <a:cs typeface="Calibri" panose="020F0502020204030204" pitchFamily="34" charset="0"/>
              </a:rPr>
              <a:t> </a:t>
            </a:r>
            <a:r>
              <a:rPr lang="vi-VN" sz="2600" b="0" i="0">
                <a:solidFill>
                  <a:srgbClr val="000000"/>
                </a:solidFill>
                <a:effectLst/>
                <a:latin typeface="Calibri" panose="020F0502020204030204" pitchFamily="34" charset="0"/>
                <a:cs typeface="Calibri" panose="020F0502020204030204" pitchFamily="34" charset="0"/>
              </a:rPr>
              <a:t>hướng dẫn xây dựng kế hoạch giáo dục nhà trường</a:t>
            </a:r>
            <a:r>
              <a:rPr lang="en-US" sz="2600" b="0" i="0">
                <a:solidFill>
                  <a:srgbClr val="000000"/>
                </a:solidFill>
                <a:effectLst/>
                <a:latin typeface="Calibri" panose="020F0502020204030204" pitchFamily="34" charset="0"/>
                <a:cs typeface="Calibri" panose="020F0502020204030204" pitchFamily="34" charset="0"/>
              </a:rPr>
              <a:t> </a:t>
            </a:r>
            <a:r>
              <a:rPr lang="vi-VN" sz="2600" b="0" i="0">
                <a:solidFill>
                  <a:srgbClr val="000000"/>
                </a:solidFill>
                <a:effectLst/>
                <a:latin typeface="Calibri" panose="020F0502020204030204" pitchFamily="34" charset="0"/>
                <a:cs typeface="Calibri" panose="020F0502020204030204" pitchFamily="34" charset="0"/>
              </a:rPr>
              <a:t>cấp tiểu học</a:t>
            </a:r>
            <a:r>
              <a:rPr lang="en-US" sz="2600" b="0" i="0">
                <a:solidFill>
                  <a:srgbClr val="000000"/>
                </a:solidFill>
                <a:effectLst/>
                <a:latin typeface="Calibri" panose="020F0502020204030204" pitchFamily="34" charset="0"/>
                <a:cs typeface="Calibri" panose="020F0502020204030204" pitchFamily="34" charset="0"/>
              </a:rPr>
              <a:t>.</a:t>
            </a:r>
            <a:br>
              <a:rPr lang="vi-VN" sz="2600">
                <a:latin typeface="Calibri" panose="020F0502020204030204" pitchFamily="34" charset="0"/>
                <a:cs typeface="Calibri" panose="020F0502020204030204" pitchFamily="34" charset="0"/>
              </a:rPr>
            </a:br>
            <a:endParaRPr lang="en-US" sz="2600">
              <a:latin typeface="Calibri" panose="020F0502020204030204" pitchFamily="34" charset="0"/>
              <a:cs typeface="Calibri" panose="020F0502020204030204" pitchFamily="34" charset="0"/>
            </a:endParaRPr>
          </a:p>
        </p:txBody>
      </p:sp>
      <p:sp>
        <p:nvSpPr>
          <p:cNvPr id="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0123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7467-E741-491F-B499-63FE81F29B7B}"/>
              </a:ext>
            </a:extLst>
          </p:cNvPr>
          <p:cNvSpPr>
            <a:spLocks noGrp="1"/>
          </p:cNvSpPr>
          <p:nvPr>
            <p:ph type="title"/>
          </p:nvPr>
        </p:nvSpPr>
        <p:spPr>
          <a:xfrm>
            <a:off x="446313" y="844096"/>
            <a:ext cx="11571515" cy="868589"/>
          </a:xfrm>
        </p:spPr>
        <p:txBody>
          <a:bodyPr>
            <a:noAutofit/>
          </a:bodyPr>
          <a:lstStyle/>
          <a:p>
            <a:r>
              <a:rPr lang="en-US" sz="4000"/>
              <a:t>Kế hoạch bài dạy</a:t>
            </a:r>
          </a:p>
        </p:txBody>
      </p:sp>
      <p:graphicFrame>
        <p:nvGraphicFramePr>
          <p:cNvPr id="4" name="Diagram 3">
            <a:extLst>
              <a:ext uri="{FF2B5EF4-FFF2-40B4-BE49-F238E27FC236}">
                <a16:creationId xmlns:a16="http://schemas.microsoft.com/office/drawing/2014/main" id="{CEA88370-656A-4808-848E-971E5F93D9B4}"/>
              </a:ext>
            </a:extLst>
          </p:cNvPr>
          <p:cNvGraphicFramePr/>
          <p:nvPr>
            <p:extLst>
              <p:ext uri="{D42A27DB-BD31-4B8C-83A1-F6EECF244321}">
                <p14:modId xmlns:p14="http://schemas.microsoft.com/office/powerpoint/2010/main" val="255886707"/>
              </p:ext>
            </p:extLst>
          </p:nvPr>
        </p:nvGraphicFramePr>
        <p:xfrm>
          <a:off x="1219199" y="1712686"/>
          <a:ext cx="9405257" cy="4599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3001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7467-E741-491F-B499-63FE81F29B7B}"/>
              </a:ext>
            </a:extLst>
          </p:cNvPr>
          <p:cNvSpPr>
            <a:spLocks noGrp="1"/>
          </p:cNvSpPr>
          <p:nvPr>
            <p:ph type="title"/>
          </p:nvPr>
        </p:nvSpPr>
        <p:spPr>
          <a:xfrm>
            <a:off x="446314" y="844096"/>
            <a:ext cx="11440886" cy="868589"/>
          </a:xfrm>
        </p:spPr>
        <p:txBody>
          <a:bodyPr>
            <a:noAutofit/>
          </a:bodyPr>
          <a:lstStyle/>
          <a:p>
            <a:r>
              <a:rPr lang="en-US" sz="4000"/>
              <a:t>Kế hoạch bài dạy</a:t>
            </a:r>
          </a:p>
        </p:txBody>
      </p:sp>
      <p:pic>
        <p:nvPicPr>
          <p:cNvPr id="5" name="Picture 4">
            <a:extLst>
              <a:ext uri="{FF2B5EF4-FFF2-40B4-BE49-F238E27FC236}">
                <a16:creationId xmlns:a16="http://schemas.microsoft.com/office/drawing/2014/main" id="{54466083-B374-4279-AEDF-1BCA2209B7F6}"/>
              </a:ext>
            </a:extLst>
          </p:cNvPr>
          <p:cNvPicPr>
            <a:picLocks noChangeAspect="1"/>
          </p:cNvPicPr>
          <p:nvPr/>
        </p:nvPicPr>
        <p:blipFill>
          <a:blip r:embed="rId2"/>
          <a:stretch>
            <a:fillRect/>
          </a:stretch>
        </p:blipFill>
        <p:spPr>
          <a:xfrm>
            <a:off x="675820" y="2467420"/>
            <a:ext cx="10405635" cy="1377217"/>
          </a:xfrm>
          <a:prstGeom prst="rect">
            <a:avLst/>
          </a:prstGeom>
        </p:spPr>
      </p:pic>
      <p:pic>
        <p:nvPicPr>
          <p:cNvPr id="7" name="Picture 6">
            <a:extLst>
              <a:ext uri="{FF2B5EF4-FFF2-40B4-BE49-F238E27FC236}">
                <a16:creationId xmlns:a16="http://schemas.microsoft.com/office/drawing/2014/main" id="{3B7F7EF2-E3EA-4332-9FFB-BA11A7C471EE}"/>
              </a:ext>
            </a:extLst>
          </p:cNvPr>
          <p:cNvPicPr>
            <a:picLocks noChangeAspect="1"/>
          </p:cNvPicPr>
          <p:nvPr/>
        </p:nvPicPr>
        <p:blipFill>
          <a:blip r:embed="rId3"/>
          <a:stretch>
            <a:fillRect/>
          </a:stretch>
        </p:blipFill>
        <p:spPr>
          <a:xfrm>
            <a:off x="907370" y="3578110"/>
            <a:ext cx="9197827" cy="1418880"/>
          </a:xfrm>
          <a:prstGeom prst="rect">
            <a:avLst/>
          </a:prstGeom>
        </p:spPr>
      </p:pic>
      <p:sp>
        <p:nvSpPr>
          <p:cNvPr id="6"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5522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8E542C-3AF6-407A-9DE1-F61BE5C4A9B5}"/>
              </a:ext>
            </a:extLst>
          </p:cNvPr>
          <p:cNvPicPr>
            <a:picLocks noChangeAspect="1"/>
          </p:cNvPicPr>
          <p:nvPr/>
        </p:nvPicPr>
        <p:blipFill>
          <a:blip r:embed="rId2"/>
          <a:stretch>
            <a:fillRect/>
          </a:stretch>
        </p:blipFill>
        <p:spPr>
          <a:xfrm>
            <a:off x="159986" y="110836"/>
            <a:ext cx="9435276" cy="6005361"/>
          </a:xfrm>
          <a:prstGeom prst="rect">
            <a:avLst/>
          </a:prstGeom>
        </p:spPr>
      </p:pic>
    </p:spTree>
    <p:extLst>
      <p:ext uri="{BB962C8B-B14F-4D97-AF65-F5344CB8AC3E}">
        <p14:creationId xmlns:p14="http://schemas.microsoft.com/office/powerpoint/2010/main" val="18376708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7467-E741-491F-B499-63FE81F29B7B}"/>
              </a:ext>
            </a:extLst>
          </p:cNvPr>
          <p:cNvSpPr>
            <a:spLocks noGrp="1"/>
          </p:cNvSpPr>
          <p:nvPr>
            <p:ph type="title"/>
          </p:nvPr>
        </p:nvSpPr>
        <p:spPr>
          <a:xfrm>
            <a:off x="446313" y="844096"/>
            <a:ext cx="11488387" cy="868589"/>
          </a:xfrm>
        </p:spPr>
        <p:txBody>
          <a:bodyPr>
            <a:noAutofit/>
          </a:bodyPr>
          <a:lstStyle/>
          <a:p>
            <a:r>
              <a:rPr lang="en-US" sz="4000"/>
              <a:t>Soạn kế hoạch bài dạy</a:t>
            </a:r>
          </a:p>
        </p:txBody>
      </p:sp>
      <p:graphicFrame>
        <p:nvGraphicFramePr>
          <p:cNvPr id="4" name="Diagram 3">
            <a:extLst>
              <a:ext uri="{FF2B5EF4-FFF2-40B4-BE49-F238E27FC236}">
                <a16:creationId xmlns:a16="http://schemas.microsoft.com/office/drawing/2014/main" id="{CEA88370-656A-4808-848E-971E5F93D9B4}"/>
              </a:ext>
            </a:extLst>
          </p:cNvPr>
          <p:cNvGraphicFramePr/>
          <p:nvPr/>
        </p:nvGraphicFramePr>
        <p:xfrm>
          <a:off x="1036319" y="1712685"/>
          <a:ext cx="10515600" cy="5015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536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BB50-1C28-4FB7-860A-F2CB4AB20730}"/>
              </a:ext>
            </a:extLst>
          </p:cNvPr>
          <p:cNvSpPr>
            <a:spLocks noGrp="1"/>
          </p:cNvSpPr>
          <p:nvPr>
            <p:ph type="title"/>
          </p:nvPr>
        </p:nvSpPr>
        <p:spPr/>
        <p:txBody>
          <a:bodyPr>
            <a:normAutofit/>
          </a:bodyPr>
          <a:lstStyle/>
          <a:p>
            <a:r>
              <a:rPr lang="en-US"/>
              <a:t>2.3. Cấu trúc bài học</a:t>
            </a:r>
          </a:p>
        </p:txBody>
      </p:sp>
      <p:sp>
        <p:nvSpPr>
          <p:cNvPr id="15" name="Content Placeholder 14">
            <a:extLst>
              <a:ext uri="{FF2B5EF4-FFF2-40B4-BE49-F238E27FC236}">
                <a16:creationId xmlns:a16="http://schemas.microsoft.com/office/drawing/2014/main" id="{6E012254-20B2-4EB3-A908-078137CB4264}"/>
              </a:ext>
            </a:extLst>
          </p:cNvPr>
          <p:cNvSpPr>
            <a:spLocks noGrp="1"/>
          </p:cNvSpPr>
          <p:nvPr>
            <p:ph idx="1"/>
          </p:nvPr>
        </p:nvSpPr>
        <p:spPr/>
        <p:txBody>
          <a:bodyPr>
            <a:normAutofit/>
          </a:bodyPr>
          <a:lstStyle/>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Mục tiêu</a:t>
            </a:r>
            <a:endParaRPr lang="en-US"/>
          </a:p>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Khởi động</a:t>
            </a:r>
          </a:p>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Nội dung </a:t>
            </a:r>
            <a:endParaRPr lang="en-US"/>
          </a:p>
          <a:p>
            <a:pPr marR="0" lvl="2" algn="l" rtl="0">
              <a:lnSpc>
                <a:spcPct val="125000"/>
              </a:lnSpc>
              <a:spcBef>
                <a:spcPts val="0"/>
              </a:spcBef>
              <a:spcAft>
                <a:spcPts val="0"/>
              </a:spcAft>
              <a:buClr>
                <a:srgbClr val="00B050"/>
              </a:buClr>
              <a:buSzPts val="2800"/>
            </a:pPr>
            <a:r>
              <a:rPr lang="en-US" sz="2400" b="0" i="0" u="none" strike="noStrike" cap="none">
                <a:latin typeface="Arial"/>
                <a:ea typeface="Arial"/>
                <a:cs typeface="Arial"/>
                <a:sym typeface="Arial"/>
              </a:rPr>
              <a:t>Hoạt động</a:t>
            </a:r>
          </a:p>
          <a:p>
            <a:pPr marR="0" lvl="2" algn="l" rtl="0">
              <a:lnSpc>
                <a:spcPct val="125000"/>
              </a:lnSpc>
              <a:spcBef>
                <a:spcPts val="0"/>
              </a:spcBef>
              <a:spcAft>
                <a:spcPts val="0"/>
              </a:spcAft>
              <a:buClr>
                <a:srgbClr val="00B050"/>
              </a:buClr>
              <a:buSzPts val="2800"/>
            </a:pPr>
            <a:r>
              <a:rPr lang="en-US" sz="2400" b="0" i="0" u="none" strike="noStrike" cap="none">
                <a:latin typeface="Arial"/>
                <a:ea typeface="Arial"/>
                <a:cs typeface="Arial"/>
                <a:sym typeface="Arial"/>
              </a:rPr>
              <a:t>Hoạt động đọc </a:t>
            </a:r>
            <a:endParaRPr lang="en-US" sz="2400"/>
          </a:p>
          <a:p>
            <a:pPr marR="0" lvl="2" algn="l" rtl="0">
              <a:lnSpc>
                <a:spcPct val="125000"/>
              </a:lnSpc>
              <a:spcBef>
                <a:spcPts val="0"/>
              </a:spcBef>
              <a:spcAft>
                <a:spcPts val="0"/>
              </a:spcAft>
              <a:buClr>
                <a:srgbClr val="00B050"/>
              </a:buClr>
              <a:buSzPts val="2800"/>
            </a:pPr>
            <a:r>
              <a:rPr lang="en-US" sz="2400" b="0" i="0" u="none" strike="noStrike" cap="none">
                <a:latin typeface="Arial"/>
                <a:ea typeface="Arial"/>
                <a:cs typeface="Arial"/>
                <a:sym typeface="Arial"/>
              </a:rPr>
              <a:t>Hộp kiến thức</a:t>
            </a:r>
            <a:endParaRPr lang="en-US" sz="2400"/>
          </a:p>
          <a:p>
            <a:pPr marR="0" lvl="2" algn="l" rtl="0">
              <a:lnSpc>
                <a:spcPct val="125000"/>
              </a:lnSpc>
              <a:spcBef>
                <a:spcPts val="0"/>
              </a:spcBef>
              <a:spcAft>
                <a:spcPts val="0"/>
              </a:spcAft>
              <a:buClr>
                <a:srgbClr val="00B050"/>
              </a:buClr>
              <a:buSzPts val="2800"/>
            </a:pPr>
            <a:r>
              <a:rPr lang="en-US" sz="2400" b="0" i="0" u="none" strike="noStrike" cap="none">
                <a:latin typeface="Arial"/>
                <a:ea typeface="Arial"/>
                <a:cs typeface="Arial"/>
                <a:sym typeface="Arial"/>
              </a:rPr>
              <a:t>Câu hỏi củng cố</a:t>
            </a:r>
          </a:p>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Luyện tập</a:t>
            </a:r>
          </a:p>
          <a:p>
            <a:pPr marL="914400" marR="0" lvl="1" indent="-457200" algn="l" rtl="0">
              <a:lnSpc>
                <a:spcPct val="125000"/>
              </a:lnSpc>
              <a:spcBef>
                <a:spcPts val="0"/>
              </a:spcBef>
              <a:spcAft>
                <a:spcPts val="0"/>
              </a:spcAft>
              <a:buClr>
                <a:srgbClr val="0070C0"/>
              </a:buClr>
              <a:buSzPts val="2800"/>
              <a:buFont typeface="Noto Sans Symbols"/>
              <a:buChar char="▪"/>
            </a:pPr>
            <a:r>
              <a:rPr lang="en-US" sz="2800" b="0" i="0" u="none" strike="noStrike" cap="none">
                <a:latin typeface="Arial"/>
                <a:ea typeface="Arial"/>
                <a:cs typeface="Arial"/>
                <a:sym typeface="Arial"/>
              </a:rPr>
              <a:t>Vận dụng</a:t>
            </a:r>
            <a:endParaRPr lang="en-US"/>
          </a:p>
        </p:txBody>
      </p:sp>
      <p:sp>
        <p:nvSpPr>
          <p:cNvPr id="5" name="TextBox 4">
            <a:extLst>
              <a:ext uri="{FF2B5EF4-FFF2-40B4-BE49-F238E27FC236}">
                <a16:creationId xmlns:a16="http://schemas.microsoft.com/office/drawing/2014/main" id="{1F5B5AE9-3071-4A3D-B93F-488DFFA1392E}"/>
              </a:ext>
            </a:extLst>
          </p:cNvPr>
          <p:cNvSpPr txBox="1"/>
          <p:nvPr/>
        </p:nvSpPr>
        <p:spPr>
          <a:xfrm>
            <a:off x="-1" y="-4207"/>
            <a:ext cx="2536723" cy="369332"/>
          </a:xfrm>
          <a:prstGeom prst="rect">
            <a:avLst/>
          </a:prstGeom>
          <a:noFill/>
        </p:spPr>
        <p:txBody>
          <a:bodyPr wrap="square" rtlCol="0">
            <a:spAutoFit/>
          </a:bodyPr>
          <a:lstStyle/>
          <a:p>
            <a:r>
              <a:rPr lang="en-US">
                <a:solidFill>
                  <a:schemeClr val="bg1"/>
                </a:solidFill>
              </a:rPr>
              <a:t>2. Một số điểm đặc thù</a:t>
            </a:r>
          </a:p>
        </p:txBody>
      </p:sp>
      <p:sp>
        <p:nvSpPr>
          <p:cNvPr id="22" name="Google Shape;190;p8">
            <a:extLst>
              <a:ext uri="{FF2B5EF4-FFF2-40B4-BE49-F238E27FC236}">
                <a16:creationId xmlns:a16="http://schemas.microsoft.com/office/drawing/2014/main" id="{7D468AAD-C487-4AF6-9A6E-A9A2842437B8}"/>
              </a:ext>
            </a:extLst>
          </p:cNvPr>
          <p:cNvSpPr/>
          <p:nvPr/>
        </p:nvSpPr>
        <p:spPr>
          <a:xfrm>
            <a:off x="7934630" y="3621476"/>
            <a:ext cx="1950719"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FF0000"/>
                </a:solidFill>
                <a:latin typeface="Arial"/>
                <a:ea typeface="Arial"/>
                <a:cs typeface="Arial"/>
                <a:sym typeface="Arial"/>
              </a:rPr>
              <a:t>Hoạt động đọc</a:t>
            </a:r>
            <a:endParaRPr sz="2000">
              <a:solidFill>
                <a:srgbClr val="FF0000"/>
              </a:solidFill>
              <a:latin typeface="Arial"/>
              <a:ea typeface="Arial"/>
              <a:cs typeface="Arial"/>
              <a:sym typeface="Arial"/>
            </a:endParaRPr>
          </a:p>
        </p:txBody>
      </p:sp>
      <p:sp>
        <p:nvSpPr>
          <p:cNvPr id="23" name="Google Shape;191;p8">
            <a:extLst>
              <a:ext uri="{FF2B5EF4-FFF2-40B4-BE49-F238E27FC236}">
                <a16:creationId xmlns:a16="http://schemas.microsoft.com/office/drawing/2014/main" id="{ECFABF7B-DA14-4CB8-A357-6F5DD166B9FB}"/>
              </a:ext>
            </a:extLst>
          </p:cNvPr>
          <p:cNvSpPr/>
          <p:nvPr/>
        </p:nvSpPr>
        <p:spPr>
          <a:xfrm>
            <a:off x="5221425" y="4227311"/>
            <a:ext cx="2215157" cy="400069"/>
          </a:xfrm>
          <a:prstGeom prst="rect">
            <a:avLst/>
          </a:prstGeom>
          <a:noFill/>
          <a:ln>
            <a:noFill/>
          </a:ln>
        </p:spPr>
        <p:txBody>
          <a:bodyPr spcFirstLastPara="1" wrap="square" lIns="91425" tIns="45700" rIns="91425" bIns="45700" anchor="t" anchorCtr="0">
            <a:spAutoFit/>
          </a:bodyPr>
          <a:lstStyle/>
          <a:p>
            <a:pPr algn="ctr"/>
            <a:r>
              <a:rPr lang="en-US" sz="2000" b="0" i="0" u="none" strike="noStrike" cap="none">
                <a:solidFill>
                  <a:srgbClr val="FF0000"/>
                </a:solidFill>
                <a:latin typeface="Arial"/>
                <a:ea typeface="Arial"/>
                <a:cs typeface="Arial"/>
                <a:sym typeface="Arial"/>
              </a:rPr>
              <a:t>Câu hỏi củng cố</a:t>
            </a:r>
            <a:endParaRPr sz="2000" b="0" i="0" u="none" strike="noStrike" cap="none">
              <a:solidFill>
                <a:srgbClr val="FF0000"/>
              </a:solidFill>
              <a:latin typeface="Arial"/>
              <a:ea typeface="Arial"/>
              <a:cs typeface="Arial"/>
              <a:sym typeface="Arial"/>
            </a:endParaRPr>
          </a:p>
        </p:txBody>
      </p:sp>
      <p:pic>
        <p:nvPicPr>
          <p:cNvPr id="4" name="Picture 3">
            <a:extLst>
              <a:ext uri="{FF2B5EF4-FFF2-40B4-BE49-F238E27FC236}">
                <a16:creationId xmlns:a16="http://schemas.microsoft.com/office/drawing/2014/main" id="{C789E99B-6612-4EE8-B6DD-4990E0229F04}"/>
              </a:ext>
            </a:extLst>
          </p:cNvPr>
          <p:cNvPicPr>
            <a:picLocks noChangeAspect="1"/>
          </p:cNvPicPr>
          <p:nvPr/>
        </p:nvPicPr>
        <p:blipFill>
          <a:blip r:embed="rId2"/>
          <a:stretch>
            <a:fillRect/>
          </a:stretch>
        </p:blipFill>
        <p:spPr>
          <a:xfrm>
            <a:off x="5524078" y="1645768"/>
            <a:ext cx="2695575" cy="984921"/>
          </a:xfrm>
          <a:prstGeom prst="rect">
            <a:avLst/>
          </a:prstGeom>
        </p:spPr>
      </p:pic>
      <p:pic>
        <p:nvPicPr>
          <p:cNvPr id="7" name="Picture 6">
            <a:extLst>
              <a:ext uri="{FF2B5EF4-FFF2-40B4-BE49-F238E27FC236}">
                <a16:creationId xmlns:a16="http://schemas.microsoft.com/office/drawing/2014/main" id="{9A1E4D55-CADB-431E-9E98-7450B51A1A3D}"/>
              </a:ext>
            </a:extLst>
          </p:cNvPr>
          <p:cNvPicPr>
            <a:picLocks noChangeAspect="1"/>
          </p:cNvPicPr>
          <p:nvPr/>
        </p:nvPicPr>
        <p:blipFill>
          <a:blip r:embed="rId3"/>
          <a:stretch>
            <a:fillRect/>
          </a:stretch>
        </p:blipFill>
        <p:spPr>
          <a:xfrm>
            <a:off x="8515819" y="2608140"/>
            <a:ext cx="1118481" cy="972013"/>
          </a:xfrm>
          <a:prstGeom prst="rect">
            <a:avLst/>
          </a:prstGeom>
        </p:spPr>
      </p:pic>
      <p:pic>
        <p:nvPicPr>
          <p:cNvPr id="9" name="Picture 8">
            <a:extLst>
              <a:ext uri="{FF2B5EF4-FFF2-40B4-BE49-F238E27FC236}">
                <a16:creationId xmlns:a16="http://schemas.microsoft.com/office/drawing/2014/main" id="{58A8A8EC-492C-4436-B1B1-EA600452191D}"/>
              </a:ext>
            </a:extLst>
          </p:cNvPr>
          <p:cNvPicPr>
            <a:picLocks noChangeAspect="1"/>
          </p:cNvPicPr>
          <p:nvPr/>
        </p:nvPicPr>
        <p:blipFill>
          <a:blip r:embed="rId4"/>
          <a:stretch>
            <a:fillRect/>
          </a:stretch>
        </p:blipFill>
        <p:spPr>
          <a:xfrm>
            <a:off x="5910183" y="3496606"/>
            <a:ext cx="809625" cy="714375"/>
          </a:xfrm>
          <a:prstGeom prst="rect">
            <a:avLst/>
          </a:prstGeom>
        </p:spPr>
      </p:pic>
      <p:pic>
        <p:nvPicPr>
          <p:cNvPr id="11" name="Picture 10">
            <a:extLst>
              <a:ext uri="{FF2B5EF4-FFF2-40B4-BE49-F238E27FC236}">
                <a16:creationId xmlns:a16="http://schemas.microsoft.com/office/drawing/2014/main" id="{595B8849-8C1E-4616-BEDD-B971938F09DD}"/>
              </a:ext>
            </a:extLst>
          </p:cNvPr>
          <p:cNvPicPr>
            <a:picLocks noChangeAspect="1"/>
          </p:cNvPicPr>
          <p:nvPr/>
        </p:nvPicPr>
        <p:blipFill>
          <a:blip r:embed="rId5"/>
          <a:stretch>
            <a:fillRect/>
          </a:stretch>
        </p:blipFill>
        <p:spPr>
          <a:xfrm>
            <a:off x="5153025" y="4911634"/>
            <a:ext cx="2588298" cy="942031"/>
          </a:xfrm>
          <a:prstGeom prst="rect">
            <a:avLst/>
          </a:prstGeom>
        </p:spPr>
      </p:pic>
      <p:pic>
        <p:nvPicPr>
          <p:cNvPr id="13" name="Picture 12">
            <a:extLst>
              <a:ext uri="{FF2B5EF4-FFF2-40B4-BE49-F238E27FC236}">
                <a16:creationId xmlns:a16="http://schemas.microsoft.com/office/drawing/2014/main" id="{076BD5D3-93AA-49D6-9C5E-61DCF8A2C195}"/>
              </a:ext>
            </a:extLst>
          </p:cNvPr>
          <p:cNvPicPr>
            <a:picLocks noChangeAspect="1"/>
          </p:cNvPicPr>
          <p:nvPr/>
        </p:nvPicPr>
        <p:blipFill>
          <a:blip r:embed="rId6"/>
          <a:stretch>
            <a:fillRect/>
          </a:stretch>
        </p:blipFill>
        <p:spPr>
          <a:xfrm>
            <a:off x="8267464" y="4906359"/>
            <a:ext cx="2560194" cy="820689"/>
          </a:xfrm>
          <a:prstGeom prst="rect">
            <a:avLst/>
          </a:prstGeom>
        </p:spPr>
      </p:pic>
    </p:spTree>
    <p:extLst>
      <p:ext uri="{BB962C8B-B14F-4D97-AF65-F5344CB8AC3E}">
        <p14:creationId xmlns:p14="http://schemas.microsoft.com/office/powerpoint/2010/main" val="1347440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69F6BE-3C2B-6B75-F4C0-9EBDE170D2BD}"/>
              </a:ext>
            </a:extLst>
          </p:cNvPr>
          <p:cNvSpPr>
            <a:spLocks noGrp="1"/>
          </p:cNvSpPr>
          <p:nvPr>
            <p:ph type="title"/>
          </p:nvPr>
        </p:nvSpPr>
        <p:spPr/>
        <p:txBody>
          <a:bodyPr/>
          <a:lstStyle/>
          <a:p>
            <a:r>
              <a:rPr lang="en-US"/>
              <a:t>1. Giới thiệu chung</a:t>
            </a:r>
          </a:p>
        </p:txBody>
      </p:sp>
      <p:sp>
        <p:nvSpPr>
          <p:cNvPr id="5" name="Text Placeholder 4">
            <a:extLst>
              <a:ext uri="{FF2B5EF4-FFF2-40B4-BE49-F238E27FC236}">
                <a16:creationId xmlns:a16="http://schemas.microsoft.com/office/drawing/2014/main" id="{FA87FB3E-58C4-BF1D-1F8D-F73441AB85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310907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A7FF-858D-5A7E-8C96-F7B1DB190509}"/>
              </a:ext>
            </a:extLst>
          </p:cNvPr>
          <p:cNvSpPr>
            <a:spLocks noGrp="1"/>
          </p:cNvSpPr>
          <p:nvPr>
            <p:ph type="title"/>
          </p:nvPr>
        </p:nvSpPr>
        <p:spPr>
          <a:xfrm>
            <a:off x="1640114" y="295551"/>
            <a:ext cx="9713686" cy="1195317"/>
          </a:xfrm>
        </p:spPr>
        <p:txBody>
          <a:bodyPr>
            <a:normAutofit/>
          </a:bodyPr>
          <a:lstStyle/>
          <a:p>
            <a:r>
              <a:rPr lang="en-US" sz="4000"/>
              <a:t>Bốn cấu phần của hoạt động học</a:t>
            </a:r>
          </a:p>
        </p:txBody>
      </p:sp>
      <p:pic>
        <p:nvPicPr>
          <p:cNvPr id="9" name="Picture 8">
            <a:extLst>
              <a:ext uri="{FF2B5EF4-FFF2-40B4-BE49-F238E27FC236}">
                <a16:creationId xmlns:a16="http://schemas.microsoft.com/office/drawing/2014/main" id="{8DDBC356-E893-D7E0-BEC3-A32E1F9A68F0}"/>
              </a:ext>
            </a:extLst>
          </p:cNvPr>
          <p:cNvPicPr>
            <a:picLocks noChangeAspect="1"/>
          </p:cNvPicPr>
          <p:nvPr/>
        </p:nvPicPr>
        <p:blipFill>
          <a:blip r:embed="rId2"/>
          <a:stretch>
            <a:fillRect/>
          </a:stretch>
        </p:blipFill>
        <p:spPr>
          <a:xfrm>
            <a:off x="5763214" y="1694985"/>
            <a:ext cx="5747534" cy="1474696"/>
          </a:xfrm>
          <a:prstGeom prst="rect">
            <a:avLst/>
          </a:prstGeom>
        </p:spPr>
      </p:pic>
      <p:pic>
        <p:nvPicPr>
          <p:cNvPr id="13" name="Picture 12">
            <a:extLst>
              <a:ext uri="{FF2B5EF4-FFF2-40B4-BE49-F238E27FC236}">
                <a16:creationId xmlns:a16="http://schemas.microsoft.com/office/drawing/2014/main" id="{910AC1B1-35EF-2657-0258-C586D282C130}"/>
              </a:ext>
            </a:extLst>
          </p:cNvPr>
          <p:cNvPicPr>
            <a:picLocks noChangeAspect="1"/>
          </p:cNvPicPr>
          <p:nvPr/>
        </p:nvPicPr>
        <p:blipFill>
          <a:blip r:embed="rId3"/>
          <a:stretch>
            <a:fillRect/>
          </a:stretch>
        </p:blipFill>
        <p:spPr>
          <a:xfrm>
            <a:off x="5873540" y="5094162"/>
            <a:ext cx="5444587" cy="1741534"/>
          </a:xfrm>
          <a:prstGeom prst="rect">
            <a:avLst/>
          </a:prstGeom>
        </p:spPr>
      </p:pic>
      <p:pic>
        <p:nvPicPr>
          <p:cNvPr id="15" name="Picture 14">
            <a:extLst>
              <a:ext uri="{FF2B5EF4-FFF2-40B4-BE49-F238E27FC236}">
                <a16:creationId xmlns:a16="http://schemas.microsoft.com/office/drawing/2014/main" id="{1E468277-EFC5-D7F2-38F2-99B86F42E3EE}"/>
              </a:ext>
            </a:extLst>
          </p:cNvPr>
          <p:cNvPicPr>
            <a:picLocks noChangeAspect="1"/>
          </p:cNvPicPr>
          <p:nvPr/>
        </p:nvPicPr>
        <p:blipFill>
          <a:blip r:embed="rId4"/>
          <a:stretch>
            <a:fillRect/>
          </a:stretch>
        </p:blipFill>
        <p:spPr>
          <a:xfrm>
            <a:off x="5962689" y="3108132"/>
            <a:ext cx="5290257" cy="928609"/>
          </a:xfrm>
          <a:prstGeom prst="rect">
            <a:avLst/>
          </a:prstGeom>
          <a:ln>
            <a:solidFill>
              <a:schemeClr val="accent1">
                <a:lumMod val="75000"/>
              </a:schemeClr>
            </a:solidFill>
          </a:ln>
        </p:spPr>
      </p:pic>
      <p:sp>
        <p:nvSpPr>
          <p:cNvPr id="20" name="TextBox 19">
            <a:extLst>
              <a:ext uri="{FF2B5EF4-FFF2-40B4-BE49-F238E27FC236}">
                <a16:creationId xmlns:a16="http://schemas.microsoft.com/office/drawing/2014/main" id="{8D6AA9C5-D21F-0CC2-296C-AF4A70A731C9}"/>
              </a:ext>
            </a:extLst>
          </p:cNvPr>
          <p:cNvSpPr txBox="1"/>
          <p:nvPr/>
        </p:nvSpPr>
        <p:spPr>
          <a:xfrm>
            <a:off x="1068550" y="2216587"/>
            <a:ext cx="36576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a:ln w="0"/>
                <a:solidFill>
                  <a:schemeClr val="bg1">
                    <a:lumMod val="95000"/>
                  </a:schemeClr>
                </a:solidFill>
                <a:effectLst>
                  <a:outerShdw blurRad="38100" dist="25400" dir="5400000" algn="ctr" rotWithShape="0">
                    <a:srgbClr val="6E747A">
                      <a:alpha val="43000"/>
                    </a:srgbClr>
                  </a:outerShdw>
                </a:effectLst>
              </a:rPr>
              <a:t>1. Hoạt động cộng tác</a:t>
            </a:r>
          </a:p>
        </p:txBody>
      </p:sp>
      <p:sp>
        <p:nvSpPr>
          <p:cNvPr id="21" name="TextBox 20">
            <a:extLst>
              <a:ext uri="{FF2B5EF4-FFF2-40B4-BE49-F238E27FC236}">
                <a16:creationId xmlns:a16="http://schemas.microsoft.com/office/drawing/2014/main" id="{B924487E-A608-E7AF-A756-BE044CCDD331}"/>
              </a:ext>
            </a:extLst>
          </p:cNvPr>
          <p:cNvSpPr txBox="1"/>
          <p:nvPr/>
        </p:nvSpPr>
        <p:spPr>
          <a:xfrm>
            <a:off x="1068550" y="3349095"/>
            <a:ext cx="36576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defRPr sz="2800">
                <a:ln w="0"/>
                <a:solidFill>
                  <a:schemeClr val="bg1">
                    <a:lumMod val="95000"/>
                  </a:schemeClr>
                </a:solidFill>
                <a:effectLst>
                  <a:outerShdw blurRad="38100" dist="25400" dir="5400000" algn="ctr" rotWithShape="0">
                    <a:srgbClr val="6E747A">
                      <a:alpha val="43000"/>
                    </a:srgbClr>
                  </a:outerShdw>
                </a:effectLst>
              </a:defRPr>
            </a:lvl1pPr>
          </a:lstStyle>
          <a:p>
            <a:pPr algn="ctr"/>
            <a:r>
              <a:rPr lang="en-US"/>
              <a:t>2. Hoạt động đọc</a:t>
            </a:r>
          </a:p>
        </p:txBody>
      </p:sp>
      <p:sp>
        <p:nvSpPr>
          <p:cNvPr id="22" name="TextBox 21">
            <a:extLst>
              <a:ext uri="{FF2B5EF4-FFF2-40B4-BE49-F238E27FC236}">
                <a16:creationId xmlns:a16="http://schemas.microsoft.com/office/drawing/2014/main" id="{44C6002B-1CBF-44A9-A025-3CDD121804FB}"/>
              </a:ext>
            </a:extLst>
          </p:cNvPr>
          <p:cNvSpPr txBox="1"/>
          <p:nvPr/>
        </p:nvSpPr>
        <p:spPr>
          <a:xfrm>
            <a:off x="1068550" y="4481603"/>
            <a:ext cx="36576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defRPr sz="2800">
                <a:ln w="0"/>
                <a:solidFill>
                  <a:schemeClr val="bg1">
                    <a:lumMod val="95000"/>
                  </a:schemeClr>
                </a:solidFill>
                <a:effectLst>
                  <a:outerShdw blurRad="38100" dist="25400" dir="5400000" algn="ctr" rotWithShape="0">
                    <a:srgbClr val="6E747A">
                      <a:alpha val="43000"/>
                    </a:srgbClr>
                  </a:outerShdw>
                </a:effectLst>
              </a:defRPr>
            </a:lvl1pPr>
          </a:lstStyle>
          <a:p>
            <a:pPr algn="ctr"/>
            <a:r>
              <a:rPr lang="en-US"/>
              <a:t>3. Chốt kiến thức</a:t>
            </a:r>
          </a:p>
        </p:txBody>
      </p:sp>
      <p:sp>
        <p:nvSpPr>
          <p:cNvPr id="23" name="TextBox 22">
            <a:extLst>
              <a:ext uri="{FF2B5EF4-FFF2-40B4-BE49-F238E27FC236}">
                <a16:creationId xmlns:a16="http://schemas.microsoft.com/office/drawing/2014/main" id="{6BEB8356-BAC3-250F-CA44-9352C103397D}"/>
              </a:ext>
            </a:extLst>
          </p:cNvPr>
          <p:cNvSpPr txBox="1"/>
          <p:nvPr/>
        </p:nvSpPr>
        <p:spPr>
          <a:xfrm>
            <a:off x="1068550" y="5614111"/>
            <a:ext cx="36576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defRPr sz="2800">
                <a:ln w="0"/>
                <a:solidFill>
                  <a:schemeClr val="bg1">
                    <a:lumMod val="95000"/>
                  </a:schemeClr>
                </a:solidFill>
                <a:effectLst>
                  <a:outerShdw blurRad="38100" dist="25400" dir="5400000" algn="ctr" rotWithShape="0">
                    <a:srgbClr val="6E747A">
                      <a:alpha val="43000"/>
                    </a:srgbClr>
                  </a:outerShdw>
                </a:effectLst>
              </a:defRPr>
            </a:lvl1pPr>
          </a:lstStyle>
          <a:p>
            <a:pPr algn="ctr"/>
            <a:r>
              <a:rPr lang="en-US"/>
              <a:t>4. Củng cố</a:t>
            </a:r>
          </a:p>
        </p:txBody>
      </p:sp>
      <p:pic>
        <p:nvPicPr>
          <p:cNvPr id="11" name="Picture 10">
            <a:extLst>
              <a:ext uri="{FF2B5EF4-FFF2-40B4-BE49-F238E27FC236}">
                <a16:creationId xmlns:a16="http://schemas.microsoft.com/office/drawing/2014/main" id="{D68512EB-5E5A-DEF6-9328-C2EA3DF4DEA0}"/>
              </a:ext>
            </a:extLst>
          </p:cNvPr>
          <p:cNvPicPr>
            <a:picLocks noChangeAspect="1"/>
          </p:cNvPicPr>
          <p:nvPr/>
        </p:nvPicPr>
        <p:blipFill>
          <a:blip r:embed="rId5"/>
          <a:stretch>
            <a:fillRect/>
          </a:stretch>
        </p:blipFill>
        <p:spPr>
          <a:xfrm>
            <a:off x="5763213" y="3920652"/>
            <a:ext cx="5444587" cy="1157510"/>
          </a:xfrm>
          <a:prstGeom prst="rect">
            <a:avLst/>
          </a:prstGeom>
        </p:spPr>
      </p:pic>
    </p:spTree>
    <p:extLst>
      <p:ext uri="{BB962C8B-B14F-4D97-AF65-F5344CB8AC3E}">
        <p14:creationId xmlns:p14="http://schemas.microsoft.com/office/powerpoint/2010/main" val="22539713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65E4-EB22-4BB5-B9D9-143CAD0D5553}"/>
              </a:ext>
            </a:extLst>
          </p:cNvPr>
          <p:cNvSpPr>
            <a:spLocks noGrp="1"/>
          </p:cNvSpPr>
          <p:nvPr>
            <p:ph type="title"/>
          </p:nvPr>
        </p:nvSpPr>
        <p:spPr/>
        <p:txBody>
          <a:bodyPr/>
          <a:lstStyle/>
          <a:p>
            <a:r>
              <a:rPr lang="en-US"/>
              <a:t>Kế hoạch bài dạy</a:t>
            </a:r>
          </a:p>
        </p:txBody>
      </p:sp>
      <p:sp>
        <p:nvSpPr>
          <p:cNvPr id="3" name="Text Placeholder 2">
            <a:extLst>
              <a:ext uri="{FF2B5EF4-FFF2-40B4-BE49-F238E27FC236}">
                <a16:creationId xmlns:a16="http://schemas.microsoft.com/office/drawing/2014/main" id="{E2BA2F84-841F-4919-BEDB-C365BA74E347}"/>
              </a:ext>
            </a:extLst>
          </p:cNvPr>
          <p:cNvSpPr>
            <a:spLocks noGrp="1"/>
          </p:cNvSpPr>
          <p:nvPr>
            <p:ph type="body" sz="quarter" idx="13"/>
          </p:nvPr>
        </p:nvSpPr>
        <p:spPr>
          <a:xfrm>
            <a:off x="446088" y="2311767"/>
            <a:ext cx="10515600" cy="3290521"/>
          </a:xfrm>
        </p:spPr>
        <p:txBody>
          <a:bodyPr>
            <a:normAutofit/>
          </a:bodyPr>
          <a:lstStyle/>
          <a:p>
            <a:r>
              <a:rPr lang="en-US" sz="3200"/>
              <a:t>Truy cập vào thư mục Kế hoạch bài dạy tham khảo</a:t>
            </a:r>
          </a:p>
          <a:p>
            <a:r>
              <a:rPr lang="en-US" sz="3200"/>
              <a:t>Đánh giá chỉnh sửa</a:t>
            </a:r>
          </a:p>
          <a:p>
            <a:r>
              <a:rPr lang="en-US" sz="3200"/>
              <a:t>Thời gian: 30 phút</a:t>
            </a:r>
          </a:p>
        </p:txBody>
      </p:sp>
      <p:sp>
        <p:nvSpPr>
          <p:cNvPr id="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4025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35D7E8-F252-45B4-9EB2-4F71B52DC036}"/>
              </a:ext>
            </a:extLst>
          </p:cNvPr>
          <p:cNvSpPr>
            <a:spLocks noGrp="1"/>
          </p:cNvSpPr>
          <p:nvPr>
            <p:ph type="title"/>
          </p:nvPr>
        </p:nvSpPr>
        <p:spPr>
          <a:xfrm>
            <a:off x="524741" y="620392"/>
            <a:ext cx="3808268" cy="5504688"/>
          </a:xfrm>
        </p:spPr>
        <p:txBody>
          <a:bodyPr vert="horz" lIns="91440" tIns="45720" rIns="91440" bIns="45720" rtlCol="0">
            <a:normAutofit/>
          </a:bodyPr>
          <a:lstStyle/>
          <a:p>
            <a:r>
              <a:rPr lang="en-US" sz="6000" kern="1200">
                <a:solidFill>
                  <a:schemeClr val="bg1"/>
                </a:solidFill>
                <a:latin typeface="+mj-lt"/>
                <a:ea typeface="+mj-ea"/>
                <a:cs typeface="+mj-cs"/>
              </a:rPr>
              <a:t>Phân phối chương trình</a:t>
            </a:r>
            <a:br>
              <a:rPr lang="en-US" sz="6000" kern="1200">
                <a:solidFill>
                  <a:schemeClr val="bg1"/>
                </a:solidFill>
                <a:latin typeface="+mj-lt"/>
                <a:ea typeface="+mj-ea"/>
                <a:cs typeface="+mj-cs"/>
              </a:rPr>
            </a:br>
            <a:endParaRPr lang="en-US" sz="6000" kern="1200">
              <a:solidFill>
                <a:schemeClr val="bg1"/>
              </a:solidFill>
              <a:latin typeface="+mj-lt"/>
              <a:ea typeface="+mj-ea"/>
              <a:cs typeface="+mj-cs"/>
            </a:endParaRPr>
          </a:p>
        </p:txBody>
      </p:sp>
      <p:graphicFrame>
        <p:nvGraphicFramePr>
          <p:cNvPr id="42" name="Content Placeholder 3">
            <a:extLst>
              <a:ext uri="{FF2B5EF4-FFF2-40B4-BE49-F238E27FC236}">
                <a16:creationId xmlns:a16="http://schemas.microsoft.com/office/drawing/2014/main" id="{637E0F33-01D3-D422-AF6F-E916944958CC}"/>
              </a:ext>
            </a:extLst>
          </p:cNvPr>
          <p:cNvGraphicFramePr>
            <a:graphicFrameLocks noGrp="1"/>
          </p:cNvGraphicFramePr>
          <p:nvPr>
            <p:ph idx="1"/>
            <p:extLst>
              <p:ext uri="{D42A27DB-BD31-4B8C-83A1-F6EECF244321}">
                <p14:modId xmlns:p14="http://schemas.microsoft.com/office/powerpoint/2010/main" val="92229716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70523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BEA8-C98D-4EA9-ACA1-C1359C5F284C}"/>
              </a:ext>
            </a:extLst>
          </p:cNvPr>
          <p:cNvSpPr>
            <a:spLocks noGrp="1"/>
          </p:cNvSpPr>
          <p:nvPr>
            <p:ph type="title"/>
          </p:nvPr>
        </p:nvSpPr>
        <p:spPr/>
        <p:txBody>
          <a:bodyPr/>
          <a:lstStyle/>
          <a:p>
            <a:r>
              <a:rPr lang="en-US"/>
              <a:t>Kiểm tra đánh giá</a:t>
            </a:r>
          </a:p>
        </p:txBody>
      </p:sp>
      <p:sp>
        <p:nvSpPr>
          <p:cNvPr id="3" name="Text Placeholder 2">
            <a:extLst>
              <a:ext uri="{FF2B5EF4-FFF2-40B4-BE49-F238E27FC236}">
                <a16:creationId xmlns:a16="http://schemas.microsoft.com/office/drawing/2014/main" id="{B6A82A3B-380E-4BEB-A93B-5DDCBFAD8EEA}"/>
              </a:ext>
            </a:extLst>
          </p:cNvPr>
          <p:cNvSpPr>
            <a:spLocks noGrp="1"/>
          </p:cNvSpPr>
          <p:nvPr>
            <p:ph idx="1"/>
          </p:nvPr>
        </p:nvSpPr>
        <p:spPr>
          <a:xfrm>
            <a:off x="838200" y="1115770"/>
            <a:ext cx="10515600" cy="5435162"/>
          </a:xfrm>
        </p:spPr>
        <p:txBody>
          <a:bodyPr>
            <a:noAutofit/>
          </a:bodyPr>
          <a:lstStyle/>
          <a:p>
            <a:pPr marL="0" indent="0" algn="just">
              <a:lnSpc>
                <a:spcPct val="120000"/>
              </a:lnSpc>
              <a:spcBef>
                <a:spcPts val="600"/>
              </a:spcBef>
              <a:buNone/>
            </a:pPr>
            <a:r>
              <a:rPr lang="vi-VN"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Kiểm tra đánh giá kết quả học tập của học sinh theo hướng phát triển năng lực tập trung vào các định hướng sau:</a:t>
            </a:r>
            <a:endPar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Bef>
                <a:spcPts val="600"/>
              </a:spcBef>
              <a:spcAft>
                <a:spcPts val="0"/>
              </a:spcAft>
              <a:buFont typeface="+mj-lt"/>
              <a:buAutoNum type="romanLcParenBoth"/>
            </a:pPr>
            <a:r>
              <a:rPr lang="vi-VN"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Chuyển từ chủ yếu đánh giá kết quả học tập cuối môn học, khoá học (đánh giá tổng kết) nhằm mục đích xếp hạng, phân loại sang </a:t>
            </a:r>
            <a:r>
              <a:rPr lang="vi-VN" sz="2000">
                <a:solidFill>
                  <a:srgbClr val="FF0000"/>
                </a:solidFill>
                <a:effectLst/>
                <a:latin typeface="Calibri" panose="020F0502020204030204" pitchFamily="34" charset="0"/>
                <a:ea typeface="Calibri" panose="020F0502020204030204" pitchFamily="34" charset="0"/>
                <a:cs typeface="Calibri" panose="020F0502020204030204" pitchFamily="34" charset="0"/>
              </a:rPr>
              <a:t>sử dụng các loại hình thức đánh giá thường xuyên, đánh giá định kì sau từng chủ đề, từng chương nhằm mục đích phản hồi điều chỉnh quá trình dạy học (đánh giá quá trình);</a:t>
            </a:r>
            <a:endParaRPr lang="en-US" sz="200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Bef>
                <a:spcPts val="600"/>
              </a:spcBef>
              <a:spcAft>
                <a:spcPts val="0"/>
              </a:spcAft>
              <a:buFont typeface="+mj-lt"/>
              <a:buAutoNum type="romanLcParenBoth"/>
            </a:pPr>
            <a:r>
              <a:rPr lang="vi-VN"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Chuyển từ chủ yếu đánh giá kiến thức, kĩ năng sang đánh giá năng lực của người học. Tức là chuyển trọng tâm đánh giá chủ yếu từ ghi nhớ, hiểu kiến thức, … sang </a:t>
            </a:r>
            <a:r>
              <a:rPr lang="vi-VN" sz="2000">
                <a:solidFill>
                  <a:srgbClr val="FF0000"/>
                </a:solidFill>
                <a:effectLst/>
                <a:latin typeface="Calibri" panose="020F0502020204030204" pitchFamily="34" charset="0"/>
                <a:ea typeface="Calibri" panose="020F0502020204030204" pitchFamily="34" charset="0"/>
                <a:cs typeface="Calibri" panose="020F0502020204030204" pitchFamily="34" charset="0"/>
              </a:rPr>
              <a:t>đánh giá năng lực vận dụng, giải quyết những vấn đề của thực tiễn, đặc biệt chú trọng đánh giá các năng lực tư duy bậc cao như tư duy sáng tạo;</a:t>
            </a:r>
            <a:endParaRPr lang="en-US" sz="200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Bef>
                <a:spcPts val="600"/>
              </a:spcBef>
              <a:spcAft>
                <a:spcPts val="0"/>
              </a:spcAft>
              <a:buFont typeface="+mj-lt"/>
              <a:buAutoNum type="romanLcParenBoth"/>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vi-VN"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Chuyển đánh giá từ một hoạt động gần như độc lập với quá trình dạy học sang việc </a:t>
            </a:r>
            <a:r>
              <a:rPr lang="vi-VN" sz="2000">
                <a:solidFill>
                  <a:srgbClr val="FF0000"/>
                </a:solidFill>
                <a:effectLst/>
                <a:latin typeface="Calibri" panose="020F0502020204030204" pitchFamily="34" charset="0"/>
                <a:ea typeface="Calibri" panose="020F0502020204030204" pitchFamily="34" charset="0"/>
                <a:cs typeface="Calibri" panose="020F0502020204030204" pitchFamily="34" charset="0"/>
              </a:rPr>
              <a:t>tích hợp đánh giá vào quá trình dạy học, xem đánh giá như là một hoạt động dạy học;</a:t>
            </a:r>
            <a:endParaRPr lang="en-US" sz="200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r>
              <a:rPr lang="vi-VN"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Tăng cường sử dụng công nghệ thông tin trong kiểm tra, đánh giá</a:t>
            </a:r>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085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1E3A-8743-4B2E-BFEC-059B4B605FEA}"/>
              </a:ext>
            </a:extLst>
          </p:cNvPr>
          <p:cNvSpPr>
            <a:spLocks noGrp="1"/>
          </p:cNvSpPr>
          <p:nvPr>
            <p:ph type="title"/>
          </p:nvPr>
        </p:nvSpPr>
        <p:spPr>
          <a:xfrm>
            <a:off x="642664" y="315421"/>
            <a:ext cx="10515600" cy="1118518"/>
          </a:xfrm>
        </p:spPr>
        <p:txBody>
          <a:bodyPr>
            <a:normAutofit/>
          </a:bodyPr>
          <a:lstStyle/>
          <a:p>
            <a:r>
              <a:rPr lang="en-US" sz="4000"/>
              <a:t>Hoạt động đánh giá</a:t>
            </a:r>
          </a:p>
        </p:txBody>
      </p:sp>
      <p:sp>
        <p:nvSpPr>
          <p:cNvPr id="3" name="Text Placeholder 2">
            <a:extLst>
              <a:ext uri="{FF2B5EF4-FFF2-40B4-BE49-F238E27FC236}">
                <a16:creationId xmlns:a16="http://schemas.microsoft.com/office/drawing/2014/main" id="{325ADCC0-7B73-4F23-9303-E26071C8B4B0}"/>
              </a:ext>
            </a:extLst>
          </p:cNvPr>
          <p:cNvSpPr>
            <a:spLocks noGrp="1"/>
          </p:cNvSpPr>
          <p:nvPr>
            <p:ph type="body" sz="quarter" idx="13"/>
          </p:nvPr>
        </p:nvSpPr>
        <p:spPr>
          <a:xfrm>
            <a:off x="815489" y="1240765"/>
            <a:ext cx="10169950" cy="4814926"/>
          </a:xfrm>
        </p:spPr>
        <p:txBody>
          <a:bodyPr>
            <a:noAutofit/>
          </a:bodyPr>
          <a:lstStyle/>
          <a:p>
            <a:pPr marL="342900" lvl="0" indent="-342900" algn="just">
              <a:lnSpc>
                <a:spcPct val="120000"/>
              </a:lnSpc>
              <a:spcBef>
                <a:spcPts val="600"/>
              </a:spcBef>
              <a:spcAft>
                <a:spcPts val="0"/>
              </a:spcAft>
              <a:buFont typeface="Symbol" panose="05050102010706020507" pitchFamily="18" charset="2"/>
              <a:buChar char=""/>
            </a:pPr>
            <a:r>
              <a:rPr lang="vi-VN" sz="2600">
                <a:solidFill>
                  <a:srgbClr val="224F87"/>
                </a:solidFill>
                <a:effectLst/>
                <a:latin typeface="Calibri" panose="020F0502020204030204" pitchFamily="34" charset="0"/>
                <a:ea typeface="Calibri" panose="020F0502020204030204" pitchFamily="34" charset="0"/>
                <a:cs typeface="Calibri" panose="020F0502020204030204" pitchFamily="34" charset="0"/>
              </a:rPr>
              <a:t>Tiêu chí đánh giá cần được bám sát vào mục tiêu bài học. Yêu cầu quan trọng của các tiêu chí là có thể quan sát và đo lường được để có thể quy chiếu vào thang đánh giá.</a:t>
            </a:r>
            <a:endParaRPr lang="en-US" sz="2600">
              <a:solidFill>
                <a:srgbClr val="224F8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Bef>
                <a:spcPts val="600"/>
              </a:spcBef>
              <a:spcAft>
                <a:spcPts val="0"/>
              </a:spcAft>
              <a:buFont typeface="Symbol" panose="05050102010706020507" pitchFamily="18" charset="2"/>
              <a:buChar char=""/>
            </a:pPr>
            <a:r>
              <a:rPr lang="vi-VN" sz="2600">
                <a:solidFill>
                  <a:srgbClr val="224F87"/>
                </a:solidFill>
                <a:effectLst/>
                <a:latin typeface="Calibri" panose="020F0502020204030204" pitchFamily="34" charset="0"/>
                <a:ea typeface="Calibri" panose="020F0502020204030204" pitchFamily="34" charset="0"/>
                <a:cs typeface="Calibri" panose="020F0502020204030204" pitchFamily="34" charset="0"/>
              </a:rPr>
              <a:t>Mọi hoạt động của học sinh đều được quan sát, các sản phẩm đều được đánh giá và được ghi chép lại, nhằm theo dõi sự tiến bộ của các em.</a:t>
            </a:r>
            <a:endParaRPr lang="en-US" sz="2600">
              <a:solidFill>
                <a:srgbClr val="224F8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Bef>
                <a:spcPts val="600"/>
              </a:spcBef>
              <a:spcAft>
                <a:spcPts val="0"/>
              </a:spcAft>
              <a:buFont typeface="Symbol" panose="05050102010706020507" pitchFamily="18" charset="2"/>
              <a:buChar char=""/>
            </a:pPr>
            <a:r>
              <a:rPr lang="vi-VN" sz="2600">
                <a:solidFill>
                  <a:srgbClr val="224F87"/>
                </a:solidFill>
                <a:effectLst/>
                <a:latin typeface="Calibri" panose="020F0502020204030204" pitchFamily="34" charset="0"/>
                <a:ea typeface="Calibri" panose="020F0502020204030204" pitchFamily="34" charset="0"/>
                <a:cs typeface="Calibri" panose="020F0502020204030204" pitchFamily="34" charset="0"/>
              </a:rPr>
              <a:t>Đánh giá thường xuyên và chẩn đoán được tổng hợp từ kết quả của các hoạt động đa dạng (kể cả thực hành máy tính) trong mỗi bài học. </a:t>
            </a:r>
            <a:endParaRPr lang="en-US" sz="2600">
              <a:solidFill>
                <a:srgbClr val="224F87"/>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20000"/>
              </a:lnSpc>
              <a:spcBef>
                <a:spcPts val="600"/>
              </a:spcBef>
              <a:spcAft>
                <a:spcPts val="0"/>
              </a:spcAft>
              <a:buFont typeface="Symbol" panose="05050102010706020507" pitchFamily="18" charset="2"/>
              <a:buChar char=""/>
            </a:pPr>
            <a:r>
              <a:rPr lang="vi-VN" sz="2600">
                <a:solidFill>
                  <a:srgbClr val="224F87"/>
                </a:solidFill>
                <a:effectLst/>
                <a:latin typeface="Calibri" panose="020F0502020204030204" pitchFamily="34" charset="0"/>
                <a:ea typeface="Calibri" panose="020F0502020204030204" pitchFamily="34" charset="0"/>
                <a:cs typeface="Calibri" panose="020F0502020204030204" pitchFamily="34" charset="0"/>
              </a:rPr>
              <a:t>Bài kiểm tra dưới dạng trắc nghiệm khách quan, tự luận hoặc thực hành thường được sử dụng để đánh giá kết thúc học kì. </a:t>
            </a:r>
            <a:endParaRPr lang="en-US" sz="2600">
              <a:solidFill>
                <a:srgbClr val="224F87"/>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32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67C0-5550-4CAE-9F0F-ED395DD947F3}"/>
              </a:ext>
            </a:extLst>
          </p:cNvPr>
          <p:cNvSpPr>
            <a:spLocks noGrp="1"/>
          </p:cNvSpPr>
          <p:nvPr>
            <p:ph type="title"/>
          </p:nvPr>
        </p:nvSpPr>
        <p:spPr>
          <a:xfrm>
            <a:off x="446314" y="1005763"/>
            <a:ext cx="10515600" cy="563790"/>
          </a:xfrm>
        </p:spPr>
        <p:txBody>
          <a:bodyPr vert="horz" lIns="91440" tIns="45720" rIns="91440" bIns="45720" rtlCol="0" anchor="ctr">
            <a:normAutofit fontScale="90000"/>
          </a:bodyPr>
          <a:lstStyle/>
          <a:p>
            <a:r>
              <a:rPr lang="vi-VN" sz="4000"/>
              <a:t>Đánh giá thường xuyên</a:t>
            </a:r>
            <a:r>
              <a:rPr lang="en-US" sz="4000"/>
              <a:t> nội dung học tập</a:t>
            </a:r>
          </a:p>
        </p:txBody>
      </p:sp>
      <p:sp>
        <p:nvSpPr>
          <p:cNvPr id="3" name="Text Placeholder 2">
            <a:extLst>
              <a:ext uri="{FF2B5EF4-FFF2-40B4-BE49-F238E27FC236}">
                <a16:creationId xmlns:a16="http://schemas.microsoft.com/office/drawing/2014/main" id="{FE410023-70A4-4205-939E-6E3C6191E566}"/>
              </a:ext>
            </a:extLst>
          </p:cNvPr>
          <p:cNvSpPr>
            <a:spLocks noGrp="1"/>
          </p:cNvSpPr>
          <p:nvPr>
            <p:ph type="body" sz="quarter" idx="13"/>
          </p:nvPr>
        </p:nvSpPr>
        <p:spPr>
          <a:xfrm>
            <a:off x="446314" y="2133343"/>
            <a:ext cx="11237686" cy="3965762"/>
          </a:xfrm>
        </p:spPr>
        <p:txBody>
          <a:bodyPr vert="horz" lIns="91440" tIns="45720" rIns="91440" bIns="45720" rtlCol="0">
            <a:noAutofit/>
          </a:bodyPr>
          <a:lstStyle/>
          <a:p>
            <a:pPr marL="514350" indent="-514350" algn="just">
              <a:lnSpc>
                <a:spcPct val="100000"/>
              </a:lnSpc>
              <a:spcBef>
                <a:spcPts val="1200"/>
              </a:spcBef>
              <a:buFont typeface="+mj-lt"/>
              <a:buAutoNum type="alphaLcParenR"/>
            </a:pPr>
            <a:r>
              <a:rPr lang="vi-VN" sz="2400">
                <a:solidFill>
                  <a:srgbClr val="224F87"/>
                </a:solidFill>
                <a:latin typeface="Calibri" panose="020F0502020204030204" pitchFamily="34" charset="0"/>
                <a:cs typeface="Calibri" panose="020F0502020204030204" pitchFamily="34" charset="0"/>
              </a:rPr>
              <a:t>Giáo viên sử dụng linh hoạt, phù hợp các phương pháp đánh giá, nhưng chủ yếu thông qua lời nói chỉ ra cho học sinh biết được chỗ đúng, chưa đúng và cách sửa chữa; viết nhận xét vào vở hoặc sản phẩm học tập của học sinh khi cần thiết, có biện pháp cụ thể giúp đỡ kịp thời.</a:t>
            </a:r>
            <a:endParaRPr lang="en-US" sz="2400">
              <a:solidFill>
                <a:srgbClr val="224F87"/>
              </a:solidFill>
              <a:latin typeface="Calibri" panose="020F0502020204030204" pitchFamily="34" charset="0"/>
              <a:cs typeface="Calibri" panose="020F0502020204030204" pitchFamily="34" charset="0"/>
            </a:endParaRPr>
          </a:p>
          <a:p>
            <a:pPr marL="514350" indent="-514350" algn="just">
              <a:lnSpc>
                <a:spcPct val="100000"/>
              </a:lnSpc>
              <a:spcBef>
                <a:spcPts val="1200"/>
              </a:spcBef>
              <a:buFont typeface="+mj-lt"/>
              <a:buAutoNum type="alphaLcParenR"/>
            </a:pPr>
            <a:r>
              <a:rPr lang="vi-VN" sz="2400">
                <a:solidFill>
                  <a:srgbClr val="224F87"/>
                </a:solidFill>
                <a:latin typeface="Calibri" panose="020F0502020204030204" pitchFamily="34" charset="0"/>
                <a:cs typeface="Calibri" panose="020F0502020204030204" pitchFamily="34" charset="0"/>
              </a:rPr>
              <a:t>Học sinh tự nhận xét và tham gia nhận xét sản phẩm học tập của bạn, nhóm bạn trong quá trình thực hiện các nhiệm vụ học tập để học và làm tốt hơn.</a:t>
            </a:r>
            <a:endParaRPr lang="en-US" sz="2400">
              <a:solidFill>
                <a:srgbClr val="224F87"/>
              </a:solidFill>
              <a:latin typeface="Calibri" panose="020F0502020204030204" pitchFamily="34" charset="0"/>
              <a:cs typeface="Calibri" panose="020F0502020204030204" pitchFamily="34" charset="0"/>
            </a:endParaRPr>
          </a:p>
          <a:p>
            <a:pPr marL="514350" indent="-514350" algn="just">
              <a:lnSpc>
                <a:spcPct val="100000"/>
              </a:lnSpc>
              <a:spcBef>
                <a:spcPts val="1200"/>
              </a:spcBef>
              <a:buFont typeface="+mj-lt"/>
              <a:buAutoNum type="alphaLcParenR"/>
            </a:pPr>
            <a:r>
              <a:rPr lang="vi-VN" sz="2400">
                <a:solidFill>
                  <a:srgbClr val="224F87"/>
                </a:solidFill>
                <a:latin typeface="Calibri" panose="020F0502020204030204" pitchFamily="34" charset="0"/>
                <a:cs typeface="Calibri" panose="020F0502020204030204" pitchFamily="34" charset="0"/>
              </a:rPr>
              <a:t>Cha mẹ học sinh trao đổi với giáo viên về các nhận xét, đánh giá học sinh bằng các hình thức phù hợp và phối hợp với giáo viên động viên, giúp đỡ học sinh học tập, rèn luyện.</a:t>
            </a:r>
            <a:endParaRPr lang="en-US" sz="2400">
              <a:solidFill>
                <a:srgbClr val="224F87"/>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47891C1-73B5-43E0-BD42-DC362A32F616}"/>
              </a:ext>
            </a:extLst>
          </p:cNvPr>
          <p:cNvSpPr txBox="1"/>
          <p:nvPr/>
        </p:nvSpPr>
        <p:spPr>
          <a:xfrm>
            <a:off x="446314" y="1569553"/>
            <a:ext cx="10515600" cy="369332"/>
          </a:xfrm>
          <a:prstGeom prst="rect">
            <a:avLst/>
          </a:prstGeom>
          <a:noFill/>
        </p:spPr>
        <p:txBody>
          <a:bodyPr wrap="square">
            <a:spAutoFit/>
          </a:bodyPr>
          <a:lstStyle/>
          <a:p>
            <a:pPr algn="ctr"/>
            <a:r>
              <a:rPr lang="en-US" sz="1800">
                <a:solidFill>
                  <a:srgbClr val="000000"/>
                </a:solidFill>
                <a:effectLst/>
                <a:latin typeface="Arial" panose="020B0604020202020204" pitchFamily="34" charset="0"/>
                <a:ea typeface="Tahoma" panose="020B0604030504040204" pitchFamily="34" charset="0"/>
              </a:rPr>
              <a:t>Thông tư s</a:t>
            </a:r>
            <a:r>
              <a:rPr lang="vi-VN" sz="1800">
                <a:solidFill>
                  <a:srgbClr val="000000"/>
                </a:solidFill>
                <a:effectLst/>
                <a:latin typeface="Arial" panose="020B0604020202020204" pitchFamily="34" charset="0"/>
                <a:ea typeface="Tahoma" panose="020B0604030504040204" pitchFamily="34" charset="0"/>
              </a:rPr>
              <a:t>ố 27/2020/TT-BGDĐT</a:t>
            </a:r>
            <a:r>
              <a:rPr lang="en-US" sz="1800">
                <a:solidFill>
                  <a:srgbClr val="000000"/>
                </a:solidFill>
                <a:effectLst/>
                <a:latin typeface="Arial" panose="020B0604020202020204" pitchFamily="34" charset="0"/>
                <a:ea typeface="Tahoma" panose="020B0604030504040204" pitchFamily="34" charset="0"/>
              </a:rPr>
              <a:t> ngày 4/9/2020 ban hành qui định đánh giá học sinh tiểu học</a:t>
            </a:r>
            <a:endParaRPr lang="en-US"/>
          </a:p>
        </p:txBody>
      </p:sp>
    </p:spTree>
    <p:extLst>
      <p:ext uri="{BB962C8B-B14F-4D97-AF65-F5344CB8AC3E}">
        <p14:creationId xmlns:p14="http://schemas.microsoft.com/office/powerpoint/2010/main" val="39888640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39FC-1491-40C8-BFC3-013A1AA2898A}"/>
              </a:ext>
            </a:extLst>
          </p:cNvPr>
          <p:cNvSpPr>
            <a:spLocks noGrp="1"/>
          </p:cNvSpPr>
          <p:nvPr>
            <p:ph type="title"/>
          </p:nvPr>
        </p:nvSpPr>
        <p:spPr/>
        <p:txBody>
          <a:bodyPr>
            <a:normAutofit/>
          </a:bodyPr>
          <a:lstStyle/>
          <a:p>
            <a:r>
              <a:rPr lang="en-US" sz="3600"/>
              <a:t>Đánh giá định kì</a:t>
            </a:r>
          </a:p>
        </p:txBody>
      </p:sp>
      <p:sp>
        <p:nvSpPr>
          <p:cNvPr id="3" name="Text Placeholder 2">
            <a:extLst>
              <a:ext uri="{FF2B5EF4-FFF2-40B4-BE49-F238E27FC236}">
                <a16:creationId xmlns:a16="http://schemas.microsoft.com/office/drawing/2014/main" id="{BCA5551B-5D57-414B-85F7-C9847F267BA3}"/>
              </a:ext>
            </a:extLst>
          </p:cNvPr>
          <p:cNvSpPr>
            <a:spLocks noGrp="1"/>
          </p:cNvSpPr>
          <p:nvPr>
            <p:ph idx="1"/>
          </p:nvPr>
        </p:nvSpPr>
        <p:spPr/>
        <p:txBody>
          <a:bodyPr>
            <a:noAutofit/>
          </a:bodyPr>
          <a:lstStyle/>
          <a:p>
            <a:pPr>
              <a:lnSpc>
                <a:spcPct val="100000"/>
              </a:lnSpc>
              <a:spcBef>
                <a:spcPts val="1200"/>
              </a:spcBef>
            </a:pPr>
            <a:r>
              <a:rPr lang="en-SG" sz="2000">
                <a:solidFill>
                  <a:srgbClr val="000000"/>
                </a:solidFill>
                <a:effectLst/>
                <a:ea typeface="Calibri" panose="020F0502020204030204" pitchFamily="34" charset="0"/>
                <a:cs typeface="Times New Roman (Body CS)"/>
              </a:rPr>
              <a:t>Vào giữa học kì I, cuối học kì I, giữa học kì II và cuối năm học, giáo viên dạy môn học căn cứ vào quá trình đánh giá thường xuyên và yêu cầu cần đạt, biểu hiện cụ thể về các thành phần năng lực của từng môn học theo 3 mức: hoàn thành tốt, hoàn thành, chưa hoàn thành</a:t>
            </a:r>
          </a:p>
          <a:p>
            <a:pPr>
              <a:lnSpc>
                <a:spcPct val="100000"/>
              </a:lnSpc>
              <a:spcBef>
                <a:spcPts val="1200"/>
              </a:spcBef>
            </a:pPr>
            <a:r>
              <a:rPr lang="en-SG" sz="2000">
                <a:solidFill>
                  <a:srgbClr val="000000"/>
                </a:solidFill>
                <a:effectLst/>
                <a:ea typeface="Calibri" panose="020F0502020204030204" pitchFamily="34" charset="0"/>
                <a:cs typeface="Times New Roman (Body CS)"/>
              </a:rPr>
              <a:t>Vào cuối học kì I và cuối năm học: có </a:t>
            </a:r>
            <a:r>
              <a:rPr lang="en-SG" sz="2000">
                <a:solidFill>
                  <a:srgbClr val="FF0000"/>
                </a:solidFill>
                <a:effectLst/>
                <a:ea typeface="Calibri" panose="020F0502020204030204" pitchFamily="34" charset="0"/>
                <a:cs typeface="Times New Roman (Body CS)"/>
              </a:rPr>
              <a:t>bài kiểm tra định kì</a:t>
            </a:r>
            <a:r>
              <a:rPr lang="en-SG" sz="2000">
                <a:solidFill>
                  <a:srgbClr val="000000"/>
                </a:solidFill>
                <a:ea typeface="Calibri" panose="020F0502020204030204" pitchFamily="34" charset="0"/>
                <a:cs typeface="Times New Roman (Body CS)"/>
              </a:rPr>
              <a:t>. </a:t>
            </a:r>
            <a:r>
              <a:rPr lang="en-SG" sz="2000">
                <a:solidFill>
                  <a:srgbClr val="000000"/>
                </a:solidFill>
                <a:effectLst/>
                <a:ea typeface="Calibri" panose="020F0502020204030204" pitchFamily="34" charset="0"/>
                <a:cs typeface="Times New Roman (Body CS)"/>
              </a:rPr>
              <a:t>Bài kiếm tra được giáo viên sửa lỗi, nhận xét, cho điểm </a:t>
            </a:r>
            <a:r>
              <a:rPr lang="en-SG" sz="2000">
                <a:solidFill>
                  <a:srgbClr val="FF0000"/>
                </a:solidFill>
                <a:effectLst/>
                <a:ea typeface="Calibri" panose="020F0502020204030204" pitchFamily="34" charset="0"/>
                <a:cs typeface="Times New Roman (Body CS)"/>
              </a:rPr>
              <a:t>theo thang điểm 10</a:t>
            </a:r>
            <a:r>
              <a:rPr lang="en-SG" sz="2000">
                <a:solidFill>
                  <a:srgbClr val="000000"/>
                </a:solidFill>
                <a:effectLst/>
                <a:ea typeface="Calibri" panose="020F0502020204030204" pitchFamily="34" charset="0"/>
                <a:cs typeface="Times New Roman (Body CS)"/>
              </a:rPr>
              <a:t>, không cho điểm thập phân và được trả lại cho học sinh</a:t>
            </a:r>
          </a:p>
          <a:p>
            <a:pPr>
              <a:lnSpc>
                <a:spcPct val="100000"/>
              </a:lnSpc>
              <a:spcBef>
                <a:spcPts val="1200"/>
              </a:spcBef>
            </a:pPr>
            <a:r>
              <a:rPr lang="en-SG" sz="2000">
                <a:solidFill>
                  <a:srgbClr val="FF0000"/>
                </a:solidFill>
                <a:effectLst/>
                <a:ea typeface="Calibri" panose="020F0502020204030204" pitchFamily="34" charset="0"/>
                <a:cs typeface="Times New Roman (Body CS)"/>
              </a:rPr>
              <a:t>Đề kiểm tra định </a:t>
            </a:r>
            <a:r>
              <a:rPr lang="en-SG" sz="2000">
                <a:solidFill>
                  <a:srgbClr val="000000"/>
                </a:solidFill>
                <a:effectLst/>
                <a:ea typeface="Calibri" panose="020F0502020204030204" pitchFamily="34" charset="0"/>
                <a:cs typeface="Times New Roman (Body CS)"/>
              </a:rPr>
              <a:t>kì phù hợp với yêu cầu cần đạt và các biểu hiện cụ thể về các thành phần năng lực của môn học, gồm các câu hỏi, bài tập được thiết kế theo các mức như sau:</a:t>
            </a:r>
            <a:endParaRPr lang="en-US" sz="2000">
              <a:solidFill>
                <a:srgbClr val="000000"/>
              </a:solidFill>
              <a:effectLst/>
              <a:ea typeface="Calibri" panose="020F0502020204030204" pitchFamily="34" charset="0"/>
              <a:cs typeface="Times New Roman (Body CS)"/>
            </a:endParaRPr>
          </a:p>
          <a:p>
            <a:pPr marL="800100" lvl="1" indent="-342900" algn="just">
              <a:lnSpc>
                <a:spcPct val="100000"/>
              </a:lnSpc>
              <a:spcBef>
                <a:spcPts val="1200"/>
              </a:spcBef>
              <a:buFont typeface="Symbol" panose="05050102010706020507" pitchFamily="18" charset="2"/>
              <a:buChar char=""/>
            </a:pPr>
            <a:r>
              <a:rPr lang="en-SG" sz="1800">
                <a:solidFill>
                  <a:srgbClr val="000000"/>
                </a:solidFill>
                <a:effectLst/>
                <a:ea typeface="Calibri" panose="020F0502020204030204" pitchFamily="34" charset="0"/>
                <a:cs typeface="Times New Roman (Body CS)"/>
              </a:rPr>
              <a:t>Mức 1: Nhận biết, nhắc lại hoặc mô tả được nội dung đã học và áp dụng trực tiếp để giải quyết một số tình huống, vấn đề quen thuộc trong học tập;</a:t>
            </a:r>
            <a:endParaRPr lang="en-US" sz="1800">
              <a:solidFill>
                <a:srgbClr val="000000"/>
              </a:solidFill>
              <a:ea typeface="Calibri" panose="020F0502020204030204" pitchFamily="34" charset="0"/>
              <a:cs typeface="Times New Roman (Body CS)"/>
            </a:endParaRPr>
          </a:p>
          <a:p>
            <a:pPr marL="800100" lvl="1" indent="-342900" algn="just">
              <a:lnSpc>
                <a:spcPct val="100000"/>
              </a:lnSpc>
              <a:spcBef>
                <a:spcPts val="1200"/>
              </a:spcBef>
              <a:buFont typeface="Symbol" panose="05050102010706020507" pitchFamily="18" charset="2"/>
              <a:buChar char=""/>
            </a:pPr>
            <a:r>
              <a:rPr lang="en-SG" sz="1800">
                <a:solidFill>
                  <a:srgbClr val="000000"/>
                </a:solidFill>
                <a:effectLst/>
                <a:ea typeface="Calibri" panose="020F0502020204030204" pitchFamily="34" charset="0"/>
                <a:cs typeface="Times New Roman (Body CS)"/>
              </a:rPr>
              <a:t>Mức 2: Kết nối, sắp xếp được một số nội dung đã học để giải quyết vấn đề có nội dung tương tự;</a:t>
            </a:r>
            <a:endParaRPr lang="en-US" sz="1800">
              <a:solidFill>
                <a:srgbClr val="000000"/>
              </a:solidFill>
              <a:ea typeface="Calibri" panose="020F0502020204030204" pitchFamily="34" charset="0"/>
              <a:cs typeface="Times New Roman (Body CS)"/>
            </a:endParaRPr>
          </a:p>
          <a:p>
            <a:pPr marL="800100" lvl="1" indent="-342900" algn="just">
              <a:lnSpc>
                <a:spcPct val="100000"/>
              </a:lnSpc>
              <a:spcBef>
                <a:spcPts val="1200"/>
              </a:spcBef>
              <a:buFont typeface="Symbol" panose="05050102010706020507" pitchFamily="18" charset="2"/>
              <a:buChar char=""/>
            </a:pPr>
            <a:r>
              <a:rPr lang="en-SG" sz="1800">
                <a:solidFill>
                  <a:srgbClr val="000000"/>
                </a:solidFill>
                <a:effectLst/>
                <a:ea typeface="Calibri" panose="020F0502020204030204" pitchFamily="34" charset="0"/>
                <a:cs typeface="Times New Roman (Body CS)"/>
              </a:rPr>
              <a:t>Mức 3: Vận dụng các nội dung đã học để giải quyết một số vấn đề mới hoặc đưa ra những phản hồi hợp lí trong học tập và cuộc sống</a:t>
            </a:r>
            <a:endParaRPr lang="en-US" sz="1400"/>
          </a:p>
        </p:txBody>
      </p:sp>
    </p:spTree>
    <p:extLst>
      <p:ext uri="{BB962C8B-B14F-4D97-AF65-F5344CB8AC3E}">
        <p14:creationId xmlns:p14="http://schemas.microsoft.com/office/powerpoint/2010/main" val="332686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44D4-15D8-434D-B26C-D85B2339DCAE}"/>
              </a:ext>
            </a:extLst>
          </p:cNvPr>
          <p:cNvSpPr>
            <a:spLocks noGrp="1"/>
          </p:cNvSpPr>
          <p:nvPr>
            <p:ph type="title"/>
          </p:nvPr>
        </p:nvSpPr>
        <p:spPr>
          <a:xfrm>
            <a:off x="446314" y="844097"/>
            <a:ext cx="10515600" cy="1051610"/>
          </a:xfrm>
        </p:spPr>
        <p:txBody>
          <a:bodyPr>
            <a:normAutofit/>
          </a:bodyPr>
          <a:lstStyle/>
          <a:p>
            <a:r>
              <a:rPr lang="en-US" sz="3600"/>
              <a:t>Phương pháp đánh giá</a:t>
            </a:r>
          </a:p>
        </p:txBody>
      </p:sp>
      <p:sp>
        <p:nvSpPr>
          <p:cNvPr id="3" name="Text Placeholder 2">
            <a:extLst>
              <a:ext uri="{FF2B5EF4-FFF2-40B4-BE49-F238E27FC236}">
                <a16:creationId xmlns:a16="http://schemas.microsoft.com/office/drawing/2014/main" id="{C108A47C-F52E-4104-88AC-66ED9278E9B0}"/>
              </a:ext>
            </a:extLst>
          </p:cNvPr>
          <p:cNvSpPr>
            <a:spLocks noGrp="1"/>
          </p:cNvSpPr>
          <p:nvPr>
            <p:ph type="body" sz="quarter" idx="13"/>
          </p:nvPr>
        </p:nvSpPr>
        <p:spPr>
          <a:xfrm>
            <a:off x="686423" y="1709406"/>
            <a:ext cx="10819154" cy="4789365"/>
          </a:xfrm>
        </p:spPr>
        <p:txBody>
          <a:bodyPr vert="horz" lIns="91440" tIns="45720" rIns="91440" bIns="45720" rtlCol="0">
            <a:noAutofit/>
          </a:bodyPr>
          <a:lstStyle/>
          <a:p>
            <a:pPr marL="514350" indent="-514350" algn="just">
              <a:lnSpc>
                <a:spcPct val="100000"/>
              </a:lnSpc>
              <a:spcBef>
                <a:spcPts val="1200"/>
              </a:spcBef>
              <a:buFont typeface="+mj-lt"/>
              <a:buAutoNum type="alphaLcParenR"/>
            </a:pPr>
            <a:r>
              <a:rPr lang="vi-VN" sz="2200">
                <a:solidFill>
                  <a:srgbClr val="224F87"/>
                </a:solidFill>
                <a:latin typeface="Calibri" panose="020F0502020204030204" pitchFamily="34" charset="0"/>
                <a:cs typeface="Calibri" panose="020F0502020204030204" pitchFamily="34" charset="0"/>
              </a:rPr>
              <a:t>Phương pháp quan sát: Giáo viên theo dõi, lắng nghe học sinh trong quá trình giảng dạy trên lớp, sử dụng phiếu quan sát, bảng kiểm tra, nhật ký ghi chép lại các biểu hiện của học sinh để sử dụng làm minh chứng đánh giá quá trình học tập, rèn luyện của học sinh.</a:t>
            </a:r>
            <a:endParaRPr lang="en-US" sz="2200">
              <a:solidFill>
                <a:srgbClr val="224F87"/>
              </a:solidFill>
              <a:latin typeface="Calibri" panose="020F0502020204030204" pitchFamily="34" charset="0"/>
              <a:cs typeface="Calibri" panose="020F0502020204030204" pitchFamily="34" charset="0"/>
            </a:endParaRPr>
          </a:p>
          <a:p>
            <a:pPr marL="514350" indent="-514350" algn="just">
              <a:lnSpc>
                <a:spcPct val="100000"/>
              </a:lnSpc>
              <a:spcBef>
                <a:spcPts val="1200"/>
              </a:spcBef>
              <a:buFont typeface="+mj-lt"/>
              <a:buAutoNum type="alphaLcParenR"/>
            </a:pPr>
            <a:r>
              <a:rPr lang="vi-VN" sz="2200">
                <a:solidFill>
                  <a:srgbClr val="224F87"/>
                </a:solidFill>
                <a:latin typeface="Calibri" panose="020F0502020204030204" pitchFamily="34" charset="0"/>
                <a:cs typeface="Calibri" panose="020F0502020204030204" pitchFamily="34" charset="0"/>
              </a:rPr>
              <a:t>Phương pháp đánh giá qua hồ sơ học tập, các sản phẩm, hoạt động của học sinh: Giáo viên đưa ra các nhận xét, đánh giá về các sản phẩm, kết quả hoạt động của học sinh, từ đó đánh giá học sinh theo từng nội dung đánh giá có liên quan.</a:t>
            </a:r>
            <a:endParaRPr lang="en-US" sz="2200">
              <a:solidFill>
                <a:srgbClr val="224F87"/>
              </a:solidFill>
              <a:latin typeface="Calibri" panose="020F0502020204030204" pitchFamily="34" charset="0"/>
              <a:cs typeface="Calibri" panose="020F0502020204030204" pitchFamily="34" charset="0"/>
            </a:endParaRPr>
          </a:p>
          <a:p>
            <a:pPr marL="514350" indent="-514350" algn="just">
              <a:lnSpc>
                <a:spcPct val="100000"/>
              </a:lnSpc>
              <a:spcBef>
                <a:spcPts val="1200"/>
              </a:spcBef>
              <a:buFont typeface="+mj-lt"/>
              <a:buAutoNum type="alphaLcParenR"/>
            </a:pPr>
            <a:r>
              <a:rPr lang="vi-VN" sz="2200">
                <a:solidFill>
                  <a:srgbClr val="224F87"/>
                </a:solidFill>
                <a:latin typeface="Calibri" panose="020F0502020204030204" pitchFamily="34" charset="0"/>
                <a:cs typeface="Calibri" panose="020F0502020204030204" pitchFamily="34" charset="0"/>
              </a:rPr>
              <a:t>Phương pháp vấn đáp: Giáo viên trao đổi với học sinh thông qua việc hỏi đáp để thu thập thông tin nhằm đưa ra những nhận xét, biện pháp giúp đỡ kịp thời.</a:t>
            </a:r>
            <a:endParaRPr lang="en-US" sz="2200">
              <a:solidFill>
                <a:srgbClr val="224F87"/>
              </a:solidFill>
              <a:latin typeface="Calibri" panose="020F0502020204030204" pitchFamily="34" charset="0"/>
              <a:cs typeface="Calibri" panose="020F0502020204030204" pitchFamily="34" charset="0"/>
            </a:endParaRPr>
          </a:p>
          <a:p>
            <a:pPr marL="514350" indent="-514350" algn="just">
              <a:lnSpc>
                <a:spcPct val="100000"/>
              </a:lnSpc>
              <a:spcBef>
                <a:spcPts val="1200"/>
              </a:spcBef>
              <a:buFont typeface="+mj-lt"/>
              <a:buAutoNum type="alphaLcParenR"/>
            </a:pPr>
            <a:r>
              <a:rPr lang="vi-VN" sz="2200">
                <a:solidFill>
                  <a:srgbClr val="224F87"/>
                </a:solidFill>
                <a:latin typeface="Calibri" panose="020F0502020204030204" pitchFamily="34" charset="0"/>
                <a:cs typeface="Calibri" panose="020F0502020204030204" pitchFamily="34" charset="0"/>
              </a:rPr>
              <a:t>Phương pháp kiểm tra viết: Giáo viên sử dụng các bài kiểm tra gồm các câu hỏi, bài tập được thiết kế theo mức độ, yêu cầu cần đạt của chương trình, dưới hình thức trắc nghiệm, tự luận hoặc kết hợp trắc nghiệm và tự luận để đánh giá mức đạt được về các nội dung giáo dục cần đánh giá.</a:t>
            </a:r>
            <a:endParaRPr lang="en-US" sz="2200">
              <a:solidFill>
                <a:srgbClr val="224F87"/>
              </a:solidFill>
              <a:latin typeface="Calibri" panose="020F0502020204030204" pitchFamily="34" charset="0"/>
              <a:cs typeface="Calibri" panose="020F0502020204030204" pitchFamily="34" charset="0"/>
            </a:endParaRPr>
          </a:p>
          <a:p>
            <a:pPr marL="514350" indent="-514350" algn="just">
              <a:lnSpc>
                <a:spcPct val="100000"/>
              </a:lnSpc>
              <a:spcBef>
                <a:spcPts val="1200"/>
              </a:spcBef>
              <a:buFont typeface="+mj-lt"/>
              <a:buAutoNum type="alphaLcParenR"/>
            </a:pPr>
            <a:endParaRPr lang="en-US" sz="2200">
              <a:solidFill>
                <a:srgbClr val="224F8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0264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AE00992-05BF-4422-8357-88A13CE0EFFE}"/>
              </a:ext>
            </a:extLst>
          </p:cNvPr>
          <p:cNvGraphicFramePr>
            <a:graphicFrameLocks noGrp="1"/>
          </p:cNvGraphicFramePr>
          <p:nvPr>
            <p:ph idx="1"/>
            <p:extLst>
              <p:ext uri="{D42A27DB-BD31-4B8C-83A1-F6EECF244321}">
                <p14:modId xmlns:p14="http://schemas.microsoft.com/office/powerpoint/2010/main" val="2458697365"/>
              </p:ext>
            </p:extLst>
          </p:nvPr>
        </p:nvGraphicFramePr>
        <p:xfrm>
          <a:off x="145143" y="2195286"/>
          <a:ext cx="11901714" cy="284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D0BE7C0D-9CAD-45CC-A13B-547151C78BCA}"/>
              </a:ext>
            </a:extLst>
          </p:cNvPr>
          <p:cNvSpPr>
            <a:spLocks noGrp="1"/>
          </p:cNvSpPr>
          <p:nvPr>
            <p:ph type="title"/>
          </p:nvPr>
        </p:nvSpPr>
        <p:spPr/>
        <p:txBody>
          <a:bodyPr>
            <a:normAutofit fontScale="90000"/>
          </a:bodyPr>
          <a:lstStyle/>
          <a:p>
            <a:r>
              <a:rPr lang="en-US"/>
              <a:t>Xây dựng ma trận </a:t>
            </a:r>
            <a:br>
              <a:rPr lang="en-US"/>
            </a:br>
            <a:r>
              <a:rPr lang="en-US"/>
              <a:t>đề kiểm tra đánh giá định kì</a:t>
            </a:r>
          </a:p>
        </p:txBody>
      </p:sp>
    </p:spTree>
    <p:extLst>
      <p:ext uri="{BB962C8B-B14F-4D97-AF65-F5344CB8AC3E}">
        <p14:creationId xmlns:p14="http://schemas.microsoft.com/office/powerpoint/2010/main" val="38477081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2F06EB-79D9-4A4C-A857-0E91939DBB7D}"/>
              </a:ext>
            </a:extLst>
          </p:cNvPr>
          <p:cNvSpPr>
            <a:spLocks noGrp="1"/>
          </p:cNvSpPr>
          <p:nvPr>
            <p:ph type="title"/>
          </p:nvPr>
        </p:nvSpPr>
        <p:spPr/>
        <p:txBody>
          <a:bodyPr/>
          <a:lstStyle/>
          <a:p>
            <a:r>
              <a:rPr lang="en-US"/>
              <a:t>Kết luận</a:t>
            </a:r>
          </a:p>
        </p:txBody>
      </p:sp>
      <p:sp>
        <p:nvSpPr>
          <p:cNvPr id="4" name="Content Placeholder 3">
            <a:extLst>
              <a:ext uri="{FF2B5EF4-FFF2-40B4-BE49-F238E27FC236}">
                <a16:creationId xmlns:a16="http://schemas.microsoft.com/office/drawing/2014/main" id="{94C5B3D1-98DA-4F24-994C-AE8955AA3532}"/>
              </a:ext>
            </a:extLst>
          </p:cNvPr>
          <p:cNvSpPr>
            <a:spLocks noGrp="1"/>
          </p:cNvSpPr>
          <p:nvPr>
            <p:ph idx="1"/>
          </p:nvPr>
        </p:nvSpPr>
        <p:spPr>
          <a:xfrm>
            <a:off x="838200" y="1178935"/>
            <a:ext cx="10515600" cy="3688488"/>
          </a:xfrm>
        </p:spPr>
        <p:txBody>
          <a:bodyPr>
            <a:normAutofit/>
          </a:bodyPr>
          <a:lstStyle/>
          <a:p>
            <a:pPr marL="514350" indent="-514350">
              <a:buFont typeface="+mj-lt"/>
              <a:buAutoNum type="arabicPeriod"/>
            </a:pPr>
            <a:r>
              <a:rPr lang="en-US"/>
              <a:t>Chương trình môn Tin học lớp 4</a:t>
            </a:r>
          </a:p>
          <a:p>
            <a:pPr marL="514350" indent="-514350">
              <a:buFont typeface="+mj-lt"/>
              <a:buAutoNum type="arabicPeriod"/>
            </a:pPr>
            <a:r>
              <a:rPr lang="en-US"/>
              <a:t>Cấu trúc sách, cấu trúc bài.</a:t>
            </a:r>
          </a:p>
          <a:p>
            <a:pPr marL="514350" indent="-514350">
              <a:buFont typeface="+mj-lt"/>
              <a:buAutoNum type="arabicPeriod"/>
            </a:pPr>
            <a:r>
              <a:rPr lang="en-US"/>
              <a:t>Một số điểm nổi bật</a:t>
            </a:r>
          </a:p>
          <a:p>
            <a:pPr marL="514350" indent="-514350">
              <a:buFont typeface="+mj-lt"/>
              <a:buAutoNum type="arabicPeriod"/>
            </a:pPr>
            <a:r>
              <a:rPr lang="en-US"/>
              <a:t>Các chủ đề và bài học </a:t>
            </a:r>
          </a:p>
          <a:p>
            <a:pPr marL="514350" indent="-514350">
              <a:buFont typeface="+mj-lt"/>
              <a:buAutoNum type="arabicPeriod"/>
            </a:pPr>
            <a:r>
              <a:rPr lang="en-US"/>
              <a:t>Thiết kế bài dạy</a:t>
            </a:r>
          </a:p>
          <a:p>
            <a:pPr marL="514350" indent="-514350">
              <a:buFont typeface="+mj-lt"/>
              <a:buAutoNum type="arabicPeriod"/>
            </a:pPr>
            <a:r>
              <a:rPr lang="en-US"/>
              <a:t>Kiểm tra, đánh giá</a:t>
            </a:r>
          </a:p>
          <a:p>
            <a:pPr marL="514350" indent="-514350">
              <a:buFont typeface="+mj-lt"/>
              <a:buAutoNum type="arabicPeriod"/>
            </a:pPr>
            <a:r>
              <a:rPr lang="en-US"/>
              <a:t>Khai thác học liệu điện tử</a:t>
            </a:r>
          </a:p>
        </p:txBody>
      </p:sp>
      <p:pic>
        <p:nvPicPr>
          <p:cNvPr id="2" name="Picture 1">
            <a:extLst>
              <a:ext uri="{FF2B5EF4-FFF2-40B4-BE49-F238E27FC236}">
                <a16:creationId xmlns:a16="http://schemas.microsoft.com/office/drawing/2014/main" id="{1C94D4EE-1C85-4E83-942B-4D482D3CEB20}"/>
              </a:ext>
            </a:extLst>
          </p:cNvPr>
          <p:cNvPicPr>
            <a:picLocks noChangeAspect="1"/>
          </p:cNvPicPr>
          <p:nvPr/>
        </p:nvPicPr>
        <p:blipFill>
          <a:blip r:embed="rId2"/>
          <a:stretch>
            <a:fillRect/>
          </a:stretch>
        </p:blipFill>
        <p:spPr>
          <a:xfrm>
            <a:off x="2205036" y="5085834"/>
            <a:ext cx="7781928" cy="1186462"/>
          </a:xfrm>
          <a:prstGeom prst="rect">
            <a:avLst/>
          </a:prstGeom>
        </p:spPr>
      </p:pic>
    </p:spTree>
    <p:extLst>
      <p:ext uri="{BB962C8B-B14F-4D97-AF65-F5344CB8AC3E}">
        <p14:creationId xmlns:p14="http://schemas.microsoft.com/office/powerpoint/2010/main" val="275333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D8A0-3E33-4BF6-BE8B-81605813B4F0}"/>
              </a:ext>
            </a:extLst>
          </p:cNvPr>
          <p:cNvSpPr>
            <a:spLocks noGrp="1"/>
          </p:cNvSpPr>
          <p:nvPr>
            <p:ph type="title"/>
          </p:nvPr>
        </p:nvSpPr>
        <p:spPr>
          <a:xfrm>
            <a:off x="838200" y="365125"/>
            <a:ext cx="10515600" cy="955675"/>
          </a:xfrm>
        </p:spPr>
        <p:txBody>
          <a:bodyPr/>
          <a:lstStyle/>
          <a:p>
            <a:r>
              <a:rPr lang="en-US" b="1">
                <a:solidFill>
                  <a:srgbClr val="2A5695"/>
                </a:solidFill>
              </a:rPr>
              <a:t>1.1. Yêu cầu chung</a:t>
            </a:r>
          </a:p>
        </p:txBody>
      </p:sp>
      <p:sp>
        <p:nvSpPr>
          <p:cNvPr id="3" name="Content Placeholder 2">
            <a:extLst>
              <a:ext uri="{FF2B5EF4-FFF2-40B4-BE49-F238E27FC236}">
                <a16:creationId xmlns:a16="http://schemas.microsoft.com/office/drawing/2014/main" id="{6C805A10-130A-4579-B24D-1F852577D291}"/>
              </a:ext>
            </a:extLst>
          </p:cNvPr>
          <p:cNvSpPr>
            <a:spLocks noGrp="1"/>
          </p:cNvSpPr>
          <p:nvPr>
            <p:ph idx="1"/>
          </p:nvPr>
        </p:nvSpPr>
        <p:spPr>
          <a:xfrm>
            <a:off x="838200" y="1530626"/>
            <a:ext cx="10515600" cy="4646337"/>
          </a:xfrm>
        </p:spPr>
        <p:txBody>
          <a:bodyPr>
            <a:normAutofit/>
          </a:bodyPr>
          <a:lstStyle/>
          <a:p>
            <a:pPr algn="just">
              <a:lnSpc>
                <a:spcPct val="100000"/>
              </a:lnSpc>
              <a:spcBef>
                <a:spcPts val="1200"/>
              </a:spcBef>
            </a:pPr>
            <a:r>
              <a:rPr lang="vi-VN">
                <a:solidFill>
                  <a:srgbClr val="2A5695"/>
                </a:solidFill>
                <a:latin typeface="Calibri" panose="020F0502020204030204" pitchFamily="34" charset="0"/>
                <a:cs typeface="Calibri" panose="020F0502020204030204" pitchFamily="34" charset="0"/>
              </a:rPr>
              <a:t>Tuân thủ định hướng đổi mới giáo dục phổ thông</a:t>
            </a:r>
            <a:r>
              <a:rPr lang="en-US">
                <a:solidFill>
                  <a:srgbClr val="2A5695"/>
                </a:solidFill>
                <a:latin typeface="Calibri" panose="020F0502020204030204" pitchFamily="34" charset="0"/>
                <a:cs typeface="Calibri" panose="020F0502020204030204" pitchFamily="34" charset="0"/>
              </a:rPr>
              <a:t>. C</a:t>
            </a:r>
            <a:r>
              <a:rPr lang="vi-VN">
                <a:solidFill>
                  <a:srgbClr val="2A5695"/>
                </a:solidFill>
                <a:latin typeface="Calibri" panose="020F0502020204030204" pitchFamily="34" charset="0"/>
                <a:cs typeface="Calibri" panose="020F0502020204030204" pitchFamily="34" charset="0"/>
              </a:rPr>
              <a:t>huyển nền giáo dục từ chú trọng truyền thụ kiến thức sang giúp HS hình thành, phát triển toàn diện phẩm chất và năng lực. </a:t>
            </a:r>
            <a:endParaRPr lang="en-US">
              <a:solidFill>
                <a:srgbClr val="2A5695"/>
              </a:solidFill>
              <a:latin typeface="Calibri" panose="020F0502020204030204" pitchFamily="34" charset="0"/>
              <a:cs typeface="Calibri" panose="020F0502020204030204" pitchFamily="34" charset="0"/>
            </a:endParaRPr>
          </a:p>
          <a:p>
            <a:pPr algn="just">
              <a:lnSpc>
                <a:spcPct val="100000"/>
              </a:lnSpc>
              <a:spcBef>
                <a:spcPts val="1200"/>
              </a:spcBef>
            </a:pPr>
            <a:r>
              <a:rPr lang="en-US">
                <a:solidFill>
                  <a:srgbClr val="2A5695"/>
                </a:solidFill>
                <a:latin typeface="Calibri" panose="020F0502020204030204" pitchFamily="34" charset="0"/>
                <a:cs typeface="Calibri" panose="020F0502020204030204" pitchFamily="34" charset="0"/>
              </a:rPr>
              <a:t>Bám sá</a:t>
            </a:r>
            <a:r>
              <a:rPr lang="en-US">
                <a:solidFill>
                  <a:srgbClr val="2A5695"/>
                </a:solidFill>
              </a:rPr>
              <a:t>t chương trình giáo dục phổ thông được ban hành theo thông tư </a:t>
            </a:r>
            <a:r>
              <a:rPr lang="en-US" b="1">
                <a:solidFill>
                  <a:srgbClr val="2A5695"/>
                </a:solidFill>
              </a:rPr>
              <a:t>32/2018/TT-BGDĐT</a:t>
            </a:r>
            <a:r>
              <a:rPr lang="en-US">
                <a:solidFill>
                  <a:srgbClr val="2A5695"/>
                </a:solidFill>
              </a:rPr>
              <a:t>, các quy định về tiêu chuẩn, quy trình biên soạn Sách giáo khoa được ban hành theo thông tư </a:t>
            </a:r>
            <a:r>
              <a:rPr lang="en-US" b="1">
                <a:solidFill>
                  <a:srgbClr val="2A5695"/>
                </a:solidFill>
              </a:rPr>
              <a:t>33/2017/TT-BGDĐT </a:t>
            </a:r>
            <a:r>
              <a:rPr lang="en-US">
                <a:solidFill>
                  <a:srgbClr val="2A5695"/>
                </a:solidFill>
              </a:rPr>
              <a:t>và t</a:t>
            </a:r>
            <a:r>
              <a:rPr lang="vi-VN">
                <a:solidFill>
                  <a:srgbClr val="2A5695"/>
                </a:solidFill>
                <a:latin typeface="Calibri" panose="020F0502020204030204" pitchFamily="34" charset="0"/>
                <a:cs typeface="Calibri" panose="020F0502020204030204" pitchFamily="34" charset="0"/>
              </a:rPr>
              <a:t>hông tư </a:t>
            </a:r>
            <a:r>
              <a:rPr lang="vi-VN" b="1">
                <a:solidFill>
                  <a:srgbClr val="2A5695"/>
                </a:solidFill>
                <a:latin typeface="Calibri" panose="020F0502020204030204" pitchFamily="34" charset="0"/>
                <a:cs typeface="Calibri" panose="020F0502020204030204" pitchFamily="34" charset="0"/>
              </a:rPr>
              <a:t>05/2022/TT-BGDĐT</a:t>
            </a:r>
            <a:r>
              <a:rPr lang="en-US">
                <a:solidFill>
                  <a:srgbClr val="2A5695"/>
                </a:solidFill>
              </a:rPr>
              <a:t>.</a:t>
            </a:r>
          </a:p>
          <a:p>
            <a:pPr algn="just">
              <a:lnSpc>
                <a:spcPct val="100000"/>
              </a:lnSpc>
              <a:spcBef>
                <a:spcPts val="1200"/>
              </a:spcBef>
            </a:pPr>
            <a:endParaRPr lang="en-US">
              <a:solidFill>
                <a:srgbClr val="2A5695"/>
              </a:solidFill>
            </a:endParaRPr>
          </a:p>
        </p:txBody>
      </p:sp>
    </p:spTree>
    <p:extLst>
      <p:ext uri="{BB962C8B-B14F-4D97-AF65-F5344CB8AC3E}">
        <p14:creationId xmlns:p14="http://schemas.microsoft.com/office/powerpoint/2010/main" val="33312763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63F2C0-3661-7108-5364-F895C1D56E20}"/>
              </a:ext>
            </a:extLst>
          </p:cNvPr>
          <p:cNvSpPr txBox="1"/>
          <p:nvPr/>
        </p:nvSpPr>
        <p:spPr>
          <a:xfrm>
            <a:off x="224852" y="164892"/>
            <a:ext cx="3327817" cy="1107996"/>
          </a:xfrm>
          <a:prstGeom prst="rect">
            <a:avLst/>
          </a:prstGeom>
          <a:noFill/>
        </p:spPr>
        <p:txBody>
          <a:bodyPr wrap="square" rtlCol="0">
            <a:spAutoFit/>
          </a:bodyPr>
          <a:lstStyle/>
          <a:p>
            <a:r>
              <a:rPr lang="en-US" sz="6600"/>
              <a:t>Fanpage</a:t>
            </a:r>
          </a:p>
        </p:txBody>
      </p:sp>
      <p:pic>
        <p:nvPicPr>
          <p:cNvPr id="3" name="Picture 2">
            <a:extLst>
              <a:ext uri="{FF2B5EF4-FFF2-40B4-BE49-F238E27FC236}">
                <a16:creationId xmlns:a16="http://schemas.microsoft.com/office/drawing/2014/main" id="{A7FC715B-4F4A-AE76-BB79-BA03F552A58A}"/>
              </a:ext>
            </a:extLst>
          </p:cNvPr>
          <p:cNvPicPr>
            <a:picLocks noChangeAspect="1"/>
          </p:cNvPicPr>
          <p:nvPr/>
        </p:nvPicPr>
        <p:blipFill>
          <a:blip r:embed="rId2"/>
          <a:stretch>
            <a:fillRect/>
          </a:stretch>
        </p:blipFill>
        <p:spPr>
          <a:xfrm>
            <a:off x="3371537" y="164892"/>
            <a:ext cx="5986219" cy="5986219"/>
          </a:xfrm>
          <a:prstGeom prst="rect">
            <a:avLst/>
          </a:prstGeom>
        </p:spPr>
      </p:pic>
    </p:spTree>
    <p:extLst>
      <p:ext uri="{BB962C8B-B14F-4D97-AF65-F5344CB8AC3E}">
        <p14:creationId xmlns:p14="http://schemas.microsoft.com/office/powerpoint/2010/main" val="4027058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16231</TotalTime>
  <Words>6371</Words>
  <PresentationFormat>Widescreen</PresentationFormat>
  <Paragraphs>686</Paragraphs>
  <Slides>90</Slides>
  <Notes>8</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90</vt:i4>
      </vt:variant>
    </vt:vector>
  </HeadingPairs>
  <TitlesOfParts>
    <vt:vector size="109" baseType="lpstr">
      <vt:lpstr>Arial</vt:lpstr>
      <vt:lpstr>Arial</vt:lpstr>
      <vt:lpstr>Arial (Body)</vt:lpstr>
      <vt:lpstr>Calibri</vt:lpstr>
      <vt:lpstr>Calibri (Body)</vt:lpstr>
      <vt:lpstr>Calibri Light</vt:lpstr>
      <vt:lpstr>Cambria</vt:lpstr>
      <vt:lpstr>LinotypeUnivers-130UltLight</vt:lpstr>
      <vt:lpstr>MinionPro-Regular</vt:lpstr>
      <vt:lpstr>MyriadPro-Regular</vt:lpstr>
      <vt:lpstr>Noto Sans Symbols</vt:lpstr>
      <vt:lpstr>Open Sans Extrabold</vt:lpstr>
      <vt:lpstr>Segoe UI Historic</vt:lpstr>
      <vt:lpstr>Symbol</vt:lpstr>
      <vt:lpstr>Tahoma</vt:lpstr>
      <vt:lpstr>Times New Roman</vt:lpstr>
      <vt:lpstr>Times New Roman Bold</vt:lpstr>
      <vt:lpstr>Office Theme</vt:lpstr>
      <vt:lpstr>Custom Design</vt:lpstr>
      <vt:lpstr>PowerPoint Presentation</vt:lpstr>
      <vt:lpstr>Vấn đề</vt:lpstr>
      <vt:lpstr>PowerPoint Presentation</vt:lpstr>
      <vt:lpstr>Chương trình tập huấn</vt:lpstr>
      <vt:lpstr>SGK 4 Tin học KNTTVCS (bản trực tuyến)</vt:lpstr>
      <vt:lpstr>Trang facebook SGK Tin học KNTTVCS</vt:lpstr>
      <vt:lpstr>PowerPoint Presentation</vt:lpstr>
      <vt:lpstr>1. Giới thiệu chung</vt:lpstr>
      <vt:lpstr>1.1. Yêu cầu chung</vt:lpstr>
      <vt:lpstr>Ba cuộc cải cách Giáo dục</vt:lpstr>
      <vt:lpstr>Chương trình Giáo dục phổ thông 2018</vt:lpstr>
      <vt:lpstr>Tham khảo</vt:lpstr>
      <vt:lpstr>Môn Tin học trong chương trình 2018</vt:lpstr>
      <vt:lpstr>Chương trình Tin học 2018</vt:lpstr>
      <vt:lpstr>Tham khảo (Shut down or restart? The way forward for computing in UK schools)</vt:lpstr>
      <vt:lpstr>Tham khảo</vt:lpstr>
      <vt:lpstr>Ba mạch kiến thức</vt:lpstr>
      <vt:lpstr>PowerPoint Presentation</vt:lpstr>
      <vt:lpstr>PowerPoint Presentation</vt:lpstr>
      <vt:lpstr>Đánh số chủ đề</vt:lpstr>
      <vt:lpstr>2. Giới thiệu SGK Tin học 4</vt:lpstr>
      <vt:lpstr>2.1. Quan điểm biên soạn</vt:lpstr>
      <vt:lpstr>2.2. Cấu trúc sách</vt:lpstr>
      <vt:lpstr>Phân bổ số tiết</vt:lpstr>
      <vt:lpstr>2.3. Cấu trúc bài học</vt:lpstr>
      <vt:lpstr>3. Một số điểm nổi bật</vt:lpstr>
      <vt:lpstr>3.1. Hoạt động</vt:lpstr>
      <vt:lpstr>3.2. Kết nối tri thức với cuộc sống</vt:lpstr>
      <vt:lpstr>3.3. Kết nối nội dung khoa học và phương pháp sư phạm</vt:lpstr>
      <vt:lpstr>3.4. Kết nối liên môn</vt:lpstr>
      <vt:lpstr>3.5. Hỗ trợ dạy học</vt:lpstr>
      <vt:lpstr>Học liệu số</vt:lpstr>
      <vt:lpstr>Thay đổi thứ tự thực hiện nội dung</vt:lpstr>
      <vt:lpstr>PowerPoint Presentation</vt:lpstr>
      <vt:lpstr>PowerPoint Presentation</vt:lpstr>
      <vt:lpstr>PowerPoint Presentation</vt:lpstr>
      <vt:lpstr>Bài 1. Phần cứng và phần mềm máy tính</vt:lpstr>
      <vt:lpstr>Bài 1. Phần cứng và phần mềm máy tính</vt:lpstr>
      <vt:lpstr>Bài 2. Gõ bàn phím đúng cách</vt:lpstr>
      <vt:lpstr>Bài 2. Gõ bàn phím đúng cách</vt:lpstr>
      <vt:lpstr>Trao đổi, thảo luận</vt:lpstr>
      <vt:lpstr>Phần cứng, phần mềm</vt:lpstr>
      <vt:lpstr>Sử dụng máy tính an toàn và có trách nhiệm</vt:lpstr>
      <vt:lpstr>Chủ đề B. Mạng máy tính và Internet </vt:lpstr>
      <vt:lpstr>Bài 3: Điều chỉnh YCCĐ</vt:lpstr>
      <vt:lpstr>Trang web</vt:lpstr>
      <vt:lpstr>Chủ đề C Tổ chức lưu trữ, tìm kiếm và trao đổi thông tin</vt:lpstr>
      <vt:lpstr>PowerPoint Presentation</vt:lpstr>
      <vt:lpstr>PowerPoint Presentation</vt:lpstr>
      <vt:lpstr>PowerPoint Presentation</vt:lpstr>
      <vt:lpstr>Câu hỏi củng cố trang 20</vt:lpstr>
      <vt:lpstr>Thao tác với tệp và thư mục</vt:lpstr>
      <vt:lpstr>Một số biểu tượng tệp và thư mục</vt:lpstr>
      <vt:lpstr>PowerPoint Presentation</vt:lpstr>
      <vt:lpstr>Chủ đề D.  Đạo đức, pháp luật và văn hoá trong môi trường số </vt:lpstr>
      <vt:lpstr>Bài 6. Sử dụng phần mềm khi được phép</vt:lpstr>
      <vt:lpstr>Bản quyền và quyền tác giả</vt:lpstr>
      <vt:lpstr>Tác giả và chủ sở hữu quyền tác giả</vt:lpstr>
      <vt:lpstr>Tác giả và chủ sở hữu quyền tác giả</vt:lpstr>
      <vt:lpstr>Chủ đề E. Ứng dụng tin học</vt:lpstr>
      <vt:lpstr>Chủ đề E - 1. Tạo bài trình chiếu </vt:lpstr>
      <vt:lpstr>Chủ đề E - 2. Tập soạn thảo văn bản</vt:lpstr>
      <vt:lpstr>Chủ đề E – Tự chọn 1</vt:lpstr>
      <vt:lpstr>Chủ đề E – Tự chọn 2</vt:lpstr>
      <vt:lpstr>Cách gõ tiếng Việt có dấu</vt:lpstr>
      <vt:lpstr>Chuyện cổ tích</vt:lpstr>
      <vt:lpstr>PowerPoint Presentation</vt:lpstr>
      <vt:lpstr>PowerPoint Presentation</vt:lpstr>
      <vt:lpstr>Chủ đề F.  Giải quyết vấn đề với sự trợ giúp của máy tính  </vt:lpstr>
      <vt:lpstr>Chủ đề F.  Giải quyết vấn đề với sự trợ giúp của máy tính </vt:lpstr>
      <vt:lpstr>Chủ đề F.  Giải quyết vấn đề với sự trợ giúp của máy tính </vt:lpstr>
      <vt:lpstr>Sử dụng scratch</vt:lpstr>
      <vt:lpstr>PowerPoint Presentation</vt:lpstr>
      <vt:lpstr>2. Xây dựng kế hoạch môn học</vt:lpstr>
      <vt:lpstr>Kế hoạch bài dạy</vt:lpstr>
      <vt:lpstr>Kế hoạch bài dạy</vt:lpstr>
      <vt:lpstr>PowerPoint Presentation</vt:lpstr>
      <vt:lpstr>Soạn kế hoạch bài dạy</vt:lpstr>
      <vt:lpstr>2.3. Cấu trúc bài học</vt:lpstr>
      <vt:lpstr>Bốn cấu phần của hoạt động học</vt:lpstr>
      <vt:lpstr>Kế hoạch bài dạy</vt:lpstr>
      <vt:lpstr>Phân phối chương trình </vt:lpstr>
      <vt:lpstr>Kiểm tra đánh giá</vt:lpstr>
      <vt:lpstr>Hoạt động đánh giá</vt:lpstr>
      <vt:lpstr>Đánh giá thường xuyên nội dung học tập</vt:lpstr>
      <vt:lpstr>Đánh giá định kì</vt:lpstr>
      <vt:lpstr>Phương pháp đánh giá</vt:lpstr>
      <vt:lpstr>Xây dựng ma trận  đề kiểm tra đánh giá định kì</vt:lpstr>
      <vt:lpstr>Kết luận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2020-09-05T11:38:57Z</dcterms:created>
  <dcterms:modified xsi:type="dcterms:W3CDTF">2023-08-11T08:15:13Z</dcterms:modified>
</cp:coreProperties>
</file>