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3" r:id="rId5"/>
    <p:sldId id="264" r:id="rId6"/>
    <p:sldId id="26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00FF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42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19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26" Type="http://schemas.microsoft.com/office/2007/relationships/hdphoto" Target="../media/hdphoto13.wdp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slide" Target="slide4.xml"/><Relationship Id="rId17" Type="http://schemas.openxmlformats.org/officeDocument/2006/relationships/slide" Target="slide3.xml"/><Relationship Id="rId25" Type="http://schemas.openxmlformats.org/officeDocument/2006/relationships/image" Target="../media/image23.png"/><Relationship Id="rId2" Type="http://schemas.openxmlformats.org/officeDocument/2006/relationships/image" Target="../media/image10.jpg"/><Relationship Id="rId16" Type="http://schemas.openxmlformats.org/officeDocument/2006/relationships/slide" Target="slide6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4.wdp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5.xml"/><Relationship Id="rId22" Type="http://schemas.microsoft.com/office/2007/relationships/hdphoto" Target="../media/hdphoto12.wdp"/><Relationship Id="rId27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01071" y="2624886"/>
            <a:ext cx="2223742" cy="29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850" y="148662"/>
            <a:ext cx="4209143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046882" y="2112868"/>
            <a:ext cx="780611" cy="7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4" y="3410355"/>
            <a:ext cx="2201172" cy="21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4" y="1735555"/>
            <a:ext cx="3446522" cy="41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94" y="-713117"/>
            <a:ext cx="2667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0592" y="471605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94" y="1965789"/>
            <a:ext cx="1261404" cy="7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628650"/>
            <a:ext cx="10515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092325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98763"/>
            <a:ext cx="1006619" cy="12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10" y="3158873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199928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" y="3239351"/>
            <a:ext cx="700141" cy="1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55575" y="-95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97881"/>
            <a:ext cx="1758758" cy="1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306763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1935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" y="3306763"/>
            <a:ext cx="13184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41478" y="3669791"/>
            <a:ext cx="1271299" cy="1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41" y="3568011"/>
            <a:ext cx="1082215" cy="10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521" y="3038202"/>
            <a:ext cx="1934468" cy="18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8" y="272415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" y="-42369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94000" y="1818887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361324" y="2109855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374431" y="2406372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1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50</Words>
  <PresentationFormat>On-screen Show (16:9)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2018-01-20T06:19:24Z</dcterms:created>
  <dcterms:modified xsi:type="dcterms:W3CDTF">2018-09-24T15:37:49Z</dcterms:modified>
</cp:coreProperties>
</file>