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56" r:id="rId3"/>
    <p:sldId id="257" r:id="rId4"/>
    <p:sldId id="258" r:id="rId5"/>
    <p:sldId id="266" r:id="rId6"/>
    <p:sldId id="260" r:id="rId7"/>
    <p:sldId id="268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EF008D"/>
    <a:srgbClr val="FFFFFF"/>
    <a:srgbClr val="F47A69"/>
    <a:srgbClr val="FDE1D8"/>
    <a:srgbClr val="F9B6AD"/>
    <a:srgbClr val="53C3C9"/>
    <a:srgbClr val="79D1D5"/>
    <a:srgbClr val="62C8CE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038" y="7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697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questions and circle the correct answers.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7" y="2351306"/>
            <a:ext cx="8201747" cy="4180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40" y="1180214"/>
            <a:ext cx="3045720" cy="9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4659" y="1023181"/>
            <a:ext cx="6973597" cy="470318"/>
            <a:chOff x="363373" y="1262747"/>
            <a:chExt cx="697359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city is nearer to Ha </a:t>
              </a:r>
              <a:r>
                <a:rPr lang="en-US" sz="2400" dirty="0" err="1"/>
                <a:t>Noi</a:t>
              </a:r>
              <a:r>
                <a:rPr lang="en-US" sz="2400" dirty="0"/>
                <a:t> than the others?</a:t>
              </a:r>
              <a:endParaRPr lang="en-US" sz="2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203" y="3984131"/>
            <a:ext cx="6574967" cy="470318"/>
            <a:chOff x="363373" y="4026312"/>
            <a:chExt cx="65749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3" y="4026312"/>
              <a:ext cx="6100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Phnom Penh is the capital city of                .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" y="59889"/>
            <a:ext cx="2073889" cy="6381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1997" y="1687283"/>
            <a:ext cx="1796143" cy="461665"/>
            <a:chOff x="1230086" y="1785257"/>
            <a:chExt cx="1796143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Berlin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8779" y="1680945"/>
            <a:ext cx="1796143" cy="461665"/>
            <a:chOff x="1230086" y="1785257"/>
            <a:chExt cx="179614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Bangkok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61121" y="1680945"/>
            <a:ext cx="1796143" cy="461665"/>
            <a:chOff x="1230086" y="1785257"/>
            <a:chExt cx="179614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Tokyo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317" y="2329976"/>
            <a:ext cx="7180427" cy="830997"/>
            <a:chOff x="363373" y="2525685"/>
            <a:chExt cx="7180427" cy="830997"/>
          </a:xfrm>
        </p:grpSpPr>
        <p:grpSp>
          <p:nvGrpSpPr>
            <p:cNvPr id="2" name="Group 1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people of Quang Nam are proud of their ancient town,               .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709057" y="3200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72884" y="3297894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Hoi An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99666" y="3291556"/>
            <a:ext cx="1796143" cy="461665"/>
            <a:chOff x="1230086" y="1785257"/>
            <a:chExt cx="179614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Sa Pa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72008" y="3291556"/>
            <a:ext cx="1796143" cy="461665"/>
            <a:chOff x="1230086" y="1785257"/>
            <a:chExt cx="179614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Bach Ma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5478501" y="4397826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51111" y="4528489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Indonesia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77893" y="4522151"/>
            <a:ext cx="2645230" cy="461665"/>
            <a:chOff x="1230086" y="1785257"/>
            <a:chExt cx="2645230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6" y="1785257"/>
              <a:ext cx="2264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Philippines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3123" y="4522151"/>
            <a:ext cx="2009702" cy="461665"/>
            <a:chOff x="1230086" y="1785257"/>
            <a:chExt cx="2009702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1628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Cambodia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3" y="5288687"/>
            <a:ext cx="6869272" cy="470318"/>
            <a:chOff x="685414" y="6027003"/>
            <a:chExt cx="6869272" cy="470318"/>
          </a:xfrm>
        </p:grpSpPr>
        <p:grpSp>
          <p:nvGrpSpPr>
            <p:cNvPr id="5" name="Group 4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For children, California is famous for its                 .</a:t>
                </a: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 flipV="1">
              <a:off x="6161326" y="6346371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46968" y="5887281"/>
            <a:ext cx="2688784" cy="461665"/>
            <a:chOff x="1230086" y="1785257"/>
            <a:chExt cx="2688784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Disneyland Park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35749" y="5880943"/>
            <a:ext cx="3069784" cy="461665"/>
            <a:chOff x="1230086" y="1785257"/>
            <a:chExt cx="3069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6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Golden Gate Bridge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27331" y="5880943"/>
            <a:ext cx="2516668" cy="461665"/>
            <a:chOff x="1230086" y="1785257"/>
            <a:chExt cx="2516668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C.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135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national parks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2677893" y="168094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72884" y="3320141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42082" y="4537592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53177" y="5928282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6968" y="1708196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561121" y="169174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699666" y="3300857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572008" y="3320141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33300" y="455958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677893" y="4558904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435749" y="593337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644799" y="5928282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2721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904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87586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5" y="583578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78763"/>
            <a:ext cx="3756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pair. Look at the picture below and say what you think by using exclamations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You may use the suggestions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Write the names of the landmarks under the correct pictures.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960244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names of the landmarks in </a:t>
            </a:r>
            <a:r>
              <a:rPr lang="en-US" b="1">
                <a:solidFill>
                  <a:srgbClr val="F47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for the descriptions.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0557" y="5806023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Read the questions and circle the correct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City landmarks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8940" y="1157167"/>
            <a:ext cx="284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148" y="1945527"/>
            <a:ext cx="5527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/>
              <a:t>Expressing exclamations with </a:t>
            </a:r>
            <a:r>
              <a:rPr lang="en-US" sz="2600" b="1" i="1"/>
              <a:t>What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70" y="2557009"/>
            <a:ext cx="4271460" cy="41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-108858"/>
            <a:ext cx="9361714" cy="70622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4179" y="3933994"/>
            <a:ext cx="3004456" cy="652428"/>
            <a:chOff x="5040087" y="3373051"/>
            <a:chExt cx="3004456" cy="652428"/>
          </a:xfrm>
        </p:grpSpPr>
        <p:sp>
          <p:nvSpPr>
            <p:cNvPr id="6" name="Rectangle 5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F16649"/>
            </a:solidFill>
            <a:ln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2476" y="3415119"/>
              <a:ext cx="2307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 nice city!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7759" y="4817415"/>
            <a:ext cx="3004456" cy="652428"/>
            <a:chOff x="5040087" y="3373051"/>
            <a:chExt cx="3004456" cy="652428"/>
          </a:xfrm>
        </p:grpSpPr>
        <p:sp>
          <p:nvSpPr>
            <p:cNvPr id="16" name="Rectangle 15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EF008D"/>
            </a:solidFill>
            <a:ln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6" y="3415119"/>
              <a:ext cx="2413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 clear sky!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9858" y="5700836"/>
            <a:ext cx="3283729" cy="652428"/>
            <a:chOff x="5040087" y="3373051"/>
            <a:chExt cx="3283729" cy="652428"/>
          </a:xfrm>
        </p:grpSpPr>
        <p:sp>
          <p:nvSpPr>
            <p:cNvPr id="21" name="Rectangle 20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59829" y="3373051"/>
              <a:ext cx="3014960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5183" y="3433990"/>
              <a:ext cx="2748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tall buildings!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0765" y="343465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13704C-BB60-484B-861F-5E73430A0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ABC1E57-AC73-46FF-BB34-233AD3C00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95361E-AF1B-4C78-A8E5-AECCAAF89EBA}"/>
              </a:ext>
            </a:extLst>
          </p:cNvPr>
          <p:cNvSpPr txBox="1"/>
          <p:nvPr/>
        </p:nvSpPr>
        <p:spPr>
          <a:xfrm>
            <a:off x="827313" y="184760"/>
            <a:ext cx="80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pic>
        <p:nvPicPr>
          <p:cNvPr id="2" name="B2_18">
            <a:hlinkClick r:id="" action="ppaction://media"/>
            <a:extLst>
              <a:ext uri="{FF2B5EF4-FFF2-40B4-BE49-F238E27FC236}">
                <a16:creationId xmlns:a16="http://schemas.microsoft.com/office/drawing/2014/main" xmlns="" id="{00F18287-ED33-4882-9E40-B35779B6C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8375" y="214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717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6084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pair. Look at the picture below and say what you think by using exclamations with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What.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 may use the suggestions below.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961" y="1929853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happy / beautiful children</a:t>
            </a:r>
            <a:endParaRPr lang="en-US" sz="2400" i="1"/>
          </a:p>
        </p:txBody>
      </p:sp>
      <p:sp>
        <p:nvSpPr>
          <p:cNvPr id="69" name="TextBox 68"/>
          <p:cNvSpPr txBox="1"/>
          <p:nvPr/>
        </p:nvSpPr>
        <p:spPr>
          <a:xfrm>
            <a:off x="478961" y="2976840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colourful / nice picture</a:t>
            </a:r>
            <a:endParaRPr lang="en-US" sz="2400" i="1"/>
          </a:p>
        </p:txBody>
      </p:sp>
      <p:sp>
        <p:nvSpPr>
          <p:cNvPr id="70" name="TextBox 69"/>
          <p:cNvSpPr txBox="1"/>
          <p:nvPr/>
        </p:nvSpPr>
        <p:spPr>
          <a:xfrm>
            <a:off x="478961" y="4051905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sunny / beautiful weather</a:t>
            </a:r>
            <a:endParaRPr lang="en-US" sz="2400" i="1"/>
          </a:p>
        </p:txBody>
      </p:sp>
      <p:sp>
        <p:nvSpPr>
          <p:cNvPr id="71" name="TextBox 70"/>
          <p:cNvSpPr txBox="1"/>
          <p:nvPr/>
        </p:nvSpPr>
        <p:spPr>
          <a:xfrm>
            <a:off x="478962" y="5028530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small / cute boy</a:t>
            </a:r>
            <a:endParaRPr lang="en-US" sz="2400" i="1"/>
          </a:p>
        </p:txBody>
      </p:sp>
      <p:sp>
        <p:nvSpPr>
          <p:cNvPr id="72" name="TextBox 71"/>
          <p:cNvSpPr txBox="1"/>
          <p:nvPr/>
        </p:nvSpPr>
        <p:spPr>
          <a:xfrm>
            <a:off x="478963" y="5933167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beautiful / colourful apple trees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6" y="2039386"/>
            <a:ext cx="4740661" cy="31609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869" y="114580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happy / beautiful children</a:t>
            </a:r>
            <a:endParaRPr lang="en-US" sz="2400" i="1"/>
          </a:p>
        </p:txBody>
      </p:sp>
      <p:sp>
        <p:nvSpPr>
          <p:cNvPr id="69" name="TextBox 68"/>
          <p:cNvSpPr txBox="1"/>
          <p:nvPr/>
        </p:nvSpPr>
        <p:spPr>
          <a:xfrm>
            <a:off x="10868" y="607768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colourful / nice picture</a:t>
            </a:r>
            <a:endParaRPr lang="en-US" sz="2400" i="1"/>
          </a:p>
        </p:txBody>
      </p:sp>
      <p:sp>
        <p:nvSpPr>
          <p:cNvPr id="70" name="TextBox 69"/>
          <p:cNvSpPr txBox="1"/>
          <p:nvPr/>
        </p:nvSpPr>
        <p:spPr>
          <a:xfrm>
            <a:off x="10867" y="1057624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sunny / beautiful weather</a:t>
            </a:r>
            <a:endParaRPr lang="en-US" sz="2400" i="1"/>
          </a:p>
        </p:txBody>
      </p:sp>
      <p:sp>
        <p:nvSpPr>
          <p:cNvPr id="71" name="TextBox 70"/>
          <p:cNvSpPr txBox="1"/>
          <p:nvPr/>
        </p:nvSpPr>
        <p:spPr>
          <a:xfrm>
            <a:off x="10867" y="1557686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small / cute boy</a:t>
            </a:r>
            <a:endParaRPr lang="en-US" sz="2400" i="1"/>
          </a:p>
        </p:txBody>
      </p:sp>
      <p:sp>
        <p:nvSpPr>
          <p:cNvPr id="72" name="TextBox 71"/>
          <p:cNvSpPr txBox="1"/>
          <p:nvPr/>
        </p:nvSpPr>
        <p:spPr>
          <a:xfrm>
            <a:off x="10867" y="2027365"/>
            <a:ext cx="70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beautiful / colourful apple trees</a:t>
            </a:r>
            <a:endParaRPr lang="en-US" sz="24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7" y="114580"/>
            <a:ext cx="3668768" cy="2446205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543" y="2956211"/>
            <a:ext cx="9056914" cy="374468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489" y="33952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489" y="40214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489" y="46415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489" y="52615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489" y="58878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9676" y="3856896"/>
            <a:ext cx="734992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0562" y="4478227"/>
            <a:ext cx="734992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7037" y="5087369"/>
            <a:ext cx="734992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7037" y="5723210"/>
            <a:ext cx="734992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7037" y="6349468"/>
            <a:ext cx="7349925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names of the landmarks under the correct pictures.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52058" y="1273206"/>
            <a:ext cx="5758542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28458" y="1327631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Eiffel Tower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28458" y="1675968"/>
            <a:ext cx="32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Sydney Opera House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11890" y="132763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Big Ben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11890" y="1675968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Merlion</a:t>
            </a:r>
            <a:endParaRPr lang="en-US" sz="2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7" y="2396528"/>
            <a:ext cx="2340429" cy="1554464"/>
          </a:xfrm>
          <a:prstGeom prst="round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9" y="2342665"/>
            <a:ext cx="2079569" cy="1560286"/>
          </a:xfrm>
          <a:prstGeom prst="round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4" y="4584220"/>
            <a:ext cx="2258063" cy="1495966"/>
          </a:xfrm>
          <a:prstGeom prst="round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25" y="4552060"/>
            <a:ext cx="2340429" cy="1560286"/>
          </a:xfrm>
          <a:prstGeom prst="round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33840" y="3953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489720" y="431553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65736" y="3953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618836" y="4260938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5478" y="61123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485597" y="6453858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38050" y="61123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587417" y="6426562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2102" y="1079134"/>
            <a:ext cx="275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City landmarks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76054" y="6112345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Eiffel Tower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15" y="6038359"/>
            <a:ext cx="28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Sydney Opera 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House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6031" y="3959037"/>
            <a:ext cx="121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Big Ben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08670" y="3950992"/>
            <a:ext cx="13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</a:rPr>
              <a:t>Merlion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the landmarks in </a:t>
            </a:r>
            <a:r>
              <a:rPr lang="en-US" sz="2600" b="1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descriptions.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9"/>
          <a:stretch/>
        </p:blipFill>
        <p:spPr>
          <a:xfrm>
            <a:off x="0" y="1293630"/>
            <a:ext cx="4572000" cy="25816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" y="4035129"/>
            <a:ext cx="4488775" cy="24636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3631"/>
            <a:ext cx="4572000" cy="2581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25" y="4035129"/>
            <a:ext cx="4488775" cy="246364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3225" y="1628500"/>
            <a:ext cx="4006976" cy="1785104"/>
            <a:chOff x="363373" y="1213760"/>
            <a:chExt cx="4006976" cy="1785104"/>
          </a:xfrm>
        </p:grpSpPr>
        <p:sp>
          <p:nvSpPr>
            <p:cNvPr id="72" name="TextBox 7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2131" y="1213760"/>
              <a:ext cx="359821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/>
                <a:t> </a:t>
              </a:r>
              <a:endParaRPr lang="en-US" sz="2200" dirty="0" smtClean="0"/>
            </a:p>
            <a:p>
              <a:pPr algn="just"/>
              <a:r>
                <a:rPr lang="en-US" sz="2200" dirty="0" smtClean="0"/>
                <a:t>This tower is on the bank of the River Thames in London. In the tower, there’s a big clock and a bell. </a:t>
              </a:r>
              <a:endParaRPr lang="en-US" sz="2200" i="1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01599" y="196274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19994" y="4340438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8752" y="4291451"/>
            <a:ext cx="3837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It’s a theatre on Sydney </a:t>
            </a:r>
            <a:r>
              <a:rPr lang="en-US" sz="2200" dirty="0" err="1"/>
              <a:t>Harbour</a:t>
            </a:r>
            <a:r>
              <a:rPr lang="en-US" sz="2200" dirty="0"/>
              <a:t>. Its roofs are white and look like shells. Visitors from all over the world come to see it.</a:t>
            </a:r>
            <a:endParaRPr lang="en-US" sz="2200" i="1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726359" y="4625700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02107" y="1677487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10865" y="1628500"/>
            <a:ext cx="38371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This famous tower is in Paris. Every year, millions of visitors climb to its top to see the whole view of Paris.</a:t>
            </a:r>
            <a:endParaRPr lang="en-US" sz="2200" i="1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5208472" y="196274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708769" y="4307537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10865" y="4307537"/>
            <a:ext cx="3837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It has the head of a lion and the body of a fish. It’s a famous landmark in Singapore.</a:t>
            </a:r>
            <a:endParaRPr lang="en-US" sz="2200" i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5215134" y="4592799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3799" y="1663262"/>
            <a:ext cx="17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Eiffel Tower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857" y="4298025"/>
            <a:ext cx="288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Sydney Opera </a:t>
            </a:r>
            <a:r>
              <a:rPr lang="en-US" sz="2400" dirty="0" smtClean="0">
                <a:solidFill>
                  <a:srgbClr val="00B050"/>
                </a:solidFill>
              </a:rPr>
              <a:t>House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977" y="1651942"/>
            <a:ext cx="121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Big Ben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7977" y="4268187"/>
            <a:ext cx="139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</a:rPr>
              <a:t>Merlion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510</Words>
  <Application>Microsoft Office PowerPoint</Application>
  <PresentationFormat>On-screen Show (4:3)</PresentationFormat>
  <Paragraphs>102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55</cp:revision>
  <dcterms:created xsi:type="dcterms:W3CDTF">2020-12-09T02:04:09Z</dcterms:created>
  <dcterms:modified xsi:type="dcterms:W3CDTF">2021-03-19T02:53:41Z</dcterms:modified>
</cp:coreProperties>
</file>