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6" r:id="rId3"/>
    <p:sldId id="257" r:id="rId4"/>
    <p:sldId id="258" r:id="rId5"/>
    <p:sldId id="259" r:id="rId6"/>
    <p:sldId id="260" r:id="rId7"/>
    <p:sldId id="261" r:id="rId8"/>
    <p:sldId id="262" r:id="rId9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00CC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678" y="-23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t>28/03/2018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709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t>28/03/2018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1728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t>28/03/2018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083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t>28/03/2018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292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t>28/03/2018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9357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t>28/03/2018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801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t>28/03/2018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1643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t>28/03/2018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071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t>28/03/2018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9122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t>28/03/2018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282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t>28/03/2018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7155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CAB675-0451-46BA-B838-2996E7357EA3}" type="datetimeFigureOut">
              <a:rPr lang="en-US" smtClean="0"/>
              <a:t>28/03/2018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664AD2-069D-416A-AF7A-E600FA375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304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1.xml"/><Relationship Id="rId7" Type="http://schemas.openxmlformats.org/officeDocument/2006/relationships/slide" Target="slide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10" Type="http://schemas.openxmlformats.org/officeDocument/2006/relationships/image" Target="../media/image4.png"/><Relationship Id="rId4" Type="http://schemas.openxmlformats.org/officeDocument/2006/relationships/image" Target="../media/image1.jpeg"/><Relationship Id="rId9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13" Type="http://schemas.microsoft.com/office/2007/relationships/hdphoto" Target="../media/hdphoto8.wdp"/><Relationship Id="rId18" Type="http://schemas.openxmlformats.org/officeDocument/2006/relationships/image" Target="../media/image13.png"/><Relationship Id="rId26" Type="http://schemas.microsoft.com/office/2007/relationships/hdphoto" Target="../media/hdphoto14.wdp"/><Relationship Id="rId39" Type="http://schemas.microsoft.com/office/2007/relationships/hdphoto" Target="../media/hdphoto20.wdp"/><Relationship Id="rId21" Type="http://schemas.microsoft.com/office/2007/relationships/hdphoto" Target="../media/hdphoto12.wdp"/><Relationship Id="rId34" Type="http://schemas.microsoft.com/office/2007/relationships/hdphoto" Target="../media/hdphoto18.wdp"/><Relationship Id="rId42" Type="http://schemas.microsoft.com/office/2007/relationships/hdphoto" Target="../media/hdphoto21.wdp"/><Relationship Id="rId47" Type="http://schemas.openxmlformats.org/officeDocument/2006/relationships/image" Target="../media/image27.png"/><Relationship Id="rId50" Type="http://schemas.openxmlformats.org/officeDocument/2006/relationships/image" Target="../media/image28.png"/><Relationship Id="rId55" Type="http://schemas.openxmlformats.org/officeDocument/2006/relationships/slide" Target="slide7.xml"/><Relationship Id="rId7" Type="http://schemas.microsoft.com/office/2007/relationships/hdphoto" Target="../media/hdphoto5.wdp"/><Relationship Id="rId12" Type="http://schemas.openxmlformats.org/officeDocument/2006/relationships/image" Target="../media/image10.png"/><Relationship Id="rId17" Type="http://schemas.microsoft.com/office/2007/relationships/hdphoto" Target="../media/hdphoto10.wdp"/><Relationship Id="rId25" Type="http://schemas.openxmlformats.org/officeDocument/2006/relationships/image" Target="../media/image17.png"/><Relationship Id="rId33" Type="http://schemas.openxmlformats.org/officeDocument/2006/relationships/image" Target="../media/image21.png"/><Relationship Id="rId38" Type="http://schemas.openxmlformats.org/officeDocument/2006/relationships/image" Target="../media/image24.png"/><Relationship Id="rId46" Type="http://schemas.openxmlformats.org/officeDocument/2006/relationships/slide" Target="slide4.xml"/><Relationship Id="rId2" Type="http://schemas.openxmlformats.org/officeDocument/2006/relationships/image" Target="../media/image5.png"/><Relationship Id="rId16" Type="http://schemas.openxmlformats.org/officeDocument/2006/relationships/image" Target="../media/image12.png"/><Relationship Id="rId20" Type="http://schemas.openxmlformats.org/officeDocument/2006/relationships/image" Target="../media/image14.png"/><Relationship Id="rId29" Type="http://schemas.openxmlformats.org/officeDocument/2006/relationships/image" Target="../media/image19.png"/><Relationship Id="rId41" Type="http://schemas.openxmlformats.org/officeDocument/2006/relationships/image" Target="../media/image25.png"/><Relationship Id="rId54" Type="http://schemas.microsoft.com/office/2007/relationships/hdphoto" Target="../media/hdphoto25.wd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microsoft.com/office/2007/relationships/hdphoto" Target="../media/hdphoto7.wdp"/><Relationship Id="rId24" Type="http://schemas.openxmlformats.org/officeDocument/2006/relationships/image" Target="../media/image16.png"/><Relationship Id="rId32" Type="http://schemas.microsoft.com/office/2007/relationships/hdphoto" Target="../media/hdphoto17.wdp"/><Relationship Id="rId37" Type="http://schemas.microsoft.com/office/2007/relationships/hdphoto" Target="../media/hdphoto19.wdp"/><Relationship Id="rId40" Type="http://schemas.openxmlformats.org/officeDocument/2006/relationships/slide" Target="slide8.xml"/><Relationship Id="rId45" Type="http://schemas.microsoft.com/office/2007/relationships/hdphoto" Target="../media/hdphoto22.wdp"/><Relationship Id="rId53" Type="http://schemas.openxmlformats.org/officeDocument/2006/relationships/image" Target="../media/image29.png"/><Relationship Id="rId5" Type="http://schemas.microsoft.com/office/2007/relationships/hdphoto" Target="../media/hdphoto4.wdp"/><Relationship Id="rId15" Type="http://schemas.microsoft.com/office/2007/relationships/hdphoto" Target="../media/hdphoto9.wdp"/><Relationship Id="rId23" Type="http://schemas.microsoft.com/office/2007/relationships/hdphoto" Target="../media/hdphoto13.wdp"/><Relationship Id="rId28" Type="http://schemas.microsoft.com/office/2007/relationships/hdphoto" Target="../media/hdphoto15.wdp"/><Relationship Id="rId36" Type="http://schemas.openxmlformats.org/officeDocument/2006/relationships/image" Target="../media/image23.png"/><Relationship Id="rId49" Type="http://schemas.openxmlformats.org/officeDocument/2006/relationships/slide" Target="slide5.xml"/><Relationship Id="rId57" Type="http://schemas.microsoft.com/office/2007/relationships/hdphoto" Target="../media/hdphoto26.wdp"/><Relationship Id="rId10" Type="http://schemas.openxmlformats.org/officeDocument/2006/relationships/image" Target="../media/image9.png"/><Relationship Id="rId19" Type="http://schemas.microsoft.com/office/2007/relationships/hdphoto" Target="../media/hdphoto11.wdp"/><Relationship Id="rId31" Type="http://schemas.openxmlformats.org/officeDocument/2006/relationships/image" Target="../media/image20.png"/><Relationship Id="rId44" Type="http://schemas.openxmlformats.org/officeDocument/2006/relationships/image" Target="../media/image26.png"/><Relationship Id="rId52" Type="http://schemas.openxmlformats.org/officeDocument/2006/relationships/slide" Target="slide6.xml"/><Relationship Id="rId4" Type="http://schemas.openxmlformats.org/officeDocument/2006/relationships/image" Target="../media/image6.png"/><Relationship Id="rId9" Type="http://schemas.microsoft.com/office/2007/relationships/hdphoto" Target="../media/hdphoto6.wdp"/><Relationship Id="rId14" Type="http://schemas.openxmlformats.org/officeDocument/2006/relationships/image" Target="../media/image11.png"/><Relationship Id="rId22" Type="http://schemas.openxmlformats.org/officeDocument/2006/relationships/image" Target="../media/image15.png"/><Relationship Id="rId27" Type="http://schemas.openxmlformats.org/officeDocument/2006/relationships/image" Target="../media/image18.png"/><Relationship Id="rId30" Type="http://schemas.microsoft.com/office/2007/relationships/hdphoto" Target="../media/hdphoto16.wdp"/><Relationship Id="rId35" Type="http://schemas.openxmlformats.org/officeDocument/2006/relationships/image" Target="../media/image22.png"/><Relationship Id="rId43" Type="http://schemas.openxmlformats.org/officeDocument/2006/relationships/slide" Target="slide3.xml"/><Relationship Id="rId48" Type="http://schemas.microsoft.com/office/2007/relationships/hdphoto" Target="../media/hdphoto23.wdp"/><Relationship Id="rId56" Type="http://schemas.openxmlformats.org/officeDocument/2006/relationships/image" Target="../media/image30.png"/><Relationship Id="rId8" Type="http://schemas.openxmlformats.org/officeDocument/2006/relationships/image" Target="../media/image8.png"/><Relationship Id="rId51" Type="http://schemas.microsoft.com/office/2007/relationships/hdphoto" Target="../media/hdphoto24.wdp"/><Relationship Id="rId3" Type="http://schemas.microsoft.com/office/2007/relationships/hdphoto" Target="../media/hdphoto3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27.wdp"/><Relationship Id="rId5" Type="http://schemas.openxmlformats.org/officeDocument/2006/relationships/image" Target="../media/image33.png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27.wdp"/><Relationship Id="rId5" Type="http://schemas.openxmlformats.org/officeDocument/2006/relationships/image" Target="../media/image33.png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27.wdp"/><Relationship Id="rId5" Type="http://schemas.openxmlformats.org/officeDocument/2006/relationships/image" Target="../media/image33.png"/><Relationship Id="rId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27.wdp"/><Relationship Id="rId5" Type="http://schemas.openxmlformats.org/officeDocument/2006/relationships/image" Target="../media/image33.png"/><Relationship Id="rId4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27.wdp"/><Relationship Id="rId5" Type="http://schemas.openxmlformats.org/officeDocument/2006/relationships/image" Target="../media/image33.png"/><Relationship Id="rId4" Type="http://schemas.openxmlformats.org/officeDocument/2006/relationships/slide" Target="slid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27.wdp"/><Relationship Id="rId5" Type="http://schemas.openxmlformats.org/officeDocument/2006/relationships/image" Target="../media/image33.png"/><Relationship Id="rId4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Nong trai\old-mcdonalds-farm-plai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0500"/>
            <a:ext cx="9144000" cy="535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DMIN\Desktop\Tai nguyen thiet ke tro choi\Bảng gỗ\canstock6432558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47333" y1="88732" x2="44667" y2="93662"/>
                        <a14:backgroundMark x1="37333" y1="90141" x2="38667" y2="91549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562350"/>
            <a:ext cx="2057400" cy="1950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77638" y="3943350"/>
            <a:ext cx="183736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9900"/>
                </a:solidFill>
                <a:latin typeface="UTM Azuki" panose="02040603050506020204" pitchFamily="18" charset="0"/>
              </a:rPr>
              <a:t>XÂY DỰNG</a:t>
            </a:r>
          </a:p>
          <a:p>
            <a:pPr algn="ctr"/>
            <a:r>
              <a:rPr lang="en-US" sz="2800" dirty="0" smtClean="0">
                <a:solidFill>
                  <a:srgbClr val="009900"/>
                </a:solidFill>
                <a:latin typeface="UTM Azuki" panose="02040603050506020204" pitchFamily="18" charset="0"/>
              </a:rPr>
              <a:t>NÔNG TRẠI</a:t>
            </a:r>
            <a:endParaRPr lang="en-US" sz="2800" dirty="0">
              <a:solidFill>
                <a:srgbClr val="009900"/>
              </a:solidFill>
              <a:latin typeface="UTM Azuki" panose="02040603050506020204" pitchFamily="18" charset="0"/>
            </a:endParaRPr>
          </a:p>
        </p:txBody>
      </p:sp>
      <p:pic>
        <p:nvPicPr>
          <p:cNvPr id="3076" name="Picture 4" descr="C:\Users\ADMIN\Desktop\Tai nguyen thiet ke tro choi\Bảng gỗ\bat dau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16246"/>
            <a:ext cx="1709737" cy="72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Zen Garden In-Game - Laura Shigihara - NhacCuaTu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9677400" y="450515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225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50">
                <p:cTn id="15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Nong trai\transcoder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1258" y="0"/>
            <a:ext cx="9405258" cy="5290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2" descr="C:\Users\ADMIN\Desktop\Nong trai\dep-of-vector-farm-animals (5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36290" y1="85824" x2="63306" y2="942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5276" y="911389"/>
            <a:ext cx="806324" cy="84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5" descr="C:\Users\ADMIN\Desktop\Nong trai\bauernhof-gegenstände-43016029 (2)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211" b="100000" l="0" r="1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656814"/>
            <a:ext cx="1749415" cy="5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15" descr="C:\Users\ADMIN\Desktop\Nong trai\bauernhof-gegenstände-43016029 (2)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211" b="100000" l="0" r="1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2756699"/>
            <a:ext cx="2558143" cy="767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Kết quả hình ảnh cho tree apple cartoon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25240" y1="8836" x2="7348" y2="27209"/>
                        <a14:foregroundMark x1="15176" y1="15708" x2="5112" y2="26087"/>
                        <a14:foregroundMark x1="6869" y1="31136" x2="1597" y2="39972"/>
                        <a14:foregroundMark x1="7348" y1="43338" x2="7348" y2="49930"/>
                        <a14:foregroundMark x1="33067" y1="7714" x2="70128" y2="5470"/>
                        <a14:foregroundMark x1="40415" y1="4628" x2="53994" y2="3506"/>
                        <a14:foregroundMark x1="79393" y1="10379" x2="90256" y2="25386"/>
                        <a14:foregroundMark x1="91054" y1="20757" x2="96326" y2="457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540019"/>
            <a:ext cx="895577" cy="1020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Kết quả hình ảnh cho tree apple cartoon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25240" y1="8836" x2="7348" y2="27209"/>
                        <a14:foregroundMark x1="15176" y1="15708" x2="5112" y2="26087"/>
                        <a14:foregroundMark x1="6869" y1="31136" x2="1597" y2="39972"/>
                        <a14:foregroundMark x1="7348" y1="43338" x2="7348" y2="49930"/>
                        <a14:foregroundMark x1="33067" y1="7714" x2="70128" y2="5470"/>
                        <a14:foregroundMark x1="40415" y1="4628" x2="53994" y2="3506"/>
                        <a14:foregroundMark x1="79393" y1="10379" x2="90256" y2="25386"/>
                        <a14:foregroundMark x1="91054" y1="20757" x2="96326" y2="457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411442" y="-323850"/>
            <a:ext cx="1580158" cy="1859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11" descr="C:\Users\ADMIN\Desktop\Nong trai\dep-of-vector-farm-animals (4)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3030" r="100000">
                        <a14:foregroundMark x1="81818" y1="48630" x2="82727" y2="51712"/>
                        <a14:foregroundMark x1="89394" y1="48630" x2="87879" y2="51370"/>
                        <a14:foregroundMark x1="70000" y1="25342" x2="60909" y2="39726"/>
                        <a14:foregroundMark x1="70000" y1="63699" x2="77273" y2="58219"/>
                        <a14:foregroundMark x1="82424" y1="52740" x2="77273" y2="57534"/>
                        <a14:backgroundMark x1="10909" y1="52055" x2="13939" y2="52397"/>
                        <a14:backgroundMark x1="19091" y1="59932" x2="18182" y2="61986"/>
                        <a14:backgroundMark x1="15152" y1="67123" x2="15455" y2="68493"/>
                        <a14:backgroundMark x1="34545" y1="48288" x2="30606" y2="48288"/>
                        <a14:backgroundMark x1="33636" y1="43836" x2="31818" y2="43493"/>
                        <a14:backgroundMark x1="37576" y1="39726" x2="33939" y2="38356"/>
                        <a14:backgroundMark x1="34848" y1="32534" x2="32121" y2="32534"/>
                        <a14:backgroundMark x1="40000" y1="30137" x2="36667" y2="29110"/>
                        <a14:backgroundMark x1="36364" y1="52740" x2="34848" y2="53082"/>
                        <a14:backgroundMark x1="43030" y1="19521" x2="39394" y2="19178"/>
                        <a14:backgroundMark x1="77576" y1="16438" x2="80303" y2="17123"/>
                        <a14:backgroundMark x1="76364" y1="10616" x2="80606" y2="10616"/>
                        <a14:backgroundMark x1="83939" y1="46233" x2="83333" y2="46918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0" y="1456987"/>
            <a:ext cx="1001485" cy="886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22" descr="C:\Users\ADMIN\Desktop\Nong trai\2.jpg"/>
          <p:cNvPicPr>
            <a:picLocks noChangeAspect="1" noChangeArrowheads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100000">
                        <a14:foregroundMark x1="9220" y1="40559" x2="10638" y2="62937"/>
                        <a14:foregroundMark x1="12766" y1="67133" x2="26241" y2="82517"/>
                        <a14:foregroundMark x1="28369" y1="85315" x2="34752" y2="88112"/>
                        <a14:foregroundMark x1="76596" y1="83916" x2="71631" y2="85315"/>
                        <a14:foregroundMark x1="92908" y1="37063" x2="92908" y2="49650"/>
                        <a14:foregroundMark x1="90780" y1="60839" x2="85816" y2="74126"/>
                        <a14:foregroundMark x1="68085" y1="9790" x2="73050" y2="13287"/>
                        <a14:foregroundMark x1="24113" y1="15385" x2="19858" y2="20979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5914" y="-19050"/>
            <a:ext cx="596871" cy="605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15" descr="C:\Users\ADMIN\Desktop\Nong trai\bauernhof-gegenstände-43016029 (2)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211" b="100000" l="0" r="1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5943" y="2035703"/>
            <a:ext cx="1749415" cy="5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14" descr="C:\Users\ADMIN\Desktop\Nong trai\58fefc29c5857 (3)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8271" b="96241" l="0" r="97867">
                        <a14:foregroundMark x1="73600" y1="72932" x2="85333" y2="74436"/>
                        <a14:foregroundMark x1="40267" y1="27444" x2="44267" y2="37970"/>
                        <a14:foregroundMark x1="65867" y1="25188" x2="64800" y2="402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190750"/>
            <a:ext cx="1136392" cy="805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14" descr="C:\Users\ADMIN\Desktop\Nong trai\58fefc29c5857 (3)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8271" b="96241" l="0" r="97867">
                        <a14:foregroundMark x1="73600" y1="72932" x2="85333" y2="74436"/>
                        <a14:foregroundMark x1="40267" y1="27444" x2="44267" y2="37970"/>
                        <a14:foregroundMark x1="65867" y1="25188" x2="64800" y2="402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48442" y="2146754"/>
            <a:ext cx="1066800" cy="732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20" descr="C:\Users\ADMIN\Desktop\Nong trai\472224296 (4).jpg"/>
          <p:cNvPicPr>
            <a:picLocks noChangeAspect="1" noChangeArrowheads="1"/>
          </p:cNvPicPr>
          <p:nvPr/>
        </p:nvPicPr>
        <p:blipFill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0" b="100000" l="0" r="100000">
                        <a14:foregroundMark x1="26950" y1="13986" x2="9929" y2="34266"/>
                        <a14:foregroundMark x1="31915" y1="10490" x2="46099" y2="6993"/>
                        <a14:foregroundMark x1="59574" y1="8392" x2="81560" y2="18881"/>
                        <a14:foregroundMark x1="68794" y1="9790" x2="73759" y2="13287"/>
                        <a14:foregroundMark x1="86525" y1="27972" x2="92908" y2="37063"/>
                        <a14:foregroundMark x1="93617" y1="44755" x2="90780" y2="63636"/>
                        <a14:foregroundMark x1="87943" y1="71329" x2="70213" y2="88112"/>
                        <a14:foregroundMark x1="70213" y1="88112" x2="41135" y2="90909"/>
                        <a14:foregroundMark x1="14894" y1="67133" x2="32624" y2="86713"/>
                        <a14:foregroundMark x1="9220" y1="39161" x2="10638" y2="61538"/>
                        <a14:foregroundMark x1="15603" y1="72028" x2="19149" y2="755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343" y="-19050"/>
            <a:ext cx="596871" cy="605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5" descr="C:\Users\ADMIN\Desktop\Nong trai\barn-clipart-old-macdonald-2a.jpg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0" b="100000" l="0" r="100000">
                        <a14:foregroundMark x1="33832" y1="71453" x2="7065" y2="88205"/>
                        <a14:foregroundMark x1="92527" y1="76581" x2="32745" y2="93333"/>
                        <a14:foregroundMark x1="11957" y1="84444" x2="41304" y2="95385"/>
                        <a14:foregroundMark x1="11277" y1="94530" x2="38587" y2="95043"/>
                        <a14:foregroundMark x1="90761" y1="78632" x2="49049" y2="95897"/>
                        <a14:foregroundMark x1="28397" y1="47009" x2="28940" y2="73162"/>
                        <a14:foregroundMark x1="30842" y1="57094" x2="49321" y2="57436"/>
                        <a14:foregroundMark x1="49457" y1="58462" x2="45652" y2="84103"/>
                        <a14:foregroundMark x1="79891" y1="61026" x2="52310" y2="80342"/>
                        <a14:foregroundMark x1="58832" y1="57436" x2="77174" y2="75214"/>
                        <a14:foregroundMark x1="69158" y1="57436" x2="59375" y2="64444"/>
                      </a14:backgroundRemoval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209550"/>
            <a:ext cx="3071954" cy="2441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13" descr="C:\Users\ADMIN\Desktop\Nong trai\58fefc29c5857 (2).png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1294" y="1997885"/>
            <a:ext cx="1683906" cy="573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21" descr="C:\Users\ADMIN\Desktop\Nong trai\472224296 (5).jpg"/>
          <p:cNvPicPr>
            <a:picLocks noChangeAspect="1" noChangeArrowheads="1"/>
          </p:cNvPicPr>
          <p:nvPr/>
        </p:nvPicPr>
        <p:blipFill>
          <a:blip r:embed="rId25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-19050"/>
            <a:ext cx="591798" cy="574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9" descr="C:\Users\ADMIN\Desktop\Nong trai\dep-of-vector-farm-animals (2).jpg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2058" b="97942" l="0" r="100000">
                        <a14:foregroundMark x1="68731" y1="22222" x2="59752" y2="32510"/>
                        <a14:backgroundMark x1="11146" y1="52675" x2="9907" y2="53498"/>
                        <a14:backgroundMark x1="8669" y1="46502" x2="5263" y2="46502"/>
                        <a14:backgroundMark x1="5882" y1="41564" x2="7740" y2="41152"/>
                        <a14:backgroundMark x1="9907" y1="28395" x2="11146" y2="29630"/>
                        <a14:backgroundMark x1="7121" y1="32922" x2="8669" y2="33745"/>
                        <a14:backgroundMark x1="17957" y1="23045" x2="17337" y2="25514"/>
                        <a14:backgroundMark x1="22910" y1="22222" x2="21672" y2="24691"/>
                        <a14:backgroundMark x1="30031" y1="28807" x2="27864" y2="308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060911" y="2019694"/>
            <a:ext cx="765275" cy="669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17" descr="C:\Users\ADMIN\Desktop\Nong trai\472224296 (a6).jpg"/>
          <p:cNvPicPr>
            <a:picLocks noChangeAspect="1" noChangeArrowheads="1"/>
          </p:cNvPicPr>
          <p:nvPr/>
        </p:nvPicPr>
        <p:blipFill>
          <a:blip r:embed="rId29">
            <a:extLst>
              <a:ext uri="{BEBA8EAE-BF5A-486C-A8C5-ECC9F3942E4B}">
                <a14:imgProps xmlns:a14="http://schemas.microsoft.com/office/drawing/2010/main">
                  <a14:imgLayer r:embed="rId3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-19050"/>
            <a:ext cx="609600" cy="605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10" descr="C:\Users\ADMIN\Desktop\Nong trai\dep-of-vector-farm-animals (3).jpg"/>
          <p:cNvPicPr>
            <a:picLocks noChangeAspect="1" noChangeArrowheads="1"/>
          </p:cNvPicPr>
          <p:nvPr/>
        </p:nvPicPr>
        <p:blipFill>
          <a:blip r:embed="rId31">
            <a:extLst>
              <a:ext uri="{BEBA8EAE-BF5A-486C-A8C5-ECC9F3942E4B}">
                <a14:imgProps xmlns:a14="http://schemas.microsoft.com/office/drawing/2010/main">
                  <a14:imgLayer r:embed="rId32">
                    <a14:imgEffect>
                      <a14:backgroundRemoval t="1992" b="100000" l="3283" r="97475">
                        <a14:foregroundMark x1="40657" y1="28685" x2="39394" y2="48207"/>
                        <a14:foregroundMark x1="37374" y1="30279" x2="33586" y2="45020"/>
                        <a14:foregroundMark x1="30303" y1="8765" x2="31818" y2="19522"/>
                        <a14:foregroundMark x1="51010" y1="9960" x2="42172" y2="29482"/>
                        <a14:foregroundMark x1="90152" y1="66932" x2="92677" y2="67729"/>
                        <a14:foregroundMark x1="86616" y1="60956" x2="88131" y2="68127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22606">
            <a:off x="8490688" y="2354552"/>
            <a:ext cx="1964133" cy="1310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19" descr="C:\Users\ADMIN\Desktop\Nong trai\472224296 (3).jpg"/>
          <p:cNvPicPr>
            <a:picLocks noChangeAspect="1" noChangeArrowheads="1"/>
          </p:cNvPicPr>
          <p:nvPr/>
        </p:nvPicPr>
        <p:blipFill>
          <a:blip r:embed="rId33">
            <a:extLst>
              <a:ext uri="{BEBA8EAE-BF5A-486C-A8C5-ECC9F3942E4B}">
                <a14:imgProps xmlns:a14="http://schemas.microsoft.com/office/drawing/2010/main">
                  <a14:imgLayer r:embed="rId34">
                    <a14:imgEffect>
                      <a14:backgroundRemoval t="2143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0533" y="-19050"/>
            <a:ext cx="603071" cy="582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10" descr="C:\Users\ADMIN\Desktop\Nong trai\dep-of-vector-farm-animals (3).jpg"/>
          <p:cNvPicPr>
            <a:picLocks noChangeAspect="1" noChangeArrowheads="1"/>
          </p:cNvPicPr>
          <p:nvPr/>
        </p:nvPicPr>
        <p:blipFill>
          <a:blip r:embed="rId35">
            <a:extLst>
              <a:ext uri="{BEBA8EAE-BF5A-486C-A8C5-ECC9F3942E4B}">
                <a14:imgProps xmlns:a14="http://schemas.microsoft.com/office/drawing/2010/main">
                  <a14:imgLayer r:embed="rId32">
                    <a14:imgEffect>
                      <a14:backgroundRemoval t="1992" b="100000" l="3283" r="97475">
                        <a14:foregroundMark x1="40657" y1="28685" x2="39394" y2="48207"/>
                        <a14:foregroundMark x1="37374" y1="30279" x2="33586" y2="45020"/>
                        <a14:foregroundMark x1="30303" y1="8765" x2="31818" y2="19522"/>
                        <a14:foregroundMark x1="51010" y1="9960" x2="42172" y2="29482"/>
                        <a14:foregroundMark x1="90152" y1="66932" x2="92677" y2="67729"/>
                        <a14:foregroundMark x1="86616" y1="60956" x2="88131" y2="6812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22606" flipH="1">
            <a:off x="-1800294" y="3218800"/>
            <a:ext cx="1481647" cy="1143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16" descr="C:\Users\ADMIN\Desktop\Nong trai\il_fullxfull.1073011138_eng3 (2).jpg"/>
          <p:cNvPicPr>
            <a:picLocks noChangeAspect="1" noChangeArrowheads="1"/>
          </p:cNvPicPr>
          <p:nvPr/>
        </p:nvPicPr>
        <p:blipFill>
          <a:blip r:embed="rId36" cstate="print">
            <a:extLst>
              <a:ext uri="{BEBA8EAE-BF5A-486C-A8C5-ECC9F3942E4B}">
                <a14:imgProps xmlns:a14="http://schemas.microsoft.com/office/drawing/2010/main">
                  <a14:imgLayer r:embed="rId37">
                    <a14:imgEffect>
                      <a14:backgroundRemoval t="4531" b="97411" l="2732" r="9699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325" y="-19192"/>
            <a:ext cx="812475" cy="685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6" descr="C:\Users\ADMIN\Desktop\Nong trai\700_FO32939240_64b4071403327ba8edebdced5b1262a0.jpg"/>
          <p:cNvPicPr>
            <a:picLocks noChangeAspect="1" noChangeArrowheads="1"/>
          </p:cNvPicPr>
          <p:nvPr/>
        </p:nvPicPr>
        <p:blipFill>
          <a:blip r:embed="rId38" cstate="print">
            <a:extLst>
              <a:ext uri="{BEBA8EAE-BF5A-486C-A8C5-ECC9F3942E4B}">
                <a14:imgProps xmlns:a14="http://schemas.microsoft.com/office/drawing/2010/main">
                  <a14:imgLayer r:embed="rId39">
                    <a14:imgEffect>
                      <a14:backgroundRemoval t="178" b="94484" l="0" r="96751">
                        <a14:foregroundMark x1="63478" y1="22714" x2="71594" y2="24000"/>
                        <a14:backgroundMark x1="43333" y1="13143" x2="32174" y2="35571"/>
                        <a14:backgroundMark x1="43188" y1="10571" x2="14058" y2="34714"/>
                        <a14:backgroundMark x1="36087" y1="32143" x2="32754" y2="44714"/>
                        <a14:backgroundMark x1="49710" y1="4714" x2="47101" y2="19000"/>
                        <a14:backgroundMark x1="39420" y1="33429" x2="46087" y2="45143"/>
                        <a14:backgroundMark x1="52609" y1="23857" x2="52464" y2="31000"/>
                        <a14:backgroundMark x1="85507" y1="26286" x2="91304" y2="35429"/>
                        <a14:backgroundMark x1="52029" y1="56000" x2="52464" y2="60143"/>
                        <a14:backgroundMark x1="49565" y1="58857" x2="47391" y2="61000"/>
                        <a14:backgroundMark x1="46957" y1="62000" x2="44928" y2="64857"/>
                        <a14:backgroundMark x1="55217" y1="71286" x2="55797" y2="74714"/>
                        <a14:backgroundMark x1="44928" y1="71714" x2="44928" y2="72429"/>
                        <a14:backgroundMark x1="76232" y1="23714" x2="77246" y2="237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5973" y="2952750"/>
            <a:ext cx="2305050" cy="2338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ADMIN\Desktop\Tai nguyen thiet ke tro choi\Bảng gỗ\6.jpg">
            <a:hlinkClick r:id="rId40" action="ppaction://hlinksldjump"/>
          </p:cNvPr>
          <p:cNvPicPr>
            <a:picLocks noChangeAspect="1" noChangeArrowheads="1"/>
          </p:cNvPicPr>
          <p:nvPr/>
        </p:nvPicPr>
        <p:blipFill>
          <a:blip r:embed="rId41">
            <a:extLst>
              <a:ext uri="{BEBA8EAE-BF5A-486C-A8C5-ECC9F3942E4B}">
                <a14:imgProps xmlns:a14="http://schemas.microsoft.com/office/drawing/2010/main">
                  <a14:imgLayer r:embed="rId42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4180" y="514350"/>
            <a:ext cx="788574" cy="844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DMIN\Desktop\Tai nguyen thiet ke tro choi\Bảng gỗ\1.jpg">
            <a:hlinkClick r:id="rId43" action="ppaction://hlinksldjump"/>
          </p:cNvPr>
          <p:cNvPicPr>
            <a:picLocks noChangeAspect="1" noChangeArrowheads="1"/>
          </p:cNvPicPr>
          <p:nvPr/>
        </p:nvPicPr>
        <p:blipFill>
          <a:blip r:embed="rId44">
            <a:extLst>
              <a:ext uri="{BEBA8EAE-BF5A-486C-A8C5-ECC9F3942E4B}">
                <a14:imgProps xmlns:a14="http://schemas.microsoft.com/office/drawing/2010/main">
                  <a14:imgLayer r:embed="rId4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09" y="514350"/>
            <a:ext cx="826241" cy="844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ADMIN\Desktop\Tai nguyen thiet ke tro choi\Bảng gỗ\2.jpg">
            <a:hlinkClick r:id="rId46" action="ppaction://hlinksldjump"/>
          </p:cNvPr>
          <p:cNvPicPr>
            <a:picLocks noChangeAspect="1" noChangeArrowheads="1"/>
          </p:cNvPicPr>
          <p:nvPr/>
        </p:nvPicPr>
        <p:blipFill>
          <a:blip r:embed="rId47">
            <a:extLst>
              <a:ext uri="{BEBA8EAE-BF5A-486C-A8C5-ECC9F3942E4B}">
                <a14:imgProps xmlns:a14="http://schemas.microsoft.com/office/drawing/2010/main">
                  <a14:imgLayer r:embed="rId48">
                    <a14:imgEffect>
                      <a14:backgroundRemoval t="0" b="100000" l="0" r="9911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40019"/>
            <a:ext cx="781442" cy="836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ADMIN\Desktop\Tai nguyen thiet ke tro choi\Bảng gỗ\3.jpg">
            <a:hlinkClick r:id="rId49" action="ppaction://hlinksldjump"/>
          </p:cNvPr>
          <p:cNvPicPr>
            <a:picLocks noChangeAspect="1" noChangeArrowheads="1"/>
          </p:cNvPicPr>
          <p:nvPr/>
        </p:nvPicPr>
        <p:blipFill>
          <a:blip r:embed="rId50">
            <a:extLst>
              <a:ext uri="{BEBA8EAE-BF5A-486C-A8C5-ECC9F3942E4B}">
                <a14:imgProps xmlns:a14="http://schemas.microsoft.com/office/drawing/2010/main">
                  <a14:imgLayer r:embed="rId51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4747" y="487754"/>
            <a:ext cx="791253" cy="847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ADMIN\Desktop\Tai nguyen thiet ke tro choi\Bảng gỗ\4.jpg">
            <a:hlinkClick r:id="rId52" action="ppaction://hlinksldjump"/>
          </p:cNvPr>
          <p:cNvPicPr>
            <a:picLocks noChangeAspect="1" noChangeArrowheads="1"/>
          </p:cNvPicPr>
          <p:nvPr/>
        </p:nvPicPr>
        <p:blipFill>
          <a:blip r:embed="rId53">
            <a:extLst>
              <a:ext uri="{BEBA8EAE-BF5A-486C-A8C5-ECC9F3942E4B}">
                <a14:imgProps xmlns:a14="http://schemas.microsoft.com/office/drawing/2010/main">
                  <a14:imgLayer r:embed="rId54">
                    <a14:imgEffect>
                      <a14:backgroundRemoval t="0" b="9752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4164" y="527820"/>
            <a:ext cx="753836" cy="807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ADMIN\Desktop\Tai nguyen thiet ke tro choi\Bảng gỗ\5.jpg">
            <a:hlinkClick r:id="rId55" action="ppaction://hlinksldjump"/>
          </p:cNvPr>
          <p:cNvPicPr>
            <a:picLocks noChangeAspect="1" noChangeArrowheads="1"/>
          </p:cNvPicPr>
          <p:nvPr/>
        </p:nvPicPr>
        <p:blipFill>
          <a:blip r:embed="rId56">
            <a:extLst>
              <a:ext uri="{BEBA8EAE-BF5A-486C-A8C5-ECC9F3942E4B}">
                <a14:imgProps xmlns:a14="http://schemas.microsoft.com/office/drawing/2010/main">
                  <a14:imgLayer r:embed="rId57">
                    <a14:imgEffect>
                      <a14:backgroundRemoval t="3306" b="97521" l="0" r="9734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6164" y="527821"/>
            <a:ext cx="753836" cy="807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2797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46945E-18 -1.97531E-6 L 1.15347 -0.01697 " pathEditMode="relative" rAng="0" ptsTypes="AA">
                                      <p:cBhvr>
                                        <p:cTn id="14" dur="15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674" y="-864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8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8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8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800" fill="hold">
                                          <p:stCondLst>
                                            <p:cond delay="32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3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4.81481E-6 L -1.21093 0.04814 " pathEditMode="relative" rAng="0" ptsTypes="AA">
                                      <p:cBhvr>
                                        <p:cTn id="84" dur="35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556" y="2407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3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1.11214E-7 L 1.1908 -0.01483 " pathEditMode="relative" rAng="0" ptsTypes="AA">
                                      <p:cBhvr>
                                        <p:cTn id="94" dur="3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531" y="-741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0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2.86067E-6 L -1.19184 0.02471 " pathEditMode="relative" rAng="0" ptsTypes="AA">
                                      <p:cBhvr>
                                        <p:cTn id="111" dur="25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601" y="1236"/>
                                    </p:animMotion>
                                  </p:childTnLst>
                                </p:cTn>
                              </p:par>
                              <p:par>
                                <p:cTn id="1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Nong trai\8854787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23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-1314450"/>
            <a:ext cx="8534399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051905" y="1200150"/>
            <a:ext cx="51796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92047" y="2419350"/>
            <a:ext cx="42178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0000FF"/>
                </a:solidFill>
              </a:rPr>
              <a:t>Thầy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cô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điền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câu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trả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lời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vào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đây</a:t>
            </a:r>
            <a:endParaRPr lang="en-US" sz="2400" b="1" dirty="0">
              <a:solidFill>
                <a:srgbClr val="0000FF"/>
              </a:solidFill>
            </a:endParaRPr>
          </a:p>
        </p:txBody>
      </p:sp>
      <p:pic>
        <p:nvPicPr>
          <p:cNvPr id="1028" name="Picture 4" descr="C:\Users\ADMIN\Desktop\Tai nguyen thiet ke tro choi\Bảng gỗ\1a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97063" y1="54909" x2="81607" y2="92727"/>
                        <a14:foregroundMark x1="80835" y1="78545" x2="24575" y2="78545"/>
                        <a14:foregroundMark x1="24266" y1="77455" x2="13447" y2="93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0171" y="0"/>
            <a:ext cx="1600199" cy="680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4106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Nong trai\8854787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23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-1314450"/>
            <a:ext cx="8534399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051905" y="1200150"/>
            <a:ext cx="51796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92047" y="2419350"/>
            <a:ext cx="42178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0000FF"/>
                </a:solidFill>
              </a:rPr>
              <a:t>Thầy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cô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điền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câu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trả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lời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vào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đây</a:t>
            </a:r>
            <a:endParaRPr lang="en-US" sz="2400" b="1" dirty="0">
              <a:solidFill>
                <a:srgbClr val="0000FF"/>
              </a:solidFill>
            </a:endParaRPr>
          </a:p>
        </p:txBody>
      </p:sp>
      <p:pic>
        <p:nvPicPr>
          <p:cNvPr id="1028" name="Picture 4" descr="C:\Users\ADMIN\Desktop\Tai nguyen thiet ke tro choi\Bảng gỗ\1a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97063" y1="54909" x2="81607" y2="92727"/>
                        <a14:foregroundMark x1="80835" y1="78545" x2="24575" y2="78545"/>
                        <a14:foregroundMark x1="24266" y1="77455" x2="13447" y2="93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0171" y="0"/>
            <a:ext cx="1600199" cy="680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4528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Nong trai\8854787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23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-1314450"/>
            <a:ext cx="8534399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051905" y="1200150"/>
            <a:ext cx="51796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92047" y="2419350"/>
            <a:ext cx="42178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0000FF"/>
                </a:solidFill>
              </a:rPr>
              <a:t>Thầy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cô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điền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câu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trả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lời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vào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đây</a:t>
            </a:r>
            <a:endParaRPr lang="en-US" sz="2400" b="1" dirty="0">
              <a:solidFill>
                <a:srgbClr val="0000FF"/>
              </a:solidFill>
            </a:endParaRPr>
          </a:p>
        </p:txBody>
      </p:sp>
      <p:pic>
        <p:nvPicPr>
          <p:cNvPr id="1028" name="Picture 4" descr="C:\Users\ADMIN\Desktop\Tai nguyen thiet ke tro choi\Bảng gỗ\1a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97063" y1="54909" x2="81607" y2="92727"/>
                        <a14:foregroundMark x1="80835" y1="78545" x2="24575" y2="78545"/>
                        <a14:foregroundMark x1="24266" y1="77455" x2="13447" y2="93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0171" y="0"/>
            <a:ext cx="1600199" cy="680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4528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Nong trai\8854787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23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-1314450"/>
            <a:ext cx="8534399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051905" y="1200150"/>
            <a:ext cx="51796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92047" y="2419350"/>
            <a:ext cx="42178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0000FF"/>
                </a:solidFill>
              </a:rPr>
              <a:t>Thầy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cô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điền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câu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trả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lời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vào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đây</a:t>
            </a:r>
            <a:endParaRPr lang="en-US" sz="2400" b="1" dirty="0">
              <a:solidFill>
                <a:srgbClr val="0000FF"/>
              </a:solidFill>
            </a:endParaRPr>
          </a:p>
        </p:txBody>
      </p:sp>
      <p:pic>
        <p:nvPicPr>
          <p:cNvPr id="1028" name="Picture 4" descr="C:\Users\ADMIN\Desktop\Tai nguyen thiet ke tro choi\Bảng gỗ\1a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97063" y1="54909" x2="81607" y2="92727"/>
                        <a14:foregroundMark x1="80835" y1="78545" x2="24575" y2="78545"/>
                        <a14:foregroundMark x1="24266" y1="77455" x2="13447" y2="93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0171" y="0"/>
            <a:ext cx="1600199" cy="680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4528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Nong trai\8854787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23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-1314450"/>
            <a:ext cx="8534399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051905" y="1200150"/>
            <a:ext cx="51796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92047" y="2419350"/>
            <a:ext cx="42178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0000FF"/>
                </a:solidFill>
              </a:rPr>
              <a:t>Thầy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cô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điền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câu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trả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lời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vào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đây</a:t>
            </a:r>
            <a:endParaRPr lang="en-US" sz="2400" b="1" dirty="0">
              <a:solidFill>
                <a:srgbClr val="0000FF"/>
              </a:solidFill>
            </a:endParaRPr>
          </a:p>
        </p:txBody>
      </p:sp>
      <p:pic>
        <p:nvPicPr>
          <p:cNvPr id="1028" name="Picture 4" descr="C:\Users\ADMIN\Desktop\Tai nguyen thiet ke tro choi\Bảng gỗ\1a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97063" y1="54909" x2="81607" y2="92727"/>
                        <a14:foregroundMark x1="80835" y1="78545" x2="24575" y2="78545"/>
                        <a14:foregroundMark x1="24266" y1="77455" x2="13447" y2="93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0171" y="0"/>
            <a:ext cx="1600199" cy="680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4528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Nong trai\8854787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23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-1314450"/>
            <a:ext cx="8534399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051905" y="1200150"/>
            <a:ext cx="51796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92047" y="2419350"/>
            <a:ext cx="42178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0000FF"/>
                </a:solidFill>
              </a:rPr>
              <a:t>Thầy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cô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điền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câu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trả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lời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vào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đây</a:t>
            </a:r>
            <a:endParaRPr lang="en-US" sz="2400" b="1" dirty="0">
              <a:solidFill>
                <a:srgbClr val="0000FF"/>
              </a:solidFill>
            </a:endParaRPr>
          </a:p>
        </p:txBody>
      </p:sp>
      <p:pic>
        <p:nvPicPr>
          <p:cNvPr id="1028" name="Picture 4" descr="C:\Users\ADMIN\Desktop\Tai nguyen thiet ke tro choi\Bảng gỗ\1a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97063" y1="54909" x2="81607" y2="92727"/>
                        <a14:foregroundMark x1="80835" y1="78545" x2="24575" y2="78545"/>
                        <a14:foregroundMark x1="24266" y1="77455" x2="13447" y2="93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0171" y="0"/>
            <a:ext cx="1600199" cy="680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4528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</TotalTime>
  <Words>94</Words>
  <PresentationFormat>On-screen Show (16:9)</PresentationFormat>
  <Paragraphs>14</Paragraphs>
  <Slides>8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2018-03-09T07:14:39Z</dcterms:created>
  <dcterms:modified xsi:type="dcterms:W3CDTF">2018-03-28T13:33:47Z</dcterms:modified>
</cp:coreProperties>
</file>