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76" r:id="rId3"/>
    <p:sldMasterId id="2147483900" r:id="rId4"/>
  </p:sldMasterIdLst>
  <p:notesMasterIdLst>
    <p:notesMasterId r:id="rId37"/>
  </p:notesMasterIdLst>
  <p:sldIdLst>
    <p:sldId id="293" r:id="rId5"/>
    <p:sldId id="257" r:id="rId6"/>
    <p:sldId id="25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350" r:id="rId17"/>
    <p:sldId id="343" r:id="rId18"/>
    <p:sldId id="344" r:id="rId19"/>
    <p:sldId id="294" r:id="rId20"/>
    <p:sldId id="347" r:id="rId21"/>
    <p:sldId id="295" r:id="rId22"/>
    <p:sldId id="346" r:id="rId23"/>
    <p:sldId id="358" r:id="rId24"/>
    <p:sldId id="316" r:id="rId25"/>
    <p:sldId id="323" r:id="rId26"/>
    <p:sldId id="317" r:id="rId27"/>
    <p:sldId id="325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41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D9D0-BEDB-4A2A-B598-DE5A62757A7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41A71-10B5-4A53-844A-333DB9ADD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5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57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73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01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645f72776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645f72776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09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8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43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53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1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7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8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90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9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7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00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06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32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87233" y="2655767"/>
            <a:ext cx="54176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697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858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791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394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850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17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49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9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216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639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947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668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034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 flipH="1">
            <a:off x="5226657" y="5302711"/>
            <a:ext cx="1738000" cy="150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5078743" y="-108000"/>
            <a:ext cx="2034000" cy="234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66900" y="2655767"/>
            <a:ext cx="84580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3746500" y="-230500"/>
            <a:ext cx="1482000" cy="1283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4803631" y="1813479"/>
            <a:ext cx="658400" cy="570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7038553" y="1140372"/>
            <a:ext cx="1259600" cy="1090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10800000" flipH="1">
            <a:off x="7154399" y="469765"/>
            <a:ext cx="658400" cy="569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7398871" y="1373041"/>
            <a:ext cx="539520" cy="498745"/>
            <a:chOff x="5975075" y="2327500"/>
            <a:chExt cx="420100" cy="388350"/>
          </a:xfrm>
        </p:grpSpPr>
        <p:sp>
          <p:nvSpPr>
            <p:cNvPr id="18" name="Google Shape;18;p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4337362" y="151031"/>
            <a:ext cx="300113" cy="519952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5840701" y="686924"/>
            <a:ext cx="510611" cy="809481"/>
            <a:chOff x="6718575" y="2318625"/>
            <a:chExt cx="256950" cy="407375"/>
          </a:xfrm>
        </p:grpSpPr>
        <p:sp>
          <p:nvSpPr>
            <p:cNvPr id="22" name="Google Shape;22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4265952" y="1203946"/>
            <a:ext cx="526691" cy="537729"/>
            <a:chOff x="3951850" y="2985350"/>
            <a:chExt cx="407950" cy="416500"/>
          </a:xfrm>
        </p:grpSpPr>
        <p:sp>
          <p:nvSpPr>
            <p:cNvPr id="31" name="Google Shape;31;p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2"/>
          <p:cNvSpPr/>
          <p:nvPr/>
        </p:nvSpPr>
        <p:spPr>
          <a:xfrm rot="10800000" flipH="1">
            <a:off x="6680711" y="6102197"/>
            <a:ext cx="1377200" cy="1192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10800000" flipH="1">
            <a:off x="6844905" y="5408600"/>
            <a:ext cx="720000" cy="623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10800000" flipH="1">
            <a:off x="4135612" y="4839625"/>
            <a:ext cx="1377200" cy="1192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10800000" flipH="1">
            <a:off x="4707179" y="6102216"/>
            <a:ext cx="602800" cy="521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7160941" y="6490348"/>
            <a:ext cx="416671" cy="416645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" name="Google Shape;40;p2"/>
          <p:cNvGrpSpPr/>
          <p:nvPr/>
        </p:nvGrpSpPr>
        <p:grpSpPr>
          <a:xfrm>
            <a:off x="7696013" y="5408587"/>
            <a:ext cx="765257" cy="734067"/>
            <a:chOff x="5241175" y="4959100"/>
            <a:chExt cx="539775" cy="517775"/>
          </a:xfrm>
        </p:grpSpPr>
        <p:sp>
          <p:nvSpPr>
            <p:cNvPr id="41" name="Google Shape;41;p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4572278" y="5206389"/>
            <a:ext cx="503785" cy="45824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109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rot="10800000" flipH="1">
            <a:off x="-126625" y="405101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/>
          <p:nvPr/>
        </p:nvSpPr>
        <p:spPr>
          <a:xfrm rot="5400000">
            <a:off x="745867" y="2051767"/>
            <a:ext cx="2384000" cy="27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3657600" y="2314333"/>
            <a:ext cx="7518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3657600" y="3761339"/>
            <a:ext cx="7594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/>
          <p:nvPr/>
        </p:nvSpPr>
        <p:spPr>
          <a:xfrm rot="10800000" flipH="1">
            <a:off x="88899" y="41805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 rot="10800000" flipH="1">
            <a:off x="1104900" y="46887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 rot="10800000" flipH="1">
            <a:off x="1015999" y="1170600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 rot="10800000" flipH="1">
            <a:off x="1058468" y="6257068"/>
            <a:ext cx="690000" cy="59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7" name="Google Shape;57;p3"/>
          <p:cNvGrpSpPr/>
          <p:nvPr/>
        </p:nvGrpSpPr>
        <p:grpSpPr>
          <a:xfrm>
            <a:off x="1328479" y="1427558"/>
            <a:ext cx="468272" cy="432881"/>
            <a:chOff x="5975075" y="2327500"/>
            <a:chExt cx="420100" cy="388350"/>
          </a:xfrm>
        </p:grpSpPr>
        <p:sp>
          <p:nvSpPr>
            <p:cNvPr id="58" name="Google Shape;58;p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3"/>
          <p:cNvSpPr/>
          <p:nvPr/>
        </p:nvSpPr>
        <p:spPr>
          <a:xfrm>
            <a:off x="524801" y="44621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" name="Google Shape;61;p3"/>
          <p:cNvGrpSpPr/>
          <p:nvPr/>
        </p:nvGrpSpPr>
        <p:grpSpPr>
          <a:xfrm>
            <a:off x="407005" y="738475"/>
            <a:ext cx="329959" cy="523069"/>
            <a:chOff x="6718575" y="2318625"/>
            <a:chExt cx="256950" cy="407375"/>
          </a:xfrm>
        </p:grpSpPr>
        <p:sp>
          <p:nvSpPr>
            <p:cNvPr id="62" name="Google Shape;62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1893312" y="4845775"/>
            <a:ext cx="457176" cy="466757"/>
            <a:chOff x="3951850" y="2985350"/>
            <a:chExt cx="407950" cy="416500"/>
          </a:xfrm>
        </p:grpSpPr>
        <p:sp>
          <p:nvSpPr>
            <p:cNvPr id="71" name="Google Shape;71;p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3"/>
          <p:cNvSpPr/>
          <p:nvPr/>
        </p:nvSpPr>
        <p:spPr>
          <a:xfrm rot="10800000" flipH="1">
            <a:off x="977899" y="5248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/>
          <p:nvPr/>
        </p:nvSpPr>
        <p:spPr>
          <a:xfrm rot="10800000" flipH="1">
            <a:off x="984700" y="1344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 rot="10800000" flipH="1">
            <a:off x="-388433" y="5531300"/>
            <a:ext cx="1576400" cy="136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 rot="10800000" flipH="1">
            <a:off x="560967" y="-869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1359118" y="5556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" name="Google Shape;80;p3"/>
          <p:cNvGrpSpPr/>
          <p:nvPr/>
        </p:nvGrpSpPr>
        <p:grpSpPr>
          <a:xfrm>
            <a:off x="-67047" y="1937059"/>
            <a:ext cx="833125" cy="799168"/>
            <a:chOff x="5241175" y="4959100"/>
            <a:chExt cx="539775" cy="517775"/>
          </a:xfrm>
        </p:grpSpPr>
        <p:sp>
          <p:nvSpPr>
            <p:cNvPr id="81" name="Google Shape;81;p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62933" y="5907294"/>
            <a:ext cx="673641" cy="612749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227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 rot="10800000" flipH="1">
            <a:off x="-126625" y="825559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666132" y="2540316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734933" y="2780800"/>
            <a:ext cx="8376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Font typeface="Nixie One"/>
              <a:buChar char="◇"/>
              <a:defRPr sz="3200">
                <a:latin typeface="Nixie One"/>
                <a:ea typeface="Nixie One"/>
                <a:cs typeface="Nixie One"/>
                <a:sym typeface="Nixie One"/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3200">
                <a:latin typeface="Nixie One"/>
                <a:ea typeface="Nixie One"/>
                <a:cs typeface="Nixie One"/>
                <a:sym typeface="Nixie One"/>
              </a:defRPr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3200">
                <a:latin typeface="Nixie One"/>
                <a:ea typeface="Nixie One"/>
                <a:cs typeface="Nixie One"/>
                <a:sym typeface="Nixie One"/>
              </a:defRPr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3200">
                <a:latin typeface="Nixie One"/>
                <a:ea typeface="Nixie One"/>
                <a:cs typeface="Nixie One"/>
                <a:sym typeface="Nixie One"/>
              </a:defRPr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3200">
                <a:latin typeface="Nixie One"/>
                <a:ea typeface="Nixie One"/>
                <a:cs typeface="Nixie One"/>
                <a:sym typeface="Nixie One"/>
              </a:defRPr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3200">
                <a:latin typeface="Nixie One"/>
                <a:ea typeface="Nixie One"/>
                <a:cs typeface="Nixie One"/>
                <a:sym typeface="Nixie One"/>
              </a:defRPr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3200">
                <a:latin typeface="Nixie One"/>
                <a:ea typeface="Nixie One"/>
                <a:cs typeface="Nixie One"/>
                <a:sym typeface="Nixie One"/>
              </a:defRPr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3200">
                <a:latin typeface="Nixie One"/>
                <a:ea typeface="Nixie One"/>
                <a:cs typeface="Nixie One"/>
                <a:sym typeface="Nixie One"/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32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92" name="Google Shape;92;p4"/>
          <p:cNvSpPr/>
          <p:nvPr/>
        </p:nvSpPr>
        <p:spPr>
          <a:xfrm rot="10800000" flipH="1">
            <a:off x="-165101" y="37487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 rot="10800000" flipH="1">
            <a:off x="850900" y="42569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 rot="10800000" flipH="1">
            <a:off x="1003299" y="1602400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 rot="10800000" flipH="1">
            <a:off x="876300" y="5840233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4"/>
          <p:cNvGrpSpPr/>
          <p:nvPr/>
        </p:nvGrpSpPr>
        <p:grpSpPr>
          <a:xfrm>
            <a:off x="1315779" y="1859358"/>
            <a:ext cx="468272" cy="432881"/>
            <a:chOff x="5975075" y="2327500"/>
            <a:chExt cx="420100" cy="388350"/>
          </a:xfrm>
        </p:grpSpPr>
        <p:sp>
          <p:nvSpPr>
            <p:cNvPr id="97" name="Google Shape;97;p4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4"/>
          <p:cNvSpPr/>
          <p:nvPr/>
        </p:nvSpPr>
        <p:spPr>
          <a:xfrm>
            <a:off x="270801" y="40303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0" name="Google Shape;100;p4"/>
          <p:cNvGrpSpPr/>
          <p:nvPr/>
        </p:nvGrpSpPr>
        <p:grpSpPr>
          <a:xfrm>
            <a:off x="394305" y="1170275"/>
            <a:ext cx="329959" cy="523069"/>
            <a:chOff x="6718575" y="2318625"/>
            <a:chExt cx="256950" cy="407375"/>
          </a:xfrm>
        </p:grpSpPr>
        <p:sp>
          <p:nvSpPr>
            <p:cNvPr id="101" name="Google Shape;101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1639312" y="4413975"/>
            <a:ext cx="457176" cy="466757"/>
            <a:chOff x="3951850" y="2985350"/>
            <a:chExt cx="407950" cy="416500"/>
          </a:xfrm>
        </p:grpSpPr>
        <p:sp>
          <p:nvSpPr>
            <p:cNvPr id="110" name="Google Shape;110;p4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4"/>
          <p:cNvSpPr/>
          <p:nvPr/>
        </p:nvSpPr>
        <p:spPr>
          <a:xfrm rot="10800000" flipH="1">
            <a:off x="723899" y="48162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 rot="10800000" flipH="1">
            <a:off x="972000" y="566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 rot="10800000" flipH="1">
            <a:off x="-153403" y="5328033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 rot="10800000" flipH="1">
            <a:off x="548267" y="344833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105118" y="51242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9" name="Google Shape;119;p4"/>
          <p:cNvGrpSpPr/>
          <p:nvPr/>
        </p:nvGrpSpPr>
        <p:grpSpPr>
          <a:xfrm>
            <a:off x="89456" y="2242253"/>
            <a:ext cx="607499" cy="582739"/>
            <a:chOff x="5241175" y="4959100"/>
            <a:chExt cx="539775" cy="517775"/>
          </a:xfrm>
        </p:grpSpPr>
        <p:sp>
          <p:nvSpPr>
            <p:cNvPr id="120" name="Google Shape;120;p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4"/>
          <p:cNvSpPr/>
          <p:nvPr/>
        </p:nvSpPr>
        <p:spPr>
          <a:xfrm>
            <a:off x="193235" y="5619333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125333" y="257277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kumimoji="0" sz="1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692544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5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2" name="Google Shape;142;p5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143" name="Google Shape;143;p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5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7" name="Google Shape;147;p5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148" name="Google Shape;148;p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5" name="Google Shape;155;p5"/>
          <p:cNvGrpSpPr/>
          <p:nvPr/>
        </p:nvGrpSpPr>
        <p:grpSpPr>
          <a:xfrm>
            <a:off x="1205701" y="686924"/>
            <a:ext cx="510611" cy="809481"/>
            <a:chOff x="6718575" y="2318625"/>
            <a:chExt cx="256950" cy="407375"/>
          </a:xfrm>
        </p:grpSpPr>
        <p:sp>
          <p:nvSpPr>
            <p:cNvPr id="156" name="Google Shape;15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165" name="Google Shape;165;p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5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516737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6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2312000" y="3219267"/>
            <a:ext cx="3556400" cy="35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6082784" y="3219267"/>
            <a:ext cx="3556400" cy="35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6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0" name="Google Shape;180;p6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181" name="Google Shape;181;p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4" name="Google Shape;184;p6"/>
          <p:cNvGrpSpPr/>
          <p:nvPr/>
        </p:nvGrpSpPr>
        <p:grpSpPr>
          <a:xfrm>
            <a:off x="1205701" y="686924"/>
            <a:ext cx="510611" cy="809481"/>
            <a:chOff x="6718575" y="2318625"/>
            <a:chExt cx="256950" cy="407375"/>
          </a:xfrm>
        </p:grpSpPr>
        <p:sp>
          <p:nvSpPr>
            <p:cNvPr id="185" name="Google Shape;185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194" name="Google Shape;194;p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6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3" name="Google Shape;203;p6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204" name="Google Shape;204;p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69343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48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2310267" y="3174533"/>
            <a:ext cx="2902400" cy="33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5361296" y="3174533"/>
            <a:ext cx="2902400" cy="33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8412327" y="3174533"/>
            <a:ext cx="2902400" cy="33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7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2" name="Google Shape;222;p7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223" name="Google Shape;223;p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7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6" name="Google Shape;226;p7"/>
          <p:cNvGrpSpPr/>
          <p:nvPr/>
        </p:nvGrpSpPr>
        <p:grpSpPr>
          <a:xfrm>
            <a:off x="1205701" y="686924"/>
            <a:ext cx="510611" cy="809481"/>
            <a:chOff x="6718575" y="2318625"/>
            <a:chExt cx="256950" cy="407375"/>
          </a:xfrm>
        </p:grpSpPr>
        <p:sp>
          <p:nvSpPr>
            <p:cNvPr id="227" name="Google Shape;22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236" name="Google Shape;236;p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7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020330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8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8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8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9" name="Google Shape;249;p8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250" name="Google Shape;250;p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8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3" name="Google Shape;253;p8"/>
          <p:cNvGrpSpPr/>
          <p:nvPr/>
        </p:nvGrpSpPr>
        <p:grpSpPr>
          <a:xfrm>
            <a:off x="1205701" y="686924"/>
            <a:ext cx="510611" cy="809481"/>
            <a:chOff x="6718575" y="2318625"/>
            <a:chExt cx="256950" cy="407375"/>
          </a:xfrm>
        </p:grpSpPr>
        <p:sp>
          <p:nvSpPr>
            <p:cNvPr id="254" name="Google Shape;254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8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263" name="Google Shape;263;p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8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8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2" name="Google Shape;272;p8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273" name="Google Shape;273;p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8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8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021856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9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9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285" name="Google Shape;285;p9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9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9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9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9" name="Google Shape;289;p9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290" name="Google Shape;290;p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9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3" name="Google Shape;293;p9"/>
          <p:cNvGrpSpPr/>
          <p:nvPr/>
        </p:nvGrpSpPr>
        <p:grpSpPr>
          <a:xfrm>
            <a:off x="1205701" y="686924"/>
            <a:ext cx="510611" cy="809481"/>
            <a:chOff x="6718575" y="2318625"/>
            <a:chExt cx="256950" cy="407375"/>
          </a:xfrm>
        </p:grpSpPr>
        <p:sp>
          <p:nvSpPr>
            <p:cNvPr id="294" name="Google Shape;294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303" name="Google Shape;303;p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9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9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12" name="Google Shape;312;p9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313" name="Google Shape;313;p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9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820777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/>
          <p:nvPr/>
        </p:nvSpPr>
        <p:spPr>
          <a:xfrm rot="10800000" flipH="1">
            <a:off x="10957803" y="5495279"/>
            <a:ext cx="913600" cy="79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10"/>
          <p:cNvSpPr/>
          <p:nvPr/>
        </p:nvSpPr>
        <p:spPr>
          <a:xfrm rot="5400000">
            <a:off x="517983" y="140283"/>
            <a:ext cx="1258800" cy="145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Helvetica Neue"/>
              <a:buNone/>
              <a:tabLst/>
              <a:defRPr/>
            </a:pPr>
            <a:endParaRPr kumimoji="0" sz="42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10"/>
          <p:cNvSpPr/>
          <p:nvPr/>
        </p:nvSpPr>
        <p:spPr>
          <a:xfrm rot="10800000" flipH="1">
            <a:off x="-165100" y="1130388"/>
            <a:ext cx="899200" cy="7792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/>
          <p:nvPr/>
        </p:nvSpPr>
        <p:spPr>
          <a:xfrm rot="10800000" flipH="1">
            <a:off x="670821" y="1548600"/>
            <a:ext cx="470400" cy="40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/>
          <p:nvPr/>
        </p:nvSpPr>
        <p:spPr>
          <a:xfrm rot="10800000" flipH="1">
            <a:off x="1611232" y="-175749"/>
            <a:ext cx="899200" cy="7792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/>
          <p:nvPr/>
        </p:nvSpPr>
        <p:spPr>
          <a:xfrm rot="10800000" flipH="1">
            <a:off x="330337" y="66257"/>
            <a:ext cx="393600" cy="340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/>
          <p:nvPr/>
        </p:nvSpPr>
        <p:spPr>
          <a:xfrm rot="10800000" flipH="1">
            <a:off x="11684757" y="5981305"/>
            <a:ext cx="724000" cy="6272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0"/>
          <p:cNvSpPr/>
          <p:nvPr/>
        </p:nvSpPr>
        <p:spPr>
          <a:xfrm rot="10800000" flipH="1">
            <a:off x="11365080" y="6321467"/>
            <a:ext cx="378800" cy="327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0"/>
          <p:cNvSpPr/>
          <p:nvPr/>
        </p:nvSpPr>
        <p:spPr>
          <a:xfrm rot="10800000" flipH="1">
            <a:off x="11097047" y="4837364"/>
            <a:ext cx="724000" cy="626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/>
          <p:nvPr/>
        </p:nvSpPr>
        <p:spPr>
          <a:xfrm rot="10800000" flipH="1">
            <a:off x="11684759" y="5346509"/>
            <a:ext cx="316800" cy="274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52332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3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0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1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1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7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AC5AD-F86E-4A0F-B608-197580096FE8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1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9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18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2552145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0.xml"/><Relationship Id="rId18" Type="http://schemas.openxmlformats.org/officeDocument/2006/relationships/slide" Target="slide3.xml"/><Relationship Id="rId26" Type="http://schemas.openxmlformats.org/officeDocument/2006/relationships/image" Target="../media/image12.png"/><Relationship Id="rId3" Type="http://schemas.openxmlformats.org/officeDocument/2006/relationships/slide" Target="slide12.xml"/><Relationship Id="rId21" Type="http://schemas.openxmlformats.org/officeDocument/2006/relationships/slide" Target="slide9.xml"/><Relationship Id="rId7" Type="http://schemas.openxmlformats.org/officeDocument/2006/relationships/slide" Target="slide6.xml"/><Relationship Id="rId12" Type="http://schemas.microsoft.com/office/2007/relationships/hdphoto" Target="../media/hdphoto3.wdp"/><Relationship Id="rId17" Type="http://schemas.microsoft.com/office/2007/relationships/hdphoto" Target="../media/hdphoto5.wdp"/><Relationship Id="rId25" Type="http://schemas.microsoft.com/office/2007/relationships/hdphoto" Target="../media/hdphoto6.wdp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microsoft.com/office/2007/relationships/hdphoto" Target="../media/hdphoto4.wdp"/><Relationship Id="rId23" Type="http://schemas.openxmlformats.org/officeDocument/2006/relationships/image" Target="../media/image10.gif"/><Relationship Id="rId10" Type="http://schemas.openxmlformats.org/officeDocument/2006/relationships/slide" Target="slide8.xml"/><Relationship Id="rId19" Type="http://schemas.openxmlformats.org/officeDocument/2006/relationships/slide" Target="slide5.xml"/><Relationship Id="rId4" Type="http://schemas.openxmlformats.org/officeDocument/2006/relationships/slide" Target="slide4.xml"/><Relationship Id="rId9" Type="http://schemas.microsoft.com/office/2007/relationships/hdphoto" Target="../media/hdphoto2.wdp"/><Relationship Id="rId14" Type="http://schemas.openxmlformats.org/officeDocument/2006/relationships/image" Target="../media/image8.png"/><Relationship Id="rId22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114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803696"/>
            <a:ext cx="5403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Đ hay S?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" y="344805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3628160"/>
            <a:ext cx="118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7326" y="888408"/>
            <a:ext cx="6009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chéo.Đ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S?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05600" y="2235763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1524000" y="1584600"/>
            <a:ext cx="2400300" cy="2050473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39100" y="2420560"/>
            <a:ext cx="1494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3801" y="457200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5864" y="871396"/>
            <a:ext cx="5403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Đ hay S?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19100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1524000" y="1584600"/>
            <a:ext cx="2400300" cy="2050473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4100" y="4371110"/>
            <a:ext cx="118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2192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THỨC CƠ BẢN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5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2192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743200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2192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743200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quay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371600"/>
            <a:ext cx="990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tròn,hình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nhật.hình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hành,tam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4267200"/>
            <a:ext cx="1013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123951" y="223838"/>
            <a:ext cx="90360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478338" y="574675"/>
            <a:ext cx="1784350" cy="1789113"/>
          </a:xfrm>
          <a:prstGeom prst="ellipse">
            <a:avLst/>
          </a:prstGeom>
          <a:solidFill>
            <a:srgbClr val="00B0F0"/>
          </a:solidFill>
          <a:ln w="28575" cap="flat">
            <a:solidFill>
              <a:srgbClr val="008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314450" y="1450975"/>
            <a:ext cx="1562100" cy="2857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2065338" y="600075"/>
            <a:ext cx="60325" cy="1719263"/>
          </a:xfrm>
          <a:custGeom>
            <a:avLst/>
            <a:gdLst>
              <a:gd name="T0" fmla="*/ 18 w 38"/>
              <a:gd name="T1" fmla="*/ 0 h 1083"/>
              <a:gd name="T2" fmla="*/ 20 w 38"/>
              <a:gd name="T3" fmla="*/ 108 h 1083"/>
              <a:gd name="T4" fmla="*/ 2 w 38"/>
              <a:gd name="T5" fmla="*/ 109 h 1083"/>
              <a:gd name="T6" fmla="*/ 0 w 38"/>
              <a:gd name="T7" fmla="*/ 1 h 1083"/>
              <a:gd name="T8" fmla="*/ 18 w 38"/>
              <a:gd name="T9" fmla="*/ 0 h 1083"/>
              <a:gd name="T10" fmla="*/ 21 w 38"/>
              <a:gd name="T11" fmla="*/ 181 h 1083"/>
              <a:gd name="T12" fmla="*/ 23 w 38"/>
              <a:gd name="T13" fmla="*/ 289 h 1083"/>
              <a:gd name="T14" fmla="*/ 5 w 38"/>
              <a:gd name="T15" fmla="*/ 289 h 1083"/>
              <a:gd name="T16" fmla="*/ 3 w 38"/>
              <a:gd name="T17" fmla="*/ 181 h 1083"/>
              <a:gd name="T18" fmla="*/ 21 w 38"/>
              <a:gd name="T19" fmla="*/ 181 h 1083"/>
              <a:gd name="T20" fmla="*/ 25 w 38"/>
              <a:gd name="T21" fmla="*/ 361 h 1083"/>
              <a:gd name="T22" fmla="*/ 27 w 38"/>
              <a:gd name="T23" fmla="*/ 469 h 1083"/>
              <a:gd name="T24" fmla="*/ 9 w 38"/>
              <a:gd name="T25" fmla="*/ 469 h 1083"/>
              <a:gd name="T26" fmla="*/ 7 w 38"/>
              <a:gd name="T27" fmla="*/ 361 h 1083"/>
              <a:gd name="T28" fmla="*/ 25 w 38"/>
              <a:gd name="T29" fmla="*/ 361 h 1083"/>
              <a:gd name="T30" fmla="*/ 28 w 38"/>
              <a:gd name="T31" fmla="*/ 541 h 1083"/>
              <a:gd name="T32" fmla="*/ 30 w 38"/>
              <a:gd name="T33" fmla="*/ 650 h 1083"/>
              <a:gd name="T34" fmla="*/ 12 w 38"/>
              <a:gd name="T35" fmla="*/ 650 h 1083"/>
              <a:gd name="T36" fmla="*/ 10 w 38"/>
              <a:gd name="T37" fmla="*/ 542 h 1083"/>
              <a:gd name="T38" fmla="*/ 28 w 38"/>
              <a:gd name="T39" fmla="*/ 541 h 1083"/>
              <a:gd name="T40" fmla="*/ 31 w 38"/>
              <a:gd name="T41" fmla="*/ 722 h 1083"/>
              <a:gd name="T42" fmla="*/ 33 w 38"/>
              <a:gd name="T43" fmla="*/ 830 h 1083"/>
              <a:gd name="T44" fmla="*/ 15 w 38"/>
              <a:gd name="T45" fmla="*/ 830 h 1083"/>
              <a:gd name="T46" fmla="*/ 13 w 38"/>
              <a:gd name="T47" fmla="*/ 722 h 1083"/>
              <a:gd name="T48" fmla="*/ 31 w 38"/>
              <a:gd name="T49" fmla="*/ 722 h 1083"/>
              <a:gd name="T50" fmla="*/ 34 w 38"/>
              <a:gd name="T51" fmla="*/ 902 h 1083"/>
              <a:gd name="T52" fmla="*/ 36 w 38"/>
              <a:gd name="T53" fmla="*/ 1010 h 1083"/>
              <a:gd name="T54" fmla="*/ 18 w 38"/>
              <a:gd name="T55" fmla="*/ 1011 h 1083"/>
              <a:gd name="T56" fmla="*/ 16 w 38"/>
              <a:gd name="T57" fmla="*/ 902 h 1083"/>
              <a:gd name="T58" fmla="*/ 34 w 38"/>
              <a:gd name="T59" fmla="*/ 902 h 1083"/>
              <a:gd name="T60" fmla="*/ 38 w 38"/>
              <a:gd name="T61" fmla="*/ 1082 h 1083"/>
              <a:gd name="T62" fmla="*/ 38 w 38"/>
              <a:gd name="T63" fmla="*/ 1083 h 1083"/>
              <a:gd name="T64" fmla="*/ 20 w 38"/>
              <a:gd name="T65" fmla="*/ 1083 h 1083"/>
              <a:gd name="T66" fmla="*/ 20 w 38"/>
              <a:gd name="T67" fmla="*/ 1083 h 1083"/>
              <a:gd name="T68" fmla="*/ 38 w 38"/>
              <a:gd name="T69" fmla="*/ 1082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" h="1083">
                <a:moveTo>
                  <a:pt x="18" y="0"/>
                </a:moveTo>
                <a:lnTo>
                  <a:pt x="20" y="108"/>
                </a:lnTo>
                <a:lnTo>
                  <a:pt x="2" y="109"/>
                </a:lnTo>
                <a:lnTo>
                  <a:pt x="0" y="1"/>
                </a:lnTo>
                <a:lnTo>
                  <a:pt x="18" y="0"/>
                </a:lnTo>
                <a:close/>
                <a:moveTo>
                  <a:pt x="21" y="181"/>
                </a:moveTo>
                <a:lnTo>
                  <a:pt x="23" y="289"/>
                </a:lnTo>
                <a:lnTo>
                  <a:pt x="5" y="289"/>
                </a:lnTo>
                <a:lnTo>
                  <a:pt x="3" y="181"/>
                </a:lnTo>
                <a:lnTo>
                  <a:pt x="21" y="181"/>
                </a:lnTo>
                <a:close/>
                <a:moveTo>
                  <a:pt x="25" y="361"/>
                </a:moveTo>
                <a:lnTo>
                  <a:pt x="27" y="469"/>
                </a:lnTo>
                <a:lnTo>
                  <a:pt x="9" y="469"/>
                </a:lnTo>
                <a:lnTo>
                  <a:pt x="7" y="361"/>
                </a:lnTo>
                <a:lnTo>
                  <a:pt x="25" y="361"/>
                </a:lnTo>
                <a:close/>
                <a:moveTo>
                  <a:pt x="28" y="541"/>
                </a:moveTo>
                <a:lnTo>
                  <a:pt x="30" y="650"/>
                </a:lnTo>
                <a:lnTo>
                  <a:pt x="12" y="650"/>
                </a:lnTo>
                <a:lnTo>
                  <a:pt x="10" y="542"/>
                </a:lnTo>
                <a:lnTo>
                  <a:pt x="28" y="541"/>
                </a:lnTo>
                <a:close/>
                <a:moveTo>
                  <a:pt x="31" y="722"/>
                </a:moveTo>
                <a:lnTo>
                  <a:pt x="33" y="830"/>
                </a:lnTo>
                <a:lnTo>
                  <a:pt x="15" y="830"/>
                </a:lnTo>
                <a:lnTo>
                  <a:pt x="13" y="722"/>
                </a:lnTo>
                <a:lnTo>
                  <a:pt x="31" y="722"/>
                </a:lnTo>
                <a:close/>
                <a:moveTo>
                  <a:pt x="34" y="902"/>
                </a:moveTo>
                <a:lnTo>
                  <a:pt x="36" y="1010"/>
                </a:lnTo>
                <a:lnTo>
                  <a:pt x="18" y="1011"/>
                </a:lnTo>
                <a:lnTo>
                  <a:pt x="16" y="902"/>
                </a:lnTo>
                <a:lnTo>
                  <a:pt x="34" y="902"/>
                </a:lnTo>
                <a:close/>
                <a:moveTo>
                  <a:pt x="38" y="1082"/>
                </a:moveTo>
                <a:lnTo>
                  <a:pt x="38" y="1083"/>
                </a:lnTo>
                <a:lnTo>
                  <a:pt x="20" y="1083"/>
                </a:lnTo>
                <a:lnTo>
                  <a:pt x="20" y="1083"/>
                </a:lnTo>
                <a:lnTo>
                  <a:pt x="38" y="1082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4401458" y="571727"/>
            <a:ext cx="1782763" cy="1947863"/>
          </a:xfrm>
          <a:custGeom>
            <a:avLst/>
            <a:gdLst>
              <a:gd name="T0" fmla="*/ 1123 w 1123"/>
              <a:gd name="T1" fmla="*/ 13 h 1227"/>
              <a:gd name="T2" fmla="*/ 1050 w 1123"/>
              <a:gd name="T3" fmla="*/ 92 h 1227"/>
              <a:gd name="T4" fmla="*/ 1036 w 1123"/>
              <a:gd name="T5" fmla="*/ 80 h 1227"/>
              <a:gd name="T6" fmla="*/ 1109 w 1123"/>
              <a:gd name="T7" fmla="*/ 0 h 1227"/>
              <a:gd name="T8" fmla="*/ 1123 w 1123"/>
              <a:gd name="T9" fmla="*/ 13 h 1227"/>
              <a:gd name="T10" fmla="*/ 1001 w 1123"/>
              <a:gd name="T11" fmla="*/ 146 h 1227"/>
              <a:gd name="T12" fmla="*/ 928 w 1123"/>
              <a:gd name="T13" fmla="*/ 225 h 1227"/>
              <a:gd name="T14" fmla="*/ 915 w 1123"/>
              <a:gd name="T15" fmla="*/ 213 h 1227"/>
              <a:gd name="T16" fmla="*/ 988 w 1123"/>
              <a:gd name="T17" fmla="*/ 133 h 1227"/>
              <a:gd name="T18" fmla="*/ 1001 w 1123"/>
              <a:gd name="T19" fmla="*/ 146 h 1227"/>
              <a:gd name="T20" fmla="*/ 880 w 1123"/>
              <a:gd name="T21" fmla="*/ 279 h 1227"/>
              <a:gd name="T22" fmla="*/ 807 w 1123"/>
              <a:gd name="T23" fmla="*/ 358 h 1227"/>
              <a:gd name="T24" fmla="*/ 793 w 1123"/>
              <a:gd name="T25" fmla="*/ 346 h 1227"/>
              <a:gd name="T26" fmla="*/ 866 w 1123"/>
              <a:gd name="T27" fmla="*/ 266 h 1227"/>
              <a:gd name="T28" fmla="*/ 880 w 1123"/>
              <a:gd name="T29" fmla="*/ 279 h 1227"/>
              <a:gd name="T30" fmla="*/ 758 w 1123"/>
              <a:gd name="T31" fmla="*/ 412 h 1227"/>
              <a:gd name="T32" fmla="*/ 685 w 1123"/>
              <a:gd name="T33" fmla="*/ 491 h 1227"/>
              <a:gd name="T34" fmla="*/ 672 w 1123"/>
              <a:gd name="T35" fmla="*/ 479 h 1227"/>
              <a:gd name="T36" fmla="*/ 745 w 1123"/>
              <a:gd name="T37" fmla="*/ 399 h 1227"/>
              <a:gd name="T38" fmla="*/ 758 w 1123"/>
              <a:gd name="T39" fmla="*/ 412 h 1227"/>
              <a:gd name="T40" fmla="*/ 636 w 1123"/>
              <a:gd name="T41" fmla="*/ 545 h 1227"/>
              <a:gd name="T42" fmla="*/ 564 w 1123"/>
              <a:gd name="T43" fmla="*/ 625 h 1227"/>
              <a:gd name="T44" fmla="*/ 550 w 1123"/>
              <a:gd name="T45" fmla="*/ 612 h 1227"/>
              <a:gd name="T46" fmla="*/ 623 w 1123"/>
              <a:gd name="T47" fmla="*/ 533 h 1227"/>
              <a:gd name="T48" fmla="*/ 636 w 1123"/>
              <a:gd name="T49" fmla="*/ 545 h 1227"/>
              <a:gd name="T50" fmla="*/ 515 w 1123"/>
              <a:gd name="T51" fmla="*/ 678 h 1227"/>
              <a:gd name="T52" fmla="*/ 442 w 1123"/>
              <a:gd name="T53" fmla="*/ 758 h 1227"/>
              <a:gd name="T54" fmla="*/ 429 w 1123"/>
              <a:gd name="T55" fmla="*/ 745 h 1227"/>
              <a:gd name="T56" fmla="*/ 502 w 1123"/>
              <a:gd name="T57" fmla="*/ 666 h 1227"/>
              <a:gd name="T58" fmla="*/ 515 w 1123"/>
              <a:gd name="T59" fmla="*/ 678 h 1227"/>
              <a:gd name="T60" fmla="*/ 393 w 1123"/>
              <a:gd name="T61" fmla="*/ 811 h 1227"/>
              <a:gd name="T62" fmla="*/ 320 w 1123"/>
              <a:gd name="T63" fmla="*/ 891 h 1227"/>
              <a:gd name="T64" fmla="*/ 307 w 1123"/>
              <a:gd name="T65" fmla="*/ 879 h 1227"/>
              <a:gd name="T66" fmla="*/ 380 w 1123"/>
              <a:gd name="T67" fmla="*/ 799 h 1227"/>
              <a:gd name="T68" fmla="*/ 393 w 1123"/>
              <a:gd name="T69" fmla="*/ 811 h 1227"/>
              <a:gd name="T70" fmla="*/ 272 w 1123"/>
              <a:gd name="T71" fmla="*/ 944 h 1227"/>
              <a:gd name="T72" fmla="*/ 199 w 1123"/>
              <a:gd name="T73" fmla="*/ 1024 h 1227"/>
              <a:gd name="T74" fmla="*/ 186 w 1123"/>
              <a:gd name="T75" fmla="*/ 1012 h 1227"/>
              <a:gd name="T76" fmla="*/ 259 w 1123"/>
              <a:gd name="T77" fmla="*/ 932 h 1227"/>
              <a:gd name="T78" fmla="*/ 272 w 1123"/>
              <a:gd name="T79" fmla="*/ 944 h 1227"/>
              <a:gd name="T80" fmla="*/ 150 w 1123"/>
              <a:gd name="T81" fmla="*/ 1077 h 1227"/>
              <a:gd name="T82" fmla="*/ 77 w 1123"/>
              <a:gd name="T83" fmla="*/ 1157 h 1227"/>
              <a:gd name="T84" fmla="*/ 64 w 1123"/>
              <a:gd name="T85" fmla="*/ 1145 h 1227"/>
              <a:gd name="T86" fmla="*/ 137 w 1123"/>
              <a:gd name="T87" fmla="*/ 1065 h 1227"/>
              <a:gd name="T88" fmla="*/ 150 w 1123"/>
              <a:gd name="T89" fmla="*/ 1077 h 1227"/>
              <a:gd name="T90" fmla="*/ 29 w 1123"/>
              <a:gd name="T91" fmla="*/ 1210 h 1227"/>
              <a:gd name="T92" fmla="*/ 13 w 1123"/>
              <a:gd name="T93" fmla="*/ 1227 h 1227"/>
              <a:gd name="T94" fmla="*/ 0 w 1123"/>
              <a:gd name="T95" fmla="*/ 1215 h 1227"/>
              <a:gd name="T96" fmla="*/ 16 w 1123"/>
              <a:gd name="T97" fmla="*/ 1198 h 1227"/>
              <a:gd name="T98" fmla="*/ 29 w 1123"/>
              <a:gd name="T99" fmla="*/ 1210 h 1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3" h="1227">
                <a:moveTo>
                  <a:pt x="1123" y="13"/>
                </a:moveTo>
                <a:lnTo>
                  <a:pt x="1050" y="92"/>
                </a:lnTo>
                <a:lnTo>
                  <a:pt x="1036" y="80"/>
                </a:lnTo>
                <a:lnTo>
                  <a:pt x="1109" y="0"/>
                </a:lnTo>
                <a:lnTo>
                  <a:pt x="1123" y="13"/>
                </a:lnTo>
                <a:close/>
                <a:moveTo>
                  <a:pt x="1001" y="146"/>
                </a:moveTo>
                <a:lnTo>
                  <a:pt x="928" y="225"/>
                </a:lnTo>
                <a:lnTo>
                  <a:pt x="915" y="213"/>
                </a:lnTo>
                <a:lnTo>
                  <a:pt x="988" y="133"/>
                </a:lnTo>
                <a:lnTo>
                  <a:pt x="1001" y="146"/>
                </a:lnTo>
                <a:close/>
                <a:moveTo>
                  <a:pt x="880" y="279"/>
                </a:moveTo>
                <a:lnTo>
                  <a:pt x="807" y="358"/>
                </a:lnTo>
                <a:lnTo>
                  <a:pt x="793" y="346"/>
                </a:lnTo>
                <a:lnTo>
                  <a:pt x="866" y="266"/>
                </a:lnTo>
                <a:lnTo>
                  <a:pt x="880" y="279"/>
                </a:lnTo>
                <a:close/>
                <a:moveTo>
                  <a:pt x="758" y="412"/>
                </a:moveTo>
                <a:lnTo>
                  <a:pt x="685" y="491"/>
                </a:lnTo>
                <a:lnTo>
                  <a:pt x="672" y="479"/>
                </a:lnTo>
                <a:lnTo>
                  <a:pt x="745" y="399"/>
                </a:lnTo>
                <a:lnTo>
                  <a:pt x="758" y="412"/>
                </a:lnTo>
                <a:close/>
                <a:moveTo>
                  <a:pt x="636" y="545"/>
                </a:moveTo>
                <a:lnTo>
                  <a:pt x="564" y="625"/>
                </a:lnTo>
                <a:lnTo>
                  <a:pt x="550" y="612"/>
                </a:lnTo>
                <a:lnTo>
                  <a:pt x="623" y="533"/>
                </a:lnTo>
                <a:lnTo>
                  <a:pt x="636" y="545"/>
                </a:lnTo>
                <a:close/>
                <a:moveTo>
                  <a:pt x="515" y="678"/>
                </a:moveTo>
                <a:lnTo>
                  <a:pt x="442" y="758"/>
                </a:lnTo>
                <a:lnTo>
                  <a:pt x="429" y="745"/>
                </a:lnTo>
                <a:lnTo>
                  <a:pt x="502" y="666"/>
                </a:lnTo>
                <a:lnTo>
                  <a:pt x="515" y="678"/>
                </a:lnTo>
                <a:close/>
                <a:moveTo>
                  <a:pt x="393" y="811"/>
                </a:moveTo>
                <a:lnTo>
                  <a:pt x="320" y="891"/>
                </a:lnTo>
                <a:lnTo>
                  <a:pt x="307" y="879"/>
                </a:lnTo>
                <a:lnTo>
                  <a:pt x="380" y="799"/>
                </a:lnTo>
                <a:lnTo>
                  <a:pt x="393" y="811"/>
                </a:lnTo>
                <a:close/>
                <a:moveTo>
                  <a:pt x="272" y="944"/>
                </a:moveTo>
                <a:lnTo>
                  <a:pt x="199" y="1024"/>
                </a:lnTo>
                <a:lnTo>
                  <a:pt x="186" y="1012"/>
                </a:lnTo>
                <a:lnTo>
                  <a:pt x="259" y="932"/>
                </a:lnTo>
                <a:lnTo>
                  <a:pt x="272" y="944"/>
                </a:lnTo>
                <a:close/>
                <a:moveTo>
                  <a:pt x="150" y="1077"/>
                </a:moveTo>
                <a:lnTo>
                  <a:pt x="77" y="1157"/>
                </a:lnTo>
                <a:lnTo>
                  <a:pt x="64" y="1145"/>
                </a:lnTo>
                <a:lnTo>
                  <a:pt x="137" y="1065"/>
                </a:lnTo>
                <a:lnTo>
                  <a:pt x="150" y="1077"/>
                </a:lnTo>
                <a:close/>
                <a:moveTo>
                  <a:pt x="29" y="1210"/>
                </a:moveTo>
                <a:lnTo>
                  <a:pt x="13" y="1227"/>
                </a:lnTo>
                <a:lnTo>
                  <a:pt x="0" y="1215"/>
                </a:lnTo>
                <a:lnTo>
                  <a:pt x="16" y="1198"/>
                </a:lnTo>
                <a:lnTo>
                  <a:pt x="29" y="1210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2057400" y="1427163"/>
            <a:ext cx="76200" cy="76200"/>
            <a:chOff x="1522" y="1995"/>
            <a:chExt cx="48" cy="48"/>
          </a:xfrm>
        </p:grpSpPr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1522" y="1995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1522" y="1995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40"/>
          <p:cNvGrpSpPr>
            <a:grpSpLocks/>
          </p:cNvGrpSpPr>
          <p:nvPr/>
        </p:nvGrpSpPr>
        <p:grpSpPr bwMode="auto">
          <a:xfrm>
            <a:off x="1276350" y="1441450"/>
            <a:ext cx="76200" cy="76200"/>
            <a:chOff x="1030" y="2004"/>
            <a:chExt cx="48" cy="48"/>
          </a:xfrm>
        </p:grpSpPr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1030" y="2004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1030" y="2004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2838450" y="1412875"/>
            <a:ext cx="76200" cy="76200"/>
            <a:chOff x="2014" y="1986"/>
            <a:chExt cx="48" cy="48"/>
          </a:xfrm>
        </p:grpSpPr>
        <p:sp>
          <p:nvSpPr>
            <p:cNvPr id="35" name="Oval 41"/>
            <p:cNvSpPr>
              <a:spLocks noChangeArrowheads="1"/>
            </p:cNvSpPr>
            <p:nvPr/>
          </p:nvSpPr>
          <p:spPr bwMode="auto">
            <a:xfrm>
              <a:off x="2014" y="1986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42"/>
            <p:cNvSpPr>
              <a:spLocks noChangeArrowheads="1"/>
            </p:cNvSpPr>
            <p:nvPr/>
          </p:nvSpPr>
          <p:spPr bwMode="auto">
            <a:xfrm>
              <a:off x="2014" y="1986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46"/>
          <p:cNvGrpSpPr>
            <a:grpSpLocks/>
          </p:cNvGrpSpPr>
          <p:nvPr/>
        </p:nvGrpSpPr>
        <p:grpSpPr bwMode="auto">
          <a:xfrm>
            <a:off x="5332413" y="1431925"/>
            <a:ext cx="76200" cy="76200"/>
            <a:chOff x="3585" y="1998"/>
            <a:chExt cx="48" cy="48"/>
          </a:xfrm>
        </p:grpSpPr>
        <p:sp>
          <p:nvSpPr>
            <p:cNvPr id="33" name="Oval 44"/>
            <p:cNvSpPr>
              <a:spLocks noChangeArrowheads="1"/>
            </p:cNvSpPr>
            <p:nvPr/>
          </p:nvSpPr>
          <p:spPr bwMode="auto">
            <a:xfrm>
              <a:off x="3585" y="1998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45"/>
            <p:cNvSpPr>
              <a:spLocks noChangeArrowheads="1"/>
            </p:cNvSpPr>
            <p:nvPr/>
          </p:nvSpPr>
          <p:spPr bwMode="auto">
            <a:xfrm>
              <a:off x="3585" y="1998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6" name="AutoShape 75"/>
          <p:cNvSpPr>
            <a:spLocks noChangeAspect="1" noChangeArrowheads="1" noTextEdit="1"/>
          </p:cNvSpPr>
          <p:nvPr/>
        </p:nvSpPr>
        <p:spPr bwMode="auto">
          <a:xfrm>
            <a:off x="3595234" y="50298"/>
            <a:ext cx="315277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Line 77"/>
          <p:cNvSpPr>
            <a:spLocks noChangeShapeType="1"/>
          </p:cNvSpPr>
          <p:nvPr/>
        </p:nvSpPr>
        <p:spPr bwMode="auto">
          <a:xfrm flipV="1">
            <a:off x="8584634" y="2288409"/>
            <a:ext cx="1800225" cy="3810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Line 78"/>
          <p:cNvSpPr>
            <a:spLocks noChangeShapeType="1"/>
          </p:cNvSpPr>
          <p:nvPr/>
        </p:nvSpPr>
        <p:spPr bwMode="auto">
          <a:xfrm>
            <a:off x="8546534" y="524696"/>
            <a:ext cx="38100" cy="1801812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Line 79"/>
          <p:cNvSpPr>
            <a:spLocks noChangeShapeType="1"/>
          </p:cNvSpPr>
          <p:nvPr/>
        </p:nvSpPr>
        <p:spPr bwMode="auto">
          <a:xfrm flipV="1">
            <a:off x="8546534" y="485009"/>
            <a:ext cx="1800225" cy="39687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Line 80"/>
          <p:cNvSpPr>
            <a:spLocks noChangeShapeType="1"/>
          </p:cNvSpPr>
          <p:nvPr/>
        </p:nvSpPr>
        <p:spPr bwMode="auto">
          <a:xfrm>
            <a:off x="10346759" y="485009"/>
            <a:ext cx="38100" cy="180340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Freeform 81"/>
          <p:cNvSpPr>
            <a:spLocks noEditPoints="1"/>
          </p:cNvSpPr>
          <p:nvPr/>
        </p:nvSpPr>
        <p:spPr bwMode="auto">
          <a:xfrm>
            <a:off x="8107590" y="106162"/>
            <a:ext cx="2619375" cy="2517775"/>
          </a:xfrm>
          <a:custGeom>
            <a:avLst/>
            <a:gdLst>
              <a:gd name="T0" fmla="*/ 91 w 1650"/>
              <a:gd name="T1" fmla="*/ 75 h 1586"/>
              <a:gd name="T2" fmla="*/ 0 w 1650"/>
              <a:gd name="T3" fmla="*/ 13 h 1586"/>
              <a:gd name="T4" fmla="*/ 143 w 1650"/>
              <a:gd name="T5" fmla="*/ 125 h 1586"/>
              <a:gd name="T6" fmla="*/ 208 w 1650"/>
              <a:gd name="T7" fmla="*/ 213 h 1586"/>
              <a:gd name="T8" fmla="*/ 143 w 1650"/>
              <a:gd name="T9" fmla="*/ 125 h 1586"/>
              <a:gd name="T10" fmla="*/ 351 w 1650"/>
              <a:gd name="T11" fmla="*/ 325 h 1586"/>
              <a:gd name="T12" fmla="*/ 260 w 1650"/>
              <a:gd name="T13" fmla="*/ 263 h 1586"/>
              <a:gd name="T14" fmla="*/ 403 w 1650"/>
              <a:gd name="T15" fmla="*/ 375 h 1586"/>
              <a:gd name="T16" fmla="*/ 468 w 1650"/>
              <a:gd name="T17" fmla="*/ 463 h 1586"/>
              <a:gd name="T18" fmla="*/ 403 w 1650"/>
              <a:gd name="T19" fmla="*/ 375 h 1586"/>
              <a:gd name="T20" fmla="*/ 611 w 1650"/>
              <a:gd name="T21" fmla="*/ 574 h 1586"/>
              <a:gd name="T22" fmla="*/ 520 w 1650"/>
              <a:gd name="T23" fmla="*/ 513 h 1586"/>
              <a:gd name="T24" fmla="*/ 663 w 1650"/>
              <a:gd name="T25" fmla="*/ 624 h 1586"/>
              <a:gd name="T26" fmla="*/ 728 w 1650"/>
              <a:gd name="T27" fmla="*/ 712 h 1586"/>
              <a:gd name="T28" fmla="*/ 663 w 1650"/>
              <a:gd name="T29" fmla="*/ 624 h 1586"/>
              <a:gd name="T30" fmla="*/ 870 w 1650"/>
              <a:gd name="T31" fmla="*/ 824 h 1586"/>
              <a:gd name="T32" fmla="*/ 780 w 1650"/>
              <a:gd name="T33" fmla="*/ 762 h 1586"/>
              <a:gd name="T34" fmla="*/ 922 w 1650"/>
              <a:gd name="T35" fmla="*/ 874 h 1586"/>
              <a:gd name="T36" fmla="*/ 988 w 1650"/>
              <a:gd name="T37" fmla="*/ 962 h 1586"/>
              <a:gd name="T38" fmla="*/ 922 w 1650"/>
              <a:gd name="T39" fmla="*/ 874 h 1586"/>
              <a:gd name="T40" fmla="*/ 1130 w 1650"/>
              <a:gd name="T41" fmla="*/ 1073 h 1586"/>
              <a:gd name="T42" fmla="*/ 1040 w 1650"/>
              <a:gd name="T43" fmla="*/ 1012 h 1586"/>
              <a:gd name="T44" fmla="*/ 1182 w 1650"/>
              <a:gd name="T45" fmla="*/ 1123 h 1586"/>
              <a:gd name="T46" fmla="*/ 1248 w 1650"/>
              <a:gd name="T47" fmla="*/ 1211 h 1586"/>
              <a:gd name="T48" fmla="*/ 1182 w 1650"/>
              <a:gd name="T49" fmla="*/ 1123 h 1586"/>
              <a:gd name="T50" fmla="*/ 1390 w 1650"/>
              <a:gd name="T51" fmla="*/ 1323 h 1586"/>
              <a:gd name="T52" fmla="*/ 1300 w 1650"/>
              <a:gd name="T53" fmla="*/ 1261 h 1586"/>
              <a:gd name="T54" fmla="*/ 1442 w 1650"/>
              <a:gd name="T55" fmla="*/ 1373 h 1586"/>
              <a:gd name="T56" fmla="*/ 1508 w 1650"/>
              <a:gd name="T57" fmla="*/ 1461 h 1586"/>
              <a:gd name="T58" fmla="*/ 1442 w 1650"/>
              <a:gd name="T59" fmla="*/ 1373 h 1586"/>
              <a:gd name="T60" fmla="*/ 1650 w 1650"/>
              <a:gd name="T61" fmla="*/ 1573 h 1586"/>
              <a:gd name="T62" fmla="*/ 1560 w 1650"/>
              <a:gd name="T63" fmla="*/ 1511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0" h="1586">
                <a:moveTo>
                  <a:pt x="13" y="0"/>
                </a:moveTo>
                <a:lnTo>
                  <a:pt x="91" y="75"/>
                </a:lnTo>
                <a:lnTo>
                  <a:pt x="78" y="88"/>
                </a:lnTo>
                <a:lnTo>
                  <a:pt x="0" y="13"/>
                </a:lnTo>
                <a:lnTo>
                  <a:pt x="13" y="0"/>
                </a:lnTo>
                <a:close/>
                <a:moveTo>
                  <a:pt x="143" y="125"/>
                </a:moveTo>
                <a:lnTo>
                  <a:pt x="221" y="200"/>
                </a:lnTo>
                <a:lnTo>
                  <a:pt x="208" y="213"/>
                </a:lnTo>
                <a:lnTo>
                  <a:pt x="130" y="138"/>
                </a:lnTo>
                <a:lnTo>
                  <a:pt x="143" y="125"/>
                </a:lnTo>
                <a:close/>
                <a:moveTo>
                  <a:pt x="273" y="250"/>
                </a:moveTo>
                <a:lnTo>
                  <a:pt x="351" y="325"/>
                </a:lnTo>
                <a:lnTo>
                  <a:pt x="338" y="338"/>
                </a:lnTo>
                <a:lnTo>
                  <a:pt x="260" y="263"/>
                </a:lnTo>
                <a:lnTo>
                  <a:pt x="273" y="250"/>
                </a:lnTo>
                <a:close/>
                <a:moveTo>
                  <a:pt x="403" y="375"/>
                </a:moveTo>
                <a:lnTo>
                  <a:pt x="481" y="450"/>
                </a:lnTo>
                <a:lnTo>
                  <a:pt x="468" y="463"/>
                </a:lnTo>
                <a:lnTo>
                  <a:pt x="390" y="388"/>
                </a:lnTo>
                <a:lnTo>
                  <a:pt x="403" y="375"/>
                </a:lnTo>
                <a:close/>
                <a:moveTo>
                  <a:pt x="533" y="500"/>
                </a:moveTo>
                <a:lnTo>
                  <a:pt x="611" y="574"/>
                </a:lnTo>
                <a:lnTo>
                  <a:pt x="598" y="587"/>
                </a:lnTo>
                <a:lnTo>
                  <a:pt x="520" y="513"/>
                </a:lnTo>
                <a:lnTo>
                  <a:pt x="533" y="500"/>
                </a:lnTo>
                <a:close/>
                <a:moveTo>
                  <a:pt x="663" y="624"/>
                </a:moveTo>
                <a:lnTo>
                  <a:pt x="741" y="699"/>
                </a:lnTo>
                <a:lnTo>
                  <a:pt x="728" y="712"/>
                </a:lnTo>
                <a:lnTo>
                  <a:pt x="650" y="637"/>
                </a:lnTo>
                <a:lnTo>
                  <a:pt x="663" y="624"/>
                </a:lnTo>
                <a:close/>
                <a:moveTo>
                  <a:pt x="792" y="749"/>
                </a:moveTo>
                <a:lnTo>
                  <a:pt x="870" y="824"/>
                </a:lnTo>
                <a:lnTo>
                  <a:pt x="858" y="837"/>
                </a:lnTo>
                <a:lnTo>
                  <a:pt x="780" y="762"/>
                </a:lnTo>
                <a:lnTo>
                  <a:pt x="792" y="749"/>
                </a:lnTo>
                <a:close/>
                <a:moveTo>
                  <a:pt x="922" y="874"/>
                </a:moveTo>
                <a:lnTo>
                  <a:pt x="1000" y="949"/>
                </a:lnTo>
                <a:lnTo>
                  <a:pt x="988" y="962"/>
                </a:lnTo>
                <a:lnTo>
                  <a:pt x="910" y="887"/>
                </a:lnTo>
                <a:lnTo>
                  <a:pt x="922" y="874"/>
                </a:lnTo>
                <a:close/>
                <a:moveTo>
                  <a:pt x="1052" y="999"/>
                </a:moveTo>
                <a:lnTo>
                  <a:pt x="1130" y="1073"/>
                </a:lnTo>
                <a:lnTo>
                  <a:pt x="1118" y="1087"/>
                </a:lnTo>
                <a:lnTo>
                  <a:pt x="1040" y="1012"/>
                </a:lnTo>
                <a:lnTo>
                  <a:pt x="1052" y="999"/>
                </a:lnTo>
                <a:close/>
                <a:moveTo>
                  <a:pt x="1182" y="1123"/>
                </a:moveTo>
                <a:lnTo>
                  <a:pt x="1260" y="1198"/>
                </a:lnTo>
                <a:lnTo>
                  <a:pt x="1248" y="1211"/>
                </a:lnTo>
                <a:lnTo>
                  <a:pt x="1170" y="1136"/>
                </a:lnTo>
                <a:lnTo>
                  <a:pt x="1182" y="1123"/>
                </a:lnTo>
                <a:close/>
                <a:moveTo>
                  <a:pt x="1312" y="1248"/>
                </a:moveTo>
                <a:lnTo>
                  <a:pt x="1390" y="1323"/>
                </a:lnTo>
                <a:lnTo>
                  <a:pt x="1378" y="1336"/>
                </a:lnTo>
                <a:lnTo>
                  <a:pt x="1300" y="1261"/>
                </a:lnTo>
                <a:lnTo>
                  <a:pt x="1312" y="1248"/>
                </a:lnTo>
                <a:close/>
                <a:moveTo>
                  <a:pt x="1442" y="1373"/>
                </a:moveTo>
                <a:lnTo>
                  <a:pt x="1520" y="1448"/>
                </a:lnTo>
                <a:lnTo>
                  <a:pt x="1508" y="1461"/>
                </a:lnTo>
                <a:lnTo>
                  <a:pt x="1430" y="1386"/>
                </a:lnTo>
                <a:lnTo>
                  <a:pt x="1442" y="1373"/>
                </a:lnTo>
                <a:close/>
                <a:moveTo>
                  <a:pt x="1572" y="1498"/>
                </a:moveTo>
                <a:lnTo>
                  <a:pt x="1650" y="1573"/>
                </a:lnTo>
                <a:lnTo>
                  <a:pt x="1638" y="1586"/>
                </a:lnTo>
                <a:lnTo>
                  <a:pt x="1560" y="1511"/>
                </a:lnTo>
                <a:lnTo>
                  <a:pt x="1572" y="1498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 82"/>
          <p:cNvSpPr>
            <a:spLocks noEditPoints="1"/>
          </p:cNvSpPr>
          <p:nvPr/>
        </p:nvSpPr>
        <p:spPr bwMode="auto">
          <a:xfrm>
            <a:off x="8163391" y="260889"/>
            <a:ext cx="2411413" cy="2519362"/>
          </a:xfrm>
          <a:custGeom>
            <a:avLst/>
            <a:gdLst>
              <a:gd name="T0" fmla="*/ 1444 w 1519"/>
              <a:gd name="T1" fmla="*/ 91 h 1587"/>
              <a:gd name="T2" fmla="*/ 1506 w 1519"/>
              <a:gd name="T3" fmla="*/ 0 h 1587"/>
              <a:gd name="T4" fmla="*/ 1394 w 1519"/>
              <a:gd name="T5" fmla="*/ 143 h 1587"/>
              <a:gd name="T6" fmla="*/ 1307 w 1519"/>
              <a:gd name="T7" fmla="*/ 209 h 1587"/>
              <a:gd name="T8" fmla="*/ 1394 w 1519"/>
              <a:gd name="T9" fmla="*/ 143 h 1587"/>
              <a:gd name="T10" fmla="*/ 1195 w 1519"/>
              <a:gd name="T11" fmla="*/ 351 h 1587"/>
              <a:gd name="T12" fmla="*/ 1257 w 1519"/>
              <a:gd name="T13" fmla="*/ 261 h 1587"/>
              <a:gd name="T14" fmla="*/ 1145 w 1519"/>
              <a:gd name="T15" fmla="*/ 403 h 1587"/>
              <a:gd name="T16" fmla="*/ 1058 w 1519"/>
              <a:gd name="T17" fmla="*/ 469 h 1587"/>
              <a:gd name="T18" fmla="*/ 1145 w 1519"/>
              <a:gd name="T19" fmla="*/ 403 h 1587"/>
              <a:gd name="T20" fmla="*/ 946 w 1519"/>
              <a:gd name="T21" fmla="*/ 611 h 1587"/>
              <a:gd name="T22" fmla="*/ 1008 w 1519"/>
              <a:gd name="T23" fmla="*/ 521 h 1587"/>
              <a:gd name="T24" fmla="*/ 896 w 1519"/>
              <a:gd name="T25" fmla="*/ 664 h 1587"/>
              <a:gd name="T26" fmla="*/ 809 w 1519"/>
              <a:gd name="T27" fmla="*/ 729 h 1587"/>
              <a:gd name="T28" fmla="*/ 896 w 1519"/>
              <a:gd name="T29" fmla="*/ 664 h 1587"/>
              <a:gd name="T30" fmla="*/ 697 w 1519"/>
              <a:gd name="T31" fmla="*/ 872 h 1587"/>
              <a:gd name="T32" fmla="*/ 759 w 1519"/>
              <a:gd name="T33" fmla="*/ 781 h 1587"/>
              <a:gd name="T34" fmla="*/ 647 w 1519"/>
              <a:gd name="T35" fmla="*/ 924 h 1587"/>
              <a:gd name="T36" fmla="*/ 559 w 1519"/>
              <a:gd name="T37" fmla="*/ 989 h 1587"/>
              <a:gd name="T38" fmla="*/ 647 w 1519"/>
              <a:gd name="T39" fmla="*/ 924 h 1587"/>
              <a:gd name="T40" fmla="*/ 448 w 1519"/>
              <a:gd name="T41" fmla="*/ 1132 h 1587"/>
              <a:gd name="T42" fmla="*/ 510 w 1519"/>
              <a:gd name="T43" fmla="*/ 1042 h 1587"/>
              <a:gd name="T44" fmla="*/ 398 w 1519"/>
              <a:gd name="T45" fmla="*/ 1184 h 1587"/>
              <a:gd name="T46" fmla="*/ 310 w 1519"/>
              <a:gd name="T47" fmla="*/ 1250 h 1587"/>
              <a:gd name="T48" fmla="*/ 398 w 1519"/>
              <a:gd name="T49" fmla="*/ 1184 h 1587"/>
              <a:gd name="T50" fmla="*/ 199 w 1519"/>
              <a:gd name="T51" fmla="*/ 1392 h 1587"/>
              <a:gd name="T52" fmla="*/ 260 w 1519"/>
              <a:gd name="T53" fmla="*/ 1302 h 1587"/>
              <a:gd name="T54" fmla="*/ 149 w 1519"/>
              <a:gd name="T55" fmla="*/ 1445 h 1587"/>
              <a:gd name="T56" fmla="*/ 61 w 1519"/>
              <a:gd name="T57" fmla="*/ 1510 h 1587"/>
              <a:gd name="T58" fmla="*/ 149 w 1519"/>
              <a:gd name="T59" fmla="*/ 1445 h 1587"/>
              <a:gd name="T60" fmla="*/ 13 w 1519"/>
              <a:gd name="T61" fmla="*/ 1587 h 1587"/>
              <a:gd name="T62" fmla="*/ 11 w 1519"/>
              <a:gd name="T63" fmla="*/ 156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19" h="1587">
                <a:moveTo>
                  <a:pt x="1519" y="13"/>
                </a:moveTo>
                <a:lnTo>
                  <a:pt x="1444" y="91"/>
                </a:lnTo>
                <a:lnTo>
                  <a:pt x="1431" y="78"/>
                </a:lnTo>
                <a:lnTo>
                  <a:pt x="1506" y="0"/>
                </a:lnTo>
                <a:lnTo>
                  <a:pt x="1519" y="13"/>
                </a:lnTo>
                <a:close/>
                <a:moveTo>
                  <a:pt x="1394" y="143"/>
                </a:moveTo>
                <a:lnTo>
                  <a:pt x="1320" y="221"/>
                </a:lnTo>
                <a:lnTo>
                  <a:pt x="1307" y="209"/>
                </a:lnTo>
                <a:lnTo>
                  <a:pt x="1382" y="130"/>
                </a:lnTo>
                <a:lnTo>
                  <a:pt x="1394" y="143"/>
                </a:lnTo>
                <a:close/>
                <a:moveTo>
                  <a:pt x="1270" y="273"/>
                </a:moveTo>
                <a:lnTo>
                  <a:pt x="1195" y="351"/>
                </a:lnTo>
                <a:lnTo>
                  <a:pt x="1182" y="339"/>
                </a:lnTo>
                <a:lnTo>
                  <a:pt x="1257" y="261"/>
                </a:lnTo>
                <a:lnTo>
                  <a:pt x="1270" y="273"/>
                </a:lnTo>
                <a:close/>
                <a:moveTo>
                  <a:pt x="1145" y="403"/>
                </a:moveTo>
                <a:lnTo>
                  <a:pt x="1071" y="481"/>
                </a:lnTo>
                <a:lnTo>
                  <a:pt x="1058" y="469"/>
                </a:lnTo>
                <a:lnTo>
                  <a:pt x="1132" y="391"/>
                </a:lnTo>
                <a:lnTo>
                  <a:pt x="1145" y="403"/>
                </a:lnTo>
                <a:close/>
                <a:moveTo>
                  <a:pt x="1021" y="533"/>
                </a:moveTo>
                <a:lnTo>
                  <a:pt x="946" y="611"/>
                </a:lnTo>
                <a:lnTo>
                  <a:pt x="933" y="599"/>
                </a:lnTo>
                <a:lnTo>
                  <a:pt x="1008" y="521"/>
                </a:lnTo>
                <a:lnTo>
                  <a:pt x="1021" y="533"/>
                </a:lnTo>
                <a:close/>
                <a:moveTo>
                  <a:pt x="896" y="664"/>
                </a:moveTo>
                <a:lnTo>
                  <a:pt x="822" y="742"/>
                </a:lnTo>
                <a:lnTo>
                  <a:pt x="809" y="729"/>
                </a:lnTo>
                <a:lnTo>
                  <a:pt x="883" y="651"/>
                </a:lnTo>
                <a:lnTo>
                  <a:pt x="896" y="664"/>
                </a:lnTo>
                <a:close/>
                <a:moveTo>
                  <a:pt x="772" y="794"/>
                </a:moveTo>
                <a:lnTo>
                  <a:pt x="697" y="872"/>
                </a:lnTo>
                <a:lnTo>
                  <a:pt x="684" y="859"/>
                </a:lnTo>
                <a:lnTo>
                  <a:pt x="759" y="781"/>
                </a:lnTo>
                <a:lnTo>
                  <a:pt x="772" y="794"/>
                </a:lnTo>
                <a:close/>
                <a:moveTo>
                  <a:pt x="647" y="924"/>
                </a:moveTo>
                <a:lnTo>
                  <a:pt x="572" y="1002"/>
                </a:lnTo>
                <a:lnTo>
                  <a:pt x="559" y="989"/>
                </a:lnTo>
                <a:lnTo>
                  <a:pt x="634" y="911"/>
                </a:lnTo>
                <a:lnTo>
                  <a:pt x="647" y="924"/>
                </a:lnTo>
                <a:close/>
                <a:moveTo>
                  <a:pt x="523" y="1054"/>
                </a:moveTo>
                <a:lnTo>
                  <a:pt x="448" y="1132"/>
                </a:lnTo>
                <a:lnTo>
                  <a:pt x="435" y="1120"/>
                </a:lnTo>
                <a:lnTo>
                  <a:pt x="510" y="1042"/>
                </a:lnTo>
                <a:lnTo>
                  <a:pt x="523" y="1054"/>
                </a:lnTo>
                <a:close/>
                <a:moveTo>
                  <a:pt x="398" y="1184"/>
                </a:moveTo>
                <a:lnTo>
                  <a:pt x="323" y="1262"/>
                </a:lnTo>
                <a:lnTo>
                  <a:pt x="310" y="1250"/>
                </a:lnTo>
                <a:lnTo>
                  <a:pt x="385" y="1172"/>
                </a:lnTo>
                <a:lnTo>
                  <a:pt x="398" y="1184"/>
                </a:lnTo>
                <a:close/>
                <a:moveTo>
                  <a:pt x="273" y="1314"/>
                </a:moveTo>
                <a:lnTo>
                  <a:pt x="199" y="1392"/>
                </a:lnTo>
                <a:lnTo>
                  <a:pt x="186" y="1380"/>
                </a:lnTo>
                <a:lnTo>
                  <a:pt x="260" y="1302"/>
                </a:lnTo>
                <a:lnTo>
                  <a:pt x="273" y="1314"/>
                </a:lnTo>
                <a:close/>
                <a:moveTo>
                  <a:pt x="149" y="1445"/>
                </a:moveTo>
                <a:lnTo>
                  <a:pt x="74" y="1523"/>
                </a:lnTo>
                <a:lnTo>
                  <a:pt x="61" y="1510"/>
                </a:lnTo>
                <a:lnTo>
                  <a:pt x="136" y="1432"/>
                </a:lnTo>
                <a:lnTo>
                  <a:pt x="149" y="1445"/>
                </a:lnTo>
                <a:close/>
                <a:moveTo>
                  <a:pt x="24" y="1575"/>
                </a:moveTo>
                <a:lnTo>
                  <a:pt x="13" y="1587"/>
                </a:lnTo>
                <a:lnTo>
                  <a:pt x="0" y="1574"/>
                </a:lnTo>
                <a:lnTo>
                  <a:pt x="11" y="1562"/>
                </a:lnTo>
                <a:lnTo>
                  <a:pt x="24" y="1575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 83"/>
          <p:cNvSpPr>
            <a:spLocks noEditPoints="1"/>
          </p:cNvSpPr>
          <p:nvPr/>
        </p:nvSpPr>
        <p:spPr bwMode="auto">
          <a:xfrm>
            <a:off x="7946459" y="1361309"/>
            <a:ext cx="2962275" cy="92075"/>
          </a:xfrm>
          <a:custGeom>
            <a:avLst/>
            <a:gdLst>
              <a:gd name="T0" fmla="*/ 0 w 1866"/>
              <a:gd name="T1" fmla="*/ 40 h 58"/>
              <a:gd name="T2" fmla="*/ 108 w 1866"/>
              <a:gd name="T3" fmla="*/ 37 h 58"/>
              <a:gd name="T4" fmla="*/ 108 w 1866"/>
              <a:gd name="T5" fmla="*/ 56 h 58"/>
              <a:gd name="T6" fmla="*/ 0 w 1866"/>
              <a:gd name="T7" fmla="*/ 58 h 58"/>
              <a:gd name="T8" fmla="*/ 0 w 1866"/>
              <a:gd name="T9" fmla="*/ 40 h 58"/>
              <a:gd name="T10" fmla="*/ 180 w 1866"/>
              <a:gd name="T11" fmla="*/ 36 h 58"/>
              <a:gd name="T12" fmla="*/ 288 w 1866"/>
              <a:gd name="T13" fmla="*/ 34 h 58"/>
              <a:gd name="T14" fmla="*/ 288 w 1866"/>
              <a:gd name="T15" fmla="*/ 52 h 58"/>
              <a:gd name="T16" fmla="*/ 180 w 1866"/>
              <a:gd name="T17" fmla="*/ 54 h 58"/>
              <a:gd name="T18" fmla="*/ 180 w 1866"/>
              <a:gd name="T19" fmla="*/ 36 h 58"/>
              <a:gd name="T20" fmla="*/ 360 w 1866"/>
              <a:gd name="T21" fmla="*/ 32 h 58"/>
              <a:gd name="T22" fmla="*/ 468 w 1866"/>
              <a:gd name="T23" fmla="*/ 30 h 58"/>
              <a:gd name="T24" fmla="*/ 468 w 1866"/>
              <a:gd name="T25" fmla="*/ 48 h 58"/>
              <a:gd name="T26" fmla="*/ 360 w 1866"/>
              <a:gd name="T27" fmla="*/ 50 h 58"/>
              <a:gd name="T28" fmla="*/ 360 w 1866"/>
              <a:gd name="T29" fmla="*/ 32 h 58"/>
              <a:gd name="T30" fmla="*/ 540 w 1866"/>
              <a:gd name="T31" fmla="*/ 28 h 58"/>
              <a:gd name="T32" fmla="*/ 648 w 1866"/>
              <a:gd name="T33" fmla="*/ 26 h 58"/>
              <a:gd name="T34" fmla="*/ 648 w 1866"/>
              <a:gd name="T35" fmla="*/ 44 h 58"/>
              <a:gd name="T36" fmla="*/ 540 w 1866"/>
              <a:gd name="T37" fmla="*/ 46 h 58"/>
              <a:gd name="T38" fmla="*/ 540 w 1866"/>
              <a:gd name="T39" fmla="*/ 28 h 58"/>
              <a:gd name="T40" fmla="*/ 720 w 1866"/>
              <a:gd name="T41" fmla="*/ 24 h 58"/>
              <a:gd name="T42" fmla="*/ 828 w 1866"/>
              <a:gd name="T43" fmla="*/ 22 h 58"/>
              <a:gd name="T44" fmla="*/ 828 w 1866"/>
              <a:gd name="T45" fmla="*/ 40 h 58"/>
              <a:gd name="T46" fmla="*/ 720 w 1866"/>
              <a:gd name="T47" fmla="*/ 43 h 58"/>
              <a:gd name="T48" fmla="*/ 720 w 1866"/>
              <a:gd name="T49" fmla="*/ 24 h 58"/>
              <a:gd name="T50" fmla="*/ 900 w 1866"/>
              <a:gd name="T51" fmla="*/ 21 h 58"/>
              <a:gd name="T52" fmla="*/ 1008 w 1866"/>
              <a:gd name="T53" fmla="*/ 18 h 58"/>
              <a:gd name="T54" fmla="*/ 1008 w 1866"/>
              <a:gd name="T55" fmla="*/ 36 h 58"/>
              <a:gd name="T56" fmla="*/ 900 w 1866"/>
              <a:gd name="T57" fmla="*/ 39 h 58"/>
              <a:gd name="T58" fmla="*/ 900 w 1866"/>
              <a:gd name="T59" fmla="*/ 21 h 58"/>
              <a:gd name="T60" fmla="*/ 1080 w 1866"/>
              <a:gd name="T61" fmla="*/ 17 h 58"/>
              <a:gd name="T62" fmla="*/ 1188 w 1866"/>
              <a:gd name="T63" fmla="*/ 15 h 58"/>
              <a:gd name="T64" fmla="*/ 1188 w 1866"/>
              <a:gd name="T65" fmla="*/ 33 h 58"/>
              <a:gd name="T66" fmla="*/ 1080 w 1866"/>
              <a:gd name="T67" fmla="*/ 35 h 58"/>
              <a:gd name="T68" fmla="*/ 1080 w 1866"/>
              <a:gd name="T69" fmla="*/ 17 h 58"/>
              <a:gd name="T70" fmla="*/ 1260 w 1866"/>
              <a:gd name="T71" fmla="*/ 13 h 58"/>
              <a:gd name="T72" fmla="*/ 1368 w 1866"/>
              <a:gd name="T73" fmla="*/ 11 h 58"/>
              <a:gd name="T74" fmla="*/ 1368 w 1866"/>
              <a:gd name="T75" fmla="*/ 29 h 58"/>
              <a:gd name="T76" fmla="*/ 1260 w 1866"/>
              <a:gd name="T77" fmla="*/ 31 h 58"/>
              <a:gd name="T78" fmla="*/ 1260 w 1866"/>
              <a:gd name="T79" fmla="*/ 13 h 58"/>
              <a:gd name="T80" fmla="*/ 1440 w 1866"/>
              <a:gd name="T81" fmla="*/ 9 h 58"/>
              <a:gd name="T82" fmla="*/ 1548 w 1866"/>
              <a:gd name="T83" fmla="*/ 7 h 58"/>
              <a:gd name="T84" fmla="*/ 1548 w 1866"/>
              <a:gd name="T85" fmla="*/ 25 h 58"/>
              <a:gd name="T86" fmla="*/ 1440 w 1866"/>
              <a:gd name="T87" fmla="*/ 27 h 58"/>
              <a:gd name="T88" fmla="*/ 1440 w 1866"/>
              <a:gd name="T89" fmla="*/ 9 h 58"/>
              <a:gd name="T90" fmla="*/ 1620 w 1866"/>
              <a:gd name="T91" fmla="*/ 5 h 58"/>
              <a:gd name="T92" fmla="*/ 1728 w 1866"/>
              <a:gd name="T93" fmla="*/ 3 h 58"/>
              <a:gd name="T94" fmla="*/ 1728 w 1866"/>
              <a:gd name="T95" fmla="*/ 21 h 58"/>
              <a:gd name="T96" fmla="*/ 1620 w 1866"/>
              <a:gd name="T97" fmla="*/ 23 h 58"/>
              <a:gd name="T98" fmla="*/ 1620 w 1866"/>
              <a:gd name="T99" fmla="*/ 5 h 58"/>
              <a:gd name="T100" fmla="*/ 1800 w 1866"/>
              <a:gd name="T101" fmla="*/ 2 h 58"/>
              <a:gd name="T102" fmla="*/ 1866 w 1866"/>
              <a:gd name="T103" fmla="*/ 0 h 58"/>
              <a:gd name="T104" fmla="*/ 1866 w 1866"/>
              <a:gd name="T105" fmla="*/ 18 h 58"/>
              <a:gd name="T106" fmla="*/ 1800 w 1866"/>
              <a:gd name="T107" fmla="*/ 20 h 58"/>
              <a:gd name="T108" fmla="*/ 1800 w 1866"/>
              <a:gd name="T109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66" h="58">
                <a:moveTo>
                  <a:pt x="0" y="40"/>
                </a:moveTo>
                <a:lnTo>
                  <a:pt x="108" y="37"/>
                </a:lnTo>
                <a:lnTo>
                  <a:pt x="108" y="56"/>
                </a:lnTo>
                <a:lnTo>
                  <a:pt x="0" y="58"/>
                </a:lnTo>
                <a:lnTo>
                  <a:pt x="0" y="40"/>
                </a:lnTo>
                <a:close/>
                <a:moveTo>
                  <a:pt x="180" y="36"/>
                </a:moveTo>
                <a:lnTo>
                  <a:pt x="288" y="34"/>
                </a:lnTo>
                <a:lnTo>
                  <a:pt x="288" y="52"/>
                </a:lnTo>
                <a:lnTo>
                  <a:pt x="180" y="54"/>
                </a:lnTo>
                <a:lnTo>
                  <a:pt x="180" y="36"/>
                </a:lnTo>
                <a:close/>
                <a:moveTo>
                  <a:pt x="360" y="32"/>
                </a:moveTo>
                <a:lnTo>
                  <a:pt x="468" y="30"/>
                </a:lnTo>
                <a:lnTo>
                  <a:pt x="468" y="48"/>
                </a:lnTo>
                <a:lnTo>
                  <a:pt x="360" y="50"/>
                </a:lnTo>
                <a:lnTo>
                  <a:pt x="360" y="32"/>
                </a:lnTo>
                <a:close/>
                <a:moveTo>
                  <a:pt x="540" y="28"/>
                </a:moveTo>
                <a:lnTo>
                  <a:pt x="648" y="26"/>
                </a:lnTo>
                <a:lnTo>
                  <a:pt x="648" y="44"/>
                </a:lnTo>
                <a:lnTo>
                  <a:pt x="540" y="46"/>
                </a:lnTo>
                <a:lnTo>
                  <a:pt x="540" y="28"/>
                </a:lnTo>
                <a:close/>
                <a:moveTo>
                  <a:pt x="720" y="24"/>
                </a:moveTo>
                <a:lnTo>
                  <a:pt x="828" y="22"/>
                </a:lnTo>
                <a:lnTo>
                  <a:pt x="828" y="40"/>
                </a:lnTo>
                <a:lnTo>
                  <a:pt x="720" y="43"/>
                </a:lnTo>
                <a:lnTo>
                  <a:pt x="720" y="24"/>
                </a:lnTo>
                <a:close/>
                <a:moveTo>
                  <a:pt x="900" y="21"/>
                </a:moveTo>
                <a:lnTo>
                  <a:pt x="1008" y="18"/>
                </a:lnTo>
                <a:lnTo>
                  <a:pt x="1008" y="36"/>
                </a:lnTo>
                <a:lnTo>
                  <a:pt x="900" y="39"/>
                </a:lnTo>
                <a:lnTo>
                  <a:pt x="900" y="21"/>
                </a:lnTo>
                <a:close/>
                <a:moveTo>
                  <a:pt x="1080" y="17"/>
                </a:moveTo>
                <a:lnTo>
                  <a:pt x="1188" y="15"/>
                </a:lnTo>
                <a:lnTo>
                  <a:pt x="1188" y="33"/>
                </a:lnTo>
                <a:lnTo>
                  <a:pt x="1080" y="35"/>
                </a:lnTo>
                <a:lnTo>
                  <a:pt x="1080" y="17"/>
                </a:lnTo>
                <a:close/>
                <a:moveTo>
                  <a:pt x="1260" y="13"/>
                </a:moveTo>
                <a:lnTo>
                  <a:pt x="1368" y="11"/>
                </a:lnTo>
                <a:lnTo>
                  <a:pt x="1368" y="29"/>
                </a:lnTo>
                <a:lnTo>
                  <a:pt x="1260" y="31"/>
                </a:lnTo>
                <a:lnTo>
                  <a:pt x="1260" y="13"/>
                </a:lnTo>
                <a:close/>
                <a:moveTo>
                  <a:pt x="1440" y="9"/>
                </a:moveTo>
                <a:lnTo>
                  <a:pt x="1548" y="7"/>
                </a:lnTo>
                <a:lnTo>
                  <a:pt x="1548" y="25"/>
                </a:lnTo>
                <a:lnTo>
                  <a:pt x="1440" y="27"/>
                </a:lnTo>
                <a:lnTo>
                  <a:pt x="1440" y="9"/>
                </a:lnTo>
                <a:close/>
                <a:moveTo>
                  <a:pt x="1620" y="5"/>
                </a:moveTo>
                <a:lnTo>
                  <a:pt x="1728" y="3"/>
                </a:lnTo>
                <a:lnTo>
                  <a:pt x="1728" y="21"/>
                </a:lnTo>
                <a:lnTo>
                  <a:pt x="1620" y="23"/>
                </a:lnTo>
                <a:lnTo>
                  <a:pt x="1620" y="5"/>
                </a:lnTo>
                <a:close/>
                <a:moveTo>
                  <a:pt x="1800" y="2"/>
                </a:moveTo>
                <a:lnTo>
                  <a:pt x="1866" y="0"/>
                </a:lnTo>
                <a:lnTo>
                  <a:pt x="1866" y="18"/>
                </a:lnTo>
                <a:lnTo>
                  <a:pt x="1800" y="20"/>
                </a:lnTo>
                <a:lnTo>
                  <a:pt x="1800" y="2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Freeform 84"/>
          <p:cNvSpPr>
            <a:spLocks noEditPoints="1"/>
          </p:cNvSpPr>
          <p:nvPr/>
        </p:nvSpPr>
        <p:spPr bwMode="auto">
          <a:xfrm>
            <a:off x="9426009" y="180209"/>
            <a:ext cx="82550" cy="2576512"/>
          </a:xfrm>
          <a:custGeom>
            <a:avLst/>
            <a:gdLst>
              <a:gd name="T0" fmla="*/ 18 w 52"/>
              <a:gd name="T1" fmla="*/ 0 h 1623"/>
              <a:gd name="T2" fmla="*/ 20 w 52"/>
              <a:gd name="T3" fmla="*/ 108 h 1623"/>
              <a:gd name="T4" fmla="*/ 2 w 52"/>
              <a:gd name="T5" fmla="*/ 109 h 1623"/>
              <a:gd name="T6" fmla="*/ 0 w 52"/>
              <a:gd name="T7" fmla="*/ 0 h 1623"/>
              <a:gd name="T8" fmla="*/ 18 w 52"/>
              <a:gd name="T9" fmla="*/ 0 h 1623"/>
              <a:gd name="T10" fmla="*/ 22 w 52"/>
              <a:gd name="T11" fmla="*/ 180 h 1623"/>
              <a:gd name="T12" fmla="*/ 24 w 52"/>
              <a:gd name="T13" fmla="*/ 289 h 1623"/>
              <a:gd name="T14" fmla="*/ 6 w 52"/>
              <a:gd name="T15" fmla="*/ 289 h 1623"/>
              <a:gd name="T16" fmla="*/ 4 w 52"/>
              <a:gd name="T17" fmla="*/ 181 h 1623"/>
              <a:gd name="T18" fmla="*/ 22 w 52"/>
              <a:gd name="T19" fmla="*/ 180 h 1623"/>
              <a:gd name="T20" fmla="*/ 25 w 52"/>
              <a:gd name="T21" fmla="*/ 361 h 1623"/>
              <a:gd name="T22" fmla="*/ 28 w 52"/>
              <a:gd name="T23" fmla="*/ 469 h 1623"/>
              <a:gd name="T24" fmla="*/ 10 w 52"/>
              <a:gd name="T25" fmla="*/ 469 h 1623"/>
              <a:gd name="T26" fmla="*/ 7 w 52"/>
              <a:gd name="T27" fmla="*/ 361 h 1623"/>
              <a:gd name="T28" fmla="*/ 25 w 52"/>
              <a:gd name="T29" fmla="*/ 361 h 1623"/>
              <a:gd name="T30" fmla="*/ 29 w 52"/>
              <a:gd name="T31" fmla="*/ 541 h 1623"/>
              <a:gd name="T32" fmla="*/ 31 w 52"/>
              <a:gd name="T33" fmla="*/ 649 h 1623"/>
              <a:gd name="T34" fmla="*/ 13 w 52"/>
              <a:gd name="T35" fmla="*/ 649 h 1623"/>
              <a:gd name="T36" fmla="*/ 11 w 52"/>
              <a:gd name="T37" fmla="*/ 541 h 1623"/>
              <a:gd name="T38" fmla="*/ 29 w 52"/>
              <a:gd name="T39" fmla="*/ 541 h 1623"/>
              <a:gd name="T40" fmla="*/ 33 w 52"/>
              <a:gd name="T41" fmla="*/ 721 h 1623"/>
              <a:gd name="T42" fmla="*/ 35 w 52"/>
              <a:gd name="T43" fmla="*/ 829 h 1623"/>
              <a:gd name="T44" fmla="*/ 17 w 52"/>
              <a:gd name="T45" fmla="*/ 830 h 1623"/>
              <a:gd name="T46" fmla="*/ 15 w 52"/>
              <a:gd name="T47" fmla="*/ 722 h 1623"/>
              <a:gd name="T48" fmla="*/ 33 w 52"/>
              <a:gd name="T49" fmla="*/ 721 h 1623"/>
              <a:gd name="T50" fmla="*/ 37 w 52"/>
              <a:gd name="T51" fmla="*/ 902 h 1623"/>
              <a:gd name="T52" fmla="*/ 39 w 52"/>
              <a:gd name="T53" fmla="*/ 1010 h 1623"/>
              <a:gd name="T54" fmla="*/ 21 w 52"/>
              <a:gd name="T55" fmla="*/ 1010 h 1623"/>
              <a:gd name="T56" fmla="*/ 19 w 52"/>
              <a:gd name="T57" fmla="*/ 902 h 1623"/>
              <a:gd name="T58" fmla="*/ 37 w 52"/>
              <a:gd name="T59" fmla="*/ 902 h 1623"/>
              <a:gd name="T60" fmla="*/ 41 w 52"/>
              <a:gd name="T61" fmla="*/ 1082 h 1623"/>
              <a:gd name="T62" fmla="*/ 43 w 52"/>
              <a:gd name="T63" fmla="*/ 1190 h 1623"/>
              <a:gd name="T64" fmla="*/ 25 w 52"/>
              <a:gd name="T65" fmla="*/ 1190 h 1623"/>
              <a:gd name="T66" fmla="*/ 23 w 52"/>
              <a:gd name="T67" fmla="*/ 1082 h 1623"/>
              <a:gd name="T68" fmla="*/ 41 w 52"/>
              <a:gd name="T69" fmla="*/ 1082 h 1623"/>
              <a:gd name="T70" fmla="*/ 44 w 52"/>
              <a:gd name="T71" fmla="*/ 1262 h 1623"/>
              <a:gd name="T72" fmla="*/ 47 w 52"/>
              <a:gd name="T73" fmla="*/ 1370 h 1623"/>
              <a:gd name="T74" fmla="*/ 29 w 52"/>
              <a:gd name="T75" fmla="*/ 1371 h 1623"/>
              <a:gd name="T76" fmla="*/ 26 w 52"/>
              <a:gd name="T77" fmla="*/ 1262 h 1623"/>
              <a:gd name="T78" fmla="*/ 44 w 52"/>
              <a:gd name="T79" fmla="*/ 1262 h 1623"/>
              <a:gd name="T80" fmla="*/ 48 w 52"/>
              <a:gd name="T81" fmla="*/ 1442 h 1623"/>
              <a:gd name="T82" fmla="*/ 50 w 52"/>
              <a:gd name="T83" fmla="*/ 1550 h 1623"/>
              <a:gd name="T84" fmla="*/ 33 w 52"/>
              <a:gd name="T85" fmla="*/ 1551 h 1623"/>
              <a:gd name="T86" fmla="*/ 30 w 52"/>
              <a:gd name="T87" fmla="*/ 1443 h 1623"/>
              <a:gd name="T88" fmla="*/ 48 w 52"/>
              <a:gd name="T89" fmla="*/ 1442 h 1623"/>
              <a:gd name="T90" fmla="*/ 52 w 52"/>
              <a:gd name="T91" fmla="*/ 1623 h 1623"/>
              <a:gd name="T92" fmla="*/ 52 w 52"/>
              <a:gd name="T93" fmla="*/ 1623 h 1623"/>
              <a:gd name="T94" fmla="*/ 34 w 52"/>
              <a:gd name="T95" fmla="*/ 1623 h 1623"/>
              <a:gd name="T96" fmla="*/ 34 w 52"/>
              <a:gd name="T97" fmla="*/ 1623 h 1623"/>
              <a:gd name="T98" fmla="*/ 52 w 52"/>
              <a:gd name="T99" fmla="*/ 1623 h 1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" h="1623">
                <a:moveTo>
                  <a:pt x="18" y="0"/>
                </a:moveTo>
                <a:lnTo>
                  <a:pt x="20" y="108"/>
                </a:lnTo>
                <a:lnTo>
                  <a:pt x="2" y="109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22" y="180"/>
                </a:moveTo>
                <a:lnTo>
                  <a:pt x="24" y="289"/>
                </a:lnTo>
                <a:lnTo>
                  <a:pt x="6" y="289"/>
                </a:lnTo>
                <a:lnTo>
                  <a:pt x="4" y="181"/>
                </a:lnTo>
                <a:lnTo>
                  <a:pt x="22" y="180"/>
                </a:lnTo>
                <a:close/>
                <a:moveTo>
                  <a:pt x="25" y="361"/>
                </a:moveTo>
                <a:lnTo>
                  <a:pt x="28" y="469"/>
                </a:lnTo>
                <a:lnTo>
                  <a:pt x="10" y="469"/>
                </a:lnTo>
                <a:lnTo>
                  <a:pt x="7" y="361"/>
                </a:lnTo>
                <a:lnTo>
                  <a:pt x="25" y="361"/>
                </a:lnTo>
                <a:close/>
                <a:moveTo>
                  <a:pt x="29" y="541"/>
                </a:moveTo>
                <a:lnTo>
                  <a:pt x="31" y="649"/>
                </a:lnTo>
                <a:lnTo>
                  <a:pt x="13" y="649"/>
                </a:lnTo>
                <a:lnTo>
                  <a:pt x="11" y="541"/>
                </a:lnTo>
                <a:lnTo>
                  <a:pt x="29" y="541"/>
                </a:lnTo>
                <a:close/>
                <a:moveTo>
                  <a:pt x="33" y="721"/>
                </a:moveTo>
                <a:lnTo>
                  <a:pt x="35" y="829"/>
                </a:lnTo>
                <a:lnTo>
                  <a:pt x="17" y="830"/>
                </a:lnTo>
                <a:lnTo>
                  <a:pt x="15" y="722"/>
                </a:lnTo>
                <a:lnTo>
                  <a:pt x="33" y="721"/>
                </a:lnTo>
                <a:close/>
                <a:moveTo>
                  <a:pt x="37" y="902"/>
                </a:moveTo>
                <a:lnTo>
                  <a:pt x="39" y="1010"/>
                </a:lnTo>
                <a:lnTo>
                  <a:pt x="21" y="1010"/>
                </a:lnTo>
                <a:lnTo>
                  <a:pt x="19" y="902"/>
                </a:lnTo>
                <a:lnTo>
                  <a:pt x="37" y="902"/>
                </a:lnTo>
                <a:close/>
                <a:moveTo>
                  <a:pt x="41" y="1082"/>
                </a:moveTo>
                <a:lnTo>
                  <a:pt x="43" y="1190"/>
                </a:lnTo>
                <a:lnTo>
                  <a:pt x="25" y="1190"/>
                </a:lnTo>
                <a:lnTo>
                  <a:pt x="23" y="1082"/>
                </a:lnTo>
                <a:lnTo>
                  <a:pt x="41" y="1082"/>
                </a:lnTo>
                <a:close/>
                <a:moveTo>
                  <a:pt x="44" y="1262"/>
                </a:moveTo>
                <a:lnTo>
                  <a:pt x="47" y="1370"/>
                </a:lnTo>
                <a:lnTo>
                  <a:pt x="29" y="1371"/>
                </a:lnTo>
                <a:lnTo>
                  <a:pt x="26" y="1262"/>
                </a:lnTo>
                <a:lnTo>
                  <a:pt x="44" y="1262"/>
                </a:lnTo>
                <a:close/>
                <a:moveTo>
                  <a:pt x="48" y="1442"/>
                </a:moveTo>
                <a:lnTo>
                  <a:pt x="50" y="1550"/>
                </a:lnTo>
                <a:lnTo>
                  <a:pt x="33" y="1551"/>
                </a:lnTo>
                <a:lnTo>
                  <a:pt x="30" y="1443"/>
                </a:lnTo>
                <a:lnTo>
                  <a:pt x="48" y="1442"/>
                </a:lnTo>
                <a:close/>
                <a:moveTo>
                  <a:pt x="52" y="1623"/>
                </a:moveTo>
                <a:lnTo>
                  <a:pt x="52" y="1623"/>
                </a:lnTo>
                <a:lnTo>
                  <a:pt x="34" y="1623"/>
                </a:lnTo>
                <a:lnTo>
                  <a:pt x="34" y="1623"/>
                </a:lnTo>
                <a:lnTo>
                  <a:pt x="52" y="1623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5" name="Group 87"/>
          <p:cNvGrpSpPr>
            <a:grpSpLocks/>
          </p:cNvGrpSpPr>
          <p:nvPr/>
        </p:nvGrpSpPr>
        <p:grpSpPr bwMode="auto">
          <a:xfrm>
            <a:off x="9427597" y="1367659"/>
            <a:ext cx="76200" cy="77787"/>
            <a:chOff x="5503" y="929"/>
            <a:chExt cx="48" cy="49"/>
          </a:xfrm>
        </p:grpSpPr>
        <p:sp>
          <p:nvSpPr>
            <p:cNvPr id="148" name="Oval 85"/>
            <p:cNvSpPr>
              <a:spLocks noChangeArrowheads="1"/>
            </p:cNvSpPr>
            <p:nvPr/>
          </p:nvSpPr>
          <p:spPr bwMode="auto">
            <a:xfrm>
              <a:off x="5503" y="929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Oval 86"/>
            <p:cNvSpPr>
              <a:spLocks noChangeArrowheads="1"/>
            </p:cNvSpPr>
            <p:nvPr/>
          </p:nvSpPr>
          <p:spPr bwMode="auto">
            <a:xfrm>
              <a:off x="5503" y="929"/>
              <a:ext cx="48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6" name="Group 90"/>
          <p:cNvGrpSpPr>
            <a:grpSpLocks/>
          </p:cNvGrpSpPr>
          <p:nvPr/>
        </p:nvGrpSpPr>
        <p:grpSpPr bwMode="auto">
          <a:xfrm>
            <a:off x="10308659" y="446909"/>
            <a:ext cx="76200" cy="77787"/>
            <a:chOff x="6058" y="349"/>
            <a:chExt cx="48" cy="49"/>
          </a:xfrm>
        </p:grpSpPr>
        <p:sp>
          <p:nvSpPr>
            <p:cNvPr id="146" name="Oval 88"/>
            <p:cNvSpPr>
              <a:spLocks noChangeArrowheads="1"/>
            </p:cNvSpPr>
            <p:nvPr/>
          </p:nvSpPr>
          <p:spPr bwMode="auto">
            <a:xfrm>
              <a:off x="6058" y="349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Oval 89"/>
            <p:cNvSpPr>
              <a:spLocks noChangeArrowheads="1"/>
            </p:cNvSpPr>
            <p:nvPr/>
          </p:nvSpPr>
          <p:spPr bwMode="auto">
            <a:xfrm>
              <a:off x="6058" y="349"/>
              <a:ext cx="48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7" name="Group 93"/>
          <p:cNvGrpSpPr>
            <a:grpSpLocks/>
          </p:cNvGrpSpPr>
          <p:nvPr/>
        </p:nvGrpSpPr>
        <p:grpSpPr bwMode="auto">
          <a:xfrm>
            <a:off x="8508434" y="485009"/>
            <a:ext cx="76200" cy="77787"/>
            <a:chOff x="4924" y="373"/>
            <a:chExt cx="48" cy="49"/>
          </a:xfrm>
        </p:grpSpPr>
        <p:sp>
          <p:nvSpPr>
            <p:cNvPr id="144" name="Oval 91"/>
            <p:cNvSpPr>
              <a:spLocks noChangeArrowheads="1"/>
            </p:cNvSpPr>
            <p:nvPr/>
          </p:nvSpPr>
          <p:spPr bwMode="auto">
            <a:xfrm>
              <a:off x="4924" y="373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val 92"/>
            <p:cNvSpPr>
              <a:spLocks noChangeArrowheads="1"/>
            </p:cNvSpPr>
            <p:nvPr/>
          </p:nvSpPr>
          <p:spPr bwMode="auto">
            <a:xfrm>
              <a:off x="4924" y="373"/>
              <a:ext cx="48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8" name="Group 96"/>
          <p:cNvGrpSpPr>
            <a:grpSpLocks/>
          </p:cNvGrpSpPr>
          <p:nvPr/>
        </p:nvGrpSpPr>
        <p:grpSpPr bwMode="auto">
          <a:xfrm>
            <a:off x="8546534" y="2288409"/>
            <a:ext cx="76200" cy="77787"/>
            <a:chOff x="4948" y="1509"/>
            <a:chExt cx="48" cy="49"/>
          </a:xfrm>
        </p:grpSpPr>
        <p:sp>
          <p:nvSpPr>
            <p:cNvPr id="142" name="Oval 94"/>
            <p:cNvSpPr>
              <a:spLocks noChangeArrowheads="1"/>
            </p:cNvSpPr>
            <p:nvPr/>
          </p:nvSpPr>
          <p:spPr bwMode="auto">
            <a:xfrm>
              <a:off x="4948" y="1509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Oval 95"/>
            <p:cNvSpPr>
              <a:spLocks noChangeArrowheads="1"/>
            </p:cNvSpPr>
            <p:nvPr/>
          </p:nvSpPr>
          <p:spPr bwMode="auto">
            <a:xfrm>
              <a:off x="4948" y="1509"/>
              <a:ext cx="48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9" name="Group 99"/>
          <p:cNvGrpSpPr>
            <a:grpSpLocks/>
          </p:cNvGrpSpPr>
          <p:nvPr/>
        </p:nvGrpSpPr>
        <p:grpSpPr bwMode="auto">
          <a:xfrm>
            <a:off x="10346759" y="2250309"/>
            <a:ext cx="76200" cy="76200"/>
            <a:chOff x="6082" y="1485"/>
            <a:chExt cx="48" cy="48"/>
          </a:xfrm>
        </p:grpSpPr>
        <p:sp>
          <p:nvSpPr>
            <p:cNvPr id="140" name="Oval 97"/>
            <p:cNvSpPr>
              <a:spLocks noChangeArrowheads="1"/>
            </p:cNvSpPr>
            <p:nvPr/>
          </p:nvSpPr>
          <p:spPr bwMode="auto">
            <a:xfrm>
              <a:off x="6082" y="1485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Oval 98"/>
            <p:cNvSpPr>
              <a:spLocks noChangeArrowheads="1"/>
            </p:cNvSpPr>
            <p:nvPr/>
          </p:nvSpPr>
          <p:spPr bwMode="auto">
            <a:xfrm>
              <a:off x="6082" y="1485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4373562" y="2882106"/>
            <a:ext cx="11571287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1084263" y="3536950"/>
            <a:ext cx="942975" cy="1420812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084263" y="4957763"/>
            <a:ext cx="914400" cy="144145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2027238" y="3536950"/>
            <a:ext cx="914400" cy="1439862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1998663" y="4976813"/>
            <a:ext cx="942975" cy="142240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1979613" y="2963863"/>
            <a:ext cx="68262" cy="3894137"/>
          </a:xfrm>
          <a:custGeom>
            <a:avLst/>
            <a:gdLst>
              <a:gd name="T0" fmla="*/ 42 w 43"/>
              <a:gd name="T1" fmla="*/ 108 h 2453"/>
              <a:gd name="T2" fmla="*/ 25 w 43"/>
              <a:gd name="T3" fmla="*/ 0 h 2453"/>
              <a:gd name="T4" fmla="*/ 41 w 43"/>
              <a:gd name="T5" fmla="*/ 180 h 2453"/>
              <a:gd name="T6" fmla="*/ 22 w 43"/>
              <a:gd name="T7" fmla="*/ 289 h 2453"/>
              <a:gd name="T8" fmla="*/ 41 w 43"/>
              <a:gd name="T9" fmla="*/ 180 h 2453"/>
              <a:gd name="T10" fmla="*/ 38 w 43"/>
              <a:gd name="T11" fmla="*/ 469 h 2453"/>
              <a:gd name="T12" fmla="*/ 21 w 43"/>
              <a:gd name="T13" fmla="*/ 361 h 2453"/>
              <a:gd name="T14" fmla="*/ 37 w 43"/>
              <a:gd name="T15" fmla="*/ 541 h 2453"/>
              <a:gd name="T16" fmla="*/ 18 w 43"/>
              <a:gd name="T17" fmla="*/ 649 h 2453"/>
              <a:gd name="T18" fmla="*/ 37 w 43"/>
              <a:gd name="T19" fmla="*/ 541 h 2453"/>
              <a:gd name="T20" fmla="*/ 34 w 43"/>
              <a:gd name="T21" fmla="*/ 830 h 2453"/>
              <a:gd name="T22" fmla="*/ 18 w 43"/>
              <a:gd name="T23" fmla="*/ 721 h 2453"/>
              <a:gd name="T24" fmla="*/ 34 w 43"/>
              <a:gd name="T25" fmla="*/ 902 h 2453"/>
              <a:gd name="T26" fmla="*/ 15 w 43"/>
              <a:gd name="T27" fmla="*/ 1010 h 2453"/>
              <a:gd name="T28" fmla="*/ 34 w 43"/>
              <a:gd name="T29" fmla="*/ 902 h 2453"/>
              <a:gd name="T30" fmla="*/ 31 w 43"/>
              <a:gd name="T31" fmla="*/ 1190 h 2453"/>
              <a:gd name="T32" fmla="*/ 14 w 43"/>
              <a:gd name="T33" fmla="*/ 1082 h 2453"/>
              <a:gd name="T34" fmla="*/ 30 w 43"/>
              <a:gd name="T35" fmla="*/ 1262 h 2453"/>
              <a:gd name="T36" fmla="*/ 11 w 43"/>
              <a:gd name="T37" fmla="*/ 1370 h 2453"/>
              <a:gd name="T38" fmla="*/ 30 w 43"/>
              <a:gd name="T39" fmla="*/ 1262 h 2453"/>
              <a:gd name="T40" fmla="*/ 27 w 43"/>
              <a:gd name="T41" fmla="*/ 1551 h 2453"/>
              <a:gd name="T42" fmla="*/ 10 w 43"/>
              <a:gd name="T43" fmla="*/ 1443 h 2453"/>
              <a:gd name="T44" fmla="*/ 26 w 43"/>
              <a:gd name="T45" fmla="*/ 1623 h 2453"/>
              <a:gd name="T46" fmla="*/ 7 w 43"/>
              <a:gd name="T47" fmla="*/ 1731 h 2453"/>
              <a:gd name="T48" fmla="*/ 26 w 43"/>
              <a:gd name="T49" fmla="*/ 1623 h 2453"/>
              <a:gd name="T50" fmla="*/ 23 w 43"/>
              <a:gd name="T51" fmla="*/ 1912 h 2453"/>
              <a:gd name="T52" fmla="*/ 6 w 43"/>
              <a:gd name="T53" fmla="*/ 1803 h 2453"/>
              <a:gd name="T54" fmla="*/ 23 w 43"/>
              <a:gd name="T55" fmla="*/ 1984 h 2453"/>
              <a:gd name="T56" fmla="*/ 3 w 43"/>
              <a:gd name="T57" fmla="*/ 2092 h 2453"/>
              <a:gd name="T58" fmla="*/ 23 w 43"/>
              <a:gd name="T59" fmla="*/ 1984 h 2453"/>
              <a:gd name="T60" fmla="*/ 20 w 43"/>
              <a:gd name="T61" fmla="*/ 2272 h 2453"/>
              <a:gd name="T62" fmla="*/ 3 w 43"/>
              <a:gd name="T63" fmla="*/ 2164 h 2453"/>
              <a:gd name="T64" fmla="*/ 19 w 43"/>
              <a:gd name="T65" fmla="*/ 2344 h 2453"/>
              <a:gd name="T66" fmla="*/ 0 w 43"/>
              <a:gd name="T67" fmla="*/ 2452 h 2453"/>
              <a:gd name="T68" fmla="*/ 19 w 43"/>
              <a:gd name="T69" fmla="*/ 2344 h 2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" h="2453">
                <a:moveTo>
                  <a:pt x="43" y="0"/>
                </a:moveTo>
                <a:lnTo>
                  <a:pt x="42" y="108"/>
                </a:lnTo>
                <a:lnTo>
                  <a:pt x="24" y="108"/>
                </a:lnTo>
                <a:lnTo>
                  <a:pt x="25" y="0"/>
                </a:lnTo>
                <a:lnTo>
                  <a:pt x="43" y="0"/>
                </a:lnTo>
                <a:close/>
                <a:moveTo>
                  <a:pt x="41" y="180"/>
                </a:moveTo>
                <a:lnTo>
                  <a:pt x="40" y="289"/>
                </a:lnTo>
                <a:lnTo>
                  <a:pt x="22" y="289"/>
                </a:lnTo>
                <a:lnTo>
                  <a:pt x="23" y="180"/>
                </a:lnTo>
                <a:lnTo>
                  <a:pt x="41" y="180"/>
                </a:lnTo>
                <a:close/>
                <a:moveTo>
                  <a:pt x="39" y="361"/>
                </a:moveTo>
                <a:lnTo>
                  <a:pt x="38" y="469"/>
                </a:lnTo>
                <a:lnTo>
                  <a:pt x="20" y="469"/>
                </a:lnTo>
                <a:lnTo>
                  <a:pt x="21" y="361"/>
                </a:lnTo>
                <a:lnTo>
                  <a:pt x="39" y="361"/>
                </a:lnTo>
                <a:close/>
                <a:moveTo>
                  <a:pt x="37" y="541"/>
                </a:moveTo>
                <a:lnTo>
                  <a:pt x="36" y="649"/>
                </a:lnTo>
                <a:lnTo>
                  <a:pt x="18" y="649"/>
                </a:lnTo>
                <a:lnTo>
                  <a:pt x="19" y="541"/>
                </a:lnTo>
                <a:lnTo>
                  <a:pt x="37" y="541"/>
                </a:lnTo>
                <a:close/>
                <a:moveTo>
                  <a:pt x="36" y="721"/>
                </a:moveTo>
                <a:lnTo>
                  <a:pt x="34" y="830"/>
                </a:lnTo>
                <a:lnTo>
                  <a:pt x="16" y="830"/>
                </a:lnTo>
                <a:lnTo>
                  <a:pt x="18" y="721"/>
                </a:lnTo>
                <a:lnTo>
                  <a:pt x="36" y="721"/>
                </a:lnTo>
                <a:close/>
                <a:moveTo>
                  <a:pt x="34" y="902"/>
                </a:moveTo>
                <a:lnTo>
                  <a:pt x="33" y="1010"/>
                </a:lnTo>
                <a:lnTo>
                  <a:pt x="15" y="1010"/>
                </a:lnTo>
                <a:lnTo>
                  <a:pt x="16" y="902"/>
                </a:lnTo>
                <a:lnTo>
                  <a:pt x="34" y="902"/>
                </a:lnTo>
                <a:close/>
                <a:moveTo>
                  <a:pt x="32" y="1082"/>
                </a:moveTo>
                <a:lnTo>
                  <a:pt x="31" y="1190"/>
                </a:lnTo>
                <a:lnTo>
                  <a:pt x="13" y="1190"/>
                </a:lnTo>
                <a:lnTo>
                  <a:pt x="14" y="1082"/>
                </a:lnTo>
                <a:lnTo>
                  <a:pt x="32" y="1082"/>
                </a:lnTo>
                <a:close/>
                <a:moveTo>
                  <a:pt x="30" y="1262"/>
                </a:moveTo>
                <a:lnTo>
                  <a:pt x="29" y="1371"/>
                </a:lnTo>
                <a:lnTo>
                  <a:pt x="11" y="1370"/>
                </a:lnTo>
                <a:lnTo>
                  <a:pt x="12" y="1262"/>
                </a:lnTo>
                <a:lnTo>
                  <a:pt x="30" y="1262"/>
                </a:lnTo>
                <a:close/>
                <a:moveTo>
                  <a:pt x="28" y="1443"/>
                </a:moveTo>
                <a:lnTo>
                  <a:pt x="27" y="1551"/>
                </a:lnTo>
                <a:lnTo>
                  <a:pt x="9" y="1551"/>
                </a:lnTo>
                <a:lnTo>
                  <a:pt x="10" y="1443"/>
                </a:lnTo>
                <a:lnTo>
                  <a:pt x="28" y="1443"/>
                </a:lnTo>
                <a:close/>
                <a:moveTo>
                  <a:pt x="26" y="1623"/>
                </a:moveTo>
                <a:lnTo>
                  <a:pt x="25" y="1731"/>
                </a:lnTo>
                <a:lnTo>
                  <a:pt x="7" y="1731"/>
                </a:lnTo>
                <a:lnTo>
                  <a:pt x="8" y="1623"/>
                </a:lnTo>
                <a:lnTo>
                  <a:pt x="26" y="1623"/>
                </a:lnTo>
                <a:close/>
                <a:moveTo>
                  <a:pt x="24" y="1803"/>
                </a:moveTo>
                <a:lnTo>
                  <a:pt x="23" y="1912"/>
                </a:lnTo>
                <a:lnTo>
                  <a:pt x="5" y="1911"/>
                </a:lnTo>
                <a:lnTo>
                  <a:pt x="6" y="1803"/>
                </a:lnTo>
                <a:lnTo>
                  <a:pt x="24" y="1803"/>
                </a:lnTo>
                <a:close/>
                <a:moveTo>
                  <a:pt x="23" y="1984"/>
                </a:moveTo>
                <a:lnTo>
                  <a:pt x="21" y="2092"/>
                </a:lnTo>
                <a:lnTo>
                  <a:pt x="3" y="2092"/>
                </a:lnTo>
                <a:lnTo>
                  <a:pt x="5" y="1984"/>
                </a:lnTo>
                <a:lnTo>
                  <a:pt x="23" y="1984"/>
                </a:lnTo>
                <a:close/>
                <a:moveTo>
                  <a:pt x="21" y="2164"/>
                </a:moveTo>
                <a:lnTo>
                  <a:pt x="20" y="2272"/>
                </a:lnTo>
                <a:lnTo>
                  <a:pt x="2" y="2272"/>
                </a:lnTo>
                <a:lnTo>
                  <a:pt x="3" y="2164"/>
                </a:lnTo>
                <a:lnTo>
                  <a:pt x="21" y="2164"/>
                </a:lnTo>
                <a:close/>
                <a:moveTo>
                  <a:pt x="19" y="2344"/>
                </a:moveTo>
                <a:lnTo>
                  <a:pt x="18" y="2453"/>
                </a:lnTo>
                <a:lnTo>
                  <a:pt x="0" y="2452"/>
                </a:lnTo>
                <a:lnTo>
                  <a:pt x="1" y="2344"/>
                </a:lnTo>
                <a:lnTo>
                  <a:pt x="19" y="2344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493713" y="4938713"/>
            <a:ext cx="3027362" cy="58737"/>
          </a:xfrm>
          <a:custGeom>
            <a:avLst/>
            <a:gdLst>
              <a:gd name="T0" fmla="*/ 0 w 1907"/>
              <a:gd name="T1" fmla="*/ 0 h 37"/>
              <a:gd name="T2" fmla="*/ 108 w 1907"/>
              <a:gd name="T3" fmla="*/ 1 h 37"/>
              <a:gd name="T4" fmla="*/ 108 w 1907"/>
              <a:gd name="T5" fmla="*/ 19 h 37"/>
              <a:gd name="T6" fmla="*/ 0 w 1907"/>
              <a:gd name="T7" fmla="*/ 18 h 37"/>
              <a:gd name="T8" fmla="*/ 0 w 1907"/>
              <a:gd name="T9" fmla="*/ 0 h 37"/>
              <a:gd name="T10" fmla="*/ 180 w 1907"/>
              <a:gd name="T11" fmla="*/ 2 h 37"/>
              <a:gd name="T12" fmla="*/ 288 w 1907"/>
              <a:gd name="T13" fmla="*/ 3 h 37"/>
              <a:gd name="T14" fmla="*/ 287 w 1907"/>
              <a:gd name="T15" fmla="*/ 21 h 37"/>
              <a:gd name="T16" fmla="*/ 180 w 1907"/>
              <a:gd name="T17" fmla="*/ 20 h 37"/>
              <a:gd name="T18" fmla="*/ 180 w 1907"/>
              <a:gd name="T19" fmla="*/ 2 h 37"/>
              <a:gd name="T20" fmla="*/ 360 w 1907"/>
              <a:gd name="T21" fmla="*/ 3 h 37"/>
              <a:gd name="T22" fmla="*/ 468 w 1907"/>
              <a:gd name="T23" fmla="*/ 5 h 37"/>
              <a:gd name="T24" fmla="*/ 467 w 1907"/>
              <a:gd name="T25" fmla="*/ 23 h 37"/>
              <a:gd name="T26" fmla="*/ 359 w 1907"/>
              <a:gd name="T27" fmla="*/ 21 h 37"/>
              <a:gd name="T28" fmla="*/ 360 w 1907"/>
              <a:gd name="T29" fmla="*/ 3 h 37"/>
              <a:gd name="T30" fmla="*/ 540 w 1907"/>
              <a:gd name="T31" fmla="*/ 5 h 37"/>
              <a:gd name="T32" fmla="*/ 648 w 1907"/>
              <a:gd name="T33" fmla="*/ 6 h 37"/>
              <a:gd name="T34" fmla="*/ 647 w 1907"/>
              <a:gd name="T35" fmla="*/ 24 h 37"/>
              <a:gd name="T36" fmla="*/ 539 w 1907"/>
              <a:gd name="T37" fmla="*/ 23 h 37"/>
              <a:gd name="T38" fmla="*/ 540 w 1907"/>
              <a:gd name="T39" fmla="*/ 5 h 37"/>
              <a:gd name="T40" fmla="*/ 720 w 1907"/>
              <a:gd name="T41" fmla="*/ 7 h 37"/>
              <a:gd name="T42" fmla="*/ 828 w 1907"/>
              <a:gd name="T43" fmla="*/ 8 h 37"/>
              <a:gd name="T44" fmla="*/ 827 w 1907"/>
              <a:gd name="T45" fmla="*/ 26 h 37"/>
              <a:gd name="T46" fmla="*/ 719 w 1907"/>
              <a:gd name="T47" fmla="*/ 25 h 37"/>
              <a:gd name="T48" fmla="*/ 720 w 1907"/>
              <a:gd name="T49" fmla="*/ 7 h 37"/>
              <a:gd name="T50" fmla="*/ 900 w 1907"/>
              <a:gd name="T51" fmla="*/ 9 h 37"/>
              <a:gd name="T52" fmla="*/ 1008 w 1907"/>
              <a:gd name="T53" fmla="*/ 10 h 37"/>
              <a:gd name="T54" fmla="*/ 1007 w 1907"/>
              <a:gd name="T55" fmla="*/ 28 h 37"/>
              <a:gd name="T56" fmla="*/ 899 w 1907"/>
              <a:gd name="T57" fmla="*/ 27 h 37"/>
              <a:gd name="T58" fmla="*/ 900 w 1907"/>
              <a:gd name="T59" fmla="*/ 9 h 37"/>
              <a:gd name="T60" fmla="*/ 1079 w 1907"/>
              <a:gd name="T61" fmla="*/ 11 h 37"/>
              <a:gd name="T62" fmla="*/ 1187 w 1907"/>
              <a:gd name="T63" fmla="*/ 12 h 37"/>
              <a:gd name="T64" fmla="*/ 1187 w 1907"/>
              <a:gd name="T65" fmla="*/ 30 h 37"/>
              <a:gd name="T66" fmla="*/ 1079 w 1907"/>
              <a:gd name="T67" fmla="*/ 29 h 37"/>
              <a:gd name="T68" fmla="*/ 1079 w 1907"/>
              <a:gd name="T69" fmla="*/ 11 h 37"/>
              <a:gd name="T70" fmla="*/ 1259 w 1907"/>
              <a:gd name="T71" fmla="*/ 13 h 37"/>
              <a:gd name="T72" fmla="*/ 1367 w 1907"/>
              <a:gd name="T73" fmla="*/ 14 h 37"/>
              <a:gd name="T74" fmla="*/ 1367 w 1907"/>
              <a:gd name="T75" fmla="*/ 32 h 37"/>
              <a:gd name="T76" fmla="*/ 1259 w 1907"/>
              <a:gd name="T77" fmla="*/ 31 h 37"/>
              <a:gd name="T78" fmla="*/ 1259 w 1907"/>
              <a:gd name="T79" fmla="*/ 13 h 37"/>
              <a:gd name="T80" fmla="*/ 1439 w 1907"/>
              <a:gd name="T81" fmla="*/ 15 h 37"/>
              <a:gd name="T82" fmla="*/ 1547 w 1907"/>
              <a:gd name="T83" fmla="*/ 16 h 37"/>
              <a:gd name="T84" fmla="*/ 1547 w 1907"/>
              <a:gd name="T85" fmla="*/ 34 h 37"/>
              <a:gd name="T86" fmla="*/ 1439 w 1907"/>
              <a:gd name="T87" fmla="*/ 33 h 37"/>
              <a:gd name="T88" fmla="*/ 1439 w 1907"/>
              <a:gd name="T89" fmla="*/ 15 h 37"/>
              <a:gd name="T90" fmla="*/ 1619 w 1907"/>
              <a:gd name="T91" fmla="*/ 16 h 37"/>
              <a:gd name="T92" fmla="*/ 1727 w 1907"/>
              <a:gd name="T93" fmla="*/ 17 h 37"/>
              <a:gd name="T94" fmla="*/ 1727 w 1907"/>
              <a:gd name="T95" fmla="*/ 35 h 37"/>
              <a:gd name="T96" fmla="*/ 1619 w 1907"/>
              <a:gd name="T97" fmla="*/ 34 h 37"/>
              <a:gd name="T98" fmla="*/ 1619 w 1907"/>
              <a:gd name="T99" fmla="*/ 16 h 37"/>
              <a:gd name="T100" fmla="*/ 1799 w 1907"/>
              <a:gd name="T101" fmla="*/ 18 h 37"/>
              <a:gd name="T102" fmla="*/ 1907 w 1907"/>
              <a:gd name="T103" fmla="*/ 19 h 37"/>
              <a:gd name="T104" fmla="*/ 1907 w 1907"/>
              <a:gd name="T105" fmla="*/ 37 h 37"/>
              <a:gd name="T106" fmla="*/ 1799 w 1907"/>
              <a:gd name="T107" fmla="*/ 36 h 37"/>
              <a:gd name="T108" fmla="*/ 1799 w 1907"/>
              <a:gd name="T109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07" h="37">
                <a:moveTo>
                  <a:pt x="0" y="0"/>
                </a:moveTo>
                <a:lnTo>
                  <a:pt x="108" y="1"/>
                </a:lnTo>
                <a:lnTo>
                  <a:pt x="108" y="19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180" y="2"/>
                </a:moveTo>
                <a:lnTo>
                  <a:pt x="288" y="3"/>
                </a:lnTo>
                <a:lnTo>
                  <a:pt x="287" y="21"/>
                </a:lnTo>
                <a:lnTo>
                  <a:pt x="180" y="20"/>
                </a:lnTo>
                <a:lnTo>
                  <a:pt x="180" y="2"/>
                </a:lnTo>
                <a:close/>
                <a:moveTo>
                  <a:pt x="360" y="3"/>
                </a:moveTo>
                <a:lnTo>
                  <a:pt x="468" y="5"/>
                </a:lnTo>
                <a:lnTo>
                  <a:pt x="467" y="23"/>
                </a:lnTo>
                <a:lnTo>
                  <a:pt x="359" y="21"/>
                </a:lnTo>
                <a:lnTo>
                  <a:pt x="360" y="3"/>
                </a:lnTo>
                <a:close/>
                <a:moveTo>
                  <a:pt x="540" y="5"/>
                </a:moveTo>
                <a:lnTo>
                  <a:pt x="648" y="6"/>
                </a:lnTo>
                <a:lnTo>
                  <a:pt x="647" y="24"/>
                </a:lnTo>
                <a:lnTo>
                  <a:pt x="539" y="23"/>
                </a:lnTo>
                <a:lnTo>
                  <a:pt x="540" y="5"/>
                </a:lnTo>
                <a:close/>
                <a:moveTo>
                  <a:pt x="720" y="7"/>
                </a:moveTo>
                <a:lnTo>
                  <a:pt x="828" y="8"/>
                </a:lnTo>
                <a:lnTo>
                  <a:pt x="827" y="26"/>
                </a:lnTo>
                <a:lnTo>
                  <a:pt x="719" y="25"/>
                </a:lnTo>
                <a:lnTo>
                  <a:pt x="720" y="7"/>
                </a:lnTo>
                <a:close/>
                <a:moveTo>
                  <a:pt x="900" y="9"/>
                </a:moveTo>
                <a:lnTo>
                  <a:pt x="1008" y="10"/>
                </a:lnTo>
                <a:lnTo>
                  <a:pt x="1007" y="28"/>
                </a:lnTo>
                <a:lnTo>
                  <a:pt x="899" y="27"/>
                </a:lnTo>
                <a:lnTo>
                  <a:pt x="900" y="9"/>
                </a:lnTo>
                <a:close/>
                <a:moveTo>
                  <a:pt x="1079" y="11"/>
                </a:moveTo>
                <a:lnTo>
                  <a:pt x="1187" y="12"/>
                </a:lnTo>
                <a:lnTo>
                  <a:pt x="1187" y="30"/>
                </a:lnTo>
                <a:lnTo>
                  <a:pt x="1079" y="29"/>
                </a:lnTo>
                <a:lnTo>
                  <a:pt x="1079" y="11"/>
                </a:lnTo>
                <a:close/>
                <a:moveTo>
                  <a:pt x="1259" y="13"/>
                </a:moveTo>
                <a:lnTo>
                  <a:pt x="1367" y="14"/>
                </a:lnTo>
                <a:lnTo>
                  <a:pt x="1367" y="32"/>
                </a:lnTo>
                <a:lnTo>
                  <a:pt x="1259" y="31"/>
                </a:lnTo>
                <a:lnTo>
                  <a:pt x="1259" y="13"/>
                </a:lnTo>
                <a:close/>
                <a:moveTo>
                  <a:pt x="1439" y="15"/>
                </a:moveTo>
                <a:lnTo>
                  <a:pt x="1547" y="16"/>
                </a:lnTo>
                <a:lnTo>
                  <a:pt x="1547" y="34"/>
                </a:lnTo>
                <a:lnTo>
                  <a:pt x="1439" y="33"/>
                </a:lnTo>
                <a:lnTo>
                  <a:pt x="1439" y="15"/>
                </a:lnTo>
                <a:close/>
                <a:moveTo>
                  <a:pt x="1619" y="16"/>
                </a:moveTo>
                <a:lnTo>
                  <a:pt x="1727" y="17"/>
                </a:lnTo>
                <a:lnTo>
                  <a:pt x="1727" y="35"/>
                </a:lnTo>
                <a:lnTo>
                  <a:pt x="1619" y="34"/>
                </a:lnTo>
                <a:lnTo>
                  <a:pt x="1619" y="16"/>
                </a:lnTo>
                <a:close/>
                <a:moveTo>
                  <a:pt x="1799" y="18"/>
                </a:moveTo>
                <a:lnTo>
                  <a:pt x="1907" y="19"/>
                </a:lnTo>
                <a:lnTo>
                  <a:pt x="1907" y="37"/>
                </a:lnTo>
                <a:lnTo>
                  <a:pt x="1799" y="36"/>
                </a:lnTo>
                <a:lnTo>
                  <a:pt x="1799" y="18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9426575" y="5464175"/>
            <a:ext cx="2009775" cy="952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9426575" y="3725863"/>
            <a:ext cx="996950" cy="1747837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10423525" y="3725863"/>
            <a:ext cx="1012825" cy="1738312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4"/>
          <p:cNvSpPr>
            <a:spLocks noEditPoints="1"/>
          </p:cNvSpPr>
          <p:nvPr/>
        </p:nvSpPr>
        <p:spPr bwMode="auto">
          <a:xfrm>
            <a:off x="9534525" y="4368800"/>
            <a:ext cx="2344737" cy="1357312"/>
          </a:xfrm>
          <a:custGeom>
            <a:avLst/>
            <a:gdLst>
              <a:gd name="T0" fmla="*/ 9 w 1477"/>
              <a:gd name="T1" fmla="*/ 0 h 855"/>
              <a:gd name="T2" fmla="*/ 103 w 1477"/>
              <a:gd name="T3" fmla="*/ 53 h 855"/>
              <a:gd name="T4" fmla="*/ 94 w 1477"/>
              <a:gd name="T5" fmla="*/ 69 h 855"/>
              <a:gd name="T6" fmla="*/ 0 w 1477"/>
              <a:gd name="T7" fmla="*/ 15 h 855"/>
              <a:gd name="T8" fmla="*/ 9 w 1477"/>
              <a:gd name="T9" fmla="*/ 0 h 855"/>
              <a:gd name="T10" fmla="*/ 165 w 1477"/>
              <a:gd name="T11" fmla="*/ 89 h 855"/>
              <a:gd name="T12" fmla="*/ 259 w 1477"/>
              <a:gd name="T13" fmla="*/ 143 h 855"/>
              <a:gd name="T14" fmla="*/ 250 w 1477"/>
              <a:gd name="T15" fmla="*/ 158 h 855"/>
              <a:gd name="T16" fmla="*/ 157 w 1477"/>
              <a:gd name="T17" fmla="*/ 105 h 855"/>
              <a:gd name="T18" fmla="*/ 165 w 1477"/>
              <a:gd name="T19" fmla="*/ 89 h 855"/>
              <a:gd name="T20" fmla="*/ 322 w 1477"/>
              <a:gd name="T21" fmla="*/ 178 h 855"/>
              <a:gd name="T22" fmla="*/ 415 w 1477"/>
              <a:gd name="T23" fmla="*/ 232 h 855"/>
              <a:gd name="T24" fmla="*/ 407 w 1477"/>
              <a:gd name="T25" fmla="*/ 248 h 855"/>
              <a:gd name="T26" fmla="*/ 313 w 1477"/>
              <a:gd name="T27" fmla="*/ 194 h 855"/>
              <a:gd name="T28" fmla="*/ 322 w 1477"/>
              <a:gd name="T29" fmla="*/ 178 h 855"/>
              <a:gd name="T30" fmla="*/ 478 w 1477"/>
              <a:gd name="T31" fmla="*/ 268 h 855"/>
              <a:gd name="T32" fmla="*/ 572 w 1477"/>
              <a:gd name="T33" fmla="*/ 321 h 855"/>
              <a:gd name="T34" fmla="*/ 563 w 1477"/>
              <a:gd name="T35" fmla="*/ 337 h 855"/>
              <a:gd name="T36" fmla="*/ 469 w 1477"/>
              <a:gd name="T37" fmla="*/ 283 h 855"/>
              <a:gd name="T38" fmla="*/ 478 w 1477"/>
              <a:gd name="T39" fmla="*/ 268 h 855"/>
              <a:gd name="T40" fmla="*/ 634 w 1477"/>
              <a:gd name="T41" fmla="*/ 357 h 855"/>
              <a:gd name="T42" fmla="*/ 728 w 1477"/>
              <a:gd name="T43" fmla="*/ 411 h 855"/>
              <a:gd name="T44" fmla="*/ 719 w 1477"/>
              <a:gd name="T45" fmla="*/ 427 h 855"/>
              <a:gd name="T46" fmla="*/ 625 w 1477"/>
              <a:gd name="T47" fmla="*/ 373 h 855"/>
              <a:gd name="T48" fmla="*/ 634 w 1477"/>
              <a:gd name="T49" fmla="*/ 357 h 855"/>
              <a:gd name="T50" fmla="*/ 791 w 1477"/>
              <a:gd name="T51" fmla="*/ 446 h 855"/>
              <a:gd name="T52" fmla="*/ 884 w 1477"/>
              <a:gd name="T53" fmla="*/ 500 h 855"/>
              <a:gd name="T54" fmla="*/ 875 w 1477"/>
              <a:gd name="T55" fmla="*/ 516 h 855"/>
              <a:gd name="T56" fmla="*/ 782 w 1477"/>
              <a:gd name="T57" fmla="*/ 462 h 855"/>
              <a:gd name="T58" fmla="*/ 791 w 1477"/>
              <a:gd name="T59" fmla="*/ 446 h 855"/>
              <a:gd name="T60" fmla="*/ 947 w 1477"/>
              <a:gd name="T61" fmla="*/ 536 h 855"/>
              <a:gd name="T62" fmla="*/ 1041 w 1477"/>
              <a:gd name="T63" fmla="*/ 590 h 855"/>
              <a:gd name="T64" fmla="*/ 1032 w 1477"/>
              <a:gd name="T65" fmla="*/ 605 h 855"/>
              <a:gd name="T66" fmla="*/ 938 w 1477"/>
              <a:gd name="T67" fmla="*/ 552 h 855"/>
              <a:gd name="T68" fmla="*/ 947 w 1477"/>
              <a:gd name="T69" fmla="*/ 536 h 855"/>
              <a:gd name="T70" fmla="*/ 1103 w 1477"/>
              <a:gd name="T71" fmla="*/ 625 h 855"/>
              <a:gd name="T72" fmla="*/ 1197 w 1477"/>
              <a:gd name="T73" fmla="*/ 679 h 855"/>
              <a:gd name="T74" fmla="*/ 1188 w 1477"/>
              <a:gd name="T75" fmla="*/ 695 h 855"/>
              <a:gd name="T76" fmla="*/ 1094 w 1477"/>
              <a:gd name="T77" fmla="*/ 641 h 855"/>
              <a:gd name="T78" fmla="*/ 1103 w 1477"/>
              <a:gd name="T79" fmla="*/ 625 h 855"/>
              <a:gd name="T80" fmla="*/ 1259 w 1477"/>
              <a:gd name="T81" fmla="*/ 715 h 855"/>
              <a:gd name="T82" fmla="*/ 1353 w 1477"/>
              <a:gd name="T83" fmla="*/ 768 h 855"/>
              <a:gd name="T84" fmla="*/ 1344 w 1477"/>
              <a:gd name="T85" fmla="*/ 784 h 855"/>
              <a:gd name="T86" fmla="*/ 1251 w 1477"/>
              <a:gd name="T87" fmla="*/ 730 h 855"/>
              <a:gd name="T88" fmla="*/ 1259 w 1477"/>
              <a:gd name="T89" fmla="*/ 715 h 855"/>
              <a:gd name="T90" fmla="*/ 1416 w 1477"/>
              <a:gd name="T91" fmla="*/ 804 h 855"/>
              <a:gd name="T92" fmla="*/ 1477 w 1477"/>
              <a:gd name="T93" fmla="*/ 839 h 855"/>
              <a:gd name="T94" fmla="*/ 1468 w 1477"/>
              <a:gd name="T95" fmla="*/ 855 h 855"/>
              <a:gd name="T96" fmla="*/ 1407 w 1477"/>
              <a:gd name="T97" fmla="*/ 820 h 855"/>
              <a:gd name="T98" fmla="*/ 1416 w 1477"/>
              <a:gd name="T99" fmla="*/ 804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855">
                <a:moveTo>
                  <a:pt x="9" y="0"/>
                </a:moveTo>
                <a:lnTo>
                  <a:pt x="103" y="53"/>
                </a:lnTo>
                <a:lnTo>
                  <a:pt x="94" y="69"/>
                </a:lnTo>
                <a:lnTo>
                  <a:pt x="0" y="15"/>
                </a:lnTo>
                <a:lnTo>
                  <a:pt x="9" y="0"/>
                </a:lnTo>
                <a:close/>
                <a:moveTo>
                  <a:pt x="165" y="89"/>
                </a:moveTo>
                <a:lnTo>
                  <a:pt x="259" y="143"/>
                </a:lnTo>
                <a:lnTo>
                  <a:pt x="250" y="158"/>
                </a:lnTo>
                <a:lnTo>
                  <a:pt x="157" y="105"/>
                </a:lnTo>
                <a:lnTo>
                  <a:pt x="165" y="89"/>
                </a:lnTo>
                <a:close/>
                <a:moveTo>
                  <a:pt x="322" y="178"/>
                </a:moveTo>
                <a:lnTo>
                  <a:pt x="415" y="232"/>
                </a:lnTo>
                <a:lnTo>
                  <a:pt x="407" y="248"/>
                </a:lnTo>
                <a:lnTo>
                  <a:pt x="313" y="194"/>
                </a:lnTo>
                <a:lnTo>
                  <a:pt x="322" y="178"/>
                </a:lnTo>
                <a:close/>
                <a:moveTo>
                  <a:pt x="478" y="268"/>
                </a:moveTo>
                <a:lnTo>
                  <a:pt x="572" y="321"/>
                </a:lnTo>
                <a:lnTo>
                  <a:pt x="563" y="337"/>
                </a:lnTo>
                <a:lnTo>
                  <a:pt x="469" y="283"/>
                </a:lnTo>
                <a:lnTo>
                  <a:pt x="478" y="268"/>
                </a:lnTo>
                <a:close/>
                <a:moveTo>
                  <a:pt x="634" y="357"/>
                </a:moveTo>
                <a:lnTo>
                  <a:pt x="728" y="411"/>
                </a:lnTo>
                <a:lnTo>
                  <a:pt x="719" y="427"/>
                </a:lnTo>
                <a:lnTo>
                  <a:pt x="625" y="373"/>
                </a:lnTo>
                <a:lnTo>
                  <a:pt x="634" y="357"/>
                </a:lnTo>
                <a:close/>
                <a:moveTo>
                  <a:pt x="791" y="446"/>
                </a:moveTo>
                <a:lnTo>
                  <a:pt x="884" y="500"/>
                </a:lnTo>
                <a:lnTo>
                  <a:pt x="875" y="516"/>
                </a:lnTo>
                <a:lnTo>
                  <a:pt x="782" y="462"/>
                </a:lnTo>
                <a:lnTo>
                  <a:pt x="791" y="446"/>
                </a:lnTo>
                <a:close/>
                <a:moveTo>
                  <a:pt x="947" y="536"/>
                </a:moveTo>
                <a:lnTo>
                  <a:pt x="1041" y="590"/>
                </a:lnTo>
                <a:lnTo>
                  <a:pt x="1032" y="605"/>
                </a:lnTo>
                <a:lnTo>
                  <a:pt x="938" y="552"/>
                </a:lnTo>
                <a:lnTo>
                  <a:pt x="947" y="536"/>
                </a:lnTo>
                <a:close/>
                <a:moveTo>
                  <a:pt x="1103" y="625"/>
                </a:moveTo>
                <a:lnTo>
                  <a:pt x="1197" y="679"/>
                </a:lnTo>
                <a:lnTo>
                  <a:pt x="1188" y="695"/>
                </a:lnTo>
                <a:lnTo>
                  <a:pt x="1094" y="641"/>
                </a:lnTo>
                <a:lnTo>
                  <a:pt x="1103" y="625"/>
                </a:lnTo>
                <a:close/>
                <a:moveTo>
                  <a:pt x="1259" y="715"/>
                </a:moveTo>
                <a:lnTo>
                  <a:pt x="1353" y="768"/>
                </a:lnTo>
                <a:lnTo>
                  <a:pt x="1344" y="784"/>
                </a:lnTo>
                <a:lnTo>
                  <a:pt x="1251" y="730"/>
                </a:lnTo>
                <a:lnTo>
                  <a:pt x="1259" y="715"/>
                </a:lnTo>
                <a:close/>
                <a:moveTo>
                  <a:pt x="1416" y="804"/>
                </a:moveTo>
                <a:lnTo>
                  <a:pt x="1477" y="839"/>
                </a:lnTo>
                <a:lnTo>
                  <a:pt x="1468" y="855"/>
                </a:lnTo>
                <a:lnTo>
                  <a:pt x="1407" y="820"/>
                </a:lnTo>
                <a:lnTo>
                  <a:pt x="1416" y="804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5"/>
          <p:cNvSpPr>
            <a:spLocks noEditPoints="1"/>
          </p:cNvSpPr>
          <p:nvPr/>
        </p:nvSpPr>
        <p:spPr bwMode="auto">
          <a:xfrm>
            <a:off x="10407650" y="3308350"/>
            <a:ext cx="41275" cy="2690812"/>
          </a:xfrm>
          <a:custGeom>
            <a:avLst/>
            <a:gdLst>
              <a:gd name="T0" fmla="*/ 18 w 26"/>
              <a:gd name="T1" fmla="*/ 0 h 1695"/>
              <a:gd name="T2" fmla="*/ 18 w 26"/>
              <a:gd name="T3" fmla="*/ 108 h 1695"/>
              <a:gd name="T4" fmla="*/ 0 w 26"/>
              <a:gd name="T5" fmla="*/ 108 h 1695"/>
              <a:gd name="T6" fmla="*/ 0 w 26"/>
              <a:gd name="T7" fmla="*/ 0 h 1695"/>
              <a:gd name="T8" fmla="*/ 18 w 26"/>
              <a:gd name="T9" fmla="*/ 0 h 1695"/>
              <a:gd name="T10" fmla="*/ 19 w 26"/>
              <a:gd name="T11" fmla="*/ 180 h 1695"/>
              <a:gd name="T12" fmla="*/ 19 w 26"/>
              <a:gd name="T13" fmla="*/ 288 h 1695"/>
              <a:gd name="T14" fmla="*/ 1 w 26"/>
              <a:gd name="T15" fmla="*/ 288 h 1695"/>
              <a:gd name="T16" fmla="*/ 1 w 26"/>
              <a:gd name="T17" fmla="*/ 180 h 1695"/>
              <a:gd name="T18" fmla="*/ 19 w 26"/>
              <a:gd name="T19" fmla="*/ 180 h 1695"/>
              <a:gd name="T20" fmla="*/ 20 w 26"/>
              <a:gd name="T21" fmla="*/ 360 h 1695"/>
              <a:gd name="T22" fmla="*/ 20 w 26"/>
              <a:gd name="T23" fmla="*/ 468 h 1695"/>
              <a:gd name="T24" fmla="*/ 2 w 26"/>
              <a:gd name="T25" fmla="*/ 469 h 1695"/>
              <a:gd name="T26" fmla="*/ 2 w 26"/>
              <a:gd name="T27" fmla="*/ 360 h 1695"/>
              <a:gd name="T28" fmla="*/ 20 w 26"/>
              <a:gd name="T29" fmla="*/ 360 h 1695"/>
              <a:gd name="T30" fmla="*/ 20 w 26"/>
              <a:gd name="T31" fmla="*/ 541 h 1695"/>
              <a:gd name="T32" fmla="*/ 21 w 26"/>
              <a:gd name="T33" fmla="*/ 649 h 1695"/>
              <a:gd name="T34" fmla="*/ 3 w 26"/>
              <a:gd name="T35" fmla="*/ 649 h 1695"/>
              <a:gd name="T36" fmla="*/ 2 w 26"/>
              <a:gd name="T37" fmla="*/ 541 h 1695"/>
              <a:gd name="T38" fmla="*/ 20 w 26"/>
              <a:gd name="T39" fmla="*/ 541 h 1695"/>
              <a:gd name="T40" fmla="*/ 21 w 26"/>
              <a:gd name="T41" fmla="*/ 721 h 1695"/>
              <a:gd name="T42" fmla="*/ 22 w 26"/>
              <a:gd name="T43" fmla="*/ 829 h 1695"/>
              <a:gd name="T44" fmla="*/ 4 w 26"/>
              <a:gd name="T45" fmla="*/ 829 h 1695"/>
              <a:gd name="T46" fmla="*/ 3 w 26"/>
              <a:gd name="T47" fmla="*/ 721 h 1695"/>
              <a:gd name="T48" fmla="*/ 21 w 26"/>
              <a:gd name="T49" fmla="*/ 721 h 1695"/>
              <a:gd name="T50" fmla="*/ 22 w 26"/>
              <a:gd name="T51" fmla="*/ 901 h 1695"/>
              <a:gd name="T52" fmla="*/ 23 w 26"/>
              <a:gd name="T53" fmla="*/ 1009 h 1695"/>
              <a:gd name="T54" fmla="*/ 5 w 26"/>
              <a:gd name="T55" fmla="*/ 1010 h 1695"/>
              <a:gd name="T56" fmla="*/ 4 w 26"/>
              <a:gd name="T57" fmla="*/ 901 h 1695"/>
              <a:gd name="T58" fmla="*/ 22 w 26"/>
              <a:gd name="T59" fmla="*/ 901 h 1695"/>
              <a:gd name="T60" fmla="*/ 23 w 26"/>
              <a:gd name="T61" fmla="*/ 1082 h 1695"/>
              <a:gd name="T62" fmla="*/ 23 w 26"/>
              <a:gd name="T63" fmla="*/ 1190 h 1695"/>
              <a:gd name="T64" fmla="*/ 5 w 26"/>
              <a:gd name="T65" fmla="*/ 1190 h 1695"/>
              <a:gd name="T66" fmla="*/ 5 w 26"/>
              <a:gd name="T67" fmla="*/ 1082 h 1695"/>
              <a:gd name="T68" fmla="*/ 23 w 26"/>
              <a:gd name="T69" fmla="*/ 1082 h 1695"/>
              <a:gd name="T70" fmla="*/ 24 w 26"/>
              <a:gd name="T71" fmla="*/ 1262 h 1695"/>
              <a:gd name="T72" fmla="*/ 24 w 26"/>
              <a:gd name="T73" fmla="*/ 1370 h 1695"/>
              <a:gd name="T74" fmla="*/ 6 w 26"/>
              <a:gd name="T75" fmla="*/ 1370 h 1695"/>
              <a:gd name="T76" fmla="*/ 6 w 26"/>
              <a:gd name="T77" fmla="*/ 1262 h 1695"/>
              <a:gd name="T78" fmla="*/ 24 w 26"/>
              <a:gd name="T79" fmla="*/ 1262 h 1695"/>
              <a:gd name="T80" fmla="*/ 25 w 26"/>
              <a:gd name="T81" fmla="*/ 1442 h 1695"/>
              <a:gd name="T82" fmla="*/ 25 w 26"/>
              <a:gd name="T83" fmla="*/ 1550 h 1695"/>
              <a:gd name="T84" fmla="*/ 7 w 26"/>
              <a:gd name="T85" fmla="*/ 1551 h 1695"/>
              <a:gd name="T86" fmla="*/ 7 w 26"/>
              <a:gd name="T87" fmla="*/ 1442 h 1695"/>
              <a:gd name="T88" fmla="*/ 25 w 26"/>
              <a:gd name="T89" fmla="*/ 1442 h 1695"/>
              <a:gd name="T90" fmla="*/ 26 w 26"/>
              <a:gd name="T91" fmla="*/ 1623 h 1695"/>
              <a:gd name="T92" fmla="*/ 26 w 26"/>
              <a:gd name="T93" fmla="*/ 1695 h 1695"/>
              <a:gd name="T94" fmla="*/ 8 w 26"/>
              <a:gd name="T95" fmla="*/ 1695 h 1695"/>
              <a:gd name="T96" fmla="*/ 8 w 26"/>
              <a:gd name="T97" fmla="*/ 1623 h 1695"/>
              <a:gd name="T98" fmla="*/ 26 w 26"/>
              <a:gd name="T99" fmla="*/ 1623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" h="1695">
                <a:moveTo>
                  <a:pt x="18" y="0"/>
                </a:moveTo>
                <a:lnTo>
                  <a:pt x="18" y="108"/>
                </a:lnTo>
                <a:lnTo>
                  <a:pt x="0" y="108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9" y="180"/>
                </a:moveTo>
                <a:lnTo>
                  <a:pt x="19" y="288"/>
                </a:lnTo>
                <a:lnTo>
                  <a:pt x="1" y="288"/>
                </a:lnTo>
                <a:lnTo>
                  <a:pt x="1" y="180"/>
                </a:lnTo>
                <a:lnTo>
                  <a:pt x="19" y="180"/>
                </a:lnTo>
                <a:close/>
                <a:moveTo>
                  <a:pt x="20" y="360"/>
                </a:moveTo>
                <a:lnTo>
                  <a:pt x="20" y="468"/>
                </a:lnTo>
                <a:lnTo>
                  <a:pt x="2" y="469"/>
                </a:lnTo>
                <a:lnTo>
                  <a:pt x="2" y="360"/>
                </a:lnTo>
                <a:lnTo>
                  <a:pt x="20" y="360"/>
                </a:lnTo>
                <a:close/>
                <a:moveTo>
                  <a:pt x="20" y="541"/>
                </a:moveTo>
                <a:lnTo>
                  <a:pt x="21" y="649"/>
                </a:lnTo>
                <a:lnTo>
                  <a:pt x="3" y="649"/>
                </a:lnTo>
                <a:lnTo>
                  <a:pt x="2" y="541"/>
                </a:lnTo>
                <a:lnTo>
                  <a:pt x="20" y="541"/>
                </a:lnTo>
                <a:close/>
                <a:moveTo>
                  <a:pt x="21" y="721"/>
                </a:moveTo>
                <a:lnTo>
                  <a:pt x="22" y="829"/>
                </a:lnTo>
                <a:lnTo>
                  <a:pt x="4" y="829"/>
                </a:lnTo>
                <a:lnTo>
                  <a:pt x="3" y="721"/>
                </a:lnTo>
                <a:lnTo>
                  <a:pt x="21" y="721"/>
                </a:lnTo>
                <a:close/>
                <a:moveTo>
                  <a:pt x="22" y="901"/>
                </a:moveTo>
                <a:lnTo>
                  <a:pt x="23" y="1009"/>
                </a:lnTo>
                <a:lnTo>
                  <a:pt x="5" y="1010"/>
                </a:lnTo>
                <a:lnTo>
                  <a:pt x="4" y="901"/>
                </a:lnTo>
                <a:lnTo>
                  <a:pt x="22" y="901"/>
                </a:lnTo>
                <a:close/>
                <a:moveTo>
                  <a:pt x="23" y="1082"/>
                </a:moveTo>
                <a:lnTo>
                  <a:pt x="23" y="1190"/>
                </a:lnTo>
                <a:lnTo>
                  <a:pt x="5" y="1190"/>
                </a:lnTo>
                <a:lnTo>
                  <a:pt x="5" y="1082"/>
                </a:lnTo>
                <a:lnTo>
                  <a:pt x="23" y="1082"/>
                </a:lnTo>
                <a:close/>
                <a:moveTo>
                  <a:pt x="24" y="1262"/>
                </a:moveTo>
                <a:lnTo>
                  <a:pt x="24" y="1370"/>
                </a:lnTo>
                <a:lnTo>
                  <a:pt x="6" y="1370"/>
                </a:lnTo>
                <a:lnTo>
                  <a:pt x="6" y="1262"/>
                </a:lnTo>
                <a:lnTo>
                  <a:pt x="24" y="1262"/>
                </a:lnTo>
                <a:close/>
                <a:moveTo>
                  <a:pt x="25" y="1442"/>
                </a:moveTo>
                <a:lnTo>
                  <a:pt x="25" y="1550"/>
                </a:lnTo>
                <a:lnTo>
                  <a:pt x="7" y="1551"/>
                </a:lnTo>
                <a:lnTo>
                  <a:pt x="7" y="1442"/>
                </a:lnTo>
                <a:lnTo>
                  <a:pt x="25" y="1442"/>
                </a:lnTo>
                <a:close/>
                <a:moveTo>
                  <a:pt x="26" y="1623"/>
                </a:moveTo>
                <a:lnTo>
                  <a:pt x="26" y="1695"/>
                </a:lnTo>
                <a:lnTo>
                  <a:pt x="8" y="1695"/>
                </a:lnTo>
                <a:lnTo>
                  <a:pt x="8" y="1623"/>
                </a:lnTo>
                <a:lnTo>
                  <a:pt x="26" y="1623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16"/>
          <p:cNvSpPr>
            <a:spLocks noEditPoints="1"/>
          </p:cNvSpPr>
          <p:nvPr/>
        </p:nvSpPr>
        <p:spPr bwMode="auto">
          <a:xfrm>
            <a:off x="8837613" y="4273550"/>
            <a:ext cx="2627312" cy="1552575"/>
          </a:xfrm>
          <a:custGeom>
            <a:avLst/>
            <a:gdLst>
              <a:gd name="T0" fmla="*/ 0 w 1655"/>
              <a:gd name="T1" fmla="*/ 963 h 978"/>
              <a:gd name="T2" fmla="*/ 93 w 1655"/>
              <a:gd name="T3" fmla="*/ 909 h 978"/>
              <a:gd name="T4" fmla="*/ 102 w 1655"/>
              <a:gd name="T5" fmla="*/ 924 h 978"/>
              <a:gd name="T6" fmla="*/ 9 w 1655"/>
              <a:gd name="T7" fmla="*/ 978 h 978"/>
              <a:gd name="T8" fmla="*/ 0 w 1655"/>
              <a:gd name="T9" fmla="*/ 963 h 978"/>
              <a:gd name="T10" fmla="*/ 155 w 1655"/>
              <a:gd name="T11" fmla="*/ 872 h 978"/>
              <a:gd name="T12" fmla="*/ 249 w 1655"/>
              <a:gd name="T13" fmla="*/ 818 h 978"/>
              <a:gd name="T14" fmla="*/ 257 w 1655"/>
              <a:gd name="T15" fmla="*/ 833 h 978"/>
              <a:gd name="T16" fmla="*/ 164 w 1655"/>
              <a:gd name="T17" fmla="*/ 888 h 978"/>
              <a:gd name="T18" fmla="*/ 155 w 1655"/>
              <a:gd name="T19" fmla="*/ 872 h 978"/>
              <a:gd name="T20" fmla="*/ 311 w 1655"/>
              <a:gd name="T21" fmla="*/ 781 h 978"/>
              <a:gd name="T22" fmla="*/ 404 w 1655"/>
              <a:gd name="T23" fmla="*/ 727 h 978"/>
              <a:gd name="T24" fmla="*/ 413 w 1655"/>
              <a:gd name="T25" fmla="*/ 742 h 978"/>
              <a:gd name="T26" fmla="*/ 320 w 1655"/>
              <a:gd name="T27" fmla="*/ 797 h 978"/>
              <a:gd name="T28" fmla="*/ 311 w 1655"/>
              <a:gd name="T29" fmla="*/ 781 h 978"/>
              <a:gd name="T30" fmla="*/ 466 w 1655"/>
              <a:gd name="T31" fmla="*/ 690 h 978"/>
              <a:gd name="T32" fmla="*/ 559 w 1655"/>
              <a:gd name="T33" fmla="*/ 636 h 978"/>
              <a:gd name="T34" fmla="*/ 568 w 1655"/>
              <a:gd name="T35" fmla="*/ 651 h 978"/>
              <a:gd name="T36" fmla="*/ 475 w 1655"/>
              <a:gd name="T37" fmla="*/ 706 h 978"/>
              <a:gd name="T38" fmla="*/ 466 w 1655"/>
              <a:gd name="T39" fmla="*/ 690 h 978"/>
              <a:gd name="T40" fmla="*/ 621 w 1655"/>
              <a:gd name="T41" fmla="*/ 599 h 978"/>
              <a:gd name="T42" fmla="*/ 715 w 1655"/>
              <a:gd name="T43" fmla="*/ 545 h 978"/>
              <a:gd name="T44" fmla="*/ 724 w 1655"/>
              <a:gd name="T45" fmla="*/ 560 h 978"/>
              <a:gd name="T46" fmla="*/ 631 w 1655"/>
              <a:gd name="T47" fmla="*/ 615 h 978"/>
              <a:gd name="T48" fmla="*/ 621 w 1655"/>
              <a:gd name="T49" fmla="*/ 599 h 978"/>
              <a:gd name="T50" fmla="*/ 777 w 1655"/>
              <a:gd name="T51" fmla="*/ 508 h 978"/>
              <a:gd name="T52" fmla="*/ 870 w 1655"/>
              <a:gd name="T53" fmla="*/ 454 h 978"/>
              <a:gd name="T54" fmla="*/ 879 w 1655"/>
              <a:gd name="T55" fmla="*/ 469 h 978"/>
              <a:gd name="T56" fmla="*/ 786 w 1655"/>
              <a:gd name="T57" fmla="*/ 524 h 978"/>
              <a:gd name="T58" fmla="*/ 777 w 1655"/>
              <a:gd name="T59" fmla="*/ 508 h 978"/>
              <a:gd name="T60" fmla="*/ 932 w 1655"/>
              <a:gd name="T61" fmla="*/ 418 h 978"/>
              <a:gd name="T62" fmla="*/ 1026 w 1655"/>
              <a:gd name="T63" fmla="*/ 363 h 978"/>
              <a:gd name="T64" fmla="*/ 1035 w 1655"/>
              <a:gd name="T65" fmla="*/ 379 h 978"/>
              <a:gd name="T66" fmla="*/ 941 w 1655"/>
              <a:gd name="T67" fmla="*/ 433 h 978"/>
              <a:gd name="T68" fmla="*/ 932 w 1655"/>
              <a:gd name="T69" fmla="*/ 418 h 978"/>
              <a:gd name="T70" fmla="*/ 1088 w 1655"/>
              <a:gd name="T71" fmla="*/ 327 h 978"/>
              <a:gd name="T72" fmla="*/ 1181 w 1655"/>
              <a:gd name="T73" fmla="*/ 272 h 978"/>
              <a:gd name="T74" fmla="*/ 1190 w 1655"/>
              <a:gd name="T75" fmla="*/ 288 h 978"/>
              <a:gd name="T76" fmla="*/ 1097 w 1655"/>
              <a:gd name="T77" fmla="*/ 342 h 978"/>
              <a:gd name="T78" fmla="*/ 1088 w 1655"/>
              <a:gd name="T79" fmla="*/ 327 h 978"/>
              <a:gd name="T80" fmla="*/ 1243 w 1655"/>
              <a:gd name="T81" fmla="*/ 236 h 978"/>
              <a:gd name="T82" fmla="*/ 1337 w 1655"/>
              <a:gd name="T83" fmla="*/ 181 h 978"/>
              <a:gd name="T84" fmla="*/ 1346 w 1655"/>
              <a:gd name="T85" fmla="*/ 197 h 978"/>
              <a:gd name="T86" fmla="*/ 1252 w 1655"/>
              <a:gd name="T87" fmla="*/ 251 h 978"/>
              <a:gd name="T88" fmla="*/ 1243 w 1655"/>
              <a:gd name="T89" fmla="*/ 236 h 978"/>
              <a:gd name="T90" fmla="*/ 1399 w 1655"/>
              <a:gd name="T91" fmla="*/ 145 h 978"/>
              <a:gd name="T92" fmla="*/ 1492 w 1655"/>
              <a:gd name="T93" fmla="*/ 90 h 978"/>
              <a:gd name="T94" fmla="*/ 1501 w 1655"/>
              <a:gd name="T95" fmla="*/ 106 h 978"/>
              <a:gd name="T96" fmla="*/ 1408 w 1655"/>
              <a:gd name="T97" fmla="*/ 160 h 978"/>
              <a:gd name="T98" fmla="*/ 1399 w 1655"/>
              <a:gd name="T99" fmla="*/ 145 h 978"/>
              <a:gd name="T100" fmla="*/ 1554 w 1655"/>
              <a:gd name="T101" fmla="*/ 54 h 978"/>
              <a:gd name="T102" fmla="*/ 1646 w 1655"/>
              <a:gd name="T103" fmla="*/ 0 h 978"/>
              <a:gd name="T104" fmla="*/ 1655 w 1655"/>
              <a:gd name="T105" fmla="*/ 16 h 978"/>
              <a:gd name="T106" fmla="*/ 1563 w 1655"/>
              <a:gd name="T107" fmla="*/ 70 h 978"/>
              <a:gd name="T108" fmla="*/ 1554 w 1655"/>
              <a:gd name="T109" fmla="*/ 54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55" h="978">
                <a:moveTo>
                  <a:pt x="0" y="963"/>
                </a:moveTo>
                <a:lnTo>
                  <a:pt x="93" y="909"/>
                </a:lnTo>
                <a:lnTo>
                  <a:pt x="102" y="924"/>
                </a:lnTo>
                <a:lnTo>
                  <a:pt x="9" y="978"/>
                </a:lnTo>
                <a:lnTo>
                  <a:pt x="0" y="963"/>
                </a:lnTo>
                <a:close/>
                <a:moveTo>
                  <a:pt x="155" y="872"/>
                </a:moveTo>
                <a:lnTo>
                  <a:pt x="249" y="818"/>
                </a:lnTo>
                <a:lnTo>
                  <a:pt x="257" y="833"/>
                </a:lnTo>
                <a:lnTo>
                  <a:pt x="164" y="888"/>
                </a:lnTo>
                <a:lnTo>
                  <a:pt x="155" y="872"/>
                </a:lnTo>
                <a:close/>
                <a:moveTo>
                  <a:pt x="311" y="781"/>
                </a:moveTo>
                <a:lnTo>
                  <a:pt x="404" y="727"/>
                </a:lnTo>
                <a:lnTo>
                  <a:pt x="413" y="742"/>
                </a:lnTo>
                <a:lnTo>
                  <a:pt x="320" y="797"/>
                </a:lnTo>
                <a:lnTo>
                  <a:pt x="311" y="781"/>
                </a:lnTo>
                <a:close/>
                <a:moveTo>
                  <a:pt x="466" y="690"/>
                </a:moveTo>
                <a:lnTo>
                  <a:pt x="559" y="636"/>
                </a:lnTo>
                <a:lnTo>
                  <a:pt x="568" y="651"/>
                </a:lnTo>
                <a:lnTo>
                  <a:pt x="475" y="706"/>
                </a:lnTo>
                <a:lnTo>
                  <a:pt x="466" y="690"/>
                </a:lnTo>
                <a:close/>
                <a:moveTo>
                  <a:pt x="621" y="599"/>
                </a:moveTo>
                <a:lnTo>
                  <a:pt x="715" y="545"/>
                </a:lnTo>
                <a:lnTo>
                  <a:pt x="724" y="560"/>
                </a:lnTo>
                <a:lnTo>
                  <a:pt x="631" y="615"/>
                </a:lnTo>
                <a:lnTo>
                  <a:pt x="621" y="599"/>
                </a:lnTo>
                <a:close/>
                <a:moveTo>
                  <a:pt x="777" y="508"/>
                </a:moveTo>
                <a:lnTo>
                  <a:pt x="870" y="454"/>
                </a:lnTo>
                <a:lnTo>
                  <a:pt x="879" y="469"/>
                </a:lnTo>
                <a:lnTo>
                  <a:pt x="786" y="524"/>
                </a:lnTo>
                <a:lnTo>
                  <a:pt x="777" y="508"/>
                </a:lnTo>
                <a:close/>
                <a:moveTo>
                  <a:pt x="932" y="418"/>
                </a:moveTo>
                <a:lnTo>
                  <a:pt x="1026" y="363"/>
                </a:lnTo>
                <a:lnTo>
                  <a:pt x="1035" y="379"/>
                </a:lnTo>
                <a:lnTo>
                  <a:pt x="941" y="433"/>
                </a:lnTo>
                <a:lnTo>
                  <a:pt x="932" y="418"/>
                </a:lnTo>
                <a:close/>
                <a:moveTo>
                  <a:pt x="1088" y="327"/>
                </a:moveTo>
                <a:lnTo>
                  <a:pt x="1181" y="272"/>
                </a:lnTo>
                <a:lnTo>
                  <a:pt x="1190" y="288"/>
                </a:lnTo>
                <a:lnTo>
                  <a:pt x="1097" y="342"/>
                </a:lnTo>
                <a:lnTo>
                  <a:pt x="1088" y="327"/>
                </a:lnTo>
                <a:close/>
                <a:moveTo>
                  <a:pt x="1243" y="236"/>
                </a:moveTo>
                <a:lnTo>
                  <a:pt x="1337" y="181"/>
                </a:lnTo>
                <a:lnTo>
                  <a:pt x="1346" y="197"/>
                </a:lnTo>
                <a:lnTo>
                  <a:pt x="1252" y="251"/>
                </a:lnTo>
                <a:lnTo>
                  <a:pt x="1243" y="236"/>
                </a:lnTo>
                <a:close/>
                <a:moveTo>
                  <a:pt x="1399" y="145"/>
                </a:moveTo>
                <a:lnTo>
                  <a:pt x="1492" y="90"/>
                </a:lnTo>
                <a:lnTo>
                  <a:pt x="1501" y="106"/>
                </a:lnTo>
                <a:lnTo>
                  <a:pt x="1408" y="160"/>
                </a:lnTo>
                <a:lnTo>
                  <a:pt x="1399" y="145"/>
                </a:lnTo>
                <a:close/>
                <a:moveTo>
                  <a:pt x="1554" y="54"/>
                </a:moveTo>
                <a:lnTo>
                  <a:pt x="1646" y="0"/>
                </a:lnTo>
                <a:lnTo>
                  <a:pt x="1655" y="16"/>
                </a:lnTo>
                <a:lnTo>
                  <a:pt x="1563" y="70"/>
                </a:lnTo>
                <a:lnTo>
                  <a:pt x="1554" y="54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4856163" y="5578475"/>
            <a:ext cx="2493962" cy="952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4849813" y="4157663"/>
            <a:ext cx="6350" cy="1430337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V="1">
            <a:off x="4849813" y="4148138"/>
            <a:ext cx="2495550" cy="952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7345363" y="4148138"/>
            <a:ext cx="4762" cy="1430337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21"/>
          <p:cNvSpPr>
            <a:spLocks noEditPoints="1"/>
          </p:cNvSpPr>
          <p:nvPr/>
        </p:nvSpPr>
        <p:spPr bwMode="auto">
          <a:xfrm>
            <a:off x="3970338" y="4846638"/>
            <a:ext cx="3884612" cy="44450"/>
          </a:xfrm>
          <a:custGeom>
            <a:avLst/>
            <a:gdLst>
              <a:gd name="T0" fmla="*/ 108 w 2447"/>
              <a:gd name="T1" fmla="*/ 9 h 28"/>
              <a:gd name="T2" fmla="*/ 0 w 2447"/>
              <a:gd name="T3" fmla="*/ 28 h 28"/>
              <a:gd name="T4" fmla="*/ 180 w 2447"/>
              <a:gd name="T5" fmla="*/ 9 h 28"/>
              <a:gd name="T6" fmla="*/ 288 w 2447"/>
              <a:gd name="T7" fmla="*/ 26 h 28"/>
              <a:gd name="T8" fmla="*/ 180 w 2447"/>
              <a:gd name="T9" fmla="*/ 9 h 28"/>
              <a:gd name="T10" fmla="*/ 468 w 2447"/>
              <a:gd name="T11" fmla="*/ 8 h 28"/>
              <a:gd name="T12" fmla="*/ 360 w 2447"/>
              <a:gd name="T13" fmla="*/ 26 h 28"/>
              <a:gd name="T14" fmla="*/ 540 w 2447"/>
              <a:gd name="T15" fmla="*/ 7 h 28"/>
              <a:gd name="T16" fmla="*/ 648 w 2447"/>
              <a:gd name="T17" fmla="*/ 25 h 28"/>
              <a:gd name="T18" fmla="*/ 540 w 2447"/>
              <a:gd name="T19" fmla="*/ 7 h 28"/>
              <a:gd name="T20" fmla="*/ 828 w 2447"/>
              <a:gd name="T21" fmla="*/ 7 h 28"/>
              <a:gd name="T22" fmla="*/ 720 w 2447"/>
              <a:gd name="T23" fmla="*/ 25 h 28"/>
              <a:gd name="T24" fmla="*/ 900 w 2447"/>
              <a:gd name="T25" fmla="*/ 6 h 28"/>
              <a:gd name="T26" fmla="*/ 1008 w 2447"/>
              <a:gd name="T27" fmla="*/ 24 h 28"/>
              <a:gd name="T28" fmla="*/ 900 w 2447"/>
              <a:gd name="T29" fmla="*/ 6 h 28"/>
              <a:gd name="T30" fmla="*/ 1188 w 2447"/>
              <a:gd name="T31" fmla="*/ 5 h 28"/>
              <a:gd name="T32" fmla="*/ 1080 w 2447"/>
              <a:gd name="T33" fmla="*/ 24 h 28"/>
              <a:gd name="T34" fmla="*/ 1260 w 2447"/>
              <a:gd name="T35" fmla="*/ 5 h 28"/>
              <a:gd name="T36" fmla="*/ 1368 w 2447"/>
              <a:gd name="T37" fmla="*/ 22 h 28"/>
              <a:gd name="T38" fmla="*/ 1260 w 2447"/>
              <a:gd name="T39" fmla="*/ 5 h 28"/>
              <a:gd name="T40" fmla="*/ 1547 w 2447"/>
              <a:gd name="T41" fmla="*/ 4 h 28"/>
              <a:gd name="T42" fmla="*/ 1440 w 2447"/>
              <a:gd name="T43" fmla="*/ 22 h 28"/>
              <a:gd name="T44" fmla="*/ 1619 w 2447"/>
              <a:gd name="T45" fmla="*/ 3 h 28"/>
              <a:gd name="T46" fmla="*/ 1727 w 2447"/>
              <a:gd name="T47" fmla="*/ 21 h 28"/>
              <a:gd name="T48" fmla="*/ 1619 w 2447"/>
              <a:gd name="T49" fmla="*/ 3 h 28"/>
              <a:gd name="T50" fmla="*/ 1907 w 2447"/>
              <a:gd name="T51" fmla="*/ 2 h 28"/>
              <a:gd name="T52" fmla="*/ 1799 w 2447"/>
              <a:gd name="T53" fmla="*/ 21 h 28"/>
              <a:gd name="T54" fmla="*/ 1979 w 2447"/>
              <a:gd name="T55" fmla="*/ 2 h 28"/>
              <a:gd name="T56" fmla="*/ 2087 w 2447"/>
              <a:gd name="T57" fmla="*/ 20 h 28"/>
              <a:gd name="T58" fmla="*/ 1979 w 2447"/>
              <a:gd name="T59" fmla="*/ 2 h 28"/>
              <a:gd name="T60" fmla="*/ 2267 w 2447"/>
              <a:gd name="T61" fmla="*/ 1 h 28"/>
              <a:gd name="T62" fmla="*/ 2159 w 2447"/>
              <a:gd name="T63" fmla="*/ 19 h 28"/>
              <a:gd name="T64" fmla="*/ 2339 w 2447"/>
              <a:gd name="T65" fmla="*/ 1 h 28"/>
              <a:gd name="T66" fmla="*/ 2447 w 2447"/>
              <a:gd name="T67" fmla="*/ 18 h 28"/>
              <a:gd name="T68" fmla="*/ 2339 w 2447"/>
              <a:gd name="T69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47" h="28">
                <a:moveTo>
                  <a:pt x="0" y="10"/>
                </a:moveTo>
                <a:lnTo>
                  <a:pt x="108" y="9"/>
                </a:lnTo>
                <a:lnTo>
                  <a:pt x="108" y="27"/>
                </a:lnTo>
                <a:lnTo>
                  <a:pt x="0" y="28"/>
                </a:lnTo>
                <a:lnTo>
                  <a:pt x="0" y="10"/>
                </a:lnTo>
                <a:close/>
                <a:moveTo>
                  <a:pt x="180" y="9"/>
                </a:moveTo>
                <a:lnTo>
                  <a:pt x="288" y="8"/>
                </a:lnTo>
                <a:lnTo>
                  <a:pt x="288" y="26"/>
                </a:lnTo>
                <a:lnTo>
                  <a:pt x="180" y="27"/>
                </a:lnTo>
                <a:lnTo>
                  <a:pt x="180" y="9"/>
                </a:lnTo>
                <a:close/>
                <a:moveTo>
                  <a:pt x="360" y="8"/>
                </a:moveTo>
                <a:lnTo>
                  <a:pt x="468" y="8"/>
                </a:lnTo>
                <a:lnTo>
                  <a:pt x="468" y="26"/>
                </a:lnTo>
                <a:lnTo>
                  <a:pt x="360" y="26"/>
                </a:lnTo>
                <a:lnTo>
                  <a:pt x="360" y="8"/>
                </a:lnTo>
                <a:close/>
                <a:moveTo>
                  <a:pt x="540" y="7"/>
                </a:moveTo>
                <a:lnTo>
                  <a:pt x="648" y="7"/>
                </a:lnTo>
                <a:lnTo>
                  <a:pt x="648" y="25"/>
                </a:lnTo>
                <a:lnTo>
                  <a:pt x="540" y="26"/>
                </a:lnTo>
                <a:lnTo>
                  <a:pt x="540" y="7"/>
                </a:lnTo>
                <a:close/>
                <a:moveTo>
                  <a:pt x="720" y="7"/>
                </a:moveTo>
                <a:lnTo>
                  <a:pt x="828" y="7"/>
                </a:lnTo>
                <a:lnTo>
                  <a:pt x="828" y="25"/>
                </a:lnTo>
                <a:lnTo>
                  <a:pt x="720" y="25"/>
                </a:lnTo>
                <a:lnTo>
                  <a:pt x="720" y="7"/>
                </a:lnTo>
                <a:close/>
                <a:moveTo>
                  <a:pt x="900" y="6"/>
                </a:moveTo>
                <a:lnTo>
                  <a:pt x="1008" y="6"/>
                </a:lnTo>
                <a:lnTo>
                  <a:pt x="1008" y="24"/>
                </a:lnTo>
                <a:lnTo>
                  <a:pt x="900" y="24"/>
                </a:lnTo>
                <a:lnTo>
                  <a:pt x="900" y="6"/>
                </a:lnTo>
                <a:close/>
                <a:moveTo>
                  <a:pt x="1080" y="6"/>
                </a:moveTo>
                <a:lnTo>
                  <a:pt x="1188" y="5"/>
                </a:lnTo>
                <a:lnTo>
                  <a:pt x="1188" y="23"/>
                </a:lnTo>
                <a:lnTo>
                  <a:pt x="1080" y="24"/>
                </a:lnTo>
                <a:lnTo>
                  <a:pt x="1080" y="6"/>
                </a:lnTo>
                <a:close/>
                <a:moveTo>
                  <a:pt x="1260" y="5"/>
                </a:moveTo>
                <a:lnTo>
                  <a:pt x="1367" y="4"/>
                </a:lnTo>
                <a:lnTo>
                  <a:pt x="1368" y="22"/>
                </a:lnTo>
                <a:lnTo>
                  <a:pt x="1260" y="23"/>
                </a:lnTo>
                <a:lnTo>
                  <a:pt x="1260" y="5"/>
                </a:lnTo>
                <a:close/>
                <a:moveTo>
                  <a:pt x="1439" y="4"/>
                </a:moveTo>
                <a:lnTo>
                  <a:pt x="1547" y="4"/>
                </a:lnTo>
                <a:lnTo>
                  <a:pt x="1548" y="22"/>
                </a:lnTo>
                <a:lnTo>
                  <a:pt x="1440" y="22"/>
                </a:lnTo>
                <a:lnTo>
                  <a:pt x="1439" y="4"/>
                </a:lnTo>
                <a:close/>
                <a:moveTo>
                  <a:pt x="1619" y="3"/>
                </a:moveTo>
                <a:lnTo>
                  <a:pt x="1727" y="3"/>
                </a:lnTo>
                <a:lnTo>
                  <a:pt x="1727" y="21"/>
                </a:lnTo>
                <a:lnTo>
                  <a:pt x="1619" y="21"/>
                </a:lnTo>
                <a:lnTo>
                  <a:pt x="1619" y="3"/>
                </a:lnTo>
                <a:close/>
                <a:moveTo>
                  <a:pt x="1799" y="3"/>
                </a:moveTo>
                <a:lnTo>
                  <a:pt x="1907" y="2"/>
                </a:lnTo>
                <a:lnTo>
                  <a:pt x="1907" y="20"/>
                </a:lnTo>
                <a:lnTo>
                  <a:pt x="1799" y="21"/>
                </a:lnTo>
                <a:lnTo>
                  <a:pt x="1799" y="3"/>
                </a:lnTo>
                <a:close/>
                <a:moveTo>
                  <a:pt x="1979" y="2"/>
                </a:moveTo>
                <a:lnTo>
                  <a:pt x="2087" y="2"/>
                </a:lnTo>
                <a:lnTo>
                  <a:pt x="2087" y="20"/>
                </a:lnTo>
                <a:lnTo>
                  <a:pt x="1979" y="20"/>
                </a:lnTo>
                <a:lnTo>
                  <a:pt x="1979" y="2"/>
                </a:lnTo>
                <a:close/>
                <a:moveTo>
                  <a:pt x="2159" y="1"/>
                </a:moveTo>
                <a:lnTo>
                  <a:pt x="2267" y="1"/>
                </a:lnTo>
                <a:lnTo>
                  <a:pt x="2267" y="19"/>
                </a:lnTo>
                <a:lnTo>
                  <a:pt x="2159" y="19"/>
                </a:lnTo>
                <a:lnTo>
                  <a:pt x="2159" y="1"/>
                </a:lnTo>
                <a:close/>
                <a:moveTo>
                  <a:pt x="2339" y="1"/>
                </a:moveTo>
                <a:lnTo>
                  <a:pt x="2447" y="0"/>
                </a:lnTo>
                <a:lnTo>
                  <a:pt x="2447" y="18"/>
                </a:lnTo>
                <a:lnTo>
                  <a:pt x="2339" y="19"/>
                </a:lnTo>
                <a:lnTo>
                  <a:pt x="2339" y="1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22"/>
          <p:cNvSpPr>
            <a:spLocks noEditPoints="1"/>
          </p:cNvSpPr>
          <p:nvPr/>
        </p:nvSpPr>
        <p:spPr bwMode="auto">
          <a:xfrm>
            <a:off x="6081713" y="3756025"/>
            <a:ext cx="36512" cy="2157412"/>
          </a:xfrm>
          <a:custGeom>
            <a:avLst/>
            <a:gdLst>
              <a:gd name="T0" fmla="*/ 18 w 23"/>
              <a:gd name="T1" fmla="*/ 0 h 1359"/>
              <a:gd name="T2" fmla="*/ 19 w 23"/>
              <a:gd name="T3" fmla="*/ 108 h 1359"/>
              <a:gd name="T4" fmla="*/ 1 w 23"/>
              <a:gd name="T5" fmla="*/ 108 h 1359"/>
              <a:gd name="T6" fmla="*/ 0 w 23"/>
              <a:gd name="T7" fmla="*/ 0 h 1359"/>
              <a:gd name="T8" fmla="*/ 18 w 23"/>
              <a:gd name="T9" fmla="*/ 0 h 1359"/>
              <a:gd name="T10" fmla="*/ 19 w 23"/>
              <a:gd name="T11" fmla="*/ 181 h 1359"/>
              <a:gd name="T12" fmla="*/ 19 w 23"/>
              <a:gd name="T13" fmla="*/ 289 h 1359"/>
              <a:gd name="T14" fmla="*/ 1 w 23"/>
              <a:gd name="T15" fmla="*/ 289 h 1359"/>
              <a:gd name="T16" fmla="*/ 1 w 23"/>
              <a:gd name="T17" fmla="*/ 181 h 1359"/>
              <a:gd name="T18" fmla="*/ 19 w 23"/>
              <a:gd name="T19" fmla="*/ 181 h 1359"/>
              <a:gd name="T20" fmla="*/ 19 w 23"/>
              <a:gd name="T21" fmla="*/ 361 h 1359"/>
              <a:gd name="T22" fmla="*/ 20 w 23"/>
              <a:gd name="T23" fmla="*/ 469 h 1359"/>
              <a:gd name="T24" fmla="*/ 2 w 23"/>
              <a:gd name="T25" fmla="*/ 469 h 1359"/>
              <a:gd name="T26" fmla="*/ 1 w 23"/>
              <a:gd name="T27" fmla="*/ 361 h 1359"/>
              <a:gd name="T28" fmla="*/ 19 w 23"/>
              <a:gd name="T29" fmla="*/ 361 h 1359"/>
              <a:gd name="T30" fmla="*/ 20 w 23"/>
              <a:gd name="T31" fmla="*/ 541 h 1359"/>
              <a:gd name="T32" fmla="*/ 21 w 23"/>
              <a:gd name="T33" fmla="*/ 649 h 1359"/>
              <a:gd name="T34" fmla="*/ 3 w 23"/>
              <a:gd name="T35" fmla="*/ 649 h 1359"/>
              <a:gd name="T36" fmla="*/ 2 w 23"/>
              <a:gd name="T37" fmla="*/ 541 h 1359"/>
              <a:gd name="T38" fmla="*/ 20 w 23"/>
              <a:gd name="T39" fmla="*/ 541 h 1359"/>
              <a:gd name="T40" fmla="*/ 21 w 23"/>
              <a:gd name="T41" fmla="*/ 721 h 1359"/>
              <a:gd name="T42" fmla="*/ 21 w 23"/>
              <a:gd name="T43" fmla="*/ 830 h 1359"/>
              <a:gd name="T44" fmla="*/ 3 w 23"/>
              <a:gd name="T45" fmla="*/ 830 h 1359"/>
              <a:gd name="T46" fmla="*/ 3 w 23"/>
              <a:gd name="T47" fmla="*/ 722 h 1359"/>
              <a:gd name="T48" fmla="*/ 21 w 23"/>
              <a:gd name="T49" fmla="*/ 721 h 1359"/>
              <a:gd name="T50" fmla="*/ 22 w 23"/>
              <a:gd name="T51" fmla="*/ 902 h 1359"/>
              <a:gd name="T52" fmla="*/ 22 w 23"/>
              <a:gd name="T53" fmla="*/ 1010 h 1359"/>
              <a:gd name="T54" fmla="*/ 4 w 23"/>
              <a:gd name="T55" fmla="*/ 1010 h 1359"/>
              <a:gd name="T56" fmla="*/ 4 w 23"/>
              <a:gd name="T57" fmla="*/ 902 h 1359"/>
              <a:gd name="T58" fmla="*/ 22 w 23"/>
              <a:gd name="T59" fmla="*/ 902 h 1359"/>
              <a:gd name="T60" fmla="*/ 22 w 23"/>
              <a:gd name="T61" fmla="*/ 1082 h 1359"/>
              <a:gd name="T62" fmla="*/ 23 w 23"/>
              <a:gd name="T63" fmla="*/ 1190 h 1359"/>
              <a:gd name="T64" fmla="*/ 5 w 23"/>
              <a:gd name="T65" fmla="*/ 1190 h 1359"/>
              <a:gd name="T66" fmla="*/ 4 w 23"/>
              <a:gd name="T67" fmla="*/ 1082 h 1359"/>
              <a:gd name="T68" fmla="*/ 22 w 23"/>
              <a:gd name="T69" fmla="*/ 1082 h 1359"/>
              <a:gd name="T70" fmla="*/ 23 w 23"/>
              <a:gd name="T71" fmla="*/ 1262 h 1359"/>
              <a:gd name="T72" fmla="*/ 23 w 23"/>
              <a:gd name="T73" fmla="*/ 1359 h 1359"/>
              <a:gd name="T74" fmla="*/ 5 w 23"/>
              <a:gd name="T75" fmla="*/ 1359 h 1359"/>
              <a:gd name="T76" fmla="*/ 5 w 23"/>
              <a:gd name="T77" fmla="*/ 1263 h 1359"/>
              <a:gd name="T78" fmla="*/ 23 w 23"/>
              <a:gd name="T79" fmla="*/ 1262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" h="1359">
                <a:moveTo>
                  <a:pt x="18" y="0"/>
                </a:moveTo>
                <a:lnTo>
                  <a:pt x="19" y="108"/>
                </a:lnTo>
                <a:lnTo>
                  <a:pt x="1" y="108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9" y="181"/>
                </a:moveTo>
                <a:lnTo>
                  <a:pt x="19" y="289"/>
                </a:lnTo>
                <a:lnTo>
                  <a:pt x="1" y="289"/>
                </a:lnTo>
                <a:lnTo>
                  <a:pt x="1" y="181"/>
                </a:lnTo>
                <a:lnTo>
                  <a:pt x="19" y="181"/>
                </a:lnTo>
                <a:close/>
                <a:moveTo>
                  <a:pt x="19" y="361"/>
                </a:moveTo>
                <a:lnTo>
                  <a:pt x="20" y="469"/>
                </a:lnTo>
                <a:lnTo>
                  <a:pt x="2" y="469"/>
                </a:lnTo>
                <a:lnTo>
                  <a:pt x="1" y="361"/>
                </a:lnTo>
                <a:lnTo>
                  <a:pt x="19" y="361"/>
                </a:lnTo>
                <a:close/>
                <a:moveTo>
                  <a:pt x="20" y="541"/>
                </a:moveTo>
                <a:lnTo>
                  <a:pt x="21" y="649"/>
                </a:lnTo>
                <a:lnTo>
                  <a:pt x="3" y="649"/>
                </a:lnTo>
                <a:lnTo>
                  <a:pt x="2" y="541"/>
                </a:lnTo>
                <a:lnTo>
                  <a:pt x="20" y="541"/>
                </a:lnTo>
                <a:close/>
                <a:moveTo>
                  <a:pt x="21" y="721"/>
                </a:moveTo>
                <a:lnTo>
                  <a:pt x="21" y="830"/>
                </a:lnTo>
                <a:lnTo>
                  <a:pt x="3" y="830"/>
                </a:lnTo>
                <a:lnTo>
                  <a:pt x="3" y="722"/>
                </a:lnTo>
                <a:lnTo>
                  <a:pt x="21" y="721"/>
                </a:lnTo>
                <a:close/>
                <a:moveTo>
                  <a:pt x="22" y="902"/>
                </a:moveTo>
                <a:lnTo>
                  <a:pt x="22" y="1010"/>
                </a:lnTo>
                <a:lnTo>
                  <a:pt x="4" y="1010"/>
                </a:lnTo>
                <a:lnTo>
                  <a:pt x="4" y="902"/>
                </a:lnTo>
                <a:lnTo>
                  <a:pt x="22" y="902"/>
                </a:lnTo>
                <a:close/>
                <a:moveTo>
                  <a:pt x="22" y="1082"/>
                </a:moveTo>
                <a:lnTo>
                  <a:pt x="23" y="1190"/>
                </a:lnTo>
                <a:lnTo>
                  <a:pt x="5" y="1190"/>
                </a:lnTo>
                <a:lnTo>
                  <a:pt x="4" y="1082"/>
                </a:lnTo>
                <a:lnTo>
                  <a:pt x="22" y="1082"/>
                </a:lnTo>
                <a:close/>
                <a:moveTo>
                  <a:pt x="23" y="1262"/>
                </a:moveTo>
                <a:lnTo>
                  <a:pt x="23" y="1359"/>
                </a:lnTo>
                <a:lnTo>
                  <a:pt x="5" y="1359"/>
                </a:lnTo>
                <a:lnTo>
                  <a:pt x="5" y="1263"/>
                </a:lnTo>
                <a:lnTo>
                  <a:pt x="23" y="1262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1" name="Group 28"/>
          <p:cNvGrpSpPr>
            <a:grpSpLocks/>
          </p:cNvGrpSpPr>
          <p:nvPr/>
        </p:nvGrpSpPr>
        <p:grpSpPr bwMode="auto">
          <a:xfrm>
            <a:off x="6062663" y="4829175"/>
            <a:ext cx="76200" cy="77787"/>
            <a:chOff x="3819" y="3042"/>
            <a:chExt cx="48" cy="49"/>
          </a:xfrm>
        </p:grpSpPr>
        <p:sp>
          <p:nvSpPr>
            <p:cNvPr id="78" name="Oval 26"/>
            <p:cNvSpPr>
              <a:spLocks noChangeArrowheads="1"/>
            </p:cNvSpPr>
            <p:nvPr/>
          </p:nvSpPr>
          <p:spPr bwMode="auto">
            <a:xfrm>
              <a:off x="3819" y="3042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val 27"/>
            <p:cNvSpPr>
              <a:spLocks noChangeArrowheads="1"/>
            </p:cNvSpPr>
            <p:nvPr/>
          </p:nvSpPr>
          <p:spPr bwMode="auto">
            <a:xfrm>
              <a:off x="3819" y="3042"/>
              <a:ext cx="48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31"/>
          <p:cNvGrpSpPr>
            <a:grpSpLocks/>
          </p:cNvGrpSpPr>
          <p:nvPr/>
        </p:nvGrpSpPr>
        <p:grpSpPr bwMode="auto">
          <a:xfrm>
            <a:off x="7307263" y="4110038"/>
            <a:ext cx="76200" cy="76200"/>
            <a:chOff x="4603" y="2589"/>
            <a:chExt cx="48" cy="48"/>
          </a:xfrm>
        </p:grpSpPr>
        <p:sp>
          <p:nvSpPr>
            <p:cNvPr id="76" name="Oval 29"/>
            <p:cNvSpPr>
              <a:spLocks noChangeArrowheads="1"/>
            </p:cNvSpPr>
            <p:nvPr/>
          </p:nvSpPr>
          <p:spPr bwMode="auto">
            <a:xfrm>
              <a:off x="4603" y="2589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val 30"/>
            <p:cNvSpPr>
              <a:spLocks noChangeArrowheads="1"/>
            </p:cNvSpPr>
            <p:nvPr/>
          </p:nvSpPr>
          <p:spPr bwMode="auto">
            <a:xfrm>
              <a:off x="4603" y="2589"/>
              <a:ext cx="48" cy="4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34"/>
          <p:cNvGrpSpPr>
            <a:grpSpLocks/>
          </p:cNvGrpSpPr>
          <p:nvPr/>
        </p:nvGrpSpPr>
        <p:grpSpPr bwMode="auto">
          <a:xfrm>
            <a:off x="10385425" y="3687763"/>
            <a:ext cx="76200" cy="76200"/>
            <a:chOff x="6542" y="2323"/>
            <a:chExt cx="48" cy="48"/>
          </a:xfrm>
        </p:grpSpPr>
        <p:sp>
          <p:nvSpPr>
            <p:cNvPr id="74" name="Oval 32"/>
            <p:cNvSpPr>
              <a:spLocks noChangeArrowheads="1"/>
            </p:cNvSpPr>
            <p:nvPr/>
          </p:nvSpPr>
          <p:spPr bwMode="auto">
            <a:xfrm>
              <a:off x="6542" y="2323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val 33"/>
            <p:cNvSpPr>
              <a:spLocks noChangeArrowheads="1"/>
            </p:cNvSpPr>
            <p:nvPr/>
          </p:nvSpPr>
          <p:spPr bwMode="auto">
            <a:xfrm>
              <a:off x="6542" y="2323"/>
              <a:ext cx="48" cy="4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37"/>
          <p:cNvGrpSpPr>
            <a:grpSpLocks/>
          </p:cNvGrpSpPr>
          <p:nvPr/>
        </p:nvGrpSpPr>
        <p:grpSpPr bwMode="auto">
          <a:xfrm>
            <a:off x="1960563" y="6361113"/>
            <a:ext cx="76200" cy="76200"/>
            <a:chOff x="1235" y="4007"/>
            <a:chExt cx="48" cy="48"/>
          </a:xfrm>
        </p:grpSpPr>
        <p:sp>
          <p:nvSpPr>
            <p:cNvPr id="72" name="Oval 35"/>
            <p:cNvSpPr>
              <a:spLocks noChangeArrowheads="1"/>
            </p:cNvSpPr>
            <p:nvPr/>
          </p:nvSpPr>
          <p:spPr bwMode="auto">
            <a:xfrm>
              <a:off x="1235" y="4007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val 36"/>
            <p:cNvSpPr>
              <a:spLocks noChangeArrowheads="1"/>
            </p:cNvSpPr>
            <p:nvPr/>
          </p:nvSpPr>
          <p:spPr bwMode="auto">
            <a:xfrm>
              <a:off x="1235" y="4007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40"/>
          <p:cNvGrpSpPr>
            <a:grpSpLocks/>
          </p:cNvGrpSpPr>
          <p:nvPr/>
        </p:nvGrpSpPr>
        <p:grpSpPr bwMode="auto">
          <a:xfrm>
            <a:off x="1974850" y="4929188"/>
            <a:ext cx="76200" cy="77787"/>
            <a:chOff x="1244" y="3105"/>
            <a:chExt cx="48" cy="49"/>
          </a:xfrm>
        </p:grpSpPr>
        <p:sp>
          <p:nvSpPr>
            <p:cNvPr id="70" name="Oval 38"/>
            <p:cNvSpPr>
              <a:spLocks noChangeArrowheads="1"/>
            </p:cNvSpPr>
            <p:nvPr/>
          </p:nvSpPr>
          <p:spPr bwMode="auto">
            <a:xfrm>
              <a:off x="1244" y="3105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val 39"/>
            <p:cNvSpPr>
              <a:spLocks noChangeArrowheads="1"/>
            </p:cNvSpPr>
            <p:nvPr/>
          </p:nvSpPr>
          <p:spPr bwMode="auto">
            <a:xfrm>
              <a:off x="1244" y="3105"/>
              <a:ext cx="48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3"/>
          <p:cNvGrpSpPr>
            <a:grpSpLocks/>
          </p:cNvGrpSpPr>
          <p:nvPr/>
        </p:nvGrpSpPr>
        <p:grpSpPr bwMode="auto">
          <a:xfrm>
            <a:off x="1046163" y="4919663"/>
            <a:ext cx="76200" cy="77787"/>
            <a:chOff x="659" y="3099"/>
            <a:chExt cx="48" cy="49"/>
          </a:xfrm>
        </p:grpSpPr>
        <p:sp>
          <p:nvSpPr>
            <p:cNvPr id="68" name="Oval 41"/>
            <p:cNvSpPr>
              <a:spLocks noChangeArrowheads="1"/>
            </p:cNvSpPr>
            <p:nvPr/>
          </p:nvSpPr>
          <p:spPr bwMode="auto">
            <a:xfrm>
              <a:off x="659" y="3099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val 42"/>
            <p:cNvSpPr>
              <a:spLocks noChangeArrowheads="1"/>
            </p:cNvSpPr>
            <p:nvPr/>
          </p:nvSpPr>
          <p:spPr bwMode="auto">
            <a:xfrm>
              <a:off x="659" y="3099"/>
              <a:ext cx="48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2903538" y="4938713"/>
            <a:ext cx="76200" cy="77787"/>
            <a:chOff x="1829" y="3111"/>
            <a:chExt cx="48" cy="49"/>
          </a:xfrm>
        </p:grpSpPr>
        <p:sp>
          <p:nvSpPr>
            <p:cNvPr id="66" name="Oval 44"/>
            <p:cNvSpPr>
              <a:spLocks noChangeArrowheads="1"/>
            </p:cNvSpPr>
            <p:nvPr/>
          </p:nvSpPr>
          <p:spPr bwMode="auto">
            <a:xfrm>
              <a:off x="1829" y="3111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val 45"/>
            <p:cNvSpPr>
              <a:spLocks noChangeArrowheads="1"/>
            </p:cNvSpPr>
            <p:nvPr/>
          </p:nvSpPr>
          <p:spPr bwMode="auto">
            <a:xfrm>
              <a:off x="1829" y="3111"/>
              <a:ext cx="48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8" name="Group 49"/>
          <p:cNvGrpSpPr>
            <a:grpSpLocks/>
          </p:cNvGrpSpPr>
          <p:nvPr/>
        </p:nvGrpSpPr>
        <p:grpSpPr bwMode="auto">
          <a:xfrm>
            <a:off x="9388475" y="5435600"/>
            <a:ext cx="76200" cy="76200"/>
            <a:chOff x="5914" y="3424"/>
            <a:chExt cx="48" cy="48"/>
          </a:xfrm>
        </p:grpSpPr>
        <p:sp>
          <p:nvSpPr>
            <p:cNvPr id="64" name="Oval 47"/>
            <p:cNvSpPr>
              <a:spLocks noChangeArrowheads="1"/>
            </p:cNvSpPr>
            <p:nvPr/>
          </p:nvSpPr>
          <p:spPr bwMode="auto">
            <a:xfrm>
              <a:off x="5914" y="3424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val 48"/>
            <p:cNvSpPr>
              <a:spLocks noChangeArrowheads="1"/>
            </p:cNvSpPr>
            <p:nvPr/>
          </p:nvSpPr>
          <p:spPr bwMode="auto">
            <a:xfrm>
              <a:off x="5914" y="3424"/>
              <a:ext cx="48" cy="4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52"/>
          <p:cNvGrpSpPr>
            <a:grpSpLocks/>
          </p:cNvGrpSpPr>
          <p:nvPr/>
        </p:nvGrpSpPr>
        <p:grpSpPr bwMode="auto">
          <a:xfrm>
            <a:off x="11398250" y="5426075"/>
            <a:ext cx="76200" cy="76200"/>
            <a:chOff x="7180" y="3418"/>
            <a:chExt cx="48" cy="48"/>
          </a:xfrm>
        </p:grpSpPr>
        <p:sp>
          <p:nvSpPr>
            <p:cNvPr id="62" name="Oval 50"/>
            <p:cNvSpPr>
              <a:spLocks noChangeArrowheads="1"/>
            </p:cNvSpPr>
            <p:nvPr/>
          </p:nvSpPr>
          <p:spPr bwMode="auto">
            <a:xfrm>
              <a:off x="7180" y="3418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val 51"/>
            <p:cNvSpPr>
              <a:spLocks noChangeArrowheads="1"/>
            </p:cNvSpPr>
            <p:nvPr/>
          </p:nvSpPr>
          <p:spPr bwMode="auto">
            <a:xfrm>
              <a:off x="7180" y="3418"/>
              <a:ext cx="48" cy="4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4818063" y="5549900"/>
            <a:ext cx="76200" cy="76200"/>
            <a:chOff x="3035" y="3496"/>
            <a:chExt cx="48" cy="48"/>
          </a:xfrm>
        </p:grpSpPr>
        <p:sp>
          <p:nvSpPr>
            <p:cNvPr id="60" name="Oval 53"/>
            <p:cNvSpPr>
              <a:spLocks noChangeArrowheads="1"/>
            </p:cNvSpPr>
            <p:nvPr/>
          </p:nvSpPr>
          <p:spPr bwMode="auto">
            <a:xfrm>
              <a:off x="3035" y="3496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val 54"/>
            <p:cNvSpPr>
              <a:spLocks noChangeArrowheads="1"/>
            </p:cNvSpPr>
            <p:nvPr/>
          </p:nvSpPr>
          <p:spPr bwMode="auto">
            <a:xfrm>
              <a:off x="3035" y="3496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1" name="Group 58"/>
          <p:cNvGrpSpPr>
            <a:grpSpLocks/>
          </p:cNvGrpSpPr>
          <p:nvPr/>
        </p:nvGrpSpPr>
        <p:grpSpPr bwMode="auto">
          <a:xfrm>
            <a:off x="7312025" y="5540375"/>
            <a:ext cx="76200" cy="76200"/>
            <a:chOff x="4606" y="3490"/>
            <a:chExt cx="48" cy="48"/>
          </a:xfrm>
        </p:grpSpPr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4606" y="3490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4606" y="3490"/>
              <a:ext cx="48" cy="4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" name="Group 61"/>
          <p:cNvGrpSpPr>
            <a:grpSpLocks/>
          </p:cNvGrpSpPr>
          <p:nvPr/>
        </p:nvGrpSpPr>
        <p:grpSpPr bwMode="auto">
          <a:xfrm>
            <a:off x="1989138" y="3498850"/>
            <a:ext cx="76200" cy="76200"/>
            <a:chOff x="1253" y="2204"/>
            <a:chExt cx="48" cy="48"/>
          </a:xfrm>
        </p:grpSpPr>
        <p:sp>
          <p:nvSpPr>
            <p:cNvPr id="56" name="Oval 59"/>
            <p:cNvSpPr>
              <a:spLocks noChangeArrowheads="1"/>
            </p:cNvSpPr>
            <p:nvPr/>
          </p:nvSpPr>
          <p:spPr bwMode="auto">
            <a:xfrm>
              <a:off x="1253" y="2204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60"/>
            <p:cNvSpPr>
              <a:spLocks noChangeArrowheads="1"/>
            </p:cNvSpPr>
            <p:nvPr/>
          </p:nvSpPr>
          <p:spPr bwMode="auto">
            <a:xfrm>
              <a:off x="1253" y="2204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64"/>
          <p:cNvGrpSpPr>
            <a:grpSpLocks/>
          </p:cNvGrpSpPr>
          <p:nvPr/>
        </p:nvGrpSpPr>
        <p:grpSpPr bwMode="auto">
          <a:xfrm>
            <a:off x="4811713" y="4119563"/>
            <a:ext cx="76200" cy="76200"/>
            <a:chOff x="3031" y="2595"/>
            <a:chExt cx="48" cy="48"/>
          </a:xfrm>
        </p:grpSpPr>
        <p:sp>
          <p:nvSpPr>
            <p:cNvPr id="54" name="Oval 62"/>
            <p:cNvSpPr>
              <a:spLocks noChangeArrowheads="1"/>
            </p:cNvSpPr>
            <p:nvPr/>
          </p:nvSpPr>
          <p:spPr bwMode="auto">
            <a:xfrm>
              <a:off x="3031" y="2595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63"/>
            <p:cNvSpPr>
              <a:spLocks noChangeArrowheads="1"/>
            </p:cNvSpPr>
            <p:nvPr/>
          </p:nvSpPr>
          <p:spPr bwMode="auto">
            <a:xfrm>
              <a:off x="3031" y="2595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Group 28"/>
          <p:cNvGrpSpPr>
            <a:grpSpLocks/>
          </p:cNvGrpSpPr>
          <p:nvPr/>
        </p:nvGrpSpPr>
        <p:grpSpPr bwMode="auto">
          <a:xfrm>
            <a:off x="10401300" y="4852194"/>
            <a:ext cx="76200" cy="77787"/>
            <a:chOff x="3819" y="3042"/>
            <a:chExt cx="48" cy="49"/>
          </a:xfrm>
        </p:grpSpPr>
        <p:sp>
          <p:nvSpPr>
            <p:cNvPr id="110" name="Oval 26"/>
            <p:cNvSpPr>
              <a:spLocks noChangeArrowheads="1"/>
            </p:cNvSpPr>
            <p:nvPr/>
          </p:nvSpPr>
          <p:spPr bwMode="auto">
            <a:xfrm>
              <a:off x="3819" y="3042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27"/>
            <p:cNvSpPr>
              <a:spLocks noChangeArrowheads="1"/>
            </p:cNvSpPr>
            <p:nvPr/>
          </p:nvSpPr>
          <p:spPr bwMode="auto">
            <a:xfrm>
              <a:off x="3819" y="3042"/>
              <a:ext cx="48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93713" y="1877496"/>
            <a:ext cx="129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201030" y="1887691"/>
            <a:ext cx="129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208951" y="1853994"/>
            <a:ext cx="129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00164" y="5991781"/>
            <a:ext cx="129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534494" y="5960427"/>
            <a:ext cx="154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127682" y="5940702"/>
            <a:ext cx="144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142241" y="3073558"/>
            <a:ext cx="408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1" grpId="0" animBg="1"/>
      <p:bldP spid="132" grpId="0" animBg="1"/>
      <p:bldP spid="133" grpId="0" animBg="1"/>
      <p:bldP spid="134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4267200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vuông,hình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371600"/>
            <a:ext cx="1013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tròn,hình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hành,tam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utoShape 92"/>
          <p:cNvSpPr>
            <a:spLocks noChangeAspect="1" noChangeArrowheads="1" noTextEdit="1"/>
          </p:cNvSpPr>
          <p:nvPr/>
        </p:nvSpPr>
        <p:spPr bwMode="auto">
          <a:xfrm>
            <a:off x="1635126" y="1177925"/>
            <a:ext cx="9045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94"/>
          <p:cNvSpPr>
            <a:spLocks noChangeArrowheads="1"/>
          </p:cNvSpPr>
          <p:nvPr/>
        </p:nvSpPr>
        <p:spPr bwMode="auto">
          <a:xfrm>
            <a:off x="4965701" y="936625"/>
            <a:ext cx="1784350" cy="1787525"/>
          </a:xfrm>
          <a:prstGeom prst="ellipse">
            <a:avLst/>
          </a:prstGeom>
          <a:solidFill>
            <a:srgbClr val="00B0F0"/>
          </a:solidFill>
          <a:ln w="28575" cap="flat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95"/>
          <p:cNvSpPr>
            <a:spLocks noChangeShapeType="1"/>
          </p:cNvSpPr>
          <p:nvPr/>
        </p:nvSpPr>
        <p:spPr bwMode="auto">
          <a:xfrm flipV="1">
            <a:off x="2278063" y="2106613"/>
            <a:ext cx="1562100" cy="30163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96"/>
          <p:cNvSpPr>
            <a:spLocks noChangeShapeType="1"/>
          </p:cNvSpPr>
          <p:nvPr/>
        </p:nvSpPr>
        <p:spPr bwMode="auto">
          <a:xfrm flipV="1">
            <a:off x="8058151" y="2946400"/>
            <a:ext cx="1798638" cy="3810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97"/>
          <p:cNvSpPr>
            <a:spLocks noChangeShapeType="1"/>
          </p:cNvSpPr>
          <p:nvPr/>
        </p:nvSpPr>
        <p:spPr bwMode="auto">
          <a:xfrm>
            <a:off x="8020051" y="1181100"/>
            <a:ext cx="38100" cy="180340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98"/>
          <p:cNvSpPr>
            <a:spLocks noChangeShapeType="1"/>
          </p:cNvSpPr>
          <p:nvPr/>
        </p:nvSpPr>
        <p:spPr bwMode="auto">
          <a:xfrm flipV="1">
            <a:off x="8020051" y="1143000"/>
            <a:ext cx="1798638" cy="3810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99"/>
          <p:cNvSpPr>
            <a:spLocks noChangeShapeType="1"/>
          </p:cNvSpPr>
          <p:nvPr/>
        </p:nvSpPr>
        <p:spPr bwMode="auto">
          <a:xfrm>
            <a:off x="9818688" y="1143000"/>
            <a:ext cx="38100" cy="180340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100"/>
          <p:cNvSpPr>
            <a:spLocks noChangeShapeType="1"/>
          </p:cNvSpPr>
          <p:nvPr/>
        </p:nvSpPr>
        <p:spPr bwMode="auto">
          <a:xfrm flipV="1">
            <a:off x="1677988" y="5408613"/>
            <a:ext cx="2493963" cy="952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101"/>
          <p:cNvSpPr>
            <a:spLocks noChangeShapeType="1"/>
          </p:cNvSpPr>
          <p:nvPr/>
        </p:nvSpPr>
        <p:spPr bwMode="auto">
          <a:xfrm>
            <a:off x="1673226" y="3987800"/>
            <a:ext cx="4763" cy="1430338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102"/>
          <p:cNvSpPr>
            <a:spLocks noChangeShapeType="1"/>
          </p:cNvSpPr>
          <p:nvPr/>
        </p:nvSpPr>
        <p:spPr bwMode="auto">
          <a:xfrm flipV="1">
            <a:off x="1673226" y="3978275"/>
            <a:ext cx="2493963" cy="952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103"/>
          <p:cNvSpPr>
            <a:spLocks noChangeShapeType="1"/>
          </p:cNvSpPr>
          <p:nvPr/>
        </p:nvSpPr>
        <p:spPr bwMode="auto">
          <a:xfrm>
            <a:off x="4167188" y="3978275"/>
            <a:ext cx="4763" cy="1430338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04"/>
          <p:cNvSpPr>
            <a:spLocks noEditPoints="1"/>
          </p:cNvSpPr>
          <p:nvPr/>
        </p:nvSpPr>
        <p:spPr bwMode="auto">
          <a:xfrm>
            <a:off x="8010526" y="1171575"/>
            <a:ext cx="1792288" cy="1724025"/>
          </a:xfrm>
          <a:custGeom>
            <a:avLst/>
            <a:gdLst>
              <a:gd name="T0" fmla="*/ 12 w 1129"/>
              <a:gd name="T1" fmla="*/ 0 h 1086"/>
              <a:gd name="T2" fmla="*/ 90 w 1129"/>
              <a:gd name="T3" fmla="*/ 75 h 1086"/>
              <a:gd name="T4" fmla="*/ 77 w 1129"/>
              <a:gd name="T5" fmla="*/ 88 h 1086"/>
              <a:gd name="T6" fmla="*/ 0 w 1129"/>
              <a:gd name="T7" fmla="*/ 13 h 1086"/>
              <a:gd name="T8" fmla="*/ 12 w 1129"/>
              <a:gd name="T9" fmla="*/ 0 h 1086"/>
              <a:gd name="T10" fmla="*/ 142 w 1129"/>
              <a:gd name="T11" fmla="*/ 125 h 1086"/>
              <a:gd name="T12" fmla="*/ 220 w 1129"/>
              <a:gd name="T13" fmla="*/ 200 h 1086"/>
              <a:gd name="T14" fmla="*/ 207 w 1129"/>
              <a:gd name="T15" fmla="*/ 213 h 1086"/>
              <a:gd name="T16" fmla="*/ 129 w 1129"/>
              <a:gd name="T17" fmla="*/ 138 h 1086"/>
              <a:gd name="T18" fmla="*/ 142 w 1129"/>
              <a:gd name="T19" fmla="*/ 125 h 1086"/>
              <a:gd name="T20" fmla="*/ 272 w 1129"/>
              <a:gd name="T21" fmla="*/ 249 h 1086"/>
              <a:gd name="T22" fmla="*/ 350 w 1129"/>
              <a:gd name="T23" fmla="*/ 325 h 1086"/>
              <a:gd name="T24" fmla="*/ 337 w 1129"/>
              <a:gd name="T25" fmla="*/ 337 h 1086"/>
              <a:gd name="T26" fmla="*/ 259 w 1129"/>
              <a:gd name="T27" fmla="*/ 263 h 1086"/>
              <a:gd name="T28" fmla="*/ 272 w 1129"/>
              <a:gd name="T29" fmla="*/ 249 h 1086"/>
              <a:gd name="T30" fmla="*/ 402 w 1129"/>
              <a:gd name="T31" fmla="*/ 374 h 1086"/>
              <a:gd name="T32" fmla="*/ 480 w 1129"/>
              <a:gd name="T33" fmla="*/ 449 h 1086"/>
              <a:gd name="T34" fmla="*/ 467 w 1129"/>
              <a:gd name="T35" fmla="*/ 462 h 1086"/>
              <a:gd name="T36" fmla="*/ 389 w 1129"/>
              <a:gd name="T37" fmla="*/ 388 h 1086"/>
              <a:gd name="T38" fmla="*/ 402 w 1129"/>
              <a:gd name="T39" fmla="*/ 374 h 1086"/>
              <a:gd name="T40" fmla="*/ 532 w 1129"/>
              <a:gd name="T41" fmla="*/ 499 h 1086"/>
              <a:gd name="T42" fmla="*/ 609 w 1129"/>
              <a:gd name="T43" fmla="*/ 574 h 1086"/>
              <a:gd name="T44" fmla="*/ 597 w 1129"/>
              <a:gd name="T45" fmla="*/ 587 h 1086"/>
              <a:gd name="T46" fmla="*/ 519 w 1129"/>
              <a:gd name="T47" fmla="*/ 512 h 1086"/>
              <a:gd name="T48" fmla="*/ 532 w 1129"/>
              <a:gd name="T49" fmla="*/ 499 h 1086"/>
              <a:gd name="T50" fmla="*/ 662 w 1129"/>
              <a:gd name="T51" fmla="*/ 624 h 1086"/>
              <a:gd name="T52" fmla="*/ 739 w 1129"/>
              <a:gd name="T53" fmla="*/ 699 h 1086"/>
              <a:gd name="T54" fmla="*/ 727 w 1129"/>
              <a:gd name="T55" fmla="*/ 712 h 1086"/>
              <a:gd name="T56" fmla="*/ 649 w 1129"/>
              <a:gd name="T57" fmla="*/ 637 h 1086"/>
              <a:gd name="T58" fmla="*/ 662 w 1129"/>
              <a:gd name="T59" fmla="*/ 624 h 1086"/>
              <a:gd name="T60" fmla="*/ 791 w 1129"/>
              <a:gd name="T61" fmla="*/ 749 h 1086"/>
              <a:gd name="T62" fmla="*/ 869 w 1129"/>
              <a:gd name="T63" fmla="*/ 824 h 1086"/>
              <a:gd name="T64" fmla="*/ 857 w 1129"/>
              <a:gd name="T65" fmla="*/ 837 h 1086"/>
              <a:gd name="T66" fmla="*/ 779 w 1129"/>
              <a:gd name="T67" fmla="*/ 762 h 1086"/>
              <a:gd name="T68" fmla="*/ 791 w 1129"/>
              <a:gd name="T69" fmla="*/ 749 h 1086"/>
              <a:gd name="T70" fmla="*/ 921 w 1129"/>
              <a:gd name="T71" fmla="*/ 873 h 1086"/>
              <a:gd name="T72" fmla="*/ 999 w 1129"/>
              <a:gd name="T73" fmla="*/ 948 h 1086"/>
              <a:gd name="T74" fmla="*/ 987 w 1129"/>
              <a:gd name="T75" fmla="*/ 961 h 1086"/>
              <a:gd name="T76" fmla="*/ 909 w 1129"/>
              <a:gd name="T77" fmla="*/ 886 h 1086"/>
              <a:gd name="T78" fmla="*/ 921 w 1129"/>
              <a:gd name="T79" fmla="*/ 873 h 1086"/>
              <a:gd name="T80" fmla="*/ 1051 w 1129"/>
              <a:gd name="T81" fmla="*/ 998 h 1086"/>
              <a:gd name="T82" fmla="*/ 1129 w 1129"/>
              <a:gd name="T83" fmla="*/ 1073 h 1086"/>
              <a:gd name="T84" fmla="*/ 1117 w 1129"/>
              <a:gd name="T85" fmla="*/ 1086 h 1086"/>
              <a:gd name="T86" fmla="*/ 1039 w 1129"/>
              <a:gd name="T87" fmla="*/ 1011 h 1086"/>
              <a:gd name="T88" fmla="*/ 1051 w 1129"/>
              <a:gd name="T89" fmla="*/ 99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29" h="1086">
                <a:moveTo>
                  <a:pt x="12" y="0"/>
                </a:moveTo>
                <a:lnTo>
                  <a:pt x="90" y="75"/>
                </a:lnTo>
                <a:lnTo>
                  <a:pt x="77" y="88"/>
                </a:lnTo>
                <a:lnTo>
                  <a:pt x="0" y="13"/>
                </a:lnTo>
                <a:lnTo>
                  <a:pt x="12" y="0"/>
                </a:lnTo>
                <a:close/>
                <a:moveTo>
                  <a:pt x="142" y="125"/>
                </a:moveTo>
                <a:lnTo>
                  <a:pt x="220" y="200"/>
                </a:lnTo>
                <a:lnTo>
                  <a:pt x="207" y="213"/>
                </a:lnTo>
                <a:lnTo>
                  <a:pt x="129" y="138"/>
                </a:lnTo>
                <a:lnTo>
                  <a:pt x="142" y="125"/>
                </a:lnTo>
                <a:close/>
                <a:moveTo>
                  <a:pt x="272" y="249"/>
                </a:moveTo>
                <a:lnTo>
                  <a:pt x="350" y="325"/>
                </a:lnTo>
                <a:lnTo>
                  <a:pt x="337" y="337"/>
                </a:lnTo>
                <a:lnTo>
                  <a:pt x="259" y="263"/>
                </a:lnTo>
                <a:lnTo>
                  <a:pt x="272" y="249"/>
                </a:lnTo>
                <a:close/>
                <a:moveTo>
                  <a:pt x="402" y="374"/>
                </a:moveTo>
                <a:lnTo>
                  <a:pt x="480" y="449"/>
                </a:lnTo>
                <a:lnTo>
                  <a:pt x="467" y="462"/>
                </a:lnTo>
                <a:lnTo>
                  <a:pt x="389" y="388"/>
                </a:lnTo>
                <a:lnTo>
                  <a:pt x="402" y="374"/>
                </a:lnTo>
                <a:close/>
                <a:moveTo>
                  <a:pt x="532" y="499"/>
                </a:moveTo>
                <a:lnTo>
                  <a:pt x="609" y="574"/>
                </a:lnTo>
                <a:lnTo>
                  <a:pt x="597" y="587"/>
                </a:lnTo>
                <a:lnTo>
                  <a:pt x="519" y="512"/>
                </a:lnTo>
                <a:lnTo>
                  <a:pt x="532" y="499"/>
                </a:lnTo>
                <a:close/>
                <a:moveTo>
                  <a:pt x="662" y="624"/>
                </a:moveTo>
                <a:lnTo>
                  <a:pt x="739" y="699"/>
                </a:lnTo>
                <a:lnTo>
                  <a:pt x="727" y="712"/>
                </a:lnTo>
                <a:lnTo>
                  <a:pt x="649" y="637"/>
                </a:lnTo>
                <a:lnTo>
                  <a:pt x="662" y="624"/>
                </a:lnTo>
                <a:close/>
                <a:moveTo>
                  <a:pt x="791" y="749"/>
                </a:moveTo>
                <a:lnTo>
                  <a:pt x="869" y="824"/>
                </a:lnTo>
                <a:lnTo>
                  <a:pt x="857" y="837"/>
                </a:lnTo>
                <a:lnTo>
                  <a:pt x="779" y="762"/>
                </a:lnTo>
                <a:lnTo>
                  <a:pt x="791" y="749"/>
                </a:lnTo>
                <a:close/>
                <a:moveTo>
                  <a:pt x="921" y="873"/>
                </a:moveTo>
                <a:lnTo>
                  <a:pt x="999" y="948"/>
                </a:lnTo>
                <a:lnTo>
                  <a:pt x="987" y="961"/>
                </a:lnTo>
                <a:lnTo>
                  <a:pt x="909" y="886"/>
                </a:lnTo>
                <a:lnTo>
                  <a:pt x="921" y="873"/>
                </a:lnTo>
                <a:close/>
                <a:moveTo>
                  <a:pt x="1051" y="998"/>
                </a:moveTo>
                <a:lnTo>
                  <a:pt x="1129" y="1073"/>
                </a:lnTo>
                <a:lnTo>
                  <a:pt x="1117" y="1086"/>
                </a:lnTo>
                <a:lnTo>
                  <a:pt x="1039" y="1011"/>
                </a:lnTo>
                <a:lnTo>
                  <a:pt x="1051" y="998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05"/>
          <p:cNvSpPr>
            <a:spLocks noEditPoints="1"/>
          </p:cNvSpPr>
          <p:nvPr/>
        </p:nvSpPr>
        <p:spPr bwMode="auto">
          <a:xfrm>
            <a:off x="8108951" y="1133475"/>
            <a:ext cx="1720850" cy="1797050"/>
          </a:xfrm>
          <a:custGeom>
            <a:avLst/>
            <a:gdLst>
              <a:gd name="T0" fmla="*/ 1084 w 1084"/>
              <a:gd name="T1" fmla="*/ 13 h 1132"/>
              <a:gd name="T2" fmla="*/ 1009 w 1084"/>
              <a:gd name="T3" fmla="*/ 91 h 1132"/>
              <a:gd name="T4" fmla="*/ 996 w 1084"/>
              <a:gd name="T5" fmla="*/ 78 h 1132"/>
              <a:gd name="T6" fmla="*/ 1071 w 1084"/>
              <a:gd name="T7" fmla="*/ 0 h 1132"/>
              <a:gd name="T8" fmla="*/ 1084 w 1084"/>
              <a:gd name="T9" fmla="*/ 13 h 1132"/>
              <a:gd name="T10" fmla="*/ 959 w 1084"/>
              <a:gd name="T11" fmla="*/ 143 h 1132"/>
              <a:gd name="T12" fmla="*/ 885 w 1084"/>
              <a:gd name="T13" fmla="*/ 221 h 1132"/>
              <a:gd name="T14" fmla="*/ 872 w 1084"/>
              <a:gd name="T15" fmla="*/ 209 h 1132"/>
              <a:gd name="T16" fmla="*/ 946 w 1084"/>
              <a:gd name="T17" fmla="*/ 130 h 1132"/>
              <a:gd name="T18" fmla="*/ 959 w 1084"/>
              <a:gd name="T19" fmla="*/ 143 h 1132"/>
              <a:gd name="T20" fmla="*/ 835 w 1084"/>
              <a:gd name="T21" fmla="*/ 273 h 1132"/>
              <a:gd name="T22" fmla="*/ 760 w 1084"/>
              <a:gd name="T23" fmla="*/ 351 h 1132"/>
              <a:gd name="T24" fmla="*/ 747 w 1084"/>
              <a:gd name="T25" fmla="*/ 339 h 1132"/>
              <a:gd name="T26" fmla="*/ 822 w 1084"/>
              <a:gd name="T27" fmla="*/ 261 h 1132"/>
              <a:gd name="T28" fmla="*/ 835 w 1084"/>
              <a:gd name="T29" fmla="*/ 273 h 1132"/>
              <a:gd name="T30" fmla="*/ 710 w 1084"/>
              <a:gd name="T31" fmla="*/ 403 h 1132"/>
              <a:gd name="T32" fmla="*/ 636 w 1084"/>
              <a:gd name="T33" fmla="*/ 481 h 1132"/>
              <a:gd name="T34" fmla="*/ 623 w 1084"/>
              <a:gd name="T35" fmla="*/ 469 h 1132"/>
              <a:gd name="T36" fmla="*/ 697 w 1084"/>
              <a:gd name="T37" fmla="*/ 391 h 1132"/>
              <a:gd name="T38" fmla="*/ 710 w 1084"/>
              <a:gd name="T39" fmla="*/ 403 h 1132"/>
              <a:gd name="T40" fmla="*/ 586 w 1084"/>
              <a:gd name="T41" fmla="*/ 533 h 1132"/>
              <a:gd name="T42" fmla="*/ 511 w 1084"/>
              <a:gd name="T43" fmla="*/ 612 h 1132"/>
              <a:gd name="T44" fmla="*/ 498 w 1084"/>
              <a:gd name="T45" fmla="*/ 599 h 1132"/>
              <a:gd name="T46" fmla="*/ 573 w 1084"/>
              <a:gd name="T47" fmla="*/ 521 h 1132"/>
              <a:gd name="T48" fmla="*/ 586 w 1084"/>
              <a:gd name="T49" fmla="*/ 533 h 1132"/>
              <a:gd name="T50" fmla="*/ 461 w 1084"/>
              <a:gd name="T51" fmla="*/ 664 h 1132"/>
              <a:gd name="T52" fmla="*/ 386 w 1084"/>
              <a:gd name="T53" fmla="*/ 742 h 1132"/>
              <a:gd name="T54" fmla="*/ 374 w 1084"/>
              <a:gd name="T55" fmla="*/ 729 h 1132"/>
              <a:gd name="T56" fmla="*/ 448 w 1084"/>
              <a:gd name="T57" fmla="*/ 651 h 1132"/>
              <a:gd name="T58" fmla="*/ 461 w 1084"/>
              <a:gd name="T59" fmla="*/ 664 h 1132"/>
              <a:gd name="T60" fmla="*/ 337 w 1084"/>
              <a:gd name="T61" fmla="*/ 794 h 1132"/>
              <a:gd name="T62" fmla="*/ 262 w 1084"/>
              <a:gd name="T63" fmla="*/ 872 h 1132"/>
              <a:gd name="T64" fmla="*/ 249 w 1084"/>
              <a:gd name="T65" fmla="*/ 859 h 1132"/>
              <a:gd name="T66" fmla="*/ 324 w 1084"/>
              <a:gd name="T67" fmla="*/ 781 h 1132"/>
              <a:gd name="T68" fmla="*/ 337 w 1084"/>
              <a:gd name="T69" fmla="*/ 794 h 1132"/>
              <a:gd name="T70" fmla="*/ 212 w 1084"/>
              <a:gd name="T71" fmla="*/ 924 h 1132"/>
              <a:gd name="T72" fmla="*/ 137 w 1084"/>
              <a:gd name="T73" fmla="*/ 1002 h 1132"/>
              <a:gd name="T74" fmla="*/ 125 w 1084"/>
              <a:gd name="T75" fmla="*/ 990 h 1132"/>
              <a:gd name="T76" fmla="*/ 199 w 1084"/>
              <a:gd name="T77" fmla="*/ 912 h 1132"/>
              <a:gd name="T78" fmla="*/ 212 w 1084"/>
              <a:gd name="T79" fmla="*/ 924 h 1132"/>
              <a:gd name="T80" fmla="*/ 88 w 1084"/>
              <a:gd name="T81" fmla="*/ 1054 h 1132"/>
              <a:gd name="T82" fmla="*/ 13 w 1084"/>
              <a:gd name="T83" fmla="*/ 1132 h 1132"/>
              <a:gd name="T84" fmla="*/ 0 w 1084"/>
              <a:gd name="T85" fmla="*/ 1120 h 1132"/>
              <a:gd name="T86" fmla="*/ 75 w 1084"/>
              <a:gd name="T87" fmla="*/ 1042 h 1132"/>
              <a:gd name="T88" fmla="*/ 88 w 1084"/>
              <a:gd name="T89" fmla="*/ 1054 h 1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84" h="1132">
                <a:moveTo>
                  <a:pt x="1084" y="13"/>
                </a:moveTo>
                <a:lnTo>
                  <a:pt x="1009" y="91"/>
                </a:lnTo>
                <a:lnTo>
                  <a:pt x="996" y="78"/>
                </a:lnTo>
                <a:lnTo>
                  <a:pt x="1071" y="0"/>
                </a:lnTo>
                <a:lnTo>
                  <a:pt x="1084" y="13"/>
                </a:lnTo>
                <a:close/>
                <a:moveTo>
                  <a:pt x="959" y="143"/>
                </a:moveTo>
                <a:lnTo>
                  <a:pt x="885" y="221"/>
                </a:lnTo>
                <a:lnTo>
                  <a:pt x="872" y="209"/>
                </a:lnTo>
                <a:lnTo>
                  <a:pt x="946" y="130"/>
                </a:lnTo>
                <a:lnTo>
                  <a:pt x="959" y="143"/>
                </a:lnTo>
                <a:close/>
                <a:moveTo>
                  <a:pt x="835" y="273"/>
                </a:moveTo>
                <a:lnTo>
                  <a:pt x="760" y="351"/>
                </a:lnTo>
                <a:lnTo>
                  <a:pt x="747" y="339"/>
                </a:lnTo>
                <a:lnTo>
                  <a:pt x="822" y="261"/>
                </a:lnTo>
                <a:lnTo>
                  <a:pt x="835" y="273"/>
                </a:lnTo>
                <a:close/>
                <a:moveTo>
                  <a:pt x="710" y="403"/>
                </a:moveTo>
                <a:lnTo>
                  <a:pt x="636" y="481"/>
                </a:lnTo>
                <a:lnTo>
                  <a:pt x="623" y="469"/>
                </a:lnTo>
                <a:lnTo>
                  <a:pt x="697" y="391"/>
                </a:lnTo>
                <a:lnTo>
                  <a:pt x="710" y="403"/>
                </a:lnTo>
                <a:close/>
                <a:moveTo>
                  <a:pt x="586" y="533"/>
                </a:moveTo>
                <a:lnTo>
                  <a:pt x="511" y="612"/>
                </a:lnTo>
                <a:lnTo>
                  <a:pt x="498" y="599"/>
                </a:lnTo>
                <a:lnTo>
                  <a:pt x="573" y="521"/>
                </a:lnTo>
                <a:lnTo>
                  <a:pt x="586" y="533"/>
                </a:lnTo>
                <a:close/>
                <a:moveTo>
                  <a:pt x="461" y="664"/>
                </a:moveTo>
                <a:lnTo>
                  <a:pt x="386" y="742"/>
                </a:lnTo>
                <a:lnTo>
                  <a:pt x="374" y="729"/>
                </a:lnTo>
                <a:lnTo>
                  <a:pt x="448" y="651"/>
                </a:lnTo>
                <a:lnTo>
                  <a:pt x="461" y="664"/>
                </a:lnTo>
                <a:close/>
                <a:moveTo>
                  <a:pt x="337" y="794"/>
                </a:moveTo>
                <a:lnTo>
                  <a:pt x="262" y="872"/>
                </a:lnTo>
                <a:lnTo>
                  <a:pt x="249" y="859"/>
                </a:lnTo>
                <a:lnTo>
                  <a:pt x="324" y="781"/>
                </a:lnTo>
                <a:lnTo>
                  <a:pt x="337" y="794"/>
                </a:lnTo>
                <a:close/>
                <a:moveTo>
                  <a:pt x="212" y="924"/>
                </a:moveTo>
                <a:lnTo>
                  <a:pt x="137" y="1002"/>
                </a:lnTo>
                <a:lnTo>
                  <a:pt x="125" y="990"/>
                </a:lnTo>
                <a:lnTo>
                  <a:pt x="199" y="912"/>
                </a:lnTo>
                <a:lnTo>
                  <a:pt x="212" y="924"/>
                </a:lnTo>
                <a:close/>
                <a:moveTo>
                  <a:pt x="88" y="1054"/>
                </a:moveTo>
                <a:lnTo>
                  <a:pt x="13" y="1132"/>
                </a:lnTo>
                <a:lnTo>
                  <a:pt x="0" y="1120"/>
                </a:lnTo>
                <a:lnTo>
                  <a:pt x="75" y="1042"/>
                </a:lnTo>
                <a:lnTo>
                  <a:pt x="88" y="1054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06"/>
          <p:cNvSpPr>
            <a:spLocks noEditPoints="1"/>
          </p:cNvSpPr>
          <p:nvPr/>
        </p:nvSpPr>
        <p:spPr bwMode="auto">
          <a:xfrm>
            <a:off x="1665288" y="3975100"/>
            <a:ext cx="2514600" cy="1446213"/>
          </a:xfrm>
          <a:custGeom>
            <a:avLst/>
            <a:gdLst>
              <a:gd name="T0" fmla="*/ 9 w 1584"/>
              <a:gd name="T1" fmla="*/ 0 h 911"/>
              <a:gd name="T2" fmla="*/ 103 w 1584"/>
              <a:gd name="T3" fmla="*/ 53 h 911"/>
              <a:gd name="T4" fmla="*/ 94 w 1584"/>
              <a:gd name="T5" fmla="*/ 69 h 911"/>
              <a:gd name="T6" fmla="*/ 0 w 1584"/>
              <a:gd name="T7" fmla="*/ 16 h 911"/>
              <a:gd name="T8" fmla="*/ 9 w 1584"/>
              <a:gd name="T9" fmla="*/ 0 h 911"/>
              <a:gd name="T10" fmla="*/ 166 w 1584"/>
              <a:gd name="T11" fmla="*/ 89 h 911"/>
              <a:gd name="T12" fmla="*/ 259 w 1584"/>
              <a:gd name="T13" fmla="*/ 142 h 911"/>
              <a:gd name="T14" fmla="*/ 251 w 1584"/>
              <a:gd name="T15" fmla="*/ 158 h 911"/>
              <a:gd name="T16" fmla="*/ 157 w 1584"/>
              <a:gd name="T17" fmla="*/ 105 h 911"/>
              <a:gd name="T18" fmla="*/ 166 w 1584"/>
              <a:gd name="T19" fmla="*/ 89 h 911"/>
              <a:gd name="T20" fmla="*/ 322 w 1584"/>
              <a:gd name="T21" fmla="*/ 178 h 911"/>
              <a:gd name="T22" fmla="*/ 416 w 1584"/>
              <a:gd name="T23" fmla="*/ 231 h 911"/>
              <a:gd name="T24" fmla="*/ 407 w 1584"/>
              <a:gd name="T25" fmla="*/ 247 h 911"/>
              <a:gd name="T26" fmla="*/ 313 w 1584"/>
              <a:gd name="T27" fmla="*/ 194 h 911"/>
              <a:gd name="T28" fmla="*/ 322 w 1584"/>
              <a:gd name="T29" fmla="*/ 178 h 911"/>
              <a:gd name="T30" fmla="*/ 479 w 1584"/>
              <a:gd name="T31" fmla="*/ 267 h 911"/>
              <a:gd name="T32" fmla="*/ 572 w 1584"/>
              <a:gd name="T33" fmla="*/ 320 h 911"/>
              <a:gd name="T34" fmla="*/ 564 w 1584"/>
              <a:gd name="T35" fmla="*/ 336 h 911"/>
              <a:gd name="T36" fmla="*/ 470 w 1584"/>
              <a:gd name="T37" fmla="*/ 283 h 911"/>
              <a:gd name="T38" fmla="*/ 479 w 1584"/>
              <a:gd name="T39" fmla="*/ 267 h 911"/>
              <a:gd name="T40" fmla="*/ 635 w 1584"/>
              <a:gd name="T41" fmla="*/ 356 h 911"/>
              <a:gd name="T42" fmla="*/ 729 w 1584"/>
              <a:gd name="T43" fmla="*/ 409 h 911"/>
              <a:gd name="T44" fmla="*/ 720 w 1584"/>
              <a:gd name="T45" fmla="*/ 425 h 911"/>
              <a:gd name="T46" fmla="*/ 626 w 1584"/>
              <a:gd name="T47" fmla="*/ 372 h 911"/>
              <a:gd name="T48" fmla="*/ 635 w 1584"/>
              <a:gd name="T49" fmla="*/ 356 h 911"/>
              <a:gd name="T50" fmla="*/ 792 w 1584"/>
              <a:gd name="T51" fmla="*/ 445 h 911"/>
              <a:gd name="T52" fmla="*/ 886 w 1584"/>
              <a:gd name="T53" fmla="*/ 498 h 911"/>
              <a:gd name="T54" fmla="*/ 877 w 1584"/>
              <a:gd name="T55" fmla="*/ 514 h 911"/>
              <a:gd name="T56" fmla="*/ 783 w 1584"/>
              <a:gd name="T57" fmla="*/ 460 h 911"/>
              <a:gd name="T58" fmla="*/ 792 w 1584"/>
              <a:gd name="T59" fmla="*/ 445 h 911"/>
              <a:gd name="T60" fmla="*/ 948 w 1584"/>
              <a:gd name="T61" fmla="*/ 534 h 911"/>
              <a:gd name="T62" fmla="*/ 1042 w 1584"/>
              <a:gd name="T63" fmla="*/ 587 h 911"/>
              <a:gd name="T64" fmla="*/ 1033 w 1584"/>
              <a:gd name="T65" fmla="*/ 603 h 911"/>
              <a:gd name="T66" fmla="*/ 939 w 1584"/>
              <a:gd name="T67" fmla="*/ 550 h 911"/>
              <a:gd name="T68" fmla="*/ 948 w 1584"/>
              <a:gd name="T69" fmla="*/ 534 h 911"/>
              <a:gd name="T70" fmla="*/ 1105 w 1584"/>
              <a:gd name="T71" fmla="*/ 623 h 911"/>
              <a:gd name="T72" fmla="*/ 1198 w 1584"/>
              <a:gd name="T73" fmla="*/ 676 h 911"/>
              <a:gd name="T74" fmla="*/ 1190 w 1584"/>
              <a:gd name="T75" fmla="*/ 692 h 911"/>
              <a:gd name="T76" fmla="*/ 1096 w 1584"/>
              <a:gd name="T77" fmla="*/ 639 h 911"/>
              <a:gd name="T78" fmla="*/ 1105 w 1584"/>
              <a:gd name="T79" fmla="*/ 623 h 911"/>
              <a:gd name="T80" fmla="*/ 1261 w 1584"/>
              <a:gd name="T81" fmla="*/ 712 h 911"/>
              <a:gd name="T82" fmla="*/ 1355 w 1584"/>
              <a:gd name="T83" fmla="*/ 765 h 911"/>
              <a:gd name="T84" fmla="*/ 1346 w 1584"/>
              <a:gd name="T85" fmla="*/ 781 h 911"/>
              <a:gd name="T86" fmla="*/ 1252 w 1584"/>
              <a:gd name="T87" fmla="*/ 727 h 911"/>
              <a:gd name="T88" fmla="*/ 1261 w 1584"/>
              <a:gd name="T89" fmla="*/ 712 h 911"/>
              <a:gd name="T90" fmla="*/ 1418 w 1584"/>
              <a:gd name="T91" fmla="*/ 801 h 911"/>
              <a:gd name="T92" fmla="*/ 1511 w 1584"/>
              <a:gd name="T93" fmla="*/ 854 h 911"/>
              <a:gd name="T94" fmla="*/ 1503 w 1584"/>
              <a:gd name="T95" fmla="*/ 870 h 911"/>
              <a:gd name="T96" fmla="*/ 1409 w 1584"/>
              <a:gd name="T97" fmla="*/ 817 h 911"/>
              <a:gd name="T98" fmla="*/ 1418 w 1584"/>
              <a:gd name="T99" fmla="*/ 801 h 911"/>
              <a:gd name="T100" fmla="*/ 1574 w 1584"/>
              <a:gd name="T101" fmla="*/ 890 h 911"/>
              <a:gd name="T102" fmla="*/ 1584 w 1584"/>
              <a:gd name="T103" fmla="*/ 895 h 911"/>
              <a:gd name="T104" fmla="*/ 1575 w 1584"/>
              <a:gd name="T105" fmla="*/ 911 h 911"/>
              <a:gd name="T106" fmla="*/ 1565 w 1584"/>
              <a:gd name="T107" fmla="*/ 906 h 911"/>
              <a:gd name="T108" fmla="*/ 1574 w 1584"/>
              <a:gd name="T109" fmla="*/ 890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84" h="911">
                <a:moveTo>
                  <a:pt x="9" y="0"/>
                </a:moveTo>
                <a:lnTo>
                  <a:pt x="103" y="53"/>
                </a:lnTo>
                <a:lnTo>
                  <a:pt x="94" y="69"/>
                </a:lnTo>
                <a:lnTo>
                  <a:pt x="0" y="16"/>
                </a:lnTo>
                <a:lnTo>
                  <a:pt x="9" y="0"/>
                </a:lnTo>
                <a:close/>
                <a:moveTo>
                  <a:pt x="166" y="89"/>
                </a:moveTo>
                <a:lnTo>
                  <a:pt x="259" y="142"/>
                </a:lnTo>
                <a:lnTo>
                  <a:pt x="251" y="158"/>
                </a:lnTo>
                <a:lnTo>
                  <a:pt x="157" y="105"/>
                </a:lnTo>
                <a:lnTo>
                  <a:pt x="166" y="89"/>
                </a:lnTo>
                <a:close/>
                <a:moveTo>
                  <a:pt x="322" y="178"/>
                </a:moveTo>
                <a:lnTo>
                  <a:pt x="416" y="231"/>
                </a:lnTo>
                <a:lnTo>
                  <a:pt x="407" y="247"/>
                </a:lnTo>
                <a:lnTo>
                  <a:pt x="313" y="194"/>
                </a:lnTo>
                <a:lnTo>
                  <a:pt x="322" y="178"/>
                </a:lnTo>
                <a:close/>
                <a:moveTo>
                  <a:pt x="479" y="267"/>
                </a:moveTo>
                <a:lnTo>
                  <a:pt x="572" y="320"/>
                </a:lnTo>
                <a:lnTo>
                  <a:pt x="564" y="336"/>
                </a:lnTo>
                <a:lnTo>
                  <a:pt x="470" y="283"/>
                </a:lnTo>
                <a:lnTo>
                  <a:pt x="479" y="267"/>
                </a:lnTo>
                <a:close/>
                <a:moveTo>
                  <a:pt x="635" y="356"/>
                </a:moveTo>
                <a:lnTo>
                  <a:pt x="729" y="409"/>
                </a:lnTo>
                <a:lnTo>
                  <a:pt x="720" y="425"/>
                </a:lnTo>
                <a:lnTo>
                  <a:pt x="626" y="372"/>
                </a:lnTo>
                <a:lnTo>
                  <a:pt x="635" y="356"/>
                </a:lnTo>
                <a:close/>
                <a:moveTo>
                  <a:pt x="792" y="445"/>
                </a:moveTo>
                <a:lnTo>
                  <a:pt x="886" y="498"/>
                </a:lnTo>
                <a:lnTo>
                  <a:pt x="877" y="514"/>
                </a:lnTo>
                <a:lnTo>
                  <a:pt x="783" y="460"/>
                </a:lnTo>
                <a:lnTo>
                  <a:pt x="792" y="445"/>
                </a:lnTo>
                <a:close/>
                <a:moveTo>
                  <a:pt x="948" y="534"/>
                </a:moveTo>
                <a:lnTo>
                  <a:pt x="1042" y="587"/>
                </a:lnTo>
                <a:lnTo>
                  <a:pt x="1033" y="603"/>
                </a:lnTo>
                <a:lnTo>
                  <a:pt x="939" y="550"/>
                </a:lnTo>
                <a:lnTo>
                  <a:pt x="948" y="534"/>
                </a:lnTo>
                <a:close/>
                <a:moveTo>
                  <a:pt x="1105" y="623"/>
                </a:moveTo>
                <a:lnTo>
                  <a:pt x="1198" y="676"/>
                </a:lnTo>
                <a:lnTo>
                  <a:pt x="1190" y="692"/>
                </a:lnTo>
                <a:lnTo>
                  <a:pt x="1096" y="639"/>
                </a:lnTo>
                <a:lnTo>
                  <a:pt x="1105" y="623"/>
                </a:lnTo>
                <a:close/>
                <a:moveTo>
                  <a:pt x="1261" y="712"/>
                </a:moveTo>
                <a:lnTo>
                  <a:pt x="1355" y="765"/>
                </a:lnTo>
                <a:lnTo>
                  <a:pt x="1346" y="781"/>
                </a:lnTo>
                <a:lnTo>
                  <a:pt x="1252" y="727"/>
                </a:lnTo>
                <a:lnTo>
                  <a:pt x="1261" y="712"/>
                </a:lnTo>
                <a:close/>
                <a:moveTo>
                  <a:pt x="1418" y="801"/>
                </a:moveTo>
                <a:lnTo>
                  <a:pt x="1511" y="854"/>
                </a:lnTo>
                <a:lnTo>
                  <a:pt x="1503" y="870"/>
                </a:lnTo>
                <a:lnTo>
                  <a:pt x="1409" y="817"/>
                </a:lnTo>
                <a:lnTo>
                  <a:pt x="1418" y="801"/>
                </a:lnTo>
                <a:close/>
                <a:moveTo>
                  <a:pt x="1574" y="890"/>
                </a:moveTo>
                <a:lnTo>
                  <a:pt x="1584" y="895"/>
                </a:lnTo>
                <a:lnTo>
                  <a:pt x="1575" y="911"/>
                </a:lnTo>
                <a:lnTo>
                  <a:pt x="1565" y="906"/>
                </a:lnTo>
                <a:lnTo>
                  <a:pt x="1574" y="890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07"/>
          <p:cNvSpPr>
            <a:spLocks noEditPoints="1"/>
          </p:cNvSpPr>
          <p:nvPr/>
        </p:nvSpPr>
        <p:spPr bwMode="auto">
          <a:xfrm>
            <a:off x="1671638" y="3965575"/>
            <a:ext cx="2503488" cy="1465263"/>
          </a:xfrm>
          <a:custGeom>
            <a:avLst/>
            <a:gdLst>
              <a:gd name="T0" fmla="*/ 1577 w 1577"/>
              <a:gd name="T1" fmla="*/ 16 h 923"/>
              <a:gd name="T2" fmla="*/ 1483 w 1577"/>
              <a:gd name="T3" fmla="*/ 70 h 923"/>
              <a:gd name="T4" fmla="*/ 1474 w 1577"/>
              <a:gd name="T5" fmla="*/ 54 h 923"/>
              <a:gd name="T6" fmla="*/ 1568 w 1577"/>
              <a:gd name="T7" fmla="*/ 0 h 923"/>
              <a:gd name="T8" fmla="*/ 1577 w 1577"/>
              <a:gd name="T9" fmla="*/ 16 h 923"/>
              <a:gd name="T10" fmla="*/ 1421 w 1577"/>
              <a:gd name="T11" fmla="*/ 106 h 923"/>
              <a:gd name="T12" fmla="*/ 1327 w 1577"/>
              <a:gd name="T13" fmla="*/ 160 h 923"/>
              <a:gd name="T14" fmla="*/ 1318 w 1577"/>
              <a:gd name="T15" fmla="*/ 144 h 923"/>
              <a:gd name="T16" fmla="*/ 1412 w 1577"/>
              <a:gd name="T17" fmla="*/ 90 h 923"/>
              <a:gd name="T18" fmla="*/ 1421 w 1577"/>
              <a:gd name="T19" fmla="*/ 106 h 923"/>
              <a:gd name="T20" fmla="*/ 1265 w 1577"/>
              <a:gd name="T21" fmla="*/ 196 h 923"/>
              <a:gd name="T22" fmla="*/ 1171 w 1577"/>
              <a:gd name="T23" fmla="*/ 250 h 923"/>
              <a:gd name="T24" fmla="*/ 1162 w 1577"/>
              <a:gd name="T25" fmla="*/ 234 h 923"/>
              <a:gd name="T26" fmla="*/ 1256 w 1577"/>
              <a:gd name="T27" fmla="*/ 180 h 923"/>
              <a:gd name="T28" fmla="*/ 1265 w 1577"/>
              <a:gd name="T29" fmla="*/ 196 h 923"/>
              <a:gd name="T30" fmla="*/ 1109 w 1577"/>
              <a:gd name="T31" fmla="*/ 286 h 923"/>
              <a:gd name="T32" fmla="*/ 1016 w 1577"/>
              <a:gd name="T33" fmla="*/ 340 h 923"/>
              <a:gd name="T34" fmla="*/ 1007 w 1577"/>
              <a:gd name="T35" fmla="*/ 325 h 923"/>
              <a:gd name="T36" fmla="*/ 1100 w 1577"/>
              <a:gd name="T37" fmla="*/ 270 h 923"/>
              <a:gd name="T38" fmla="*/ 1109 w 1577"/>
              <a:gd name="T39" fmla="*/ 286 h 923"/>
              <a:gd name="T40" fmla="*/ 953 w 1577"/>
              <a:gd name="T41" fmla="*/ 376 h 923"/>
              <a:gd name="T42" fmla="*/ 860 w 1577"/>
              <a:gd name="T43" fmla="*/ 430 h 923"/>
              <a:gd name="T44" fmla="*/ 851 w 1577"/>
              <a:gd name="T45" fmla="*/ 415 h 923"/>
              <a:gd name="T46" fmla="*/ 944 w 1577"/>
              <a:gd name="T47" fmla="*/ 361 h 923"/>
              <a:gd name="T48" fmla="*/ 953 w 1577"/>
              <a:gd name="T49" fmla="*/ 376 h 923"/>
              <a:gd name="T50" fmla="*/ 798 w 1577"/>
              <a:gd name="T51" fmla="*/ 466 h 923"/>
              <a:gd name="T52" fmla="*/ 704 w 1577"/>
              <a:gd name="T53" fmla="*/ 521 h 923"/>
              <a:gd name="T54" fmla="*/ 695 w 1577"/>
              <a:gd name="T55" fmla="*/ 505 h 923"/>
              <a:gd name="T56" fmla="*/ 789 w 1577"/>
              <a:gd name="T57" fmla="*/ 451 h 923"/>
              <a:gd name="T58" fmla="*/ 798 w 1577"/>
              <a:gd name="T59" fmla="*/ 466 h 923"/>
              <a:gd name="T60" fmla="*/ 642 w 1577"/>
              <a:gd name="T61" fmla="*/ 557 h 923"/>
              <a:gd name="T62" fmla="*/ 548 w 1577"/>
              <a:gd name="T63" fmla="*/ 611 h 923"/>
              <a:gd name="T64" fmla="*/ 539 w 1577"/>
              <a:gd name="T65" fmla="*/ 595 h 923"/>
              <a:gd name="T66" fmla="*/ 633 w 1577"/>
              <a:gd name="T67" fmla="*/ 541 h 923"/>
              <a:gd name="T68" fmla="*/ 642 w 1577"/>
              <a:gd name="T69" fmla="*/ 557 h 923"/>
              <a:gd name="T70" fmla="*/ 486 w 1577"/>
              <a:gd name="T71" fmla="*/ 647 h 923"/>
              <a:gd name="T72" fmla="*/ 392 w 1577"/>
              <a:gd name="T73" fmla="*/ 701 h 923"/>
              <a:gd name="T74" fmla="*/ 383 w 1577"/>
              <a:gd name="T75" fmla="*/ 685 h 923"/>
              <a:gd name="T76" fmla="*/ 477 w 1577"/>
              <a:gd name="T77" fmla="*/ 631 h 923"/>
              <a:gd name="T78" fmla="*/ 486 w 1577"/>
              <a:gd name="T79" fmla="*/ 647 h 923"/>
              <a:gd name="T80" fmla="*/ 330 w 1577"/>
              <a:gd name="T81" fmla="*/ 737 h 923"/>
              <a:gd name="T82" fmla="*/ 237 w 1577"/>
              <a:gd name="T83" fmla="*/ 791 h 923"/>
              <a:gd name="T84" fmla="*/ 228 w 1577"/>
              <a:gd name="T85" fmla="*/ 776 h 923"/>
              <a:gd name="T86" fmla="*/ 321 w 1577"/>
              <a:gd name="T87" fmla="*/ 721 h 923"/>
              <a:gd name="T88" fmla="*/ 330 w 1577"/>
              <a:gd name="T89" fmla="*/ 737 h 923"/>
              <a:gd name="T90" fmla="*/ 174 w 1577"/>
              <a:gd name="T91" fmla="*/ 827 h 923"/>
              <a:gd name="T92" fmla="*/ 81 w 1577"/>
              <a:gd name="T93" fmla="*/ 881 h 923"/>
              <a:gd name="T94" fmla="*/ 72 w 1577"/>
              <a:gd name="T95" fmla="*/ 866 h 923"/>
              <a:gd name="T96" fmla="*/ 165 w 1577"/>
              <a:gd name="T97" fmla="*/ 812 h 923"/>
              <a:gd name="T98" fmla="*/ 174 w 1577"/>
              <a:gd name="T99" fmla="*/ 827 h 923"/>
              <a:gd name="T100" fmla="*/ 18 w 1577"/>
              <a:gd name="T101" fmla="*/ 917 h 923"/>
              <a:gd name="T102" fmla="*/ 9 w 1577"/>
              <a:gd name="T103" fmla="*/ 923 h 923"/>
              <a:gd name="T104" fmla="*/ 0 w 1577"/>
              <a:gd name="T105" fmla="*/ 908 h 923"/>
              <a:gd name="T106" fmla="*/ 9 w 1577"/>
              <a:gd name="T107" fmla="*/ 902 h 923"/>
              <a:gd name="T108" fmla="*/ 18 w 1577"/>
              <a:gd name="T109" fmla="*/ 917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77" h="923">
                <a:moveTo>
                  <a:pt x="1577" y="16"/>
                </a:moveTo>
                <a:lnTo>
                  <a:pt x="1483" y="70"/>
                </a:lnTo>
                <a:lnTo>
                  <a:pt x="1474" y="54"/>
                </a:lnTo>
                <a:lnTo>
                  <a:pt x="1568" y="0"/>
                </a:lnTo>
                <a:lnTo>
                  <a:pt x="1577" y="16"/>
                </a:lnTo>
                <a:close/>
                <a:moveTo>
                  <a:pt x="1421" y="106"/>
                </a:moveTo>
                <a:lnTo>
                  <a:pt x="1327" y="160"/>
                </a:lnTo>
                <a:lnTo>
                  <a:pt x="1318" y="144"/>
                </a:lnTo>
                <a:lnTo>
                  <a:pt x="1412" y="90"/>
                </a:lnTo>
                <a:lnTo>
                  <a:pt x="1421" y="106"/>
                </a:lnTo>
                <a:close/>
                <a:moveTo>
                  <a:pt x="1265" y="196"/>
                </a:moveTo>
                <a:lnTo>
                  <a:pt x="1171" y="250"/>
                </a:lnTo>
                <a:lnTo>
                  <a:pt x="1162" y="234"/>
                </a:lnTo>
                <a:lnTo>
                  <a:pt x="1256" y="180"/>
                </a:lnTo>
                <a:lnTo>
                  <a:pt x="1265" y="196"/>
                </a:lnTo>
                <a:close/>
                <a:moveTo>
                  <a:pt x="1109" y="286"/>
                </a:moveTo>
                <a:lnTo>
                  <a:pt x="1016" y="340"/>
                </a:lnTo>
                <a:lnTo>
                  <a:pt x="1007" y="325"/>
                </a:lnTo>
                <a:lnTo>
                  <a:pt x="1100" y="270"/>
                </a:lnTo>
                <a:lnTo>
                  <a:pt x="1109" y="286"/>
                </a:lnTo>
                <a:close/>
                <a:moveTo>
                  <a:pt x="953" y="376"/>
                </a:moveTo>
                <a:lnTo>
                  <a:pt x="860" y="430"/>
                </a:lnTo>
                <a:lnTo>
                  <a:pt x="851" y="415"/>
                </a:lnTo>
                <a:lnTo>
                  <a:pt x="944" y="361"/>
                </a:lnTo>
                <a:lnTo>
                  <a:pt x="953" y="376"/>
                </a:lnTo>
                <a:close/>
                <a:moveTo>
                  <a:pt x="798" y="466"/>
                </a:moveTo>
                <a:lnTo>
                  <a:pt x="704" y="521"/>
                </a:lnTo>
                <a:lnTo>
                  <a:pt x="695" y="505"/>
                </a:lnTo>
                <a:lnTo>
                  <a:pt x="789" y="451"/>
                </a:lnTo>
                <a:lnTo>
                  <a:pt x="798" y="466"/>
                </a:lnTo>
                <a:close/>
                <a:moveTo>
                  <a:pt x="642" y="557"/>
                </a:moveTo>
                <a:lnTo>
                  <a:pt x="548" y="611"/>
                </a:lnTo>
                <a:lnTo>
                  <a:pt x="539" y="595"/>
                </a:lnTo>
                <a:lnTo>
                  <a:pt x="633" y="541"/>
                </a:lnTo>
                <a:lnTo>
                  <a:pt x="642" y="557"/>
                </a:lnTo>
                <a:close/>
                <a:moveTo>
                  <a:pt x="486" y="647"/>
                </a:moveTo>
                <a:lnTo>
                  <a:pt x="392" y="701"/>
                </a:lnTo>
                <a:lnTo>
                  <a:pt x="383" y="685"/>
                </a:lnTo>
                <a:lnTo>
                  <a:pt x="477" y="631"/>
                </a:lnTo>
                <a:lnTo>
                  <a:pt x="486" y="647"/>
                </a:lnTo>
                <a:close/>
                <a:moveTo>
                  <a:pt x="330" y="737"/>
                </a:moveTo>
                <a:lnTo>
                  <a:pt x="237" y="791"/>
                </a:lnTo>
                <a:lnTo>
                  <a:pt x="228" y="776"/>
                </a:lnTo>
                <a:lnTo>
                  <a:pt x="321" y="721"/>
                </a:lnTo>
                <a:lnTo>
                  <a:pt x="330" y="737"/>
                </a:lnTo>
                <a:close/>
                <a:moveTo>
                  <a:pt x="174" y="827"/>
                </a:moveTo>
                <a:lnTo>
                  <a:pt x="81" y="881"/>
                </a:lnTo>
                <a:lnTo>
                  <a:pt x="72" y="866"/>
                </a:lnTo>
                <a:lnTo>
                  <a:pt x="165" y="812"/>
                </a:lnTo>
                <a:lnTo>
                  <a:pt x="174" y="827"/>
                </a:lnTo>
                <a:close/>
                <a:moveTo>
                  <a:pt x="18" y="917"/>
                </a:moveTo>
                <a:lnTo>
                  <a:pt x="9" y="923"/>
                </a:lnTo>
                <a:lnTo>
                  <a:pt x="0" y="908"/>
                </a:lnTo>
                <a:lnTo>
                  <a:pt x="9" y="902"/>
                </a:lnTo>
                <a:lnTo>
                  <a:pt x="18" y="917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108"/>
          <p:cNvSpPr>
            <a:spLocks noChangeShapeType="1"/>
          </p:cNvSpPr>
          <p:nvPr/>
        </p:nvSpPr>
        <p:spPr bwMode="auto">
          <a:xfrm>
            <a:off x="4962526" y="4483100"/>
            <a:ext cx="1857375" cy="1905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109"/>
          <p:cNvSpPr>
            <a:spLocks noChangeShapeType="1"/>
          </p:cNvSpPr>
          <p:nvPr/>
        </p:nvSpPr>
        <p:spPr bwMode="auto">
          <a:xfrm flipV="1">
            <a:off x="7286626" y="5341938"/>
            <a:ext cx="2579688" cy="3810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110"/>
          <p:cNvSpPr>
            <a:spLocks noChangeShapeType="1"/>
          </p:cNvSpPr>
          <p:nvPr/>
        </p:nvSpPr>
        <p:spPr bwMode="auto">
          <a:xfrm flipH="1">
            <a:off x="7286626" y="4054475"/>
            <a:ext cx="657225" cy="1325563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111"/>
          <p:cNvSpPr>
            <a:spLocks noChangeShapeType="1"/>
          </p:cNvSpPr>
          <p:nvPr/>
        </p:nvSpPr>
        <p:spPr bwMode="auto">
          <a:xfrm flipV="1">
            <a:off x="7943851" y="4016375"/>
            <a:ext cx="2579688" cy="3810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112"/>
          <p:cNvSpPr>
            <a:spLocks noChangeShapeType="1"/>
          </p:cNvSpPr>
          <p:nvPr/>
        </p:nvSpPr>
        <p:spPr bwMode="auto">
          <a:xfrm flipH="1">
            <a:off x="9866313" y="4016375"/>
            <a:ext cx="657225" cy="1325563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13"/>
          <p:cNvSpPr>
            <a:spLocks noEditPoints="1"/>
          </p:cNvSpPr>
          <p:nvPr/>
        </p:nvSpPr>
        <p:spPr bwMode="auto">
          <a:xfrm>
            <a:off x="7935913" y="4041775"/>
            <a:ext cx="1938338" cy="1312863"/>
          </a:xfrm>
          <a:custGeom>
            <a:avLst/>
            <a:gdLst>
              <a:gd name="T0" fmla="*/ 10 w 1221"/>
              <a:gd name="T1" fmla="*/ 0 h 827"/>
              <a:gd name="T2" fmla="*/ 99 w 1221"/>
              <a:gd name="T3" fmla="*/ 60 h 827"/>
              <a:gd name="T4" fmla="*/ 90 w 1221"/>
              <a:gd name="T5" fmla="*/ 75 h 827"/>
              <a:gd name="T6" fmla="*/ 0 w 1221"/>
              <a:gd name="T7" fmla="*/ 15 h 827"/>
              <a:gd name="T8" fmla="*/ 10 w 1221"/>
              <a:gd name="T9" fmla="*/ 0 h 827"/>
              <a:gd name="T10" fmla="*/ 159 w 1221"/>
              <a:gd name="T11" fmla="*/ 100 h 827"/>
              <a:gd name="T12" fmla="*/ 249 w 1221"/>
              <a:gd name="T13" fmla="*/ 161 h 827"/>
              <a:gd name="T14" fmla="*/ 239 w 1221"/>
              <a:gd name="T15" fmla="*/ 176 h 827"/>
              <a:gd name="T16" fmla="*/ 149 w 1221"/>
              <a:gd name="T17" fmla="*/ 115 h 827"/>
              <a:gd name="T18" fmla="*/ 159 w 1221"/>
              <a:gd name="T19" fmla="*/ 100 h 827"/>
              <a:gd name="T20" fmla="*/ 309 w 1221"/>
              <a:gd name="T21" fmla="*/ 201 h 827"/>
              <a:gd name="T22" fmla="*/ 399 w 1221"/>
              <a:gd name="T23" fmla="*/ 261 h 827"/>
              <a:gd name="T24" fmla="*/ 389 w 1221"/>
              <a:gd name="T25" fmla="*/ 276 h 827"/>
              <a:gd name="T26" fmla="*/ 299 w 1221"/>
              <a:gd name="T27" fmla="*/ 216 h 827"/>
              <a:gd name="T28" fmla="*/ 309 w 1221"/>
              <a:gd name="T29" fmla="*/ 201 h 827"/>
              <a:gd name="T30" fmla="*/ 459 w 1221"/>
              <a:gd name="T31" fmla="*/ 301 h 827"/>
              <a:gd name="T32" fmla="*/ 548 w 1221"/>
              <a:gd name="T33" fmla="*/ 361 h 827"/>
              <a:gd name="T34" fmla="*/ 538 w 1221"/>
              <a:gd name="T35" fmla="*/ 376 h 827"/>
              <a:gd name="T36" fmla="*/ 448 w 1221"/>
              <a:gd name="T37" fmla="*/ 316 h 827"/>
              <a:gd name="T38" fmla="*/ 459 w 1221"/>
              <a:gd name="T39" fmla="*/ 301 h 827"/>
              <a:gd name="T40" fmla="*/ 608 w 1221"/>
              <a:gd name="T41" fmla="*/ 401 h 827"/>
              <a:gd name="T42" fmla="*/ 698 w 1221"/>
              <a:gd name="T43" fmla="*/ 461 h 827"/>
              <a:gd name="T44" fmla="*/ 688 w 1221"/>
              <a:gd name="T45" fmla="*/ 476 h 827"/>
              <a:gd name="T46" fmla="*/ 598 w 1221"/>
              <a:gd name="T47" fmla="*/ 416 h 827"/>
              <a:gd name="T48" fmla="*/ 608 w 1221"/>
              <a:gd name="T49" fmla="*/ 401 h 827"/>
              <a:gd name="T50" fmla="*/ 758 w 1221"/>
              <a:gd name="T51" fmla="*/ 501 h 827"/>
              <a:gd name="T52" fmla="*/ 847 w 1221"/>
              <a:gd name="T53" fmla="*/ 561 h 827"/>
              <a:gd name="T54" fmla="*/ 838 w 1221"/>
              <a:gd name="T55" fmla="*/ 576 h 827"/>
              <a:gd name="T56" fmla="*/ 748 w 1221"/>
              <a:gd name="T57" fmla="*/ 516 h 827"/>
              <a:gd name="T58" fmla="*/ 758 w 1221"/>
              <a:gd name="T59" fmla="*/ 501 h 827"/>
              <a:gd name="T60" fmla="*/ 907 w 1221"/>
              <a:gd name="T61" fmla="*/ 602 h 827"/>
              <a:gd name="T62" fmla="*/ 997 w 1221"/>
              <a:gd name="T63" fmla="*/ 662 h 827"/>
              <a:gd name="T64" fmla="*/ 987 w 1221"/>
              <a:gd name="T65" fmla="*/ 677 h 827"/>
              <a:gd name="T66" fmla="*/ 897 w 1221"/>
              <a:gd name="T67" fmla="*/ 616 h 827"/>
              <a:gd name="T68" fmla="*/ 907 w 1221"/>
              <a:gd name="T69" fmla="*/ 602 h 827"/>
              <a:gd name="T70" fmla="*/ 1057 w 1221"/>
              <a:gd name="T71" fmla="*/ 702 h 827"/>
              <a:gd name="T72" fmla="*/ 1147 w 1221"/>
              <a:gd name="T73" fmla="*/ 762 h 827"/>
              <a:gd name="T74" fmla="*/ 1137 w 1221"/>
              <a:gd name="T75" fmla="*/ 777 h 827"/>
              <a:gd name="T76" fmla="*/ 1047 w 1221"/>
              <a:gd name="T77" fmla="*/ 717 h 827"/>
              <a:gd name="T78" fmla="*/ 1057 w 1221"/>
              <a:gd name="T79" fmla="*/ 702 h 827"/>
              <a:gd name="T80" fmla="*/ 1207 w 1221"/>
              <a:gd name="T81" fmla="*/ 802 h 827"/>
              <a:gd name="T82" fmla="*/ 1221 w 1221"/>
              <a:gd name="T83" fmla="*/ 812 h 827"/>
              <a:gd name="T84" fmla="*/ 1211 w 1221"/>
              <a:gd name="T85" fmla="*/ 827 h 827"/>
              <a:gd name="T86" fmla="*/ 1197 w 1221"/>
              <a:gd name="T87" fmla="*/ 817 h 827"/>
              <a:gd name="T88" fmla="*/ 1207 w 1221"/>
              <a:gd name="T89" fmla="*/ 80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21" h="827">
                <a:moveTo>
                  <a:pt x="10" y="0"/>
                </a:moveTo>
                <a:lnTo>
                  <a:pt x="99" y="60"/>
                </a:lnTo>
                <a:lnTo>
                  <a:pt x="90" y="75"/>
                </a:lnTo>
                <a:lnTo>
                  <a:pt x="0" y="15"/>
                </a:lnTo>
                <a:lnTo>
                  <a:pt x="10" y="0"/>
                </a:lnTo>
                <a:close/>
                <a:moveTo>
                  <a:pt x="159" y="100"/>
                </a:moveTo>
                <a:lnTo>
                  <a:pt x="249" y="161"/>
                </a:lnTo>
                <a:lnTo>
                  <a:pt x="239" y="176"/>
                </a:lnTo>
                <a:lnTo>
                  <a:pt x="149" y="115"/>
                </a:lnTo>
                <a:lnTo>
                  <a:pt x="159" y="100"/>
                </a:lnTo>
                <a:close/>
                <a:moveTo>
                  <a:pt x="309" y="201"/>
                </a:moveTo>
                <a:lnTo>
                  <a:pt x="399" y="261"/>
                </a:lnTo>
                <a:lnTo>
                  <a:pt x="389" y="276"/>
                </a:lnTo>
                <a:lnTo>
                  <a:pt x="299" y="216"/>
                </a:lnTo>
                <a:lnTo>
                  <a:pt x="309" y="201"/>
                </a:lnTo>
                <a:close/>
                <a:moveTo>
                  <a:pt x="459" y="301"/>
                </a:moveTo>
                <a:lnTo>
                  <a:pt x="548" y="361"/>
                </a:lnTo>
                <a:lnTo>
                  <a:pt x="538" y="376"/>
                </a:lnTo>
                <a:lnTo>
                  <a:pt x="448" y="316"/>
                </a:lnTo>
                <a:lnTo>
                  <a:pt x="459" y="301"/>
                </a:lnTo>
                <a:close/>
                <a:moveTo>
                  <a:pt x="608" y="401"/>
                </a:moveTo>
                <a:lnTo>
                  <a:pt x="698" y="461"/>
                </a:lnTo>
                <a:lnTo>
                  <a:pt x="688" y="476"/>
                </a:lnTo>
                <a:lnTo>
                  <a:pt x="598" y="416"/>
                </a:lnTo>
                <a:lnTo>
                  <a:pt x="608" y="401"/>
                </a:lnTo>
                <a:close/>
                <a:moveTo>
                  <a:pt x="758" y="501"/>
                </a:moveTo>
                <a:lnTo>
                  <a:pt x="847" y="561"/>
                </a:lnTo>
                <a:lnTo>
                  <a:pt x="838" y="576"/>
                </a:lnTo>
                <a:lnTo>
                  <a:pt x="748" y="516"/>
                </a:lnTo>
                <a:lnTo>
                  <a:pt x="758" y="501"/>
                </a:lnTo>
                <a:close/>
                <a:moveTo>
                  <a:pt x="907" y="602"/>
                </a:moveTo>
                <a:lnTo>
                  <a:pt x="997" y="662"/>
                </a:lnTo>
                <a:lnTo>
                  <a:pt x="987" y="677"/>
                </a:lnTo>
                <a:lnTo>
                  <a:pt x="897" y="616"/>
                </a:lnTo>
                <a:lnTo>
                  <a:pt x="907" y="602"/>
                </a:lnTo>
                <a:close/>
                <a:moveTo>
                  <a:pt x="1057" y="702"/>
                </a:moveTo>
                <a:lnTo>
                  <a:pt x="1147" y="762"/>
                </a:lnTo>
                <a:lnTo>
                  <a:pt x="1137" y="777"/>
                </a:lnTo>
                <a:lnTo>
                  <a:pt x="1047" y="717"/>
                </a:lnTo>
                <a:lnTo>
                  <a:pt x="1057" y="702"/>
                </a:lnTo>
                <a:close/>
                <a:moveTo>
                  <a:pt x="1207" y="802"/>
                </a:moveTo>
                <a:lnTo>
                  <a:pt x="1221" y="812"/>
                </a:lnTo>
                <a:lnTo>
                  <a:pt x="1211" y="827"/>
                </a:lnTo>
                <a:lnTo>
                  <a:pt x="1197" y="817"/>
                </a:lnTo>
                <a:lnTo>
                  <a:pt x="1207" y="802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14"/>
          <p:cNvSpPr>
            <a:spLocks noEditPoints="1"/>
          </p:cNvSpPr>
          <p:nvPr/>
        </p:nvSpPr>
        <p:spPr bwMode="auto">
          <a:xfrm>
            <a:off x="7280276" y="4002088"/>
            <a:ext cx="3249613" cy="1392238"/>
          </a:xfrm>
          <a:custGeom>
            <a:avLst/>
            <a:gdLst>
              <a:gd name="T0" fmla="*/ 100 w 2047"/>
              <a:gd name="T1" fmla="*/ 818 h 877"/>
              <a:gd name="T2" fmla="*/ 7 w 2047"/>
              <a:gd name="T3" fmla="*/ 877 h 877"/>
              <a:gd name="T4" fmla="*/ 166 w 2047"/>
              <a:gd name="T5" fmla="*/ 790 h 877"/>
              <a:gd name="T6" fmla="*/ 273 w 2047"/>
              <a:gd name="T7" fmla="*/ 765 h 877"/>
              <a:gd name="T8" fmla="*/ 166 w 2047"/>
              <a:gd name="T9" fmla="*/ 790 h 877"/>
              <a:gd name="T10" fmla="*/ 432 w 2047"/>
              <a:gd name="T11" fmla="*/ 678 h 877"/>
              <a:gd name="T12" fmla="*/ 339 w 2047"/>
              <a:gd name="T13" fmla="*/ 737 h 877"/>
              <a:gd name="T14" fmla="*/ 498 w 2047"/>
              <a:gd name="T15" fmla="*/ 650 h 877"/>
              <a:gd name="T16" fmla="*/ 605 w 2047"/>
              <a:gd name="T17" fmla="*/ 625 h 877"/>
              <a:gd name="T18" fmla="*/ 498 w 2047"/>
              <a:gd name="T19" fmla="*/ 650 h 877"/>
              <a:gd name="T20" fmla="*/ 763 w 2047"/>
              <a:gd name="T21" fmla="*/ 538 h 877"/>
              <a:gd name="T22" fmla="*/ 671 w 2047"/>
              <a:gd name="T23" fmla="*/ 597 h 877"/>
              <a:gd name="T24" fmla="*/ 830 w 2047"/>
              <a:gd name="T25" fmla="*/ 510 h 877"/>
              <a:gd name="T26" fmla="*/ 936 w 2047"/>
              <a:gd name="T27" fmla="*/ 485 h 877"/>
              <a:gd name="T28" fmla="*/ 830 w 2047"/>
              <a:gd name="T29" fmla="*/ 510 h 877"/>
              <a:gd name="T30" fmla="*/ 1095 w 2047"/>
              <a:gd name="T31" fmla="*/ 399 h 877"/>
              <a:gd name="T32" fmla="*/ 1003 w 2047"/>
              <a:gd name="T33" fmla="*/ 457 h 877"/>
              <a:gd name="T34" fmla="*/ 1161 w 2047"/>
              <a:gd name="T35" fmla="*/ 371 h 877"/>
              <a:gd name="T36" fmla="*/ 1268 w 2047"/>
              <a:gd name="T37" fmla="*/ 345 h 877"/>
              <a:gd name="T38" fmla="*/ 1161 w 2047"/>
              <a:gd name="T39" fmla="*/ 371 h 877"/>
              <a:gd name="T40" fmla="*/ 1427 w 2047"/>
              <a:gd name="T41" fmla="*/ 259 h 877"/>
              <a:gd name="T42" fmla="*/ 1334 w 2047"/>
              <a:gd name="T43" fmla="*/ 317 h 877"/>
              <a:gd name="T44" fmla="*/ 1493 w 2047"/>
              <a:gd name="T45" fmla="*/ 231 h 877"/>
              <a:gd name="T46" fmla="*/ 1600 w 2047"/>
              <a:gd name="T47" fmla="*/ 206 h 877"/>
              <a:gd name="T48" fmla="*/ 1493 w 2047"/>
              <a:gd name="T49" fmla="*/ 231 h 877"/>
              <a:gd name="T50" fmla="*/ 1759 w 2047"/>
              <a:gd name="T51" fmla="*/ 119 h 877"/>
              <a:gd name="T52" fmla="*/ 1666 w 2047"/>
              <a:gd name="T53" fmla="*/ 177 h 877"/>
              <a:gd name="T54" fmla="*/ 1825 w 2047"/>
              <a:gd name="T55" fmla="*/ 91 h 877"/>
              <a:gd name="T56" fmla="*/ 1931 w 2047"/>
              <a:gd name="T57" fmla="*/ 66 h 877"/>
              <a:gd name="T58" fmla="*/ 1825 w 2047"/>
              <a:gd name="T59" fmla="*/ 91 h 877"/>
              <a:gd name="T60" fmla="*/ 2040 w 2047"/>
              <a:gd name="T61" fmla="*/ 0 h 877"/>
              <a:gd name="T62" fmla="*/ 1998 w 2047"/>
              <a:gd name="T63" fmla="*/ 38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47" h="877">
                <a:moveTo>
                  <a:pt x="0" y="860"/>
                </a:moveTo>
                <a:lnTo>
                  <a:pt x="100" y="818"/>
                </a:lnTo>
                <a:lnTo>
                  <a:pt x="107" y="835"/>
                </a:lnTo>
                <a:lnTo>
                  <a:pt x="7" y="877"/>
                </a:lnTo>
                <a:lnTo>
                  <a:pt x="0" y="860"/>
                </a:lnTo>
                <a:close/>
                <a:moveTo>
                  <a:pt x="166" y="790"/>
                </a:moveTo>
                <a:lnTo>
                  <a:pt x="266" y="748"/>
                </a:lnTo>
                <a:lnTo>
                  <a:pt x="273" y="765"/>
                </a:lnTo>
                <a:lnTo>
                  <a:pt x="173" y="807"/>
                </a:lnTo>
                <a:lnTo>
                  <a:pt x="166" y="790"/>
                </a:lnTo>
                <a:close/>
                <a:moveTo>
                  <a:pt x="332" y="720"/>
                </a:moveTo>
                <a:lnTo>
                  <a:pt x="432" y="678"/>
                </a:lnTo>
                <a:lnTo>
                  <a:pt x="438" y="695"/>
                </a:lnTo>
                <a:lnTo>
                  <a:pt x="339" y="737"/>
                </a:lnTo>
                <a:lnTo>
                  <a:pt x="332" y="720"/>
                </a:lnTo>
                <a:close/>
                <a:moveTo>
                  <a:pt x="498" y="650"/>
                </a:moveTo>
                <a:lnTo>
                  <a:pt x="598" y="608"/>
                </a:lnTo>
                <a:lnTo>
                  <a:pt x="605" y="625"/>
                </a:lnTo>
                <a:lnTo>
                  <a:pt x="505" y="667"/>
                </a:lnTo>
                <a:lnTo>
                  <a:pt x="498" y="650"/>
                </a:lnTo>
                <a:close/>
                <a:moveTo>
                  <a:pt x="664" y="580"/>
                </a:moveTo>
                <a:lnTo>
                  <a:pt x="763" y="538"/>
                </a:lnTo>
                <a:lnTo>
                  <a:pt x="770" y="555"/>
                </a:lnTo>
                <a:lnTo>
                  <a:pt x="671" y="597"/>
                </a:lnTo>
                <a:lnTo>
                  <a:pt x="664" y="580"/>
                </a:lnTo>
                <a:close/>
                <a:moveTo>
                  <a:pt x="830" y="510"/>
                </a:moveTo>
                <a:lnTo>
                  <a:pt x="929" y="469"/>
                </a:lnTo>
                <a:lnTo>
                  <a:pt x="936" y="485"/>
                </a:lnTo>
                <a:lnTo>
                  <a:pt x="837" y="527"/>
                </a:lnTo>
                <a:lnTo>
                  <a:pt x="830" y="510"/>
                </a:lnTo>
                <a:close/>
                <a:moveTo>
                  <a:pt x="996" y="440"/>
                </a:moveTo>
                <a:lnTo>
                  <a:pt x="1095" y="399"/>
                </a:lnTo>
                <a:lnTo>
                  <a:pt x="1102" y="415"/>
                </a:lnTo>
                <a:lnTo>
                  <a:pt x="1003" y="457"/>
                </a:lnTo>
                <a:lnTo>
                  <a:pt x="996" y="440"/>
                </a:lnTo>
                <a:close/>
                <a:moveTo>
                  <a:pt x="1161" y="371"/>
                </a:moveTo>
                <a:lnTo>
                  <a:pt x="1261" y="329"/>
                </a:lnTo>
                <a:lnTo>
                  <a:pt x="1268" y="345"/>
                </a:lnTo>
                <a:lnTo>
                  <a:pt x="1168" y="387"/>
                </a:lnTo>
                <a:lnTo>
                  <a:pt x="1161" y="371"/>
                </a:lnTo>
                <a:close/>
                <a:moveTo>
                  <a:pt x="1327" y="301"/>
                </a:moveTo>
                <a:lnTo>
                  <a:pt x="1427" y="259"/>
                </a:lnTo>
                <a:lnTo>
                  <a:pt x="1434" y="275"/>
                </a:lnTo>
                <a:lnTo>
                  <a:pt x="1334" y="317"/>
                </a:lnTo>
                <a:lnTo>
                  <a:pt x="1327" y="301"/>
                </a:lnTo>
                <a:close/>
                <a:moveTo>
                  <a:pt x="1493" y="231"/>
                </a:moveTo>
                <a:lnTo>
                  <a:pt x="1593" y="189"/>
                </a:lnTo>
                <a:lnTo>
                  <a:pt x="1600" y="206"/>
                </a:lnTo>
                <a:lnTo>
                  <a:pt x="1500" y="247"/>
                </a:lnTo>
                <a:lnTo>
                  <a:pt x="1493" y="231"/>
                </a:lnTo>
                <a:close/>
                <a:moveTo>
                  <a:pt x="1659" y="161"/>
                </a:moveTo>
                <a:lnTo>
                  <a:pt x="1759" y="119"/>
                </a:lnTo>
                <a:lnTo>
                  <a:pt x="1765" y="136"/>
                </a:lnTo>
                <a:lnTo>
                  <a:pt x="1666" y="177"/>
                </a:lnTo>
                <a:lnTo>
                  <a:pt x="1659" y="161"/>
                </a:lnTo>
                <a:close/>
                <a:moveTo>
                  <a:pt x="1825" y="91"/>
                </a:moveTo>
                <a:lnTo>
                  <a:pt x="1924" y="49"/>
                </a:lnTo>
                <a:lnTo>
                  <a:pt x="1931" y="66"/>
                </a:lnTo>
                <a:lnTo>
                  <a:pt x="1832" y="108"/>
                </a:lnTo>
                <a:lnTo>
                  <a:pt x="1825" y="91"/>
                </a:lnTo>
                <a:close/>
                <a:moveTo>
                  <a:pt x="1991" y="21"/>
                </a:moveTo>
                <a:lnTo>
                  <a:pt x="2040" y="0"/>
                </a:lnTo>
                <a:lnTo>
                  <a:pt x="2047" y="17"/>
                </a:lnTo>
                <a:lnTo>
                  <a:pt x="1998" y="38"/>
                </a:lnTo>
                <a:lnTo>
                  <a:pt x="1991" y="21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15"/>
          <p:cNvSpPr>
            <a:spLocks noChangeShapeType="1"/>
          </p:cNvSpPr>
          <p:nvPr/>
        </p:nvSpPr>
        <p:spPr bwMode="auto">
          <a:xfrm flipH="1">
            <a:off x="4962526" y="3062288"/>
            <a:ext cx="942975" cy="1420813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16"/>
          <p:cNvSpPr>
            <a:spLocks noChangeShapeType="1"/>
          </p:cNvSpPr>
          <p:nvPr/>
        </p:nvSpPr>
        <p:spPr bwMode="auto">
          <a:xfrm>
            <a:off x="5905501" y="3062288"/>
            <a:ext cx="914400" cy="1439863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117"/>
          <p:cNvSpPr>
            <a:spLocks noChangeShapeType="1"/>
          </p:cNvSpPr>
          <p:nvPr/>
        </p:nvSpPr>
        <p:spPr bwMode="auto">
          <a:xfrm flipH="1">
            <a:off x="5876926" y="4502150"/>
            <a:ext cx="942975" cy="142240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118"/>
          <p:cNvSpPr>
            <a:spLocks noChangeShapeType="1"/>
          </p:cNvSpPr>
          <p:nvPr/>
        </p:nvSpPr>
        <p:spPr bwMode="auto">
          <a:xfrm>
            <a:off x="4962526" y="4483100"/>
            <a:ext cx="914400" cy="144145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19"/>
          <p:cNvSpPr>
            <a:spLocks noEditPoints="1"/>
          </p:cNvSpPr>
          <p:nvPr/>
        </p:nvSpPr>
        <p:spPr bwMode="auto">
          <a:xfrm>
            <a:off x="5862638" y="3060700"/>
            <a:ext cx="57150" cy="2863850"/>
          </a:xfrm>
          <a:custGeom>
            <a:avLst/>
            <a:gdLst>
              <a:gd name="T0" fmla="*/ 36 w 36"/>
              <a:gd name="T1" fmla="*/ 1 h 1804"/>
              <a:gd name="T2" fmla="*/ 35 w 36"/>
              <a:gd name="T3" fmla="*/ 109 h 1804"/>
              <a:gd name="T4" fmla="*/ 17 w 36"/>
              <a:gd name="T5" fmla="*/ 109 h 1804"/>
              <a:gd name="T6" fmla="*/ 18 w 36"/>
              <a:gd name="T7" fmla="*/ 0 h 1804"/>
              <a:gd name="T8" fmla="*/ 36 w 36"/>
              <a:gd name="T9" fmla="*/ 1 h 1804"/>
              <a:gd name="T10" fmla="*/ 35 w 36"/>
              <a:gd name="T11" fmla="*/ 181 h 1804"/>
              <a:gd name="T12" fmla="*/ 33 w 36"/>
              <a:gd name="T13" fmla="*/ 289 h 1804"/>
              <a:gd name="T14" fmla="*/ 15 w 36"/>
              <a:gd name="T15" fmla="*/ 289 h 1804"/>
              <a:gd name="T16" fmla="*/ 17 w 36"/>
              <a:gd name="T17" fmla="*/ 181 h 1804"/>
              <a:gd name="T18" fmla="*/ 35 w 36"/>
              <a:gd name="T19" fmla="*/ 181 h 1804"/>
              <a:gd name="T20" fmla="*/ 33 w 36"/>
              <a:gd name="T21" fmla="*/ 361 h 1804"/>
              <a:gd name="T22" fmla="*/ 32 w 36"/>
              <a:gd name="T23" fmla="*/ 470 h 1804"/>
              <a:gd name="T24" fmla="*/ 14 w 36"/>
              <a:gd name="T25" fmla="*/ 469 h 1804"/>
              <a:gd name="T26" fmla="*/ 15 w 36"/>
              <a:gd name="T27" fmla="*/ 361 h 1804"/>
              <a:gd name="T28" fmla="*/ 33 w 36"/>
              <a:gd name="T29" fmla="*/ 361 h 1804"/>
              <a:gd name="T30" fmla="*/ 31 w 36"/>
              <a:gd name="T31" fmla="*/ 542 h 1804"/>
              <a:gd name="T32" fmla="*/ 30 w 36"/>
              <a:gd name="T33" fmla="*/ 650 h 1804"/>
              <a:gd name="T34" fmla="*/ 12 w 36"/>
              <a:gd name="T35" fmla="*/ 650 h 1804"/>
              <a:gd name="T36" fmla="*/ 13 w 36"/>
              <a:gd name="T37" fmla="*/ 541 h 1804"/>
              <a:gd name="T38" fmla="*/ 31 w 36"/>
              <a:gd name="T39" fmla="*/ 542 h 1804"/>
              <a:gd name="T40" fmla="*/ 29 w 36"/>
              <a:gd name="T41" fmla="*/ 722 h 1804"/>
              <a:gd name="T42" fmla="*/ 28 w 36"/>
              <a:gd name="T43" fmla="*/ 830 h 1804"/>
              <a:gd name="T44" fmla="*/ 10 w 36"/>
              <a:gd name="T45" fmla="*/ 830 h 1804"/>
              <a:gd name="T46" fmla="*/ 11 w 36"/>
              <a:gd name="T47" fmla="*/ 722 h 1804"/>
              <a:gd name="T48" fmla="*/ 29 w 36"/>
              <a:gd name="T49" fmla="*/ 722 h 1804"/>
              <a:gd name="T50" fmla="*/ 27 w 36"/>
              <a:gd name="T51" fmla="*/ 902 h 1804"/>
              <a:gd name="T52" fmla="*/ 26 w 36"/>
              <a:gd name="T53" fmla="*/ 1010 h 1804"/>
              <a:gd name="T54" fmla="*/ 8 w 36"/>
              <a:gd name="T55" fmla="*/ 1010 h 1804"/>
              <a:gd name="T56" fmla="*/ 9 w 36"/>
              <a:gd name="T57" fmla="*/ 902 h 1804"/>
              <a:gd name="T58" fmla="*/ 27 w 36"/>
              <a:gd name="T59" fmla="*/ 902 h 1804"/>
              <a:gd name="T60" fmla="*/ 25 w 36"/>
              <a:gd name="T61" fmla="*/ 1083 h 1804"/>
              <a:gd name="T62" fmla="*/ 24 w 36"/>
              <a:gd name="T63" fmla="*/ 1191 h 1804"/>
              <a:gd name="T64" fmla="*/ 6 w 36"/>
              <a:gd name="T65" fmla="*/ 1191 h 1804"/>
              <a:gd name="T66" fmla="*/ 7 w 36"/>
              <a:gd name="T67" fmla="*/ 1082 h 1804"/>
              <a:gd name="T68" fmla="*/ 25 w 36"/>
              <a:gd name="T69" fmla="*/ 1083 h 1804"/>
              <a:gd name="T70" fmla="*/ 23 w 36"/>
              <a:gd name="T71" fmla="*/ 1263 h 1804"/>
              <a:gd name="T72" fmla="*/ 22 w 36"/>
              <a:gd name="T73" fmla="*/ 1371 h 1804"/>
              <a:gd name="T74" fmla="*/ 4 w 36"/>
              <a:gd name="T75" fmla="*/ 1371 h 1804"/>
              <a:gd name="T76" fmla="*/ 5 w 36"/>
              <a:gd name="T77" fmla="*/ 1263 h 1804"/>
              <a:gd name="T78" fmla="*/ 23 w 36"/>
              <a:gd name="T79" fmla="*/ 1263 h 1804"/>
              <a:gd name="T80" fmla="*/ 22 w 36"/>
              <a:gd name="T81" fmla="*/ 1443 h 1804"/>
              <a:gd name="T82" fmla="*/ 20 w 36"/>
              <a:gd name="T83" fmla="*/ 1551 h 1804"/>
              <a:gd name="T84" fmla="*/ 2 w 36"/>
              <a:gd name="T85" fmla="*/ 1551 h 1804"/>
              <a:gd name="T86" fmla="*/ 4 w 36"/>
              <a:gd name="T87" fmla="*/ 1443 h 1804"/>
              <a:gd name="T88" fmla="*/ 22 w 36"/>
              <a:gd name="T89" fmla="*/ 1443 h 1804"/>
              <a:gd name="T90" fmla="*/ 20 w 36"/>
              <a:gd name="T91" fmla="*/ 1623 h 1804"/>
              <a:gd name="T92" fmla="*/ 19 w 36"/>
              <a:gd name="T93" fmla="*/ 1732 h 1804"/>
              <a:gd name="T94" fmla="*/ 1 w 36"/>
              <a:gd name="T95" fmla="*/ 1731 h 1804"/>
              <a:gd name="T96" fmla="*/ 2 w 36"/>
              <a:gd name="T97" fmla="*/ 1623 h 1804"/>
              <a:gd name="T98" fmla="*/ 20 w 36"/>
              <a:gd name="T99" fmla="*/ 1623 h 1804"/>
              <a:gd name="T100" fmla="*/ 18 w 36"/>
              <a:gd name="T101" fmla="*/ 1804 h 1804"/>
              <a:gd name="T102" fmla="*/ 18 w 36"/>
              <a:gd name="T103" fmla="*/ 1804 h 1804"/>
              <a:gd name="T104" fmla="*/ 0 w 36"/>
              <a:gd name="T105" fmla="*/ 1804 h 1804"/>
              <a:gd name="T106" fmla="*/ 0 w 36"/>
              <a:gd name="T107" fmla="*/ 1804 h 1804"/>
              <a:gd name="T108" fmla="*/ 18 w 36"/>
              <a:gd name="T109" fmla="*/ 1804 h 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" h="1804">
                <a:moveTo>
                  <a:pt x="36" y="1"/>
                </a:moveTo>
                <a:lnTo>
                  <a:pt x="35" y="109"/>
                </a:lnTo>
                <a:lnTo>
                  <a:pt x="17" y="109"/>
                </a:lnTo>
                <a:lnTo>
                  <a:pt x="18" y="0"/>
                </a:lnTo>
                <a:lnTo>
                  <a:pt x="36" y="1"/>
                </a:lnTo>
                <a:close/>
                <a:moveTo>
                  <a:pt x="35" y="181"/>
                </a:moveTo>
                <a:lnTo>
                  <a:pt x="33" y="289"/>
                </a:lnTo>
                <a:lnTo>
                  <a:pt x="15" y="289"/>
                </a:lnTo>
                <a:lnTo>
                  <a:pt x="17" y="181"/>
                </a:lnTo>
                <a:lnTo>
                  <a:pt x="35" y="181"/>
                </a:lnTo>
                <a:close/>
                <a:moveTo>
                  <a:pt x="33" y="361"/>
                </a:moveTo>
                <a:lnTo>
                  <a:pt x="32" y="470"/>
                </a:lnTo>
                <a:lnTo>
                  <a:pt x="14" y="469"/>
                </a:lnTo>
                <a:lnTo>
                  <a:pt x="15" y="361"/>
                </a:lnTo>
                <a:lnTo>
                  <a:pt x="33" y="361"/>
                </a:lnTo>
                <a:close/>
                <a:moveTo>
                  <a:pt x="31" y="542"/>
                </a:moveTo>
                <a:lnTo>
                  <a:pt x="30" y="650"/>
                </a:lnTo>
                <a:lnTo>
                  <a:pt x="12" y="650"/>
                </a:lnTo>
                <a:lnTo>
                  <a:pt x="13" y="541"/>
                </a:lnTo>
                <a:lnTo>
                  <a:pt x="31" y="542"/>
                </a:lnTo>
                <a:close/>
                <a:moveTo>
                  <a:pt x="29" y="722"/>
                </a:moveTo>
                <a:lnTo>
                  <a:pt x="28" y="830"/>
                </a:lnTo>
                <a:lnTo>
                  <a:pt x="10" y="830"/>
                </a:lnTo>
                <a:lnTo>
                  <a:pt x="11" y="722"/>
                </a:lnTo>
                <a:lnTo>
                  <a:pt x="29" y="722"/>
                </a:lnTo>
                <a:close/>
                <a:moveTo>
                  <a:pt x="27" y="902"/>
                </a:moveTo>
                <a:lnTo>
                  <a:pt x="26" y="1010"/>
                </a:lnTo>
                <a:lnTo>
                  <a:pt x="8" y="1010"/>
                </a:lnTo>
                <a:lnTo>
                  <a:pt x="9" y="902"/>
                </a:lnTo>
                <a:lnTo>
                  <a:pt x="27" y="902"/>
                </a:lnTo>
                <a:close/>
                <a:moveTo>
                  <a:pt x="25" y="1083"/>
                </a:moveTo>
                <a:lnTo>
                  <a:pt x="24" y="1191"/>
                </a:lnTo>
                <a:lnTo>
                  <a:pt x="6" y="1191"/>
                </a:lnTo>
                <a:lnTo>
                  <a:pt x="7" y="1082"/>
                </a:lnTo>
                <a:lnTo>
                  <a:pt x="25" y="1083"/>
                </a:lnTo>
                <a:close/>
                <a:moveTo>
                  <a:pt x="23" y="1263"/>
                </a:moveTo>
                <a:lnTo>
                  <a:pt x="22" y="1371"/>
                </a:lnTo>
                <a:lnTo>
                  <a:pt x="4" y="1371"/>
                </a:lnTo>
                <a:lnTo>
                  <a:pt x="5" y="1263"/>
                </a:lnTo>
                <a:lnTo>
                  <a:pt x="23" y="1263"/>
                </a:lnTo>
                <a:close/>
                <a:moveTo>
                  <a:pt x="22" y="1443"/>
                </a:moveTo>
                <a:lnTo>
                  <a:pt x="20" y="1551"/>
                </a:lnTo>
                <a:lnTo>
                  <a:pt x="2" y="1551"/>
                </a:lnTo>
                <a:lnTo>
                  <a:pt x="4" y="1443"/>
                </a:lnTo>
                <a:lnTo>
                  <a:pt x="22" y="1443"/>
                </a:lnTo>
                <a:close/>
                <a:moveTo>
                  <a:pt x="20" y="1623"/>
                </a:moveTo>
                <a:lnTo>
                  <a:pt x="19" y="1732"/>
                </a:lnTo>
                <a:lnTo>
                  <a:pt x="1" y="1731"/>
                </a:lnTo>
                <a:lnTo>
                  <a:pt x="2" y="1623"/>
                </a:lnTo>
                <a:lnTo>
                  <a:pt x="20" y="1623"/>
                </a:lnTo>
                <a:close/>
                <a:moveTo>
                  <a:pt x="18" y="1804"/>
                </a:moveTo>
                <a:lnTo>
                  <a:pt x="18" y="1804"/>
                </a:lnTo>
                <a:lnTo>
                  <a:pt x="0" y="1804"/>
                </a:lnTo>
                <a:lnTo>
                  <a:pt x="0" y="1804"/>
                </a:lnTo>
                <a:lnTo>
                  <a:pt x="18" y="1804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2" name="Group 122"/>
          <p:cNvGrpSpPr>
            <a:grpSpLocks/>
          </p:cNvGrpSpPr>
          <p:nvPr/>
        </p:nvGrpSpPr>
        <p:grpSpPr bwMode="auto">
          <a:xfrm>
            <a:off x="8866188" y="4659313"/>
            <a:ext cx="76200" cy="77788"/>
            <a:chOff x="5585" y="2935"/>
            <a:chExt cx="48" cy="49"/>
          </a:xfrm>
        </p:grpSpPr>
        <p:sp>
          <p:nvSpPr>
            <p:cNvPr id="202" name="Oval 120"/>
            <p:cNvSpPr>
              <a:spLocks noChangeArrowheads="1"/>
            </p:cNvSpPr>
            <p:nvPr/>
          </p:nvSpPr>
          <p:spPr bwMode="auto">
            <a:xfrm>
              <a:off x="5585" y="2935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121"/>
            <p:cNvSpPr>
              <a:spLocks noChangeArrowheads="1"/>
            </p:cNvSpPr>
            <p:nvPr/>
          </p:nvSpPr>
          <p:spPr bwMode="auto">
            <a:xfrm>
              <a:off x="5585" y="2935"/>
              <a:ext cx="48" cy="4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" name="Group 125"/>
          <p:cNvGrpSpPr>
            <a:grpSpLocks/>
          </p:cNvGrpSpPr>
          <p:nvPr/>
        </p:nvGrpSpPr>
        <p:grpSpPr bwMode="auto">
          <a:xfrm>
            <a:off x="5853113" y="4454525"/>
            <a:ext cx="76200" cy="76200"/>
            <a:chOff x="3687" y="2806"/>
            <a:chExt cx="48" cy="48"/>
          </a:xfrm>
        </p:grpSpPr>
        <p:sp>
          <p:nvSpPr>
            <p:cNvPr id="200" name="Oval 123"/>
            <p:cNvSpPr>
              <a:spLocks noChangeArrowheads="1"/>
            </p:cNvSpPr>
            <p:nvPr/>
          </p:nvSpPr>
          <p:spPr bwMode="auto">
            <a:xfrm>
              <a:off x="3687" y="2806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124"/>
            <p:cNvSpPr>
              <a:spLocks noChangeArrowheads="1"/>
            </p:cNvSpPr>
            <p:nvPr/>
          </p:nvSpPr>
          <p:spPr bwMode="auto">
            <a:xfrm>
              <a:off x="3687" y="2806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4" name="Group 128"/>
          <p:cNvGrpSpPr>
            <a:grpSpLocks/>
          </p:cNvGrpSpPr>
          <p:nvPr/>
        </p:nvGrpSpPr>
        <p:grpSpPr bwMode="auto">
          <a:xfrm>
            <a:off x="2884488" y="4659313"/>
            <a:ext cx="76200" cy="77788"/>
            <a:chOff x="1817" y="2935"/>
            <a:chExt cx="48" cy="49"/>
          </a:xfrm>
        </p:grpSpPr>
        <p:sp>
          <p:nvSpPr>
            <p:cNvPr id="198" name="Oval 126"/>
            <p:cNvSpPr>
              <a:spLocks noChangeArrowheads="1"/>
            </p:cNvSpPr>
            <p:nvPr/>
          </p:nvSpPr>
          <p:spPr bwMode="auto">
            <a:xfrm>
              <a:off x="1817" y="2935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127"/>
            <p:cNvSpPr>
              <a:spLocks noChangeArrowheads="1"/>
            </p:cNvSpPr>
            <p:nvPr/>
          </p:nvSpPr>
          <p:spPr bwMode="auto">
            <a:xfrm>
              <a:off x="1817" y="2935"/>
              <a:ext cx="48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31"/>
          <p:cNvGrpSpPr>
            <a:grpSpLocks/>
          </p:cNvGrpSpPr>
          <p:nvPr/>
        </p:nvGrpSpPr>
        <p:grpSpPr bwMode="auto">
          <a:xfrm>
            <a:off x="8901113" y="2027238"/>
            <a:ext cx="76200" cy="76200"/>
            <a:chOff x="5607" y="1277"/>
            <a:chExt cx="48" cy="48"/>
          </a:xfrm>
        </p:grpSpPr>
        <p:sp>
          <p:nvSpPr>
            <p:cNvPr id="196" name="Oval 129"/>
            <p:cNvSpPr>
              <a:spLocks noChangeArrowheads="1"/>
            </p:cNvSpPr>
            <p:nvPr/>
          </p:nvSpPr>
          <p:spPr bwMode="auto">
            <a:xfrm>
              <a:off x="5607" y="1277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130"/>
            <p:cNvSpPr>
              <a:spLocks noChangeArrowheads="1"/>
            </p:cNvSpPr>
            <p:nvPr/>
          </p:nvSpPr>
          <p:spPr bwMode="auto">
            <a:xfrm>
              <a:off x="5607" y="1277"/>
              <a:ext cx="48" cy="4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6" name="Group 134"/>
          <p:cNvGrpSpPr>
            <a:grpSpLocks/>
          </p:cNvGrpSpPr>
          <p:nvPr/>
        </p:nvGrpSpPr>
        <p:grpSpPr bwMode="auto">
          <a:xfrm>
            <a:off x="5838826" y="5886450"/>
            <a:ext cx="76200" cy="76200"/>
            <a:chOff x="3678" y="3708"/>
            <a:chExt cx="48" cy="48"/>
          </a:xfrm>
        </p:grpSpPr>
        <p:sp>
          <p:nvSpPr>
            <p:cNvPr id="194" name="Oval 132"/>
            <p:cNvSpPr>
              <a:spLocks noChangeArrowheads="1"/>
            </p:cNvSpPr>
            <p:nvPr/>
          </p:nvSpPr>
          <p:spPr bwMode="auto">
            <a:xfrm>
              <a:off x="3678" y="3708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133"/>
            <p:cNvSpPr>
              <a:spLocks noChangeArrowheads="1"/>
            </p:cNvSpPr>
            <p:nvPr/>
          </p:nvSpPr>
          <p:spPr bwMode="auto">
            <a:xfrm>
              <a:off x="3678" y="3708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" name="Group 137"/>
          <p:cNvGrpSpPr>
            <a:grpSpLocks/>
          </p:cNvGrpSpPr>
          <p:nvPr/>
        </p:nvGrpSpPr>
        <p:grpSpPr bwMode="auto">
          <a:xfrm>
            <a:off x="10485438" y="3978275"/>
            <a:ext cx="76200" cy="76200"/>
            <a:chOff x="6605" y="2506"/>
            <a:chExt cx="48" cy="48"/>
          </a:xfrm>
        </p:grpSpPr>
        <p:sp>
          <p:nvSpPr>
            <p:cNvPr id="192" name="Oval 135"/>
            <p:cNvSpPr>
              <a:spLocks noChangeArrowheads="1"/>
            </p:cNvSpPr>
            <p:nvPr/>
          </p:nvSpPr>
          <p:spPr bwMode="auto">
            <a:xfrm>
              <a:off x="6605" y="2506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136"/>
            <p:cNvSpPr>
              <a:spLocks noChangeArrowheads="1"/>
            </p:cNvSpPr>
            <p:nvPr/>
          </p:nvSpPr>
          <p:spPr bwMode="auto">
            <a:xfrm>
              <a:off x="6605" y="2506"/>
              <a:ext cx="48" cy="4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8" name="Group 140"/>
          <p:cNvGrpSpPr>
            <a:grpSpLocks/>
          </p:cNvGrpSpPr>
          <p:nvPr/>
        </p:nvGrpSpPr>
        <p:grpSpPr bwMode="auto">
          <a:xfrm>
            <a:off x="4129088" y="3940175"/>
            <a:ext cx="76200" cy="76200"/>
            <a:chOff x="2601" y="2482"/>
            <a:chExt cx="48" cy="48"/>
          </a:xfrm>
        </p:grpSpPr>
        <p:sp>
          <p:nvSpPr>
            <p:cNvPr id="190" name="Oval 138"/>
            <p:cNvSpPr>
              <a:spLocks noChangeArrowheads="1"/>
            </p:cNvSpPr>
            <p:nvPr/>
          </p:nvSpPr>
          <p:spPr bwMode="auto">
            <a:xfrm>
              <a:off x="2601" y="2482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139"/>
            <p:cNvSpPr>
              <a:spLocks noChangeArrowheads="1"/>
            </p:cNvSpPr>
            <p:nvPr/>
          </p:nvSpPr>
          <p:spPr bwMode="auto">
            <a:xfrm>
              <a:off x="2601" y="2482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143"/>
          <p:cNvGrpSpPr>
            <a:grpSpLocks/>
          </p:cNvGrpSpPr>
          <p:nvPr/>
        </p:nvGrpSpPr>
        <p:grpSpPr bwMode="auto">
          <a:xfrm>
            <a:off x="9780588" y="1104900"/>
            <a:ext cx="76200" cy="76200"/>
            <a:chOff x="6161" y="696"/>
            <a:chExt cx="48" cy="48"/>
          </a:xfrm>
        </p:grpSpPr>
        <p:sp>
          <p:nvSpPr>
            <p:cNvPr id="188" name="Oval 141"/>
            <p:cNvSpPr>
              <a:spLocks noChangeArrowheads="1"/>
            </p:cNvSpPr>
            <p:nvPr/>
          </p:nvSpPr>
          <p:spPr bwMode="auto">
            <a:xfrm>
              <a:off x="6161" y="696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142"/>
            <p:cNvSpPr>
              <a:spLocks noChangeArrowheads="1"/>
            </p:cNvSpPr>
            <p:nvPr/>
          </p:nvSpPr>
          <p:spPr bwMode="auto">
            <a:xfrm>
              <a:off x="6161" y="696"/>
              <a:ext cx="48" cy="4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0" name="Group 146"/>
          <p:cNvGrpSpPr>
            <a:grpSpLocks/>
          </p:cNvGrpSpPr>
          <p:nvPr/>
        </p:nvGrpSpPr>
        <p:grpSpPr bwMode="auto">
          <a:xfrm>
            <a:off x="7981951" y="1143000"/>
            <a:ext cx="76200" cy="76200"/>
            <a:chOff x="5028" y="720"/>
            <a:chExt cx="48" cy="48"/>
          </a:xfrm>
        </p:grpSpPr>
        <p:sp>
          <p:nvSpPr>
            <p:cNvPr id="186" name="Oval 144"/>
            <p:cNvSpPr>
              <a:spLocks noChangeArrowheads="1"/>
            </p:cNvSpPr>
            <p:nvPr/>
          </p:nvSpPr>
          <p:spPr bwMode="auto">
            <a:xfrm>
              <a:off x="5028" y="720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145"/>
            <p:cNvSpPr>
              <a:spLocks noChangeArrowheads="1"/>
            </p:cNvSpPr>
            <p:nvPr/>
          </p:nvSpPr>
          <p:spPr bwMode="auto">
            <a:xfrm>
              <a:off x="5028" y="720"/>
              <a:ext cx="48" cy="4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1" name="Group 149"/>
          <p:cNvGrpSpPr>
            <a:grpSpLocks/>
          </p:cNvGrpSpPr>
          <p:nvPr/>
        </p:nvGrpSpPr>
        <p:grpSpPr bwMode="auto">
          <a:xfrm>
            <a:off x="3021013" y="2082800"/>
            <a:ext cx="76200" cy="77788"/>
            <a:chOff x="1903" y="1312"/>
            <a:chExt cx="48" cy="49"/>
          </a:xfrm>
        </p:grpSpPr>
        <p:sp>
          <p:nvSpPr>
            <p:cNvPr id="184" name="Oval 147"/>
            <p:cNvSpPr>
              <a:spLocks noChangeArrowheads="1"/>
            </p:cNvSpPr>
            <p:nvPr/>
          </p:nvSpPr>
          <p:spPr bwMode="auto">
            <a:xfrm>
              <a:off x="1903" y="1312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148"/>
            <p:cNvSpPr>
              <a:spLocks noChangeArrowheads="1"/>
            </p:cNvSpPr>
            <p:nvPr/>
          </p:nvSpPr>
          <p:spPr bwMode="auto">
            <a:xfrm>
              <a:off x="1903" y="1312"/>
              <a:ext cx="48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" name="Group 152"/>
          <p:cNvGrpSpPr>
            <a:grpSpLocks/>
          </p:cNvGrpSpPr>
          <p:nvPr/>
        </p:nvGrpSpPr>
        <p:grpSpPr bwMode="auto">
          <a:xfrm>
            <a:off x="4133851" y="5370513"/>
            <a:ext cx="76200" cy="76200"/>
            <a:chOff x="2604" y="3383"/>
            <a:chExt cx="48" cy="48"/>
          </a:xfrm>
        </p:grpSpPr>
        <p:sp>
          <p:nvSpPr>
            <p:cNvPr id="182" name="Oval 150"/>
            <p:cNvSpPr>
              <a:spLocks noChangeArrowheads="1"/>
            </p:cNvSpPr>
            <p:nvPr/>
          </p:nvSpPr>
          <p:spPr bwMode="auto">
            <a:xfrm>
              <a:off x="2604" y="3383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151"/>
            <p:cNvSpPr>
              <a:spLocks noChangeArrowheads="1"/>
            </p:cNvSpPr>
            <p:nvPr/>
          </p:nvSpPr>
          <p:spPr bwMode="auto">
            <a:xfrm>
              <a:off x="2604" y="3383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" name="Group 155"/>
          <p:cNvGrpSpPr>
            <a:grpSpLocks/>
          </p:cNvGrpSpPr>
          <p:nvPr/>
        </p:nvGrpSpPr>
        <p:grpSpPr bwMode="auto">
          <a:xfrm>
            <a:off x="1639888" y="5380038"/>
            <a:ext cx="76200" cy="76200"/>
            <a:chOff x="1033" y="3389"/>
            <a:chExt cx="48" cy="48"/>
          </a:xfrm>
        </p:grpSpPr>
        <p:sp>
          <p:nvSpPr>
            <p:cNvPr id="180" name="Oval 153"/>
            <p:cNvSpPr>
              <a:spLocks noChangeArrowheads="1"/>
            </p:cNvSpPr>
            <p:nvPr/>
          </p:nvSpPr>
          <p:spPr bwMode="auto">
            <a:xfrm>
              <a:off x="1033" y="3389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154"/>
            <p:cNvSpPr>
              <a:spLocks noChangeArrowheads="1"/>
            </p:cNvSpPr>
            <p:nvPr/>
          </p:nvSpPr>
          <p:spPr bwMode="auto">
            <a:xfrm>
              <a:off x="1033" y="3389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" name="Group 158"/>
          <p:cNvGrpSpPr>
            <a:grpSpLocks/>
          </p:cNvGrpSpPr>
          <p:nvPr/>
        </p:nvGrpSpPr>
        <p:grpSpPr bwMode="auto">
          <a:xfrm>
            <a:off x="9818688" y="2908300"/>
            <a:ext cx="76200" cy="76200"/>
            <a:chOff x="6185" y="1832"/>
            <a:chExt cx="48" cy="48"/>
          </a:xfrm>
        </p:grpSpPr>
        <p:sp>
          <p:nvSpPr>
            <p:cNvPr id="178" name="Oval 156"/>
            <p:cNvSpPr>
              <a:spLocks noChangeArrowheads="1"/>
            </p:cNvSpPr>
            <p:nvPr/>
          </p:nvSpPr>
          <p:spPr bwMode="auto">
            <a:xfrm>
              <a:off x="6185" y="1832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157"/>
            <p:cNvSpPr>
              <a:spLocks noChangeArrowheads="1"/>
            </p:cNvSpPr>
            <p:nvPr/>
          </p:nvSpPr>
          <p:spPr bwMode="auto">
            <a:xfrm>
              <a:off x="6185" y="1832"/>
              <a:ext cx="48" cy="4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161"/>
          <p:cNvGrpSpPr>
            <a:grpSpLocks/>
          </p:cNvGrpSpPr>
          <p:nvPr/>
        </p:nvGrpSpPr>
        <p:grpSpPr bwMode="auto">
          <a:xfrm>
            <a:off x="8020051" y="2946400"/>
            <a:ext cx="76200" cy="77788"/>
            <a:chOff x="5052" y="1856"/>
            <a:chExt cx="48" cy="49"/>
          </a:xfrm>
        </p:grpSpPr>
        <p:sp>
          <p:nvSpPr>
            <p:cNvPr id="176" name="Oval 159"/>
            <p:cNvSpPr>
              <a:spLocks noChangeArrowheads="1"/>
            </p:cNvSpPr>
            <p:nvPr/>
          </p:nvSpPr>
          <p:spPr bwMode="auto">
            <a:xfrm>
              <a:off x="5052" y="1856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160"/>
            <p:cNvSpPr>
              <a:spLocks noChangeArrowheads="1"/>
            </p:cNvSpPr>
            <p:nvPr/>
          </p:nvSpPr>
          <p:spPr bwMode="auto">
            <a:xfrm>
              <a:off x="5052" y="1856"/>
              <a:ext cx="48" cy="4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" name="Group 164"/>
          <p:cNvGrpSpPr>
            <a:grpSpLocks/>
          </p:cNvGrpSpPr>
          <p:nvPr/>
        </p:nvGrpSpPr>
        <p:grpSpPr bwMode="auto">
          <a:xfrm>
            <a:off x="5819776" y="1792288"/>
            <a:ext cx="76200" cy="76200"/>
            <a:chOff x="3666" y="1129"/>
            <a:chExt cx="48" cy="48"/>
          </a:xfrm>
        </p:grpSpPr>
        <p:sp>
          <p:nvSpPr>
            <p:cNvPr id="174" name="Oval 162"/>
            <p:cNvSpPr>
              <a:spLocks noChangeArrowheads="1"/>
            </p:cNvSpPr>
            <p:nvPr/>
          </p:nvSpPr>
          <p:spPr bwMode="auto">
            <a:xfrm>
              <a:off x="3666" y="1129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163"/>
            <p:cNvSpPr>
              <a:spLocks noChangeArrowheads="1"/>
            </p:cNvSpPr>
            <p:nvPr/>
          </p:nvSpPr>
          <p:spPr bwMode="auto">
            <a:xfrm>
              <a:off x="3666" y="1129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" name="Group 167"/>
          <p:cNvGrpSpPr>
            <a:grpSpLocks/>
          </p:cNvGrpSpPr>
          <p:nvPr/>
        </p:nvGrpSpPr>
        <p:grpSpPr bwMode="auto">
          <a:xfrm>
            <a:off x="3802063" y="2068513"/>
            <a:ext cx="76200" cy="77788"/>
            <a:chOff x="2395" y="1303"/>
            <a:chExt cx="48" cy="49"/>
          </a:xfrm>
        </p:grpSpPr>
        <p:sp>
          <p:nvSpPr>
            <p:cNvPr id="172" name="Oval 165"/>
            <p:cNvSpPr>
              <a:spLocks noChangeArrowheads="1"/>
            </p:cNvSpPr>
            <p:nvPr/>
          </p:nvSpPr>
          <p:spPr bwMode="auto">
            <a:xfrm>
              <a:off x="2395" y="1303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166"/>
            <p:cNvSpPr>
              <a:spLocks noChangeArrowheads="1"/>
            </p:cNvSpPr>
            <p:nvPr/>
          </p:nvSpPr>
          <p:spPr bwMode="auto">
            <a:xfrm>
              <a:off x="2395" y="1303"/>
              <a:ext cx="48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8" name="Group 170"/>
          <p:cNvGrpSpPr>
            <a:grpSpLocks/>
          </p:cNvGrpSpPr>
          <p:nvPr/>
        </p:nvGrpSpPr>
        <p:grpSpPr bwMode="auto">
          <a:xfrm>
            <a:off x="2239963" y="2097088"/>
            <a:ext cx="76200" cy="77788"/>
            <a:chOff x="1411" y="1321"/>
            <a:chExt cx="48" cy="49"/>
          </a:xfrm>
        </p:grpSpPr>
        <p:sp>
          <p:nvSpPr>
            <p:cNvPr id="170" name="Oval 168"/>
            <p:cNvSpPr>
              <a:spLocks noChangeArrowheads="1"/>
            </p:cNvSpPr>
            <p:nvPr/>
          </p:nvSpPr>
          <p:spPr bwMode="auto">
            <a:xfrm>
              <a:off x="1411" y="1321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auto">
            <a:xfrm>
              <a:off x="1411" y="1321"/>
              <a:ext cx="48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" name="Group 173"/>
          <p:cNvGrpSpPr>
            <a:grpSpLocks/>
          </p:cNvGrpSpPr>
          <p:nvPr/>
        </p:nvGrpSpPr>
        <p:grpSpPr bwMode="auto">
          <a:xfrm>
            <a:off x="6781801" y="4464050"/>
            <a:ext cx="76200" cy="76200"/>
            <a:chOff x="4272" y="2812"/>
            <a:chExt cx="48" cy="48"/>
          </a:xfrm>
        </p:grpSpPr>
        <p:sp>
          <p:nvSpPr>
            <p:cNvPr id="168" name="Oval 171"/>
            <p:cNvSpPr>
              <a:spLocks noChangeArrowheads="1"/>
            </p:cNvSpPr>
            <p:nvPr/>
          </p:nvSpPr>
          <p:spPr bwMode="auto">
            <a:xfrm>
              <a:off x="4272" y="2812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172"/>
            <p:cNvSpPr>
              <a:spLocks noChangeArrowheads="1"/>
            </p:cNvSpPr>
            <p:nvPr/>
          </p:nvSpPr>
          <p:spPr bwMode="auto">
            <a:xfrm>
              <a:off x="4272" y="2812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0" name="Group 176"/>
          <p:cNvGrpSpPr>
            <a:grpSpLocks/>
          </p:cNvGrpSpPr>
          <p:nvPr/>
        </p:nvGrpSpPr>
        <p:grpSpPr bwMode="auto">
          <a:xfrm>
            <a:off x="4924426" y="4445000"/>
            <a:ext cx="76200" cy="76200"/>
            <a:chOff x="3102" y="2800"/>
            <a:chExt cx="48" cy="48"/>
          </a:xfrm>
        </p:grpSpPr>
        <p:sp>
          <p:nvSpPr>
            <p:cNvPr id="166" name="Oval 174"/>
            <p:cNvSpPr>
              <a:spLocks noChangeArrowheads="1"/>
            </p:cNvSpPr>
            <p:nvPr/>
          </p:nvSpPr>
          <p:spPr bwMode="auto">
            <a:xfrm>
              <a:off x="3102" y="2800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175"/>
            <p:cNvSpPr>
              <a:spLocks noChangeArrowheads="1"/>
            </p:cNvSpPr>
            <p:nvPr/>
          </p:nvSpPr>
          <p:spPr bwMode="auto">
            <a:xfrm>
              <a:off x="3102" y="2800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1" name="Group 179"/>
          <p:cNvGrpSpPr>
            <a:grpSpLocks/>
          </p:cNvGrpSpPr>
          <p:nvPr/>
        </p:nvGrpSpPr>
        <p:grpSpPr bwMode="auto">
          <a:xfrm>
            <a:off x="7248526" y="5341938"/>
            <a:ext cx="76200" cy="76200"/>
            <a:chOff x="4566" y="3365"/>
            <a:chExt cx="48" cy="48"/>
          </a:xfrm>
        </p:grpSpPr>
        <p:sp>
          <p:nvSpPr>
            <p:cNvPr id="164" name="Oval 177"/>
            <p:cNvSpPr>
              <a:spLocks noChangeArrowheads="1"/>
            </p:cNvSpPr>
            <p:nvPr/>
          </p:nvSpPr>
          <p:spPr bwMode="auto">
            <a:xfrm>
              <a:off x="4566" y="3365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178"/>
            <p:cNvSpPr>
              <a:spLocks noChangeArrowheads="1"/>
            </p:cNvSpPr>
            <p:nvPr/>
          </p:nvSpPr>
          <p:spPr bwMode="auto">
            <a:xfrm>
              <a:off x="4566" y="3365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Group 182"/>
          <p:cNvGrpSpPr>
            <a:grpSpLocks/>
          </p:cNvGrpSpPr>
          <p:nvPr/>
        </p:nvGrpSpPr>
        <p:grpSpPr bwMode="auto">
          <a:xfrm>
            <a:off x="9828213" y="5303838"/>
            <a:ext cx="76200" cy="76200"/>
            <a:chOff x="6191" y="3341"/>
            <a:chExt cx="48" cy="48"/>
          </a:xfrm>
        </p:grpSpPr>
        <p:sp>
          <p:nvSpPr>
            <p:cNvPr id="162" name="Oval 180"/>
            <p:cNvSpPr>
              <a:spLocks noChangeArrowheads="1"/>
            </p:cNvSpPr>
            <p:nvPr/>
          </p:nvSpPr>
          <p:spPr bwMode="auto">
            <a:xfrm>
              <a:off x="6191" y="3341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181"/>
            <p:cNvSpPr>
              <a:spLocks noChangeArrowheads="1"/>
            </p:cNvSpPr>
            <p:nvPr/>
          </p:nvSpPr>
          <p:spPr bwMode="auto">
            <a:xfrm>
              <a:off x="6191" y="3341"/>
              <a:ext cx="48" cy="4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" name="Group 185"/>
          <p:cNvGrpSpPr>
            <a:grpSpLocks/>
          </p:cNvGrpSpPr>
          <p:nvPr/>
        </p:nvGrpSpPr>
        <p:grpSpPr bwMode="auto">
          <a:xfrm>
            <a:off x="7905751" y="4016375"/>
            <a:ext cx="76200" cy="76200"/>
            <a:chOff x="4980" y="2530"/>
            <a:chExt cx="48" cy="48"/>
          </a:xfrm>
        </p:grpSpPr>
        <p:sp>
          <p:nvSpPr>
            <p:cNvPr id="160" name="Oval 183"/>
            <p:cNvSpPr>
              <a:spLocks noChangeArrowheads="1"/>
            </p:cNvSpPr>
            <p:nvPr/>
          </p:nvSpPr>
          <p:spPr bwMode="auto">
            <a:xfrm>
              <a:off x="4980" y="2530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184"/>
            <p:cNvSpPr>
              <a:spLocks noChangeArrowheads="1"/>
            </p:cNvSpPr>
            <p:nvPr/>
          </p:nvSpPr>
          <p:spPr bwMode="auto">
            <a:xfrm>
              <a:off x="4980" y="2530"/>
              <a:ext cx="48" cy="4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" name="Group 188"/>
          <p:cNvGrpSpPr>
            <a:grpSpLocks/>
          </p:cNvGrpSpPr>
          <p:nvPr/>
        </p:nvGrpSpPr>
        <p:grpSpPr bwMode="auto">
          <a:xfrm>
            <a:off x="1635126" y="3949700"/>
            <a:ext cx="76200" cy="76200"/>
            <a:chOff x="1030" y="2488"/>
            <a:chExt cx="48" cy="48"/>
          </a:xfrm>
        </p:grpSpPr>
        <p:sp>
          <p:nvSpPr>
            <p:cNvPr id="158" name="Oval 186"/>
            <p:cNvSpPr>
              <a:spLocks noChangeArrowheads="1"/>
            </p:cNvSpPr>
            <p:nvPr/>
          </p:nvSpPr>
          <p:spPr bwMode="auto">
            <a:xfrm>
              <a:off x="1030" y="2488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187"/>
            <p:cNvSpPr>
              <a:spLocks noChangeArrowheads="1"/>
            </p:cNvSpPr>
            <p:nvPr/>
          </p:nvSpPr>
          <p:spPr bwMode="auto">
            <a:xfrm>
              <a:off x="1030" y="2488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" name="Group 191"/>
          <p:cNvGrpSpPr>
            <a:grpSpLocks/>
          </p:cNvGrpSpPr>
          <p:nvPr/>
        </p:nvGrpSpPr>
        <p:grpSpPr bwMode="auto">
          <a:xfrm>
            <a:off x="5867401" y="3024188"/>
            <a:ext cx="76200" cy="76200"/>
            <a:chOff x="3696" y="1905"/>
            <a:chExt cx="48" cy="48"/>
          </a:xfrm>
        </p:grpSpPr>
        <p:sp>
          <p:nvSpPr>
            <p:cNvPr id="156" name="Oval 189"/>
            <p:cNvSpPr>
              <a:spLocks noChangeArrowheads="1"/>
            </p:cNvSpPr>
            <p:nvPr/>
          </p:nvSpPr>
          <p:spPr bwMode="auto">
            <a:xfrm>
              <a:off x="3696" y="1905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190"/>
            <p:cNvSpPr>
              <a:spLocks noChangeArrowheads="1"/>
            </p:cNvSpPr>
            <p:nvPr/>
          </p:nvSpPr>
          <p:spPr bwMode="auto">
            <a:xfrm>
              <a:off x="3696" y="1905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1051874" y="662090"/>
            <a:ext cx="129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4212071" y="634278"/>
            <a:ext cx="129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248526" y="706849"/>
            <a:ext cx="129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66643" y="5589733"/>
            <a:ext cx="154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4612637" y="5881604"/>
            <a:ext cx="129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8760226" y="5725081"/>
            <a:ext cx="167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086075" y="3002364"/>
            <a:ext cx="408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hlinkClick r:id="rId3" action="ppaction://hlinksldjump"/>
          </p:cNvPr>
          <p:cNvSpPr/>
          <p:nvPr/>
        </p:nvSpPr>
        <p:spPr>
          <a:xfrm>
            <a:off x="1531912" y="1"/>
            <a:ext cx="1820888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tom 1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25" y="4816667"/>
            <a:ext cx="1147235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tom 2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13" y="3934989"/>
            <a:ext cx="1061293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om 3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18" y="365472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tom 4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26" y="373469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tom 4" descr="C:\Users\ADMIN\Desktop\5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05" y="3478374"/>
            <a:ext cx="1127934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erry1" descr="C:\Users\ADMIN\Desktop\11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84" y="5540255"/>
            <a:ext cx="1147235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erry 2" descr="C:\Users\ADMIN\Desktop\2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56" y="5225922"/>
            <a:ext cx="1175593" cy="117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jerry 3" descr="C:\Users\ADMIN\Desktop\3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24" y="4939948"/>
            <a:ext cx="1158522" cy="11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erry 4" descr="C:\Users\ADMIN\Desktop\4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47" y="4354474"/>
            <a:ext cx="1164735" cy="11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jerry 5" descr="C:\Users\ADMIN\Desktop\5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67" y="3790507"/>
            <a:ext cx="1127934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27" y="-1450676"/>
            <a:ext cx="47625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35" y="-1135067"/>
            <a:ext cx="47625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om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153" b="99428" l="659" r="92857">
                        <a14:foregroundMark x1="76813" y1="31760" x2="61868" y2="33619"/>
                        <a14:foregroundMark x1="74945" y1="24464" x2="79890" y2="19456"/>
                        <a14:foregroundMark x1="75385" y1="27611" x2="84505" y2="20172"/>
                        <a14:foregroundMark x1="23187" y1="51931" x2="23187" y2="51931"/>
                        <a14:foregroundMark x1="22967" y1="53648" x2="16923" y2="55079"/>
                        <a14:foregroundMark x1="47473" y1="59657" x2="44286" y2="73247"/>
                        <a14:foregroundMark x1="59560" y1="60515" x2="57802" y2="69099"/>
                        <a14:foregroundMark x1="36374" y1="85122" x2="21099" y2="91273"/>
                        <a14:foregroundMark x1="38791" y1="85265" x2="48132" y2="88984"/>
                        <a14:foregroundMark x1="50769" y1="86552" x2="39890" y2="85122"/>
                        <a14:backgroundMark x1="75934" y1="24750" x2="78132" y2="23462"/>
                        <a14:backgroundMark x1="76374" y1="26180" x2="82418" y2="20172"/>
                        <a14:backgroundMark x1="76813" y1="27611" x2="84505" y2="20601"/>
                        <a14:backgroundMark x1="80659" y1="19313" x2="75714" y2="24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1" t="8956" r="17521"/>
          <a:stretch/>
        </p:blipFill>
        <p:spPr>
          <a:xfrm>
            <a:off x="1334670" y="4939947"/>
            <a:ext cx="1727188" cy="1747542"/>
          </a:xfrm>
          <a:prstGeom prst="rect">
            <a:avLst/>
          </a:prstGeom>
        </p:spPr>
      </p:pic>
      <p:pic>
        <p:nvPicPr>
          <p:cNvPr id="4" name="Jerry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4" t="50000"/>
          <a:stretch/>
        </p:blipFill>
        <p:spPr>
          <a:xfrm>
            <a:off x="2878099" y="5692379"/>
            <a:ext cx="1340723" cy="12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2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0.11283 L 0.11788 -0.12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-11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8 -0.12532 L 0.15121 -0.26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7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22 -0.2696 L 0.27622 -0.32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22 -0.32509 L 0.39289 -0.31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9 -0.31399 L 0.53455 -0.313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6659 L 0.02621 -0.1415 C 0.03263 -0.15838 0.04201 -0.16786 0.05173 -0.16786 C 0.06302 -0.16786 0.07187 -0.15838 0.07829 -0.1415 L 0.10833 -0.06659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5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0.06659 L 0.25364 -0.108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2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65 -0.10821 L 0.40365 -0.16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65 -0.1637 L 0.51198 -0.2524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98 -0.25248 L 0.61198 -0.3190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33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600200"/>
            <a:ext cx="1097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(2p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ắt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SGK-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52400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7848600" cy="53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1219200"/>
            <a:ext cx="1181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</a:t>
            </a:r>
            <a:endParaRPr kumimoji="0" lang="en-US" sz="4800" b="1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:3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52792"/>
            <a:ext cx="10287000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57200"/>
            <a:ext cx="1097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trục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676400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trục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NE Hanoi Opera House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79" y="533399"/>
            <a:ext cx="9640842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3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"/>
            <a:ext cx="7696200" cy="6376988"/>
          </a:xfrm>
        </p:spPr>
      </p:pic>
    </p:spTree>
    <p:extLst>
      <p:ext uri="{BB962C8B-B14F-4D97-AF65-F5344CB8AC3E}">
        <p14:creationId xmlns:p14="http://schemas.microsoft.com/office/powerpoint/2010/main" val="17841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115014"/>
            <a:ext cx="5587728" cy="3725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3" y="381000"/>
            <a:ext cx="572293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32781"/>
            <a:ext cx="5257800" cy="4550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93" y="-13607"/>
            <a:ext cx="5975033" cy="664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Đ hay 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143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8839" y="3733800"/>
            <a:ext cx="118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10972800" cy="48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50"/>
          <p:cNvSpPr txBox="1"/>
          <p:nvPr/>
        </p:nvSpPr>
        <p:spPr>
          <a:xfrm>
            <a:off x="1257190" y="1524000"/>
            <a:ext cx="92424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6600" b="1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B</a:t>
            </a:r>
            <a:r>
              <a:rPr lang="en-US" sz="6600" b="1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à</a:t>
            </a:r>
            <a:r>
              <a:rPr lang="en" sz="6600" b="1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i tập về nhà</a:t>
            </a:r>
            <a:endParaRPr sz="6600" b="1" kern="0" dirty="0">
              <a:solidFill>
                <a:srgbClr val="434343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pSp>
        <p:nvGrpSpPr>
          <p:cNvPr id="1648" name="Google Shape;1648;p50"/>
          <p:cNvGrpSpPr/>
          <p:nvPr/>
        </p:nvGrpSpPr>
        <p:grpSpPr>
          <a:xfrm>
            <a:off x="920766" y="3276600"/>
            <a:ext cx="10350468" cy="1189891"/>
            <a:chOff x="801125" y="3213932"/>
            <a:chExt cx="7762851" cy="892418"/>
          </a:xfrm>
        </p:grpSpPr>
        <p:grpSp>
          <p:nvGrpSpPr>
            <p:cNvPr id="1649" name="Google Shape;1649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50" name="Google Shape;1650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Bài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tập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sách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giáo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khoa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5.11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đến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5.14</a:t>
                </a:r>
                <a:endParaRPr sz="2800" kern="0" dirty="0">
                  <a:solidFill>
                    <a:srgbClr val="434343"/>
                  </a:solidFill>
                  <a:latin typeface="Times New Roman" panose="02020603050405020304" pitchFamily="18" charset="0"/>
                  <a:ea typeface="Montserrat"/>
                  <a:cs typeface="Times New Roman" panose="02020603050405020304" pitchFamily="18" charset="0"/>
                  <a:sym typeface="Montserrat"/>
                </a:endParaRPr>
              </a:p>
            </p:txBody>
          </p:sp>
          <p:sp>
            <p:nvSpPr>
              <p:cNvPr id="1651" name="Google Shape;1651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2" name="Google Shape;1652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53" name="Google Shape;1653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Gấp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giấy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hình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bông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hoa</a:t>
                </a:r>
                <a:endParaRPr sz="2800" kern="0" dirty="0">
                  <a:solidFill>
                    <a:srgbClr val="434343"/>
                  </a:solidFill>
                  <a:latin typeface="Times New Roman" panose="02020603050405020304" pitchFamily="18" charset="0"/>
                  <a:ea typeface="Montserrat"/>
                  <a:cs typeface="Times New Roman" panose="02020603050405020304" pitchFamily="18" charset="0"/>
                  <a:sym typeface="Montserrat"/>
                </a:endParaRPr>
              </a:p>
            </p:txBody>
          </p:sp>
          <p:sp>
            <p:nvSpPr>
              <p:cNvPr id="1654" name="Google Shape;1654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5" name="Google Shape;1655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56" name="Google Shape;1656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Đọc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và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chuẩn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bị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bài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tiếp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theo</a:t>
                </a:r>
                <a:endParaRPr sz="2800" kern="0" dirty="0">
                  <a:solidFill>
                    <a:srgbClr val="434343"/>
                  </a:solidFill>
                  <a:latin typeface="Times New Roman" panose="02020603050405020304" pitchFamily="18" charset="0"/>
                  <a:ea typeface="Montserrat"/>
                  <a:cs typeface="Times New Roman" panose="02020603050405020304" pitchFamily="18" charset="0"/>
                  <a:sym typeface="Montserrat"/>
                </a:endParaRPr>
              </a:p>
            </p:txBody>
          </p:sp>
          <p:sp>
            <p:nvSpPr>
              <p:cNvPr id="1657" name="Google Shape;1657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8" name="Google Shape;1658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59" name="Google Shape;1659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Học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thuộc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lý</a:t>
                </a:r>
                <a:r>
                  <a:rPr lang="en-US" sz="2800" kern="0" dirty="0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 </a:t>
                </a:r>
                <a:r>
                  <a:rPr lang="en-US" sz="2800" kern="0" dirty="0" err="1" smtClean="0">
                    <a:solidFill>
                      <a:srgbClr val="434343"/>
                    </a:solidFill>
                    <a:latin typeface="Times New Roman" panose="02020603050405020304" pitchFamily="18" charset="0"/>
                    <a:ea typeface="Montserrat"/>
                    <a:cs typeface="Times New Roman" panose="02020603050405020304" pitchFamily="18" charset="0"/>
                    <a:sym typeface="Montserrat"/>
                  </a:rPr>
                  <a:t>thuyết</a:t>
                </a:r>
                <a:endParaRPr sz="2800" kern="0" dirty="0">
                  <a:solidFill>
                    <a:srgbClr val="434343"/>
                  </a:solidFill>
                  <a:latin typeface="Times New Roman" panose="02020603050405020304" pitchFamily="18" charset="0"/>
                  <a:ea typeface="Montserrat"/>
                  <a:cs typeface="Times New Roman" panose="02020603050405020304" pitchFamily="18" charset="0"/>
                  <a:sym typeface="Montserrat"/>
                </a:endParaRPr>
              </a:p>
            </p:txBody>
          </p:sp>
          <p:sp>
            <p:nvSpPr>
              <p:cNvPr id="1660" name="Google Shape;1660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96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6622474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1529" y="888408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Đ hay S?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8839" y="3733800"/>
            <a:ext cx="118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8838" y="3733800"/>
            <a:ext cx="1494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6698674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3357" y="888408"/>
            <a:ext cx="6582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Đ hay S 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8838" y="3733800"/>
            <a:ext cx="1494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452" y="787077"/>
            <a:ext cx="5403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Đ hay S?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0" y="1"/>
            <a:ext cx="1200151" cy="1025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8839" y="3733800"/>
            <a:ext cx="118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5336" y="13998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4019" y="139987"/>
            <a:ext cx="5403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Đ hay S?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190500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3602" y="2098126"/>
            <a:ext cx="118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808848"/>
            <a:ext cx="5403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Đ hay S?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89560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372600" y="0"/>
            <a:ext cx="1400834" cy="1196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0300" y="3075710"/>
            <a:ext cx="118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7&quot;/&gt;&lt;/object&gt;&lt;object type=&quot;3&quot; unique_id=&quot;10007&quot;&gt;&lt;property id=&quot;20148&quot; value=&quot;5&quot;/&gt;&lt;property id=&quot;20300&quot; value=&quot;Slide 5&quot;/&gt;&lt;property id=&quot;20307&quot; value=&quot;266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61&quot;/&gt;&lt;/object&gt;&lt;object type=&quot;3&quot; unique_id=&quot;10013&quot;&gt;&lt;property id=&quot;20148&quot; value=&quot;5&quot;/&gt;&lt;property id=&quot;20300&quot; value=&quot;Slide 11&quot;/&gt;&lt;property id=&quot;20307&quot; value=&quot;260&quot;/&gt;&lt;/object&gt;&lt;object type=&quot;3&quot; unique_id=&quot;10014&quot;&gt;&lt;property id=&quot;20148&quot; value=&quot;5&quot;/&gt;&lt;property id=&quot;20300&quot; value=&quot;Slide 12&quot;/&gt;&lt;property id=&quot;20307&quot; value=&quot;259&quot;/&gt;&lt;/object&gt;&lt;object type=&quot;3&quot; unique_id=&quot;10057&quot;&gt;&lt;property id=&quot;20148&quot; value=&quot;5&quot;/&gt;&lt;property id=&quot;20300&quot; value=&quot;Slide 13&quot;/&gt;&lt;property id=&quot;20307&quot; value=&quot;268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494</Words>
  <Application>Microsoft Office PowerPoint</Application>
  <PresentationFormat>Widescreen</PresentationFormat>
  <Paragraphs>62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Helvetica Neue</vt:lpstr>
      <vt:lpstr>Montserrat</vt:lpstr>
      <vt:lpstr>Muli</vt:lpstr>
      <vt:lpstr>Nixie One</vt:lpstr>
      <vt:lpstr>Times New Roman</vt:lpstr>
      <vt:lpstr>Office Theme</vt:lpstr>
      <vt:lpstr>1_Office Theme</vt:lpstr>
      <vt:lpstr>10_Office Theme</vt:lpstr>
      <vt:lpstr>Imogen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117</cp:revision>
  <dcterms:created xsi:type="dcterms:W3CDTF">2020-08-06T14:08:06Z</dcterms:created>
  <dcterms:modified xsi:type="dcterms:W3CDTF">2021-12-24T02:50:26Z</dcterms:modified>
</cp:coreProperties>
</file>