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7" r:id="rId3"/>
    <p:sldId id="356" r:id="rId4"/>
    <p:sldId id="357" r:id="rId5"/>
    <p:sldId id="358" r:id="rId6"/>
    <p:sldId id="359" r:id="rId7"/>
    <p:sldId id="372" r:id="rId8"/>
    <p:sldId id="379" r:id="rId9"/>
    <p:sldId id="375" r:id="rId10"/>
    <p:sldId id="376" r:id="rId11"/>
    <p:sldId id="377" r:id="rId12"/>
    <p:sldId id="378" r:id="rId13"/>
    <p:sldId id="380" r:id="rId14"/>
    <p:sldId id="361" r:id="rId15"/>
    <p:sldId id="381" r:id="rId16"/>
    <p:sldId id="363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74" autoAdjust="0"/>
  </p:normalViewPr>
  <p:slideViewPr>
    <p:cSldViewPr>
      <p:cViewPr>
        <p:scale>
          <a:sx n="38" d="100"/>
          <a:sy n="38" d="100"/>
        </p:scale>
        <p:origin x="-372" y="10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Thứ Tư 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94037" y="3719346"/>
            <a:ext cx="1923455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3: PHƯƠNG TRÌNH VÀ HỆ PHƯƠNG TRÌNH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896431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2345771" y="7091767"/>
            <a:ext cx="2022141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Luyện</a:t>
            </a:r>
            <a:r>
              <a:rPr lang="en-US" sz="44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44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44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VÀ HỆ PHƯƠNG TRÌNH BẬC NHẤT NHIỀU ẨN</a:t>
            </a:r>
            <a:endParaRPr lang="en-US" sz="44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6961968" cy="960327"/>
              <a:chOff x="739068" y="1515168"/>
              <a:chExt cx="6961968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42661" y="3327176"/>
                <a:ext cx="21284839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+7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𝑀𝑆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khoa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−580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𝑉𝑁𝑋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phím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61" y="3327176"/>
                <a:ext cx="21284839" cy="3157403"/>
              </a:xfrm>
              <a:prstGeom prst="rect">
                <a:avLst/>
              </a:prstGeom>
              <a:blipFill>
                <a:blip r:embed="rId2"/>
                <a:stretch>
                  <a:fillRect b="-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38400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MENU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1851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31052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8294" y="7315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25536" y="7333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78987" y="7333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05770" y="7378844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32553" y="7396811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86004" y="7406553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29543" y="7414778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0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1939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1052" y="9220200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8294" y="9238167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88474" y="926122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02415" y="9261222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584753" y="9276844"/>
            <a:ext cx="144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12633" y="3595088"/>
                <a:ext cx="15804167" cy="652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(≈0,05)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−48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(≈−1,17)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≈0,05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≈−1,17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b="1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(ý b tương tự)</a:t>
                </a:r>
                <a:endParaRPr lang="en-US" sz="3600" b="1" dirty="0">
                  <a:effectLst/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3595088"/>
                <a:ext cx="15804167" cy="6525825"/>
              </a:xfrm>
              <a:prstGeom prst="rect">
                <a:avLst/>
              </a:prstGeom>
              <a:blipFill rotWithShape="1">
                <a:blip r:embed="rId2"/>
                <a:stretch>
                  <a:fillRect t="-1869" b="-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38400" y="3344466"/>
                <a:ext cx="18821400" cy="395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𝑀𝑆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dẫn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khoa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CASIO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−580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𝑉𝑁𝑋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phím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344466"/>
                <a:ext cx="18821400" cy="3956917"/>
              </a:xfrm>
              <a:prstGeom prst="rect">
                <a:avLst/>
              </a:prstGeom>
              <a:blipFill>
                <a:blip r:embed="rId2"/>
                <a:stretch>
                  <a:fillRect b="-5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38400" y="7543800"/>
            <a:ext cx="20345400" cy="510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84391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47601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10811" y="769067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061036" y="1057432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0897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974814" y="776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958731" y="7724959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887348" y="775108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815965" y="775108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775356" y="776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84391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47601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928228" y="9228495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956297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902896" y="9246533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948689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46733" y="9201423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6993332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915266" y="9221568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37200" y="9189031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01808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45103" y="1074827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45645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90517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961180" y="1065640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91602" y="10628604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06342" y="7708716"/>
            <a:ext cx="1699495" cy="113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123939" y="10656406"/>
            <a:ext cx="1699495" cy="1100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9041112" y="10656406"/>
            <a:ext cx="1573649" cy="1102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=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1905000"/>
            <a:ext cx="22136901" cy="112014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12633" y="2277740"/>
                <a:ext cx="16947167" cy="916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(≈0,22)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131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(≈1,30)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101</m:t>
                                  </m:r>
                                </m:den>
                              </m:f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(≈−0,39)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≈0,22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≈1,30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≈−0,39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33" y="2277740"/>
                <a:ext cx="16947167" cy="9160521"/>
              </a:xfrm>
              <a:prstGeom prst="rect">
                <a:avLst/>
              </a:prstGeom>
              <a:blipFill>
                <a:blip r:embed="rId2"/>
                <a:stretch>
                  <a:fillRect t="-1398" r="-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8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362200"/>
            <a:ext cx="23391942" cy="97536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1637411"/>
            <a:chOff x="739068" y="1515168"/>
            <a:chExt cx="9473319" cy="163762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637624"/>
              <a:chOff x="739068" y="1515168"/>
              <a:chExt cx="8177919" cy="163762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1446738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HOẠT ĐỘNG THEO NHÓM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190476" y="4147430"/>
            <a:ext cx="652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415" y="5029200"/>
            <a:ext cx="23981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1: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73655"/>
              </p:ext>
            </p:extLst>
          </p:nvPr>
        </p:nvGraphicFramePr>
        <p:xfrm>
          <a:off x="4389538" y="5100650"/>
          <a:ext cx="28860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Equation" r:id="rId4" imgW="2886208" imgH="1647945" progId="Equation.DSMT4">
                  <p:embed/>
                </p:oleObj>
              </mc:Choice>
              <mc:Fallback>
                <p:oleObj name="Equation" r:id="rId4" imgW="2886208" imgH="16479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9538" y="5100650"/>
                        <a:ext cx="2886075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91415" y="7086600"/>
            <a:ext cx="21233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2: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16513"/>
              </p:ext>
            </p:extLst>
          </p:nvPr>
        </p:nvGraphicFramePr>
        <p:xfrm>
          <a:off x="4389538" y="7396571"/>
          <a:ext cx="28860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Equation" r:id="rId6" imgW="2886208" imgH="1666840" progId="Equation.DSMT4">
                  <p:embed/>
                </p:oleObj>
              </mc:Choice>
              <mc:Fallback>
                <p:oleObj name="Equation" r:id="rId6" imgW="2886208" imgH="1666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9538" y="7396571"/>
                        <a:ext cx="288607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1415" y="9067800"/>
            <a:ext cx="212338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3: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62831"/>
              </p:ext>
            </p:extLst>
          </p:nvPr>
        </p:nvGraphicFramePr>
        <p:xfrm>
          <a:off x="4369943" y="9147184"/>
          <a:ext cx="280987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name="Equation" r:id="rId8" imgW="2809815" imgH="1819352" progId="Equation.DSMT4">
                  <p:embed/>
                </p:oleObj>
              </mc:Choice>
              <mc:Fallback>
                <p:oleObj name="Equation" r:id="rId8" imgW="2809815" imgH="181935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69943" y="9147184"/>
                        <a:ext cx="2809875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667000"/>
            <a:ext cx="525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ĐÁP SỐ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724400"/>
            <a:ext cx="6553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1: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478454"/>
            <a:ext cx="24630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2: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7543800"/>
            <a:ext cx="24630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Nhóm</a:t>
            </a:r>
            <a:r>
              <a:rPr lang="en-US" dirty="0" smtClean="0"/>
              <a:t> 3: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456218" y="5603278"/>
                <a:ext cx="6189066" cy="1579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18" y="5603278"/>
                <a:ext cx="6189066" cy="15791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43600" y="8251686"/>
                <a:ext cx="599510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)=(1;−2;1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8251686"/>
                <a:ext cx="5995102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990600" y="2286000"/>
            <a:ext cx="1828800" cy="1219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286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165756"/>
            <a:ext cx="1760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 SGK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629400"/>
            <a:ext cx="155448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963356" y="8313759"/>
                <a:ext cx="4898520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56" y="8313759"/>
                <a:ext cx="4898520" cy="22048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31" y="2827599"/>
                <a:ext cx="24384000" cy="30398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Bài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1: </a:t>
                </a:r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Giải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hệ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ph</a:t>
                </a:r>
                <a:r>
                  <a:rPr lang="vi-VN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ươ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ng </a:t>
                </a:r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trình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b="1" dirty="0" err="1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en-US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altLang="en-US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" y="2827599"/>
                <a:ext cx="24384000" cy="3039801"/>
              </a:xfrm>
              <a:prstGeom prst="rect">
                <a:avLst/>
              </a:prstGeom>
              <a:blipFill>
                <a:blip r:embed="rId3"/>
                <a:stretch>
                  <a:fillRect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97461" y="7010400"/>
            <a:ext cx="22736076" cy="5715000"/>
            <a:chOff x="1205494" y="6947472"/>
            <a:chExt cx="22139783" cy="6539928"/>
          </a:xfrm>
        </p:grpSpPr>
        <p:sp>
          <p:nvSpPr>
            <p:cNvPr id="18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3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5193" y="7890392"/>
                <a:ext cx="22606676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i="1" smtClean="0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&amp;14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−10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=10</m:t>
                              </m:r>
                            </m:e>
                          </m:eqAr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&amp;7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93" y="7890392"/>
                <a:ext cx="22606676" cy="2432910"/>
              </a:xfrm>
              <a:prstGeom prst="rect">
                <a:avLst/>
              </a:prstGeom>
              <a:blipFill>
                <a:blip r:embed="rId4"/>
                <a:stretch>
                  <a:fillRect b="-9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661" y="2705886"/>
                <a:ext cx="23698200" cy="44859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(2a;2b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1" y="2705886"/>
                <a:ext cx="23698200" cy="4485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00622" y="7467600"/>
            <a:ext cx="22736076" cy="6605451"/>
            <a:chOff x="1205494" y="6947472"/>
            <a:chExt cx="22139783" cy="6539928"/>
          </a:xfrm>
        </p:grpSpPr>
        <p:sp>
          <p:nvSpPr>
            <p:cNvPr id="15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7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37174" y="7658060"/>
                <a:ext cx="15189026" cy="6252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+2.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174" y="7658060"/>
                <a:ext cx="15189026" cy="6252609"/>
              </a:xfrm>
              <a:prstGeom prst="rect">
                <a:avLst/>
              </a:prstGeom>
              <a:blipFill>
                <a:blip r:embed="rId4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60816" y="3124200"/>
            <a:ext cx="22736076" cy="10858887"/>
            <a:chOff x="1205494" y="6947472"/>
            <a:chExt cx="22139783" cy="6539928"/>
          </a:xfrm>
        </p:grpSpPr>
        <p:sp>
          <p:nvSpPr>
            <p:cNvPr id="15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7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95606" y="5943600"/>
                <a:ext cx="15470698" cy="5511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&amp;3.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606" y="5943600"/>
                <a:ext cx="15470698" cy="5511124"/>
              </a:xfrm>
              <a:prstGeom prst="rect">
                <a:avLst/>
              </a:prstGeom>
              <a:blipFill rotWithShape="1">
                <a:blip r:embed="rId3"/>
                <a:stretch>
                  <a:fillRect l="-1576" t="-46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381000" y="3030198"/>
            <a:ext cx="23698200" cy="319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17800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04577" y="6220756"/>
            <a:ext cx="22736076" cy="6840875"/>
            <a:chOff x="1205494" y="6947472"/>
            <a:chExt cx="22139783" cy="6539928"/>
          </a:xfrm>
        </p:grpSpPr>
        <p:sp>
          <p:nvSpPr>
            <p:cNvPr id="23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5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85063" y="6964460"/>
                <a:ext cx="17279537" cy="3691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(đồ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quýt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cam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effectLst/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effectLst/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063" y="6964460"/>
                <a:ext cx="17279537" cy="3691844"/>
              </a:xfrm>
              <a:prstGeom prst="rect">
                <a:avLst/>
              </a:prstGeom>
              <a:blipFill rotWithShape="1">
                <a:blip r:embed="rId3"/>
                <a:stretch>
                  <a:fillRect t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62987" y="9895988"/>
                <a:ext cx="5023490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=17800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=18000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87" y="9895988"/>
                <a:ext cx="5023490" cy="1568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86477" y="9762523"/>
                <a:ext cx="63564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&amp;60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=106800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&amp;84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=126000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477" y="9762523"/>
                <a:ext cx="6356484" cy="15683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363502" y="2080304"/>
            <a:ext cx="22736076" cy="11254695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415665" y="5453562"/>
            <a:ext cx="171450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935200" y="6066680"/>
                <a:ext cx="102228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6066680"/>
                <a:ext cx="1022281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415665" y="7412173"/>
            <a:ext cx="168401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800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1400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72236" y="3113948"/>
                <a:ext cx="12192000" cy="3044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=19200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=17800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&amp;10.800+7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=17800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=800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=1400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236" y="3113948"/>
                <a:ext cx="12192000" cy="30444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1752600"/>
                <a:ext cx="23698200" cy="59337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4: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5a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68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23698200" cy="5933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800622" y="8305800"/>
            <a:ext cx="22736076" cy="5715000"/>
            <a:chOff x="1205494" y="6947472"/>
            <a:chExt cx="22139783" cy="6539928"/>
          </a:xfrm>
        </p:grpSpPr>
        <p:sp>
          <p:nvSpPr>
            <p:cNvPr id="5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76801" y="9372600"/>
                <a:ext cx="49530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9372600"/>
                <a:ext cx="4953000" cy="22048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12384" y="9366069"/>
                <a:ext cx="10873425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</m:e>
                          </m:eqAr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384" y="9366069"/>
                <a:ext cx="10873425" cy="220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685800" y="2057400"/>
            <a:ext cx="22736076" cy="10668000"/>
            <a:chOff x="1205494" y="6947472"/>
            <a:chExt cx="22139783" cy="6539928"/>
          </a:xfrm>
        </p:grpSpPr>
        <p:sp>
          <p:nvSpPr>
            <p:cNvPr id="3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48000" y="3642985"/>
                <a:ext cx="15240000" cy="4317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&amp;3.1+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&amp;1+3.1+2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42985"/>
                <a:ext cx="15240000" cy="4317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5450" y="8382000"/>
                <a:ext cx="1907394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i="1" dirty="0" err="1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i="1" dirty="0" err="1" smtClean="0">
                        <a:latin typeface="Cambria Math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)=(1;1;2)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450" y="8382000"/>
                <a:ext cx="19073949" cy="754053"/>
              </a:xfrm>
              <a:prstGeom prst="rect">
                <a:avLst/>
              </a:prstGeom>
              <a:blipFill rotWithShape="1">
                <a:blip r:embed="rId3"/>
                <a:stretch>
                  <a:fillRect l="-1279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1752600"/>
                <a:ext cx="23698200" cy="9906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b="1" u="sng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b="1" u="sng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b="1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túi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0" algn="ctr"/>
                <a:r>
                  <a:rPr lang="en-US" dirty="0" smtClean="0">
                    <a:solidFill>
                      <a:schemeClr val="tx1"/>
                    </a:solidFill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+7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=−8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dirty="0" smtClean="0">
                    <a:solidFill>
                      <a:schemeClr val="tx1"/>
                    </a:solidFill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dirty="0" smtClean="0">
                    <a:solidFill>
                      <a:schemeClr val="tx1"/>
                    </a:solidFill>
                  </a:rPr>
                  <a:t>         c.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=−5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dirty="0" smtClean="0">
                    <a:solidFill>
                      <a:schemeClr val="tx1"/>
                    </a:solidFill>
                  </a:rPr>
                  <a:t>     d.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=−3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0" algn="ctr"/>
                <a:endParaRPr lang="en-US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23698200" cy="9906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4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4869</TotalTime>
  <Words>1859</Words>
  <Application>Microsoft Office PowerPoint</Application>
  <PresentationFormat>Custom</PresentationFormat>
  <Paragraphs>179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490</cp:revision>
  <dcterms:created xsi:type="dcterms:W3CDTF">2013-08-31T11:42:51Z</dcterms:created>
  <dcterms:modified xsi:type="dcterms:W3CDTF">2021-09-01T12:39:31Z</dcterms:modified>
</cp:coreProperties>
</file>