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84" r:id="rId2"/>
    <p:sldId id="382" r:id="rId3"/>
    <p:sldId id="365" r:id="rId4"/>
    <p:sldId id="367" r:id="rId5"/>
    <p:sldId id="348" r:id="rId6"/>
    <p:sldId id="349" r:id="rId7"/>
    <p:sldId id="352" r:id="rId8"/>
    <p:sldId id="364" r:id="rId9"/>
    <p:sldId id="353" r:id="rId10"/>
    <p:sldId id="347" r:id="rId11"/>
    <p:sldId id="354" r:id="rId12"/>
    <p:sldId id="380" r:id="rId13"/>
    <p:sldId id="355" r:id="rId14"/>
    <p:sldId id="387" r:id="rId15"/>
    <p:sldId id="381" r:id="rId16"/>
    <p:sldId id="358" r:id="rId17"/>
    <p:sldId id="368" r:id="rId18"/>
    <p:sldId id="386" r:id="rId19"/>
    <p:sldId id="385" r:id="rId20"/>
    <p:sldId id="374" r:id="rId21"/>
    <p:sldId id="34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0000FF"/>
    <a:srgbClr val="9900CC"/>
    <a:srgbClr val="FF0000"/>
    <a:srgbClr val="000000"/>
    <a:srgbClr val="FFFF00"/>
    <a:srgbClr val="E55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434" autoAdjust="0"/>
  </p:normalViewPr>
  <p:slideViewPr>
    <p:cSldViewPr>
      <p:cViewPr varScale="1">
        <p:scale>
          <a:sx n="85" d="100"/>
          <a:sy n="85" d="100"/>
        </p:scale>
        <p:origin x="22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4396E-29D8-4827-8EB7-A47C755C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2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48A52D-3961-41F9-8DBD-A46449C49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8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0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97307D-0979-46CD-AD12-70C42756F80B}" type="slidenum">
              <a:rPr lang="en-US"/>
              <a:pPr>
                <a:spcBef>
                  <a:spcPct val="0"/>
                </a:spcBef>
              </a:pPr>
              <a:t>5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3F5BA6-8959-438C-8361-DDEC5F5C5747}" type="slidenum">
              <a:rPr lang="en-US"/>
              <a:pPr>
                <a:spcBef>
                  <a:spcPct val="0"/>
                </a:spcBef>
              </a:pPr>
              <a:t>6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4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1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E833B-6E9C-4354-9A7C-9F2FAC62FEB1}" type="slidenum">
              <a:rPr lang="en-US"/>
              <a:pPr/>
              <a:t>17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5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EABBF-73E7-4A12-8906-CA3BD1730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E2D75-D814-4806-AC38-25E1818B3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FADD0-A464-4D10-9A12-D272DD8D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5BDAB-B399-41CA-8845-7D389D53D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3247C1-FBCB-47F8-9EF9-2577F2BCA2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74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2796-CC8D-4858-BF32-C447A830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0289A-3268-491E-8670-CB3DF316A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686E-E5A9-4EC4-B0C0-5DE37116A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D597-4A9C-4E1A-A9C8-2043CE66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23629-D73F-4563-BBB9-1EC9074E7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26E2E-3B74-40A7-AC08-E0AB331D6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0D3F7-F45B-453D-BB75-D5E935683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46A-AA60-4069-880C-85DAC39BC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414879-3E27-45D8-A612-D13E99943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1" y="75168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4908550" y="24638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4940300" y="2203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50101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5137150" y="1720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5295900" y="15176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5486400" y="1339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5695950" y="1200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5937250" y="1079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6184900" y="10223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0" name="Oval 12"/>
          <p:cNvSpPr>
            <a:spLocks noChangeArrowheads="1"/>
          </p:cNvSpPr>
          <p:nvPr/>
        </p:nvSpPr>
        <p:spPr bwMode="auto">
          <a:xfrm>
            <a:off x="6429375" y="11652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1" name="Oval 13"/>
          <p:cNvSpPr>
            <a:spLocks noChangeArrowheads="1"/>
          </p:cNvSpPr>
          <p:nvPr/>
        </p:nvSpPr>
        <p:spPr bwMode="auto">
          <a:xfrm>
            <a:off x="6696075" y="10287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2" name="Oval 14"/>
          <p:cNvSpPr>
            <a:spLocks noChangeArrowheads="1"/>
          </p:cNvSpPr>
          <p:nvPr/>
        </p:nvSpPr>
        <p:spPr bwMode="auto">
          <a:xfrm>
            <a:off x="6956425" y="10826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7191375" y="1212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4" name="Oval 16"/>
          <p:cNvSpPr>
            <a:spLocks noChangeArrowheads="1"/>
          </p:cNvSpPr>
          <p:nvPr/>
        </p:nvSpPr>
        <p:spPr bwMode="auto">
          <a:xfrm>
            <a:off x="7413625" y="13493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5" name="Oval 17"/>
          <p:cNvSpPr>
            <a:spLocks noChangeArrowheads="1"/>
          </p:cNvSpPr>
          <p:nvPr/>
        </p:nvSpPr>
        <p:spPr bwMode="auto">
          <a:xfrm>
            <a:off x="7588250" y="15208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auto">
          <a:xfrm>
            <a:off x="7743825" y="17272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7" name="Oval 19"/>
          <p:cNvSpPr>
            <a:spLocks noChangeArrowheads="1"/>
          </p:cNvSpPr>
          <p:nvPr/>
        </p:nvSpPr>
        <p:spPr bwMode="auto">
          <a:xfrm>
            <a:off x="78676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8" name="Oval 20"/>
          <p:cNvSpPr>
            <a:spLocks noChangeArrowheads="1"/>
          </p:cNvSpPr>
          <p:nvPr/>
        </p:nvSpPr>
        <p:spPr bwMode="auto">
          <a:xfrm>
            <a:off x="7931150" y="2216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9" name="Oval 21"/>
          <p:cNvSpPr>
            <a:spLocks noChangeArrowheads="1"/>
          </p:cNvSpPr>
          <p:nvPr/>
        </p:nvSpPr>
        <p:spPr bwMode="auto">
          <a:xfrm>
            <a:off x="7962900" y="2476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0" name="Oval 22"/>
          <p:cNvSpPr>
            <a:spLocks noChangeArrowheads="1"/>
          </p:cNvSpPr>
          <p:nvPr/>
        </p:nvSpPr>
        <p:spPr bwMode="auto">
          <a:xfrm>
            <a:off x="7681913" y="24955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1" name="Oval 23"/>
          <p:cNvSpPr>
            <a:spLocks noChangeArrowheads="1"/>
          </p:cNvSpPr>
          <p:nvPr/>
        </p:nvSpPr>
        <p:spPr bwMode="auto">
          <a:xfrm>
            <a:off x="7653338" y="229076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2" name="Oval 24"/>
          <p:cNvSpPr>
            <a:spLocks noChangeArrowheads="1"/>
          </p:cNvSpPr>
          <p:nvPr/>
        </p:nvSpPr>
        <p:spPr bwMode="auto">
          <a:xfrm>
            <a:off x="7591425" y="2085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3" name="Oval 25"/>
          <p:cNvSpPr>
            <a:spLocks noChangeArrowheads="1"/>
          </p:cNvSpPr>
          <p:nvPr/>
        </p:nvSpPr>
        <p:spPr bwMode="auto">
          <a:xfrm>
            <a:off x="7505700" y="189071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4" name="Oval 26"/>
          <p:cNvSpPr>
            <a:spLocks noChangeArrowheads="1"/>
          </p:cNvSpPr>
          <p:nvPr/>
        </p:nvSpPr>
        <p:spPr bwMode="auto">
          <a:xfrm>
            <a:off x="7386638" y="17240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5" name="Oval 27"/>
          <p:cNvSpPr>
            <a:spLocks noChangeArrowheads="1"/>
          </p:cNvSpPr>
          <p:nvPr/>
        </p:nvSpPr>
        <p:spPr bwMode="auto">
          <a:xfrm>
            <a:off x="7229475" y="158591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6" name="Oval 28"/>
          <p:cNvSpPr>
            <a:spLocks noChangeArrowheads="1"/>
          </p:cNvSpPr>
          <p:nvPr/>
        </p:nvSpPr>
        <p:spPr bwMode="auto">
          <a:xfrm>
            <a:off x="7053263" y="14668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7" name="Oval 29"/>
          <p:cNvSpPr>
            <a:spLocks noChangeArrowheads="1"/>
          </p:cNvSpPr>
          <p:nvPr/>
        </p:nvSpPr>
        <p:spPr bwMode="auto">
          <a:xfrm>
            <a:off x="6881813" y="13811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8" name="Oval 30"/>
          <p:cNvSpPr>
            <a:spLocks noChangeArrowheads="1"/>
          </p:cNvSpPr>
          <p:nvPr/>
        </p:nvSpPr>
        <p:spPr bwMode="auto">
          <a:xfrm>
            <a:off x="6662738" y="133350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9" name="Oval 31"/>
          <p:cNvSpPr>
            <a:spLocks noChangeArrowheads="1"/>
          </p:cNvSpPr>
          <p:nvPr/>
        </p:nvSpPr>
        <p:spPr bwMode="auto">
          <a:xfrm>
            <a:off x="6434138" y="1171575"/>
            <a:ext cx="219075" cy="2190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68640" name="Oval 32"/>
          <p:cNvSpPr>
            <a:spLocks noChangeArrowheads="1"/>
          </p:cNvSpPr>
          <p:nvPr/>
        </p:nvSpPr>
        <p:spPr bwMode="auto">
          <a:xfrm>
            <a:off x="6253163" y="1323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1" name="Oval 33"/>
          <p:cNvSpPr>
            <a:spLocks noChangeArrowheads="1"/>
          </p:cNvSpPr>
          <p:nvPr/>
        </p:nvSpPr>
        <p:spPr bwMode="auto">
          <a:xfrm>
            <a:off x="6053138" y="137636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2" name="Oval 34"/>
          <p:cNvSpPr>
            <a:spLocks noChangeArrowheads="1"/>
          </p:cNvSpPr>
          <p:nvPr/>
        </p:nvSpPr>
        <p:spPr bwMode="auto">
          <a:xfrm>
            <a:off x="5853113" y="14620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3" name="Oval 35"/>
          <p:cNvSpPr>
            <a:spLocks noChangeArrowheads="1"/>
          </p:cNvSpPr>
          <p:nvPr/>
        </p:nvSpPr>
        <p:spPr bwMode="auto">
          <a:xfrm>
            <a:off x="5681663" y="15811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4" name="Oval 36"/>
          <p:cNvSpPr>
            <a:spLocks noChangeArrowheads="1"/>
          </p:cNvSpPr>
          <p:nvPr/>
        </p:nvSpPr>
        <p:spPr bwMode="auto">
          <a:xfrm>
            <a:off x="5534025" y="171450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5" name="Oval 37"/>
          <p:cNvSpPr>
            <a:spLocks noChangeArrowheads="1"/>
          </p:cNvSpPr>
          <p:nvPr/>
        </p:nvSpPr>
        <p:spPr bwMode="auto">
          <a:xfrm>
            <a:off x="5410200" y="18811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6" name="Oval 38"/>
          <p:cNvSpPr>
            <a:spLocks noChangeArrowheads="1"/>
          </p:cNvSpPr>
          <p:nvPr/>
        </p:nvSpPr>
        <p:spPr bwMode="auto">
          <a:xfrm>
            <a:off x="5319713" y="20669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7" name="Oval 39"/>
          <p:cNvSpPr>
            <a:spLocks noChangeArrowheads="1"/>
          </p:cNvSpPr>
          <p:nvPr/>
        </p:nvSpPr>
        <p:spPr bwMode="auto">
          <a:xfrm>
            <a:off x="5257800" y="22621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8" name="Oval 40"/>
          <p:cNvSpPr>
            <a:spLocks noChangeArrowheads="1"/>
          </p:cNvSpPr>
          <p:nvPr/>
        </p:nvSpPr>
        <p:spPr bwMode="auto">
          <a:xfrm>
            <a:off x="5233988" y="24860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9" name="Line 41"/>
          <p:cNvSpPr>
            <a:spLocks noChangeShapeType="1"/>
          </p:cNvSpPr>
          <p:nvPr/>
        </p:nvSpPr>
        <p:spPr bwMode="auto">
          <a:xfrm>
            <a:off x="4733925" y="2576513"/>
            <a:ext cx="364331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0" name="Line 42"/>
          <p:cNvSpPr>
            <a:spLocks noChangeShapeType="1"/>
          </p:cNvSpPr>
          <p:nvPr/>
        </p:nvSpPr>
        <p:spPr bwMode="auto">
          <a:xfrm flipH="1">
            <a:off x="6538913" y="838200"/>
            <a:ext cx="4762" cy="17383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1" name="Oval 43"/>
          <p:cNvSpPr>
            <a:spLocks noChangeArrowheads="1"/>
          </p:cNvSpPr>
          <p:nvPr/>
        </p:nvSpPr>
        <p:spPr bwMode="auto">
          <a:xfrm>
            <a:off x="6499225" y="25320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52" name="Text Box 44"/>
          <p:cNvSpPr txBox="1">
            <a:spLocks noChangeArrowheads="1"/>
          </p:cNvSpPr>
          <p:nvPr/>
        </p:nvSpPr>
        <p:spPr bwMode="auto">
          <a:xfrm>
            <a:off x="215900" y="3048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8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lang="en-US" sz="28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3" name="Text Box 45"/>
          <p:cNvSpPr txBox="1">
            <a:spLocks noChangeArrowheads="1"/>
          </p:cNvSpPr>
          <p:nvPr/>
        </p:nvSpPr>
        <p:spPr bwMode="auto">
          <a:xfrm>
            <a:off x="76200" y="838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654" name="Text Box 46"/>
          <p:cNvSpPr txBox="1">
            <a:spLocks noChangeArrowheads="1"/>
          </p:cNvSpPr>
          <p:nvPr/>
        </p:nvSpPr>
        <p:spPr bwMode="auto">
          <a:xfrm>
            <a:off x="2620884" y="838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381000" y="1631950"/>
            <a:ext cx="406241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180. </a:t>
            </a:r>
            <a:endParaRPr lang="vi-VN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6" name="Text Box 48"/>
          <p:cNvSpPr txBox="1">
            <a:spLocks noChangeArrowheads="1"/>
          </p:cNvSpPr>
          <p:nvPr/>
        </p:nvSpPr>
        <p:spPr bwMode="auto">
          <a:xfrm>
            <a:off x="304800" y="3689350"/>
            <a:ext cx="8534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0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180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ghi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vòng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chiều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nhau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thuận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tiện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việc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304800" y="6010275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660" name="Text Box 52"/>
          <p:cNvSpPr txBox="1">
            <a:spLocks noChangeArrowheads="1"/>
          </p:cNvSpPr>
          <p:nvPr/>
        </p:nvSpPr>
        <p:spPr bwMode="auto">
          <a:xfrm>
            <a:off x="304800" y="4908550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2119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 nodeType="clickPar">
                      <p:stCondLst>
                        <p:cond delay="indefinite"/>
                      </p:stCondLst>
                      <p:childTnLst>
                        <p:par>
                          <p:cTn id="3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5" dur="10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9" dur="5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 nodeType="clickPar">
                      <p:stCondLst>
                        <p:cond delay="indefinite"/>
                      </p:stCondLst>
                      <p:childTnLst>
                        <p:par>
                          <p:cTn id="3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4" dur="10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7" dur="indefinite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8" dur="indefinite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0" dur="indefinite"/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1" dur="indefinite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6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9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1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2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6" dur="5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1" grpId="1" animBg="1"/>
      <p:bldP spid="68612" grpId="0" animBg="1"/>
      <p:bldP spid="68612" grpId="1" animBg="1"/>
      <p:bldP spid="68613" grpId="0" animBg="1"/>
      <p:bldP spid="68613" grpId="1" animBg="1"/>
      <p:bldP spid="68614" grpId="0" animBg="1"/>
      <p:bldP spid="68614" grpId="1" animBg="1"/>
      <p:bldP spid="68615" grpId="0" animBg="1"/>
      <p:bldP spid="68615" grpId="1" animBg="1"/>
      <p:bldP spid="68616" grpId="0" animBg="1"/>
      <p:bldP spid="68616" grpId="1" animBg="1"/>
      <p:bldP spid="68617" grpId="0" animBg="1"/>
      <p:bldP spid="68617" grpId="1" animBg="1"/>
      <p:bldP spid="68618" grpId="0" animBg="1"/>
      <p:bldP spid="68618" grpId="1" animBg="1"/>
      <p:bldP spid="68619" grpId="0" animBg="1"/>
      <p:bldP spid="68619" grpId="1" animBg="1"/>
      <p:bldP spid="68620" grpId="0" animBg="1"/>
      <p:bldP spid="68620" grpId="1" animBg="1"/>
      <p:bldP spid="68621" grpId="0" animBg="1"/>
      <p:bldP spid="68621" grpId="1" animBg="1"/>
      <p:bldP spid="68622" grpId="0" animBg="1"/>
      <p:bldP spid="68622" grpId="1" animBg="1"/>
      <p:bldP spid="68623" grpId="0" animBg="1"/>
      <p:bldP spid="68623" grpId="1" animBg="1"/>
      <p:bldP spid="68624" grpId="0" animBg="1"/>
      <p:bldP spid="68624" grpId="1" animBg="1"/>
      <p:bldP spid="68625" grpId="0" animBg="1"/>
      <p:bldP spid="68625" grpId="1" animBg="1"/>
      <p:bldP spid="68626" grpId="0" animBg="1"/>
      <p:bldP spid="68626" grpId="1" animBg="1"/>
      <p:bldP spid="68627" grpId="0" animBg="1"/>
      <p:bldP spid="68627" grpId="1" animBg="1"/>
      <p:bldP spid="68628" grpId="0" animBg="1"/>
      <p:bldP spid="68628" grpId="1" animBg="1"/>
      <p:bldP spid="68629" grpId="0" animBg="1"/>
      <p:bldP spid="68629" grpId="1" animBg="1"/>
      <p:bldP spid="68630" grpId="0" animBg="1"/>
      <p:bldP spid="68630" grpId="1" animBg="1"/>
      <p:bldP spid="68631" grpId="0" animBg="1"/>
      <p:bldP spid="68631" grpId="1" animBg="1"/>
      <p:bldP spid="68632" grpId="0" animBg="1"/>
      <p:bldP spid="68632" grpId="1" animBg="1"/>
      <p:bldP spid="68633" grpId="0" animBg="1"/>
      <p:bldP spid="68633" grpId="1" animBg="1"/>
      <p:bldP spid="68634" grpId="0" animBg="1"/>
      <p:bldP spid="68634" grpId="1" animBg="1"/>
      <p:bldP spid="68635" grpId="0" animBg="1"/>
      <p:bldP spid="68635" grpId="1" animBg="1"/>
      <p:bldP spid="68636" grpId="0" animBg="1"/>
      <p:bldP spid="68636" grpId="1" animBg="1"/>
      <p:bldP spid="68637" grpId="0" animBg="1"/>
      <p:bldP spid="68637" grpId="1" animBg="1"/>
      <p:bldP spid="68638" grpId="0" animBg="1"/>
      <p:bldP spid="68638" grpId="1" animBg="1"/>
      <p:bldP spid="68639" grpId="0" animBg="1"/>
      <p:bldP spid="68639" grpId="1" animBg="1"/>
      <p:bldP spid="68640" grpId="0" animBg="1"/>
      <p:bldP spid="68640" grpId="1" animBg="1"/>
      <p:bldP spid="68641" grpId="0" animBg="1"/>
      <p:bldP spid="68641" grpId="1" animBg="1"/>
      <p:bldP spid="68642" grpId="0" animBg="1"/>
      <p:bldP spid="68642" grpId="1" animBg="1"/>
      <p:bldP spid="68643" grpId="0" animBg="1"/>
      <p:bldP spid="68643" grpId="1" animBg="1"/>
      <p:bldP spid="68644" grpId="0" animBg="1"/>
      <p:bldP spid="68644" grpId="1" animBg="1"/>
      <p:bldP spid="68645" grpId="0" animBg="1"/>
      <p:bldP spid="68645" grpId="1" animBg="1"/>
      <p:bldP spid="68646" grpId="0" animBg="1"/>
      <p:bldP spid="68646" grpId="1" animBg="1"/>
      <p:bldP spid="68647" grpId="0" animBg="1"/>
      <p:bldP spid="68647" grpId="1" animBg="1"/>
      <p:bldP spid="68648" grpId="0" animBg="1"/>
      <p:bldP spid="68648" grpId="1" animBg="1"/>
      <p:bldP spid="68649" grpId="0" animBg="1"/>
      <p:bldP spid="68649" grpId="1" animBg="1"/>
      <p:bldP spid="68650" grpId="0" animBg="1"/>
      <p:bldP spid="68650" grpId="1" animBg="1"/>
      <p:bldP spid="68651" grpId="0" animBg="1"/>
      <p:bldP spid="68651" grpId="1" animBg="1"/>
      <p:bldP spid="68652" grpId="0"/>
      <p:bldP spid="68653" grpId="0"/>
      <p:bldP spid="68654" grpId="0"/>
      <p:bldP spid="68655" grpId="0"/>
      <p:bldP spid="686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641">
            <a:off x="2106789" y="1341394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353">
            <a:off x="5766654" y="1191614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0" y="1143000"/>
            <a:ext cx="776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801176" y="3940348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8.42: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10" y="1279466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99719" y="1945675"/>
            <a:ext cx="2000250" cy="1644239"/>
            <a:chOff x="1956" y="1375"/>
            <a:chExt cx="1260" cy="1166"/>
          </a:xfrm>
        </p:grpSpPr>
        <p:grpSp>
          <p:nvGrpSpPr>
            <p:cNvPr id="19503" name="Group 4"/>
            <p:cNvGrpSpPr>
              <a:grpSpLocks/>
            </p:cNvGrpSpPr>
            <p:nvPr/>
          </p:nvGrpSpPr>
          <p:grpSpPr bwMode="auto">
            <a:xfrm>
              <a:off x="2011" y="1452"/>
              <a:ext cx="1104" cy="841"/>
              <a:chOff x="402" y="558"/>
              <a:chExt cx="1104" cy="841"/>
            </a:xfrm>
          </p:grpSpPr>
          <p:sp>
            <p:nvSpPr>
              <p:cNvPr id="19507" name="Line 5"/>
              <p:cNvSpPr>
                <a:spLocks noChangeShapeType="1"/>
              </p:cNvSpPr>
              <p:nvPr/>
            </p:nvSpPr>
            <p:spPr bwMode="auto">
              <a:xfrm>
                <a:off x="402" y="1389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8" name="Line 6"/>
              <p:cNvSpPr>
                <a:spLocks noChangeShapeType="1"/>
              </p:cNvSpPr>
              <p:nvPr/>
            </p:nvSpPr>
            <p:spPr bwMode="auto">
              <a:xfrm flipV="1">
                <a:off x="402" y="558"/>
                <a:ext cx="308" cy="84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04" name="Text Box 10"/>
            <p:cNvSpPr txBox="1">
              <a:spLocks noChangeArrowheads="1"/>
            </p:cNvSpPr>
            <p:nvPr/>
          </p:nvSpPr>
          <p:spPr bwMode="auto">
            <a:xfrm>
              <a:off x="2093" y="137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5" name="Text Box 11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A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6" name="Text Box 12"/>
            <p:cNvSpPr txBox="1">
              <a:spLocks noChangeArrowheads="1"/>
            </p:cNvSpPr>
            <p:nvPr/>
          </p:nvSpPr>
          <p:spPr bwMode="auto">
            <a:xfrm>
              <a:off x="3072" y="234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n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490" name="Group 27"/>
          <p:cNvGrpSpPr>
            <a:grpSpLocks/>
          </p:cNvGrpSpPr>
          <p:nvPr/>
        </p:nvGrpSpPr>
        <p:grpSpPr bwMode="auto">
          <a:xfrm>
            <a:off x="3139129" y="2060529"/>
            <a:ext cx="2689225" cy="1428487"/>
            <a:chOff x="1289" y="1476"/>
            <a:chExt cx="1694" cy="1013"/>
          </a:xfrm>
        </p:grpSpPr>
        <p:grpSp>
          <p:nvGrpSpPr>
            <p:cNvPr id="19493" name="Group 28"/>
            <p:cNvGrpSpPr>
              <a:grpSpLocks/>
            </p:cNvGrpSpPr>
            <p:nvPr/>
          </p:nvGrpSpPr>
          <p:grpSpPr bwMode="auto">
            <a:xfrm>
              <a:off x="1377" y="1476"/>
              <a:ext cx="1527" cy="788"/>
              <a:chOff x="-232" y="582"/>
              <a:chExt cx="1527" cy="788"/>
            </a:xfrm>
          </p:grpSpPr>
          <p:sp>
            <p:nvSpPr>
              <p:cNvPr id="19497" name="Line 29"/>
              <p:cNvSpPr>
                <a:spLocks noChangeShapeType="1"/>
              </p:cNvSpPr>
              <p:nvPr/>
            </p:nvSpPr>
            <p:spPr bwMode="auto">
              <a:xfrm flipV="1">
                <a:off x="395" y="924"/>
                <a:ext cx="900" cy="4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Line 30"/>
              <p:cNvSpPr>
                <a:spLocks noChangeShapeType="1"/>
              </p:cNvSpPr>
              <p:nvPr/>
            </p:nvSpPr>
            <p:spPr bwMode="auto">
              <a:xfrm flipH="1" flipV="1">
                <a:off x="-232" y="582"/>
                <a:ext cx="634" cy="7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94" name="Text Box 31"/>
            <p:cNvSpPr txBox="1">
              <a:spLocks noChangeArrowheads="1"/>
            </p:cNvSpPr>
            <p:nvPr/>
          </p:nvSpPr>
          <p:spPr bwMode="auto">
            <a:xfrm>
              <a:off x="1289" y="151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95" name="Text Box 32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9496" name="Text Box 33"/>
            <p:cNvSpPr txBox="1">
              <a:spLocks noChangeArrowheads="1"/>
            </p:cNvSpPr>
            <p:nvPr/>
          </p:nvSpPr>
          <p:spPr bwMode="auto">
            <a:xfrm>
              <a:off x="2839" y="183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z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491" name="Text Box 34"/>
              <p:cNvSpPr txBox="1">
                <a:spLocks noChangeArrowheads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vi-V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𝟎𝟖</m:t>
                        </m:r>
                      </m:e>
                      <m:sup>
                        <m:r>
                          <a:rPr lang="vi-V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491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blipFill>
                <a:blip r:embed="rId3"/>
                <a:stretch>
                  <a:fillRect l="-1587" r="-31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92" name="AutoShape 35"/>
          <p:cNvSpPr>
            <a:spLocks noChangeArrowheads="1"/>
          </p:cNvSpPr>
          <p:nvPr/>
        </p:nvSpPr>
        <p:spPr bwMode="auto">
          <a:xfrm rot="1688035">
            <a:off x="3958783" y="2817925"/>
            <a:ext cx="406400" cy="675464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81" name="Group 38"/>
          <p:cNvGrpSpPr>
            <a:grpSpLocks/>
          </p:cNvGrpSpPr>
          <p:nvPr/>
        </p:nvGrpSpPr>
        <p:grpSpPr bwMode="auto">
          <a:xfrm flipH="1">
            <a:off x="6330649" y="1769654"/>
            <a:ext cx="1627188" cy="1735899"/>
            <a:chOff x="1859" y="1332"/>
            <a:chExt cx="1025" cy="1231"/>
          </a:xfrm>
        </p:grpSpPr>
        <p:grpSp>
          <p:nvGrpSpPr>
            <p:cNvPr id="19484" name="Group 39"/>
            <p:cNvGrpSpPr>
              <a:grpSpLocks/>
            </p:cNvGrpSpPr>
            <p:nvPr/>
          </p:nvGrpSpPr>
          <p:grpSpPr bwMode="auto">
            <a:xfrm>
              <a:off x="2011" y="1529"/>
              <a:ext cx="863" cy="832"/>
              <a:chOff x="402" y="635"/>
              <a:chExt cx="863" cy="832"/>
            </a:xfrm>
          </p:grpSpPr>
          <p:sp>
            <p:nvSpPr>
              <p:cNvPr id="19488" name="Line 40"/>
              <p:cNvSpPr>
                <a:spLocks noChangeShapeType="1"/>
              </p:cNvSpPr>
              <p:nvPr/>
            </p:nvSpPr>
            <p:spPr bwMode="auto">
              <a:xfrm>
                <a:off x="402" y="1362"/>
                <a:ext cx="863" cy="1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9" name="Line 41"/>
              <p:cNvSpPr>
                <a:spLocks noChangeShapeType="1"/>
              </p:cNvSpPr>
              <p:nvPr/>
            </p:nvSpPr>
            <p:spPr bwMode="auto">
              <a:xfrm flipV="1">
                <a:off x="402" y="635"/>
                <a:ext cx="152" cy="7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85" name="Text Box 42"/>
            <p:cNvSpPr txBox="1">
              <a:spLocks noChangeArrowheads="1"/>
            </p:cNvSpPr>
            <p:nvPr/>
          </p:nvSpPr>
          <p:spPr bwMode="auto">
            <a:xfrm>
              <a:off x="2021" y="1332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6" name="Text Box 43"/>
            <p:cNvSpPr txBox="1">
              <a:spLocks noChangeArrowheads="1"/>
            </p:cNvSpPr>
            <p:nvPr/>
          </p:nvSpPr>
          <p:spPr bwMode="auto">
            <a:xfrm>
              <a:off x="1859" y="2274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7" name="Text Box 44"/>
            <p:cNvSpPr txBox="1">
              <a:spLocks noChangeArrowheads="1"/>
            </p:cNvSpPr>
            <p:nvPr/>
          </p:nvSpPr>
          <p:spPr bwMode="auto">
            <a:xfrm>
              <a:off x="2740" y="236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y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482" name="Text Box 45"/>
              <p:cNvSpPr txBox="1">
                <a:spLocks noChangeArrowheads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482" name="Text 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blipFill>
                <a:blip r:embed="rId4"/>
                <a:stretch>
                  <a:fillRect l="-2299" r="-114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3" name="AutoShape 46"/>
          <p:cNvSpPr>
            <a:spLocks noChangeArrowheads="1"/>
          </p:cNvSpPr>
          <p:nvPr/>
        </p:nvSpPr>
        <p:spPr bwMode="auto">
          <a:xfrm rot="17365226" flipH="1">
            <a:off x="7619997" y="2617243"/>
            <a:ext cx="358179" cy="781050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4" name="AutoShape 20"/>
          <p:cNvSpPr>
            <a:spLocks noChangeArrowheads="1"/>
          </p:cNvSpPr>
          <p:nvPr/>
        </p:nvSpPr>
        <p:spPr bwMode="auto">
          <a:xfrm rot="4234774">
            <a:off x="1177355" y="2895331"/>
            <a:ext cx="300661" cy="439718"/>
          </a:xfrm>
          <a:custGeom>
            <a:avLst/>
            <a:gdLst>
              <a:gd name="T0" fmla="*/ 6586008 w 21600"/>
              <a:gd name="T1" fmla="*/ 0 h 21600"/>
              <a:gd name="T2" fmla="*/ 2194719 w 21600"/>
              <a:gd name="T3" fmla="*/ 4141135 h 21600"/>
              <a:gd name="T4" fmla="*/ 6586008 w 21600"/>
              <a:gd name="T5" fmla="*/ 0 h 21600"/>
              <a:gd name="T6" fmla="*/ 10977298 w 21600"/>
              <a:gd name="T7" fmla="*/ 4141135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66 w 21600"/>
              <a:gd name="T13" fmla="*/ 0 h 21600"/>
              <a:gd name="T14" fmla="*/ 19534 w 21600"/>
              <a:gd name="T15" fmla="*/ 44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73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3448" r="-149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01" y="4499666"/>
            <a:ext cx="3838575" cy="1962150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2909998" y="6541445"/>
            <a:ext cx="1954189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8.42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690">
            <a:off x="5107607" y="4230837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Nhóm 17"/>
          <p:cNvGrpSpPr/>
          <p:nvPr/>
        </p:nvGrpSpPr>
        <p:grpSpPr>
          <a:xfrm rot="21141348">
            <a:off x="7147262" y="5266503"/>
            <a:ext cx="1959588" cy="684212"/>
            <a:chOff x="2726200" y="5183188"/>
            <a:chExt cx="1959588" cy="684212"/>
          </a:xfrm>
        </p:grpSpPr>
        <p:cxnSp>
          <p:nvCxnSpPr>
            <p:cNvPr id="10" name="Đường nối Thẳng 9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Đường nối Thẳng 13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Nhóm 42"/>
          <p:cNvGrpSpPr/>
          <p:nvPr/>
        </p:nvGrpSpPr>
        <p:grpSpPr>
          <a:xfrm>
            <a:off x="2690944" y="5198546"/>
            <a:ext cx="1959588" cy="684212"/>
            <a:chOff x="2726200" y="5183188"/>
            <a:chExt cx="1959588" cy="684212"/>
          </a:xfrm>
        </p:grpSpPr>
        <p:cxnSp>
          <p:nvCxnSpPr>
            <p:cNvPr id="44" name="Đường nối Thẳng 43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Đường nối Thẳng 44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AutoShape 46"/>
          <p:cNvSpPr>
            <a:spLocks noChangeArrowheads="1"/>
          </p:cNvSpPr>
          <p:nvPr/>
        </p:nvSpPr>
        <p:spPr bwMode="auto">
          <a:xfrm rot="3688204" flipH="1">
            <a:off x="7323585" y="5644249"/>
            <a:ext cx="93945" cy="687405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ình chữ nhật 2"/>
              <p:cNvSpPr/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ình chữ nhậ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873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42" grpId="0"/>
      <p:bldP spid="93243" grpId="0"/>
      <p:bldP spid="93244" grpId="0"/>
      <p:bldP spid="19491" grpId="0"/>
      <p:bldP spid="19492" grpId="0" animBg="1"/>
      <p:bldP spid="19482" grpId="0"/>
      <p:bldP spid="19483" grpId="0" animBg="1"/>
      <p:bldP spid="93204" grpId="0" animBg="1"/>
      <p:bldP spid="93205" grpId="0"/>
      <p:bldP spid="7" grpId="0"/>
      <p:bldP spid="46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58" y="4105269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2" y="4067887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63" name="Group 7"/>
          <p:cNvGrpSpPr>
            <a:grpSpLocks/>
          </p:cNvGrpSpPr>
          <p:nvPr/>
        </p:nvGrpSpPr>
        <p:grpSpPr bwMode="auto">
          <a:xfrm flipH="1">
            <a:off x="4849813" y="4740137"/>
            <a:ext cx="2286000" cy="1246326"/>
            <a:chOff x="402" y="450"/>
            <a:chExt cx="1440" cy="912"/>
          </a:xfrm>
        </p:grpSpPr>
        <p:sp>
          <p:nvSpPr>
            <p:cNvPr id="19501" name="Line 8"/>
            <p:cNvSpPr>
              <a:spLocks noChangeShapeType="1"/>
            </p:cNvSpPr>
            <p:nvPr/>
          </p:nvSpPr>
          <p:spPr bwMode="auto">
            <a:xfrm>
              <a:off x="402" y="1362"/>
              <a:ext cx="144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Line 9"/>
            <p:cNvSpPr>
              <a:spLocks noChangeShapeType="1"/>
            </p:cNvSpPr>
            <p:nvPr/>
          </p:nvSpPr>
          <p:spPr bwMode="auto">
            <a:xfrm flipV="1">
              <a:off x="402" y="450"/>
              <a:ext cx="1104" cy="91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116513" y="5967413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7192963" y="6062663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5668963" y="4548188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v</a:t>
            </a: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6053140" y="5575304"/>
            <a:ext cx="1319213" cy="482601"/>
            <a:chOff x="3698" y="1175"/>
            <a:chExt cx="831" cy="3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499" name="Text Box 26"/>
                <p:cNvSpPr txBox="1">
                  <a:spLocks noChangeArrowheads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vi-VN" sz="20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𝒐</m:t>
                            </m:r>
                          </m:sup>
                        </m:sSup>
                      </m:oMath>
                    </m:oMathPara>
                  </a14:m>
                  <a:endParaRPr lang="en-US" sz="2000" b="1" dirty="0">
                    <a:solidFill>
                      <a:srgbClr val="800000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9499" name="Text 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500" name="AutoShape 25"/>
            <p:cNvSpPr>
              <a:spLocks noChangeArrowheads="1"/>
            </p:cNvSpPr>
            <p:nvPr/>
          </p:nvSpPr>
          <p:spPr bwMode="auto">
            <a:xfrm rot="17365226" flipH="1">
              <a:off x="4179" y="1130"/>
              <a:ext cx="171" cy="52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833565" y="4519612"/>
            <a:ext cx="2466975" cy="1817688"/>
            <a:chOff x="1098" y="474"/>
            <a:chExt cx="1554" cy="1289"/>
          </a:xfrm>
        </p:grpSpPr>
        <p:grpSp>
          <p:nvGrpSpPr>
            <p:cNvPr id="19490" name="Group 27"/>
            <p:cNvGrpSpPr>
              <a:grpSpLocks/>
            </p:cNvGrpSpPr>
            <p:nvPr/>
          </p:nvGrpSpPr>
          <p:grpSpPr bwMode="auto">
            <a:xfrm>
              <a:off x="1152" y="474"/>
              <a:ext cx="1500" cy="1289"/>
              <a:chOff x="1956" y="1200"/>
              <a:chExt cx="1500" cy="1289"/>
            </a:xfrm>
          </p:grpSpPr>
          <p:grpSp>
            <p:nvGrpSpPr>
              <p:cNvPr id="19493" name="Group 28"/>
              <p:cNvGrpSpPr>
                <a:grpSpLocks/>
              </p:cNvGrpSpPr>
              <p:nvPr/>
            </p:nvGrpSpPr>
            <p:grpSpPr bwMode="auto">
              <a:xfrm>
                <a:off x="2011" y="1344"/>
                <a:ext cx="1440" cy="912"/>
                <a:chOff x="402" y="450"/>
                <a:chExt cx="1440" cy="912"/>
              </a:xfrm>
            </p:grpSpPr>
            <p:sp>
              <p:nvSpPr>
                <p:cNvPr id="19497" name="Line 29"/>
                <p:cNvSpPr>
                  <a:spLocks noChangeShapeType="1"/>
                </p:cNvSpPr>
                <p:nvPr/>
              </p:nvSpPr>
              <p:spPr bwMode="auto">
                <a:xfrm>
                  <a:off x="402" y="1362"/>
                  <a:ext cx="14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02" y="450"/>
                  <a:ext cx="1104" cy="9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94" name="Text Box 31"/>
              <p:cNvSpPr txBox="1">
                <a:spLocks noChangeArrowheads="1"/>
              </p:cNvSpPr>
              <p:nvPr/>
            </p:nvSpPr>
            <p:spPr bwMode="auto">
              <a:xfrm>
                <a:off x="2928" y="1200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19495" name="Text Box 32"/>
              <p:cNvSpPr txBox="1">
                <a:spLocks noChangeArrowheads="1"/>
              </p:cNvSpPr>
              <p:nvPr/>
            </p:nvSpPr>
            <p:spPr bwMode="auto">
              <a:xfrm>
                <a:off x="1956" y="2316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9496" name="Text Box 33"/>
              <p:cNvSpPr txBox="1">
                <a:spLocks noChangeArrowheads="1"/>
              </p:cNvSpPr>
              <p:nvPr/>
            </p:nvSpPr>
            <p:spPr bwMode="auto">
              <a:xfrm>
                <a:off x="3312" y="2304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19492" name="AutoShape 35"/>
            <p:cNvSpPr>
              <a:spLocks noChangeArrowheads="1"/>
            </p:cNvSpPr>
            <p:nvPr/>
          </p:nvSpPr>
          <p:spPr bwMode="auto">
            <a:xfrm rot="4234774">
              <a:off x="1244" y="1234"/>
              <a:ext cx="215" cy="50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</a:t>
            </a:r>
            <a:r>
              <a:rPr lang="en-US" sz="24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0" y="1143000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609600" y="2362200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3455988" y="3382963"/>
            <a:ext cx="2630488" cy="496887"/>
            <a:chOff x="2177" y="2131"/>
            <a:chExt cx="1657" cy="313"/>
          </a:xfrm>
        </p:grpSpPr>
        <p:sp>
          <p:nvSpPr>
            <p:cNvPr id="19474" name="Text Box 62"/>
            <p:cNvSpPr txBox="1">
              <a:spLocks noChangeArrowheads="1"/>
            </p:cNvSpPr>
            <p:nvPr/>
          </p:nvSpPr>
          <p:spPr bwMode="auto">
            <a:xfrm>
              <a:off x="2177" y="2153"/>
              <a:ext cx="16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uIv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475" name="Group 63"/>
            <p:cNvGrpSpPr>
              <a:grpSpLocks/>
            </p:cNvGrpSpPr>
            <p:nvPr/>
          </p:nvGrpSpPr>
          <p:grpSpPr bwMode="auto">
            <a:xfrm>
              <a:off x="2854" y="2131"/>
              <a:ext cx="384" cy="62"/>
              <a:chOff x="2832" y="3264"/>
              <a:chExt cx="288" cy="48"/>
            </a:xfrm>
          </p:grpSpPr>
          <p:sp>
            <p:nvSpPr>
              <p:cNvPr id="19479" name="Line 64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80" name="Line 65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476" name="Group 77"/>
            <p:cNvGrpSpPr>
              <a:grpSpLocks/>
            </p:cNvGrpSpPr>
            <p:nvPr/>
          </p:nvGrpSpPr>
          <p:grpSpPr bwMode="auto">
            <a:xfrm>
              <a:off x="3450" y="2131"/>
              <a:ext cx="384" cy="62"/>
              <a:chOff x="2832" y="3264"/>
              <a:chExt cx="288" cy="48"/>
            </a:xfrm>
          </p:grpSpPr>
          <p:sp>
            <p:nvSpPr>
              <p:cNvPr id="19477" name="Line 78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78" name="Line 79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94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3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5" grpId="0"/>
      <p:bldP spid="93205" grpId="1"/>
      <p:bldP spid="93205" grpId="2"/>
      <p:bldP spid="19464" grpId="0"/>
      <p:bldP spid="19465" grpId="0"/>
      <p:bldP spid="19466" grpId="0"/>
      <p:bldP spid="93242" grpId="0"/>
      <p:bldP spid="93243" grpId="0"/>
      <p:bldP spid="932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33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50" name="Picture 4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685800" y="3505200"/>
            <a:ext cx="8150225" cy="2024063"/>
            <a:chOff x="685800" y="3505200"/>
            <a:chExt cx="8150225" cy="2024063"/>
          </a:xfrm>
        </p:grpSpPr>
        <p:sp>
          <p:nvSpPr>
            <p:cNvPr id="20483" name="Line 6"/>
            <p:cNvSpPr>
              <a:spLocks noChangeShapeType="1"/>
            </p:cNvSpPr>
            <p:nvPr/>
          </p:nvSpPr>
          <p:spPr bwMode="auto">
            <a:xfrm>
              <a:off x="2201863" y="5140325"/>
              <a:ext cx="20574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" name="Line 7"/>
            <p:cNvSpPr>
              <a:spLocks noChangeShapeType="1"/>
            </p:cNvSpPr>
            <p:nvPr/>
          </p:nvSpPr>
          <p:spPr bwMode="auto">
            <a:xfrm flipH="1" flipV="1">
              <a:off x="685800" y="3981449"/>
              <a:ext cx="1516063" cy="115887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762000" y="3611563"/>
              <a:ext cx="2286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486" name="Text Box 9"/>
            <p:cNvSpPr txBox="1">
              <a:spLocks noChangeArrowheads="1"/>
            </p:cNvSpPr>
            <p:nvPr/>
          </p:nvSpPr>
          <p:spPr bwMode="auto">
            <a:xfrm>
              <a:off x="2114550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0487" name="Text Box 10"/>
            <p:cNvSpPr txBox="1">
              <a:spLocks noChangeArrowheads="1"/>
            </p:cNvSpPr>
            <p:nvPr/>
          </p:nvSpPr>
          <p:spPr bwMode="auto">
            <a:xfrm>
              <a:off x="4038600" y="52165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0489" name="Line 43"/>
            <p:cNvSpPr>
              <a:spLocks noChangeShapeType="1"/>
            </p:cNvSpPr>
            <p:nvPr/>
          </p:nvSpPr>
          <p:spPr bwMode="auto">
            <a:xfrm>
              <a:off x="6542088" y="5159375"/>
              <a:ext cx="2038350" cy="95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44"/>
            <p:cNvSpPr>
              <a:spLocks noChangeShapeType="1"/>
            </p:cNvSpPr>
            <p:nvPr/>
          </p:nvSpPr>
          <p:spPr bwMode="auto">
            <a:xfrm flipV="1">
              <a:off x="6542088" y="4028678"/>
              <a:ext cx="1611312" cy="112077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Text Box 45"/>
            <p:cNvSpPr txBox="1">
              <a:spLocks noChangeArrowheads="1"/>
            </p:cNvSpPr>
            <p:nvPr/>
          </p:nvSpPr>
          <p:spPr bwMode="auto">
            <a:xfrm>
              <a:off x="7772400" y="3505200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20492" name="Text Box 46"/>
            <p:cNvSpPr txBox="1">
              <a:spLocks noChangeArrowheads="1"/>
            </p:cNvSpPr>
            <p:nvPr/>
          </p:nvSpPr>
          <p:spPr bwMode="auto">
            <a:xfrm>
              <a:off x="6454775" y="52546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0493" name="Text Box 47"/>
            <p:cNvSpPr txBox="1">
              <a:spLocks noChangeArrowheads="1"/>
            </p:cNvSpPr>
            <p:nvPr/>
          </p:nvSpPr>
          <p:spPr bwMode="auto">
            <a:xfrm>
              <a:off x="8607425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4257" name="Text Box 49"/>
              <p:cNvSpPr txBox="1">
                <a:spLocks noChangeArrowheads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4257" name="Text 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58" name="AutoShape 50"/>
          <p:cNvSpPr>
            <a:spLocks noChangeArrowheads="1"/>
          </p:cNvSpPr>
          <p:nvPr/>
        </p:nvSpPr>
        <p:spPr bwMode="auto">
          <a:xfrm rot="4222570" flipH="1">
            <a:off x="6672761" y="4688430"/>
            <a:ext cx="328217" cy="793337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4259" name="Text Box 51"/>
              <p:cNvSpPr txBox="1">
                <a:spLocks noChangeArrowheads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0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𝟒𝟐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4259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61" name="Arc 53"/>
          <p:cNvSpPr>
            <a:spLocks/>
          </p:cNvSpPr>
          <p:nvPr/>
        </p:nvSpPr>
        <p:spPr bwMode="auto">
          <a:xfrm>
            <a:off x="1857375" y="4648200"/>
            <a:ext cx="795338" cy="490538"/>
          </a:xfrm>
          <a:custGeom>
            <a:avLst/>
            <a:gdLst>
              <a:gd name="T0" fmla="*/ 0 w 39237"/>
              <a:gd name="T1" fmla="*/ 4441265 h 22241"/>
              <a:gd name="T2" fmla="*/ 16117468 w 39237"/>
              <a:gd name="T3" fmla="*/ 10819097 h 22241"/>
              <a:gd name="T4" fmla="*/ 7246643 w 39237"/>
              <a:gd name="T5" fmla="*/ 10507275 h 22241"/>
              <a:gd name="T6" fmla="*/ 0 60000 65536"/>
              <a:gd name="T7" fmla="*/ 0 60000 65536"/>
              <a:gd name="T8" fmla="*/ 0 60000 65536"/>
              <a:gd name="T9" fmla="*/ 0 w 39237"/>
              <a:gd name="T10" fmla="*/ 0 h 22241"/>
              <a:gd name="T11" fmla="*/ 39237 w 39237"/>
              <a:gd name="T12" fmla="*/ 22241 h 222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37" h="22241" fill="none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</a:path>
              <a:path w="39237" h="22241" stroke="0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  <a:lnTo>
                  <a:pt x="17637" y="21600"/>
                </a:lnTo>
                <a:lnTo>
                  <a:pt x="0" y="913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3" name="Rectangle 55"/>
          <p:cNvSpPr>
            <a:spLocks noChangeArrowheads="1"/>
          </p:cNvSpPr>
          <p:nvPr/>
        </p:nvSpPr>
        <p:spPr bwMode="auto">
          <a:xfrm>
            <a:off x="685800" y="762000"/>
            <a:ext cx="7769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1631944" y="2133601"/>
            <a:ext cx="6326189" cy="1101726"/>
            <a:chOff x="1028" y="1344"/>
            <a:chExt cx="3985" cy="694"/>
          </a:xfrm>
        </p:grpSpPr>
        <p:sp>
          <p:nvSpPr>
            <p:cNvPr id="20500" name="Text Box 57"/>
            <p:cNvSpPr txBox="1">
              <a:spLocks noChangeArrowheads="1"/>
            </p:cNvSpPr>
            <p:nvPr/>
          </p:nvSpPr>
          <p:spPr bwMode="auto">
            <a:xfrm>
              <a:off x="1028" y="1359"/>
              <a:ext cx="398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hay  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01" name="Group 76"/>
            <p:cNvGrpSpPr>
              <a:grpSpLocks/>
            </p:cNvGrpSpPr>
            <p:nvPr/>
          </p:nvGrpSpPr>
          <p:grpSpPr bwMode="auto">
            <a:xfrm>
              <a:off x="2134" y="1344"/>
              <a:ext cx="384" cy="62"/>
              <a:chOff x="2832" y="3264"/>
              <a:chExt cx="288" cy="48"/>
            </a:xfrm>
          </p:grpSpPr>
          <p:sp>
            <p:nvSpPr>
              <p:cNvPr id="20511" name="Line 77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2" name="Line 78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2" name="Group 79"/>
            <p:cNvGrpSpPr>
              <a:grpSpLocks/>
            </p:cNvGrpSpPr>
            <p:nvPr/>
          </p:nvGrpSpPr>
          <p:grpSpPr bwMode="auto">
            <a:xfrm>
              <a:off x="2730" y="1344"/>
              <a:ext cx="384" cy="62"/>
              <a:chOff x="2832" y="3264"/>
              <a:chExt cx="288" cy="48"/>
            </a:xfrm>
          </p:grpSpPr>
          <p:sp>
            <p:nvSpPr>
              <p:cNvPr id="20509" name="Line 80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0" name="Line 81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3" name="Group 82"/>
            <p:cNvGrpSpPr>
              <a:grpSpLocks/>
            </p:cNvGrpSpPr>
            <p:nvPr/>
          </p:nvGrpSpPr>
          <p:grpSpPr bwMode="auto">
            <a:xfrm>
              <a:off x="3793" y="1344"/>
              <a:ext cx="384" cy="62"/>
              <a:chOff x="2832" y="3264"/>
              <a:chExt cx="288" cy="48"/>
            </a:xfrm>
          </p:grpSpPr>
          <p:sp>
            <p:nvSpPr>
              <p:cNvPr id="20507" name="Line 83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8" name="Line 84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4" name="Group 85"/>
            <p:cNvGrpSpPr>
              <a:grpSpLocks/>
            </p:cNvGrpSpPr>
            <p:nvPr/>
          </p:nvGrpSpPr>
          <p:grpSpPr bwMode="auto">
            <a:xfrm>
              <a:off x="4389" y="1344"/>
              <a:ext cx="384" cy="62"/>
              <a:chOff x="2832" y="3264"/>
              <a:chExt cx="288" cy="48"/>
            </a:xfrm>
          </p:grpSpPr>
          <p:sp>
            <p:nvSpPr>
              <p:cNvPr id="20505" name="Line 86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6" name="Line 87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AutoShape 50"/>
          <p:cNvSpPr>
            <a:spLocks noChangeArrowheads="1"/>
          </p:cNvSpPr>
          <p:nvPr/>
        </p:nvSpPr>
        <p:spPr bwMode="auto">
          <a:xfrm rot="4222570" flipH="1">
            <a:off x="6657253" y="4731262"/>
            <a:ext cx="248548" cy="756864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6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4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9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57" grpId="0"/>
      <p:bldP spid="94258" grpId="0" animBg="1"/>
      <p:bldP spid="94259" grpId="0"/>
      <p:bldP spid="94261" grpId="0" animBg="1"/>
      <p:bldP spid="94263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92"/>
              <p:cNvSpPr txBox="1">
                <a:spLocks noChangeArrowheads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đo,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sánh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𝟗𝟎</m:t>
                    </m:r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blipFill>
                <a:blip r:embed="rId2"/>
                <a:stretch>
                  <a:fillRect l="-1653" t="-14286" b="-329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68" y="1520069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24" y="4210491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3862">
            <a:off x="884156" y="74603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Nhóm 33"/>
          <p:cNvGrpSpPr/>
          <p:nvPr/>
        </p:nvGrpSpPr>
        <p:grpSpPr>
          <a:xfrm>
            <a:off x="1916131" y="1756582"/>
            <a:ext cx="1902178" cy="1971378"/>
            <a:chOff x="427567" y="2365700"/>
            <a:chExt cx="1902178" cy="1971378"/>
          </a:xfrm>
        </p:grpSpPr>
        <p:grpSp>
          <p:nvGrpSpPr>
            <p:cNvPr id="17" name="Nhóm 16"/>
            <p:cNvGrpSpPr/>
            <p:nvPr/>
          </p:nvGrpSpPr>
          <p:grpSpPr>
            <a:xfrm>
              <a:off x="685800" y="2672246"/>
              <a:ext cx="1371600" cy="1525161"/>
              <a:chOff x="1371600" y="2951589"/>
              <a:chExt cx="1371600" cy="1525161"/>
            </a:xfrm>
          </p:grpSpPr>
          <p:cxnSp>
            <p:nvCxnSpPr>
              <p:cNvPr id="9" name="Đường nối Thẳng 8"/>
              <p:cNvCxnSpPr/>
              <p:nvPr/>
            </p:nvCxnSpPr>
            <p:spPr>
              <a:xfrm>
                <a:off x="1371600" y="2951589"/>
                <a:ext cx="381000" cy="152516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Đường nối Thẳng 13"/>
              <p:cNvCxnSpPr/>
              <p:nvPr/>
            </p:nvCxnSpPr>
            <p:spPr>
              <a:xfrm>
                <a:off x="1371600" y="2964790"/>
                <a:ext cx="1371600" cy="6928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Hình chữ nhật 30"/>
            <p:cNvSpPr/>
            <p:nvPr/>
          </p:nvSpPr>
          <p:spPr>
            <a:xfrm>
              <a:off x="427567" y="2365700"/>
              <a:ext cx="299155" cy="360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Hình chữ nhật 31"/>
            <p:cNvSpPr/>
            <p:nvPr/>
          </p:nvSpPr>
          <p:spPr>
            <a:xfrm rot="10800000" flipV="1">
              <a:off x="1960739" y="3048000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Hình chữ nhật 32"/>
            <p:cNvSpPr/>
            <p:nvPr/>
          </p:nvSpPr>
          <p:spPr>
            <a:xfrm rot="10800000" flipV="1">
              <a:off x="726722" y="4018071"/>
              <a:ext cx="315384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Nhóm 42"/>
          <p:cNvGrpSpPr/>
          <p:nvPr/>
        </p:nvGrpSpPr>
        <p:grpSpPr>
          <a:xfrm>
            <a:off x="5539478" y="1665346"/>
            <a:ext cx="1867607" cy="1971975"/>
            <a:chOff x="4505756" y="1717752"/>
            <a:chExt cx="1867607" cy="1971975"/>
          </a:xfrm>
        </p:grpSpPr>
        <p:sp>
          <p:nvSpPr>
            <p:cNvPr id="35" name="Hình chữ nhật 34"/>
            <p:cNvSpPr/>
            <p:nvPr/>
          </p:nvSpPr>
          <p:spPr>
            <a:xfrm rot="10800000" flipV="1">
              <a:off x="4545941" y="171775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p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Nhóm 37"/>
            <p:cNvGrpSpPr/>
            <p:nvPr/>
          </p:nvGrpSpPr>
          <p:grpSpPr>
            <a:xfrm>
              <a:off x="4505756" y="1842170"/>
              <a:ext cx="1867607" cy="1847557"/>
              <a:chOff x="2804583" y="1721379"/>
              <a:chExt cx="1867607" cy="1847557"/>
            </a:xfrm>
          </p:grpSpPr>
          <p:grpSp>
            <p:nvGrpSpPr>
              <p:cNvPr id="23" name="Nhóm 22"/>
              <p:cNvGrpSpPr/>
              <p:nvPr/>
            </p:nvGrpSpPr>
            <p:grpSpPr>
              <a:xfrm>
                <a:off x="3146072" y="1721379"/>
                <a:ext cx="1404056" cy="1542589"/>
                <a:chOff x="4114800" y="1835668"/>
                <a:chExt cx="1404056" cy="1542589"/>
              </a:xfrm>
            </p:grpSpPr>
            <p:cxnSp>
              <p:nvCxnSpPr>
                <p:cNvPr id="19" name="Đường nối Thẳng 18"/>
                <p:cNvCxnSpPr/>
                <p:nvPr/>
              </p:nvCxnSpPr>
              <p:spPr>
                <a:xfrm>
                  <a:off x="4114800" y="1835668"/>
                  <a:ext cx="0" cy="154258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Đường nối Thẳng 20"/>
                <p:cNvCxnSpPr/>
                <p:nvPr/>
              </p:nvCxnSpPr>
              <p:spPr>
                <a:xfrm>
                  <a:off x="4116210" y="3367708"/>
                  <a:ext cx="1402646" cy="1054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Hình chữ nhật 35"/>
              <p:cNvSpPr/>
              <p:nvPr/>
            </p:nvSpPr>
            <p:spPr>
              <a:xfrm rot="10800000" flipV="1">
                <a:off x="2804583" y="3148287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Hình chữ nhật 36"/>
              <p:cNvSpPr/>
              <p:nvPr/>
            </p:nvSpPr>
            <p:spPr>
              <a:xfrm rot="10800000" flipV="1">
                <a:off x="4303184" y="3249929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q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Nhóm 41"/>
          <p:cNvGrpSpPr/>
          <p:nvPr/>
        </p:nvGrpSpPr>
        <p:grpSpPr>
          <a:xfrm>
            <a:off x="3692877" y="4496444"/>
            <a:ext cx="2368295" cy="1840651"/>
            <a:chOff x="4914547" y="1241102"/>
            <a:chExt cx="2368295" cy="1840651"/>
          </a:xfrm>
        </p:grpSpPr>
        <p:grpSp>
          <p:nvGrpSpPr>
            <p:cNvPr id="30" name="Nhóm 29"/>
            <p:cNvGrpSpPr/>
            <p:nvPr/>
          </p:nvGrpSpPr>
          <p:grpSpPr>
            <a:xfrm>
              <a:off x="5244750" y="1317942"/>
              <a:ext cx="1828800" cy="1448294"/>
              <a:chOff x="3962400" y="1501490"/>
              <a:chExt cx="1828800" cy="1448294"/>
            </a:xfrm>
          </p:grpSpPr>
          <p:cxnSp>
            <p:nvCxnSpPr>
              <p:cNvPr id="24" name="Đường nối Thẳng 23"/>
              <p:cNvCxnSpPr/>
              <p:nvPr/>
            </p:nvCxnSpPr>
            <p:spPr>
              <a:xfrm>
                <a:off x="3962400" y="1501490"/>
                <a:ext cx="529873" cy="14482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26"/>
              <p:cNvCxnSpPr/>
              <p:nvPr/>
            </p:nvCxnSpPr>
            <p:spPr>
              <a:xfrm>
                <a:off x="4491744" y="2949784"/>
                <a:ext cx="129945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Hình chữ nhật 38"/>
            <p:cNvSpPr/>
            <p:nvPr/>
          </p:nvSpPr>
          <p:spPr>
            <a:xfrm rot="10800000" flipV="1">
              <a:off x="4914547" y="124110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Hình chữ nhật 39"/>
            <p:cNvSpPr/>
            <p:nvPr/>
          </p:nvSpPr>
          <p:spPr>
            <a:xfrm rot="10800000" flipV="1">
              <a:off x="5564802" y="2762746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Hình chữ nhật 40"/>
            <p:cNvSpPr/>
            <p:nvPr/>
          </p:nvSpPr>
          <p:spPr>
            <a:xfrm rot="10800000" flipV="1">
              <a:off x="6913836" y="2756374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 3"/>
              <p:cNvSpPr/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aOb</m:t>
                          </m:r>
                        </m:e>
                      </m:acc>
                      <m:r>
                        <a:rPr lang="vi-V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°&lt;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ình chữ nhậ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7"/>
              <p:cNvSpPr/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pMq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Hình chữ nhậ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  <a:blipFill>
                <a:blip r:embed="rId5"/>
                <a:stretch>
                  <a:fillRect l="-459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9"/>
              <p:cNvSpPr/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mAn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b="0" i="1" smtClean="0"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vi-V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Hình chữ nhậ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6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517" name="Text Box 93"/>
              <p:cNvSpPr txBox="1">
                <a:spLocks noChangeArrowheads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vi-V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3517" name="Text 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blipFill>
                <a:blip r:embed="rId2"/>
                <a:stretch>
                  <a:fillRect l="-1603" t="-7910" b="-16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18" name="Text Box 94"/>
          <p:cNvSpPr txBox="1">
            <a:spLocks noChangeArrowheads="1"/>
          </p:cNvSpPr>
          <p:nvPr/>
        </p:nvSpPr>
        <p:spPr bwMode="auto">
          <a:xfrm>
            <a:off x="138993" y="4938696"/>
            <a:ext cx="8829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3519" name="Text Box 95"/>
          <p:cNvSpPr txBox="1">
            <a:spLocks noChangeArrowheads="1"/>
          </p:cNvSpPr>
          <p:nvPr/>
        </p:nvSpPr>
        <p:spPr bwMode="auto">
          <a:xfrm>
            <a:off x="133349" y="561441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656571" y="986043"/>
            <a:ext cx="2109788" cy="2762250"/>
            <a:chOff x="3012" y="450"/>
            <a:chExt cx="1329" cy="1740"/>
          </a:xfrm>
        </p:grpSpPr>
        <p:sp>
          <p:nvSpPr>
            <p:cNvPr id="23584" name="Line 123"/>
            <p:cNvSpPr>
              <a:spLocks noChangeShapeType="1"/>
            </p:cNvSpPr>
            <p:nvPr/>
          </p:nvSpPr>
          <p:spPr bwMode="auto">
            <a:xfrm>
              <a:off x="3256" y="1941"/>
              <a:ext cx="921" cy="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Line 124"/>
            <p:cNvSpPr>
              <a:spLocks noChangeShapeType="1"/>
            </p:cNvSpPr>
            <p:nvPr/>
          </p:nvSpPr>
          <p:spPr bwMode="auto">
            <a:xfrm flipV="1">
              <a:off x="3264" y="450"/>
              <a:ext cx="0" cy="1486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86" name="Group 125"/>
            <p:cNvGrpSpPr>
              <a:grpSpLocks/>
            </p:cNvGrpSpPr>
            <p:nvPr/>
          </p:nvGrpSpPr>
          <p:grpSpPr bwMode="auto">
            <a:xfrm>
              <a:off x="3012" y="528"/>
              <a:ext cx="1329" cy="1662"/>
              <a:chOff x="3012" y="528"/>
              <a:chExt cx="1329" cy="1662"/>
            </a:xfrm>
          </p:grpSpPr>
          <p:sp>
            <p:nvSpPr>
              <p:cNvPr id="23592" name="Text Box 126"/>
              <p:cNvSpPr txBox="1">
                <a:spLocks noChangeArrowheads="1"/>
              </p:cNvSpPr>
              <p:nvPr/>
            </p:nvSpPr>
            <p:spPr bwMode="auto">
              <a:xfrm>
                <a:off x="3015" y="1839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3" name="Text Box 127"/>
              <p:cNvSpPr txBox="1">
                <a:spLocks noChangeArrowheads="1"/>
              </p:cNvSpPr>
              <p:nvPr/>
            </p:nvSpPr>
            <p:spPr bwMode="auto">
              <a:xfrm>
                <a:off x="4053" y="1863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4" name="Text Box 128"/>
              <p:cNvSpPr txBox="1">
                <a:spLocks noChangeArrowheads="1"/>
              </p:cNvSpPr>
              <p:nvPr/>
            </p:nvSpPr>
            <p:spPr bwMode="auto">
              <a:xfrm>
                <a:off x="3012" y="528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3587" name="Group 129"/>
            <p:cNvGrpSpPr>
              <a:grpSpLocks/>
            </p:cNvGrpSpPr>
            <p:nvPr/>
          </p:nvGrpSpPr>
          <p:grpSpPr bwMode="auto">
            <a:xfrm>
              <a:off x="3268" y="1602"/>
              <a:ext cx="593" cy="335"/>
              <a:chOff x="3268" y="1593"/>
              <a:chExt cx="593" cy="335"/>
            </a:xfrm>
          </p:grpSpPr>
          <p:grpSp>
            <p:nvGrpSpPr>
              <p:cNvPr id="23588" name="Group 130"/>
              <p:cNvGrpSpPr>
                <a:grpSpLocks/>
              </p:cNvGrpSpPr>
              <p:nvPr/>
            </p:nvGrpSpPr>
            <p:grpSpPr bwMode="auto">
              <a:xfrm>
                <a:off x="3268" y="1836"/>
                <a:ext cx="92" cy="92"/>
                <a:chOff x="1056" y="1008"/>
                <a:chExt cx="147" cy="147"/>
              </a:xfrm>
            </p:grpSpPr>
            <p:sp>
              <p:nvSpPr>
                <p:cNvPr id="23590" name="Line 131"/>
                <p:cNvSpPr>
                  <a:spLocks noChangeShapeType="1"/>
                </p:cNvSpPr>
                <p:nvPr/>
              </p:nvSpPr>
              <p:spPr bwMode="auto">
                <a:xfrm>
                  <a:off x="1056" y="1008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1" name="Line 132"/>
                <p:cNvSpPr>
                  <a:spLocks noChangeShapeType="1"/>
                </p:cNvSpPr>
                <p:nvPr/>
              </p:nvSpPr>
              <p:spPr bwMode="auto">
                <a:xfrm rot="5400000">
                  <a:off x="1131" y="1083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89" name="Text Box 133"/>
              <p:cNvSpPr txBox="1">
                <a:spLocks noChangeArrowheads="1"/>
              </p:cNvSpPr>
              <p:nvPr/>
            </p:nvSpPr>
            <p:spPr bwMode="auto">
              <a:xfrm>
                <a:off x="3363" y="1593"/>
                <a:ext cx="49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sz="240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3263900" y="1038225"/>
            <a:ext cx="2214563" cy="2859088"/>
            <a:chOff x="4269" y="440"/>
            <a:chExt cx="1395" cy="1801"/>
          </a:xfrm>
        </p:grpSpPr>
        <p:grpSp>
          <p:nvGrpSpPr>
            <p:cNvPr id="23574" name="Group 135"/>
            <p:cNvGrpSpPr>
              <a:grpSpLocks/>
            </p:cNvGrpSpPr>
            <p:nvPr/>
          </p:nvGrpSpPr>
          <p:grpSpPr bwMode="auto">
            <a:xfrm>
              <a:off x="4416" y="440"/>
              <a:ext cx="1248" cy="1492"/>
              <a:chOff x="2177" y="869"/>
              <a:chExt cx="1248" cy="1492"/>
            </a:xfrm>
          </p:grpSpPr>
          <p:sp>
            <p:nvSpPr>
              <p:cNvPr id="23581" name="Line 136"/>
              <p:cNvSpPr>
                <a:spLocks noChangeShapeType="1"/>
              </p:cNvSpPr>
              <p:nvPr/>
            </p:nvSpPr>
            <p:spPr bwMode="auto">
              <a:xfrm>
                <a:off x="2177" y="2361"/>
                <a:ext cx="1248" cy="0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Line 137"/>
              <p:cNvSpPr>
                <a:spLocks noChangeShapeType="1"/>
              </p:cNvSpPr>
              <p:nvPr/>
            </p:nvSpPr>
            <p:spPr bwMode="auto">
              <a:xfrm flipV="1">
                <a:off x="2178" y="869"/>
                <a:ext cx="1008" cy="1488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Arc 138"/>
              <p:cNvSpPr>
                <a:spLocks/>
              </p:cNvSpPr>
              <p:nvPr/>
            </p:nvSpPr>
            <p:spPr bwMode="auto">
              <a:xfrm rot="612791">
                <a:off x="2235" y="2117"/>
                <a:ext cx="240" cy="223"/>
              </a:xfrm>
              <a:custGeom>
                <a:avLst/>
                <a:gdLst>
                  <a:gd name="T0" fmla="*/ 1 w 21600"/>
                  <a:gd name="T1" fmla="*/ 0 h 20078"/>
                  <a:gd name="T2" fmla="*/ 3 w 21600"/>
                  <a:gd name="T3" fmla="*/ 2 h 20078"/>
                  <a:gd name="T4" fmla="*/ 0 w 21600"/>
                  <a:gd name="T5" fmla="*/ 2 h 200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78"/>
                  <a:gd name="T11" fmla="*/ 21600 w 21600"/>
                  <a:gd name="T12" fmla="*/ 20078 h 200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78" fill="none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</a:path>
                  <a:path w="21600" h="20078" stroke="0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  <a:lnTo>
                      <a:pt x="0" y="20078"/>
                    </a:lnTo>
                    <a:lnTo>
                      <a:pt x="7964" y="-1"/>
                    </a:lnTo>
                    <a:close/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5" name="Line 139"/>
            <p:cNvSpPr>
              <a:spLocks noChangeShapeType="1"/>
            </p:cNvSpPr>
            <p:nvPr/>
          </p:nvSpPr>
          <p:spPr bwMode="auto">
            <a:xfrm flipV="1">
              <a:off x="4416" y="448"/>
              <a:ext cx="0" cy="148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76" name="Group 140"/>
            <p:cNvGrpSpPr>
              <a:grpSpLocks/>
            </p:cNvGrpSpPr>
            <p:nvPr/>
          </p:nvGrpSpPr>
          <p:grpSpPr bwMode="auto">
            <a:xfrm>
              <a:off x="4269" y="597"/>
              <a:ext cx="1326" cy="1644"/>
              <a:chOff x="4269" y="597"/>
              <a:chExt cx="1326" cy="1644"/>
            </a:xfrm>
          </p:grpSpPr>
          <p:sp>
            <p:nvSpPr>
              <p:cNvPr id="23578" name="Text Box 141"/>
              <p:cNvSpPr txBox="1">
                <a:spLocks noChangeArrowheads="1"/>
              </p:cNvSpPr>
              <p:nvPr/>
            </p:nvSpPr>
            <p:spPr bwMode="auto">
              <a:xfrm>
                <a:off x="4269" y="1890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9" name="Text Box 142"/>
              <p:cNvSpPr txBox="1">
                <a:spLocks noChangeArrowheads="1"/>
              </p:cNvSpPr>
              <p:nvPr/>
            </p:nvSpPr>
            <p:spPr bwMode="auto">
              <a:xfrm>
                <a:off x="5307" y="1914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0" name="Text Box 143"/>
              <p:cNvSpPr txBox="1">
                <a:spLocks noChangeArrowheads="1"/>
              </p:cNvSpPr>
              <p:nvPr/>
            </p:nvSpPr>
            <p:spPr bwMode="auto">
              <a:xfrm>
                <a:off x="4944" y="597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3577" name="Text Box 144"/>
            <p:cNvSpPr txBox="1">
              <a:spLocks noChangeArrowheads="1"/>
            </p:cNvSpPr>
            <p:nvPr/>
          </p:nvSpPr>
          <p:spPr bwMode="auto">
            <a:xfrm>
              <a:off x="4665" y="156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solidFill>
                    <a:srgbClr val="3333CC"/>
                  </a:solidFill>
                  <a:sym typeface="Symbol" panose="05050102010706020507" pitchFamily="18" charset="2"/>
                </a:rPr>
                <a:t></a:t>
              </a: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145"/>
          <p:cNvGrpSpPr>
            <a:grpSpLocks/>
          </p:cNvGrpSpPr>
          <p:nvPr/>
        </p:nvGrpSpPr>
        <p:grpSpPr bwMode="auto">
          <a:xfrm>
            <a:off x="6402388" y="1695450"/>
            <a:ext cx="2195512" cy="2085975"/>
            <a:chOff x="2889" y="2496"/>
            <a:chExt cx="1383" cy="1314"/>
          </a:xfrm>
        </p:grpSpPr>
        <p:sp>
          <p:nvSpPr>
            <p:cNvPr id="23561" name="Line 146"/>
            <p:cNvSpPr>
              <a:spLocks noChangeShapeType="1"/>
            </p:cNvSpPr>
            <p:nvPr/>
          </p:nvSpPr>
          <p:spPr bwMode="auto">
            <a:xfrm rot="5400000" flipV="1">
              <a:off x="3187" y="3318"/>
              <a:ext cx="0" cy="461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62" name="Group 147"/>
            <p:cNvGrpSpPr>
              <a:grpSpLocks/>
            </p:cNvGrpSpPr>
            <p:nvPr/>
          </p:nvGrpSpPr>
          <p:grpSpPr bwMode="auto">
            <a:xfrm>
              <a:off x="2889" y="2496"/>
              <a:ext cx="1383" cy="1314"/>
              <a:chOff x="2889" y="2508"/>
              <a:chExt cx="1383" cy="1314"/>
            </a:xfrm>
          </p:grpSpPr>
          <p:grpSp>
            <p:nvGrpSpPr>
              <p:cNvPr id="23563" name="Group 148"/>
              <p:cNvGrpSpPr>
                <a:grpSpLocks/>
              </p:cNvGrpSpPr>
              <p:nvPr/>
            </p:nvGrpSpPr>
            <p:grpSpPr bwMode="auto">
              <a:xfrm>
                <a:off x="2976" y="2510"/>
                <a:ext cx="1200" cy="1042"/>
                <a:chOff x="3642" y="834"/>
                <a:chExt cx="1968" cy="1488"/>
              </a:xfrm>
            </p:grpSpPr>
            <p:grpSp>
              <p:nvGrpSpPr>
                <p:cNvPr id="23570" name="Group 149"/>
                <p:cNvGrpSpPr>
                  <a:grpSpLocks/>
                </p:cNvGrpSpPr>
                <p:nvPr/>
              </p:nvGrpSpPr>
              <p:grpSpPr bwMode="auto">
                <a:xfrm>
                  <a:off x="3642" y="834"/>
                  <a:ext cx="1968" cy="1488"/>
                  <a:chOff x="3642" y="834"/>
                  <a:chExt cx="1968" cy="1488"/>
                </a:xfrm>
              </p:grpSpPr>
              <p:sp>
                <p:nvSpPr>
                  <p:cNvPr id="23572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322"/>
                    <a:ext cx="1248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73" name="Line 1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42" y="834"/>
                    <a:ext cx="720" cy="1488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571" name="Arc 152"/>
                <p:cNvSpPr>
                  <a:spLocks/>
                </p:cNvSpPr>
                <p:nvPr/>
              </p:nvSpPr>
              <p:spPr bwMode="auto">
                <a:xfrm>
                  <a:off x="4242" y="2082"/>
                  <a:ext cx="335" cy="235"/>
                </a:xfrm>
                <a:custGeom>
                  <a:avLst/>
                  <a:gdLst>
                    <a:gd name="T0" fmla="*/ 0 w 28278"/>
                    <a:gd name="T1" fmla="*/ 0 h 21600"/>
                    <a:gd name="T2" fmla="*/ 4 w 28278"/>
                    <a:gd name="T3" fmla="*/ 3 h 21600"/>
                    <a:gd name="T4" fmla="*/ 1 w 28278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8278"/>
                    <a:gd name="T10" fmla="*/ 0 h 21600"/>
                    <a:gd name="T11" fmla="*/ 28278 w 2827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278" h="21600" fill="none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</a:path>
                    <a:path w="28278" h="21600" stroke="0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  <a:lnTo>
                        <a:pt x="6679" y="21600"/>
                      </a:lnTo>
                      <a:lnTo>
                        <a:pt x="0" y="1058"/>
                      </a:lnTo>
                      <a:close/>
                    </a:path>
                  </a:pathLst>
                </a:custGeom>
                <a:noFill/>
                <a:ln w="25400" cmpd="dbl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64" name="Line 153"/>
              <p:cNvSpPr>
                <a:spLocks noChangeShapeType="1"/>
              </p:cNvSpPr>
              <p:nvPr/>
            </p:nvSpPr>
            <p:spPr bwMode="auto">
              <a:xfrm flipV="1">
                <a:off x="3426" y="2508"/>
                <a:ext cx="0" cy="1019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65" name="Group 154"/>
              <p:cNvGrpSpPr>
                <a:grpSpLocks/>
              </p:cNvGrpSpPr>
              <p:nvPr/>
            </p:nvGrpSpPr>
            <p:grpSpPr bwMode="auto">
              <a:xfrm>
                <a:off x="2889" y="2640"/>
                <a:ext cx="1383" cy="1182"/>
                <a:chOff x="2889" y="2640"/>
                <a:chExt cx="1383" cy="1182"/>
              </a:xfrm>
            </p:grpSpPr>
            <p:sp>
              <p:nvSpPr>
                <p:cNvPr id="23566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3264" y="3495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7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3984" y="3474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y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8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2889" y="2640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x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9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3456" y="316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solidFill>
                        <a:srgbClr val="3333CC"/>
                      </a:solidFill>
                      <a:sym typeface="Symbol" panose="05050102010706020507" pitchFamily="18" charset="2"/>
                    </a:rPr>
                    <a:t>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6441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0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17" grpId="0"/>
      <p:bldP spid="103518" grpId="0"/>
      <p:bldP spid="1035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71635" r="1428" b="-6367"/>
          <a:stretch>
            <a:fillRect/>
          </a:stretch>
        </p:blipFill>
        <p:spPr bwMode="auto">
          <a:xfrm>
            <a:off x="228600" y="5257800"/>
            <a:ext cx="8610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b="26917"/>
          <a:stretch>
            <a:fillRect/>
          </a:stretch>
        </p:blipFill>
        <p:spPr bwMode="auto">
          <a:xfrm>
            <a:off x="304800" y="3200400"/>
            <a:ext cx="8458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9600" y="23622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vuông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90800" y="2362200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nhọn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724400" y="2362200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tù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934200" y="236220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bẹt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8000" y="4343400"/>
            <a:ext cx="280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334000" y="4191000"/>
            <a:ext cx="280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228600" y="6172200"/>
            <a:ext cx="8132763" cy="381000"/>
            <a:chOff x="3022" y="2204"/>
            <a:chExt cx="2381" cy="240"/>
          </a:xfrm>
        </p:grpSpPr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3022" y="2213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 Hình 1</a:t>
              </a: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3628" y="2207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Hình 2 </a:t>
              </a: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4360" y="2204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3</a:t>
              </a: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5152" y="2206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4</a:t>
              </a:r>
            </a:p>
          </p:txBody>
        </p:sp>
      </p:grpSp>
      <p:graphicFrame>
        <p:nvGraphicFramePr>
          <p:cNvPr id="20495" name="Group 15"/>
          <p:cNvGraphicFramePr>
            <a:graphicFrameLocks noGrp="1"/>
          </p:cNvGraphicFramePr>
          <p:nvPr>
            <p:ph/>
          </p:nvPr>
        </p:nvGraphicFramePr>
        <p:xfrm>
          <a:off x="304800" y="1905000"/>
          <a:ext cx="8458200" cy="4114801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3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5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9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12" name="Text Box 3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vi-VN" sz="4000" dirty="0">
                <a:solidFill>
                  <a:srgbClr val="FF0000"/>
                </a:solidFill>
              </a:rPr>
              <a:t>*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vuông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nhọn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tù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72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0034-1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4" y="762000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838200" y="609600"/>
            <a:ext cx="8153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trong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177801" y="1905000"/>
            <a:ext cx="8839199" cy="4475338"/>
            <a:chOff x="304801" y="2238374"/>
            <a:chExt cx="8839199" cy="4475338"/>
          </a:xfrm>
        </p:grpSpPr>
        <p:pic>
          <p:nvPicPr>
            <p:cNvPr id="5" name="Hình ảnh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1" y="2286000"/>
              <a:ext cx="2209800" cy="1476375"/>
            </a:xfrm>
            <a:prstGeom prst="rect">
              <a:avLst/>
            </a:prstGeom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200" y="2246841"/>
              <a:ext cx="1981200" cy="1371600"/>
            </a:xfrm>
            <a:prstGeom prst="rect">
              <a:avLst/>
            </a:prstGeom>
          </p:spPr>
        </p:pic>
        <p:pic>
          <p:nvPicPr>
            <p:cNvPr id="7" name="Hình ảnh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9556" y="2238374"/>
              <a:ext cx="1651706" cy="1571625"/>
            </a:xfrm>
            <a:prstGeom prst="rect">
              <a:avLst/>
            </a:prstGeom>
          </p:spPr>
        </p:pic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8231" y="2466268"/>
              <a:ext cx="2275769" cy="1285875"/>
            </a:xfrm>
            <a:prstGeom prst="rect">
              <a:avLst/>
            </a:prstGeom>
          </p:spPr>
        </p:pic>
        <p:pic>
          <p:nvPicPr>
            <p:cNvPr id="10" name="Hình ảnh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6901" y="4640966"/>
              <a:ext cx="5486400" cy="2072746"/>
            </a:xfrm>
            <a:prstGeom prst="rect">
              <a:avLst/>
            </a:prstGeom>
          </p:spPr>
        </p:pic>
      </p:grpSp>
      <p:sp>
        <p:nvSpPr>
          <p:cNvPr id="13" name="Hình chữ nhật 12"/>
          <p:cNvSpPr/>
          <p:nvPr/>
        </p:nvSpPr>
        <p:spPr>
          <a:xfrm>
            <a:off x="2048933" y="3964693"/>
            <a:ext cx="533400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sz="3600" i="1" dirty="0" err="1" smtClean="0">
                <a:solidFill>
                  <a:srgbClr val="FF0000"/>
                </a:solidFill>
              </a:rPr>
              <a:t>Luyện</a:t>
            </a:r>
            <a:r>
              <a:rPr lang="vi-VN" sz="3600" i="1" dirty="0" smtClean="0">
                <a:solidFill>
                  <a:srgbClr val="FF0000"/>
                </a:solidFill>
              </a:rPr>
              <a:t> </a:t>
            </a:r>
            <a:r>
              <a:rPr lang="vi-VN" sz="3600" i="1" dirty="0" err="1" smtClean="0">
                <a:solidFill>
                  <a:srgbClr val="FF0000"/>
                </a:solidFill>
              </a:rPr>
              <a:t>tập</a:t>
            </a:r>
            <a:r>
              <a:rPr lang="vi-VN" sz="3600" i="1" dirty="0" smtClean="0">
                <a:solidFill>
                  <a:srgbClr val="FF0000"/>
                </a:solidFill>
              </a:rPr>
              <a:t> 2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 theo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-5-sieu-pham-da-phat-cua-bong-da-viet-the-he-cong-phuon_atH1Jk55_CcF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512" name="Text Box 8"/>
              <p:cNvSpPr txBox="1">
                <a:spLocks noChangeArrowheads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Chú ý: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tạo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bởi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giờ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và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phút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khi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đồng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hồ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chỉ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12h cho ta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hình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ảnh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của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không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độ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(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kí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hiệu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: 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).</a:t>
                </a:r>
                <a:endParaRPr lang="vi-VN" sz="2800" dirty="0">
                  <a:solidFill>
                    <a:srgbClr val="FF6600"/>
                  </a:solidFill>
                  <a:latin typeface="Times New Roman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1512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blipFill>
                <a:blip r:embed="rId2"/>
                <a:stretch>
                  <a:fillRect l="-1379" t="-7051" r="-200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93" name="Picture 15" descr="hoacuc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2484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0" y="3707441"/>
            <a:ext cx="906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b) Trong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các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đó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chỉ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ra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vuông,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nhọn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tù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bẹt</a:t>
            </a:r>
            <a:endParaRPr lang="vi-VN" sz="2800" dirty="0" smtClean="0">
              <a:latin typeface="Times New Roman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6705600" cy="17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3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12" grpId="0" autoUpdateAnimBg="0"/>
      <p:bldP spid="215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90600" y="627717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76200" y="2410673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8.31 </a:t>
            </a:r>
            <a:r>
              <a:rPr lang="vi-VN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8.34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81" name="Text Box 33"/>
          <p:cNvSpPr txBox="1">
            <a:spLocks noChangeArrowheads="1"/>
          </p:cNvSpPr>
          <p:nvPr/>
        </p:nvSpPr>
        <p:spPr bwMode="auto">
          <a:xfrm>
            <a:off x="76200" y="3733800"/>
            <a:ext cx="8915400" cy="7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66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  <p:bldP spid="1044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36144" y="685800"/>
            <a:ext cx="5486400" cy="1180524"/>
          </a:xfrm>
        </p:spPr>
        <p:txBody>
          <a:bodyPr/>
          <a:lstStyle/>
          <a:p>
            <a:pPr marL="457200" indent="-457200">
              <a:buAutoNum type="alphaLcPeriod"/>
            </a:pP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 bwMode="auto">
          <a:xfrm>
            <a:off x="3436144" y="14478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94" y="2514600"/>
            <a:ext cx="57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 bwMode="auto">
          <a:xfrm>
            <a:off x="3436144" y="867645"/>
            <a:ext cx="5486400" cy="118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000" i="1" kern="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 bwMode="auto">
          <a:xfrm>
            <a:off x="3456616" y="50292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4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vi-VN" sz="3200" i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	=  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(60’) </a:t>
            </a:r>
          </a:p>
          <a:p>
            <a:pPr eaLnBrk="1" hangingPunct="1">
              <a:spcBef>
                <a:spcPct val="0"/>
              </a:spcBef>
            </a:pP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(1’)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(60”)</a:t>
            </a:r>
          </a:p>
          <a:p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33925" y="4048125"/>
            <a:ext cx="3810000" cy="2381250"/>
            <a:chOff x="2928" y="1200"/>
            <a:chExt cx="2400" cy="1500"/>
          </a:xfrm>
        </p:grpSpPr>
        <p:pic>
          <p:nvPicPr>
            <p:cNvPr id="10276" name="Picture 4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Oval 5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101382" name="Picture 6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481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Oval 7"/>
          <p:cNvSpPr>
            <a:spLocks noChangeArrowheads="1"/>
          </p:cNvSpPr>
          <p:nvPr/>
        </p:nvSpPr>
        <p:spPr bwMode="auto">
          <a:xfrm>
            <a:off x="6575425" y="5819775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2928" y="1200"/>
            <a:chExt cx="2400" cy="1500"/>
          </a:xfrm>
        </p:grpSpPr>
        <p:pic>
          <p:nvPicPr>
            <p:cNvPr id="10274" name="Picture 9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Oval 10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192" y="2256"/>
            <a:chExt cx="2400" cy="1500"/>
          </a:xfrm>
        </p:grpSpPr>
        <p:pic>
          <p:nvPicPr>
            <p:cNvPr id="10271" name="Picture 12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56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2" name="Line 13"/>
            <p:cNvSpPr>
              <a:spLocks noChangeShapeType="1"/>
            </p:cNvSpPr>
            <p:nvPr/>
          </p:nvSpPr>
          <p:spPr bwMode="auto">
            <a:xfrm>
              <a:off x="246" y="3402"/>
              <a:ext cx="2280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Oval 14"/>
            <p:cNvSpPr>
              <a:spLocks noChangeArrowheads="1"/>
            </p:cNvSpPr>
            <p:nvPr/>
          </p:nvSpPr>
          <p:spPr bwMode="auto">
            <a:xfrm>
              <a:off x="1356" y="3376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0248" name="Group 15"/>
          <p:cNvGrpSpPr>
            <a:grpSpLocks/>
          </p:cNvGrpSpPr>
          <p:nvPr/>
        </p:nvGrpSpPr>
        <p:grpSpPr bwMode="auto">
          <a:xfrm>
            <a:off x="1733550" y="152400"/>
            <a:ext cx="2781300" cy="2835275"/>
            <a:chOff x="1092" y="96"/>
            <a:chExt cx="1752" cy="1786"/>
          </a:xfrm>
        </p:grpSpPr>
        <p:sp>
          <p:nvSpPr>
            <p:cNvPr id="10266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0269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0270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01397" name="Line 21"/>
          <p:cNvSpPr>
            <a:spLocks noChangeShapeType="1"/>
          </p:cNvSpPr>
          <p:nvPr/>
        </p:nvSpPr>
        <p:spPr bwMode="auto">
          <a:xfrm>
            <a:off x="504825" y="2562225"/>
            <a:ext cx="36195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 flipV="1">
            <a:off x="2316163" y="588963"/>
            <a:ext cx="2074862" cy="19732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9" name="Oval 23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0" name="Oval 24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 rot="1800000">
            <a:off x="3295650" y="1304925"/>
            <a:ext cx="323850" cy="323850"/>
            <a:chOff x="2076" y="822"/>
            <a:chExt cx="204" cy="204"/>
          </a:xfrm>
        </p:grpSpPr>
        <p:sp>
          <p:nvSpPr>
            <p:cNvPr id="10264" name="Line 26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27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404" name="Oval 28"/>
          <p:cNvSpPr>
            <a:spLocks noChangeArrowheads="1"/>
          </p:cNvSpPr>
          <p:nvPr/>
        </p:nvSpPr>
        <p:spPr bwMode="auto">
          <a:xfrm>
            <a:off x="3343275" y="1362075"/>
            <a:ext cx="228600" cy="22860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5" name="Oval 29"/>
          <p:cNvSpPr>
            <a:spLocks noChangeArrowheads="1"/>
          </p:cNvSpPr>
          <p:nvPr/>
        </p:nvSpPr>
        <p:spPr bwMode="auto">
          <a:xfrm>
            <a:off x="2266951" y="2517775"/>
            <a:ext cx="76199" cy="83819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4495800" y="2286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1447800" y="30480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Đỉnh của góc</a:t>
            </a:r>
          </a:p>
        </p:txBody>
      </p:sp>
      <p:sp>
        <p:nvSpPr>
          <p:cNvPr id="101408" name="Text Box 32"/>
          <p:cNvSpPr txBox="1">
            <a:spLocks noChangeArrowheads="1"/>
          </p:cNvSpPr>
          <p:nvPr/>
        </p:nvSpPr>
        <p:spPr bwMode="auto">
          <a:xfrm>
            <a:off x="5334000" y="61722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Tâm của thước</a:t>
            </a:r>
          </a:p>
        </p:txBody>
      </p:sp>
      <p:sp>
        <p:nvSpPr>
          <p:cNvPr id="101409" name="Text Box 33"/>
          <p:cNvSpPr txBox="1">
            <a:spLocks noChangeArrowheads="1"/>
          </p:cNvSpPr>
          <p:nvPr/>
        </p:nvSpPr>
        <p:spPr bwMode="auto">
          <a:xfrm>
            <a:off x="4387850" y="1295400"/>
            <a:ext cx="4495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4362450" y="2635250"/>
            <a:ext cx="449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đi qua vạch số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11" name="Text Box 35"/>
          <p:cNvSpPr txBox="1">
            <a:spLocks noChangeArrowheads="1"/>
          </p:cNvSpPr>
          <p:nvPr/>
        </p:nvSpPr>
        <p:spPr bwMode="auto">
          <a:xfrm>
            <a:off x="4335462" y="4538833"/>
            <a:ext cx="44354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304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47048 -0.4842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24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10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580000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04723 0.0203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10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1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39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1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83" grpId="1" animBg="1"/>
      <p:bldP spid="101383" grpId="2" animBg="1"/>
      <p:bldP spid="101397" grpId="0" animBg="1"/>
      <p:bldP spid="101397" grpId="1" animBg="1"/>
      <p:bldP spid="101397" grpId="2" animBg="1"/>
      <p:bldP spid="101398" grpId="0" animBg="1"/>
      <p:bldP spid="101398" grpId="1" animBg="1"/>
      <p:bldP spid="101398" grpId="2" animBg="1"/>
      <p:bldP spid="101398" grpId="3" animBg="1"/>
      <p:bldP spid="101399" grpId="0" animBg="1"/>
      <p:bldP spid="101399" grpId="1" animBg="1"/>
      <p:bldP spid="101400" grpId="0" animBg="1"/>
      <p:bldP spid="101400" grpId="1" animBg="1"/>
      <p:bldP spid="101404" grpId="0" animBg="1"/>
      <p:bldP spid="101404" grpId="1" animBg="1"/>
      <p:bldP spid="101405" grpId="0" animBg="1"/>
      <p:bldP spid="101405" grpId="1" animBg="1"/>
      <p:bldP spid="101405" grpId="2" animBg="1"/>
      <p:bldP spid="101406" grpId="0"/>
      <p:bldP spid="101406" grpId="1"/>
      <p:bldP spid="101407" grpId="0"/>
      <p:bldP spid="101407" grpId="1"/>
      <p:bldP spid="101408" grpId="0"/>
      <p:bldP spid="101408" grpId="1"/>
      <p:bldP spid="101409" grpId="0"/>
      <p:bldP spid="101409" grpId="1"/>
      <p:bldP spid="101410" grpId="0"/>
      <p:bldP spid="101410" grpId="1"/>
      <p:bldP spid="101411" grpId="0"/>
      <p:bldP spid="1014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14" name="Picture 38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5" name="Picture 39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4134">
            <a:off x="4927600" y="12160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15"/>
          <p:cNvGrpSpPr>
            <a:grpSpLocks/>
          </p:cNvGrpSpPr>
          <p:nvPr/>
        </p:nvGrpSpPr>
        <p:grpSpPr bwMode="auto">
          <a:xfrm>
            <a:off x="1733550" y="152400"/>
            <a:ext cx="2781300" cy="2835275"/>
            <a:chOff x="1092" y="96"/>
            <a:chExt cx="1752" cy="1786"/>
          </a:xfrm>
        </p:grpSpPr>
        <p:sp>
          <p:nvSpPr>
            <p:cNvPr id="12321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24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5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2294" name="Oval 23"/>
          <p:cNvSpPr>
            <a:spLocks noChangeArrowheads="1"/>
          </p:cNvSpPr>
          <p:nvPr/>
        </p:nvSpPr>
        <p:spPr bwMode="auto">
          <a:xfrm>
            <a:off x="2266950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5" name="Oval 24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6" name="Oval 25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638800" y="152400"/>
            <a:ext cx="2667000" cy="2835275"/>
            <a:chOff x="1092" y="96"/>
            <a:chExt cx="1752" cy="1786"/>
          </a:xfrm>
        </p:grpSpPr>
        <p:sp>
          <p:nvSpPr>
            <p:cNvPr id="12316" name="Line 27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28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Text Box 29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9" name="Text Box 30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0" name="Text Box 31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730375" y="152400"/>
            <a:ext cx="2781300" cy="2835275"/>
            <a:chOff x="1092" y="96"/>
            <a:chExt cx="1752" cy="1786"/>
          </a:xfrm>
        </p:grpSpPr>
        <p:sp>
          <p:nvSpPr>
            <p:cNvPr id="12311" name="Line 33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34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Text Box 35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4" name="Text Box 36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15" name="Text Box 37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75817" name="Oval 41"/>
          <p:cNvSpPr>
            <a:spLocks noChangeArrowheads="1"/>
          </p:cNvSpPr>
          <p:nvPr/>
        </p:nvSpPr>
        <p:spPr bwMode="auto">
          <a:xfrm>
            <a:off x="5734050" y="9810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75818" name="Oval 42"/>
          <p:cNvSpPr>
            <a:spLocks noChangeArrowheads="1"/>
          </p:cNvSpPr>
          <p:nvPr/>
        </p:nvSpPr>
        <p:spPr bwMode="auto">
          <a:xfrm>
            <a:off x="7153275" y="14287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pSp>
        <p:nvGrpSpPr>
          <p:cNvPr id="12301" name="Group 51"/>
          <p:cNvGrpSpPr>
            <a:grpSpLocks/>
          </p:cNvGrpSpPr>
          <p:nvPr/>
        </p:nvGrpSpPr>
        <p:grpSpPr bwMode="auto">
          <a:xfrm>
            <a:off x="3295650" y="1304925"/>
            <a:ext cx="323850" cy="323850"/>
            <a:chOff x="2076" y="822"/>
            <a:chExt cx="204" cy="204"/>
          </a:xfrm>
        </p:grpSpPr>
        <p:grpSp>
          <p:nvGrpSpPr>
            <p:cNvPr id="12307" name="Group 48"/>
            <p:cNvGrpSpPr>
              <a:grpSpLocks/>
            </p:cNvGrpSpPr>
            <p:nvPr/>
          </p:nvGrpSpPr>
          <p:grpSpPr bwMode="auto">
            <a:xfrm rot="1800000">
              <a:off x="2076" y="822"/>
              <a:ext cx="204" cy="204"/>
              <a:chOff x="2076" y="822"/>
              <a:chExt cx="204" cy="204"/>
            </a:xfrm>
          </p:grpSpPr>
          <p:sp>
            <p:nvSpPr>
              <p:cNvPr id="12309" name="Line 49"/>
              <p:cNvSpPr>
                <a:spLocks noChangeShapeType="1"/>
              </p:cNvSpPr>
              <p:nvPr/>
            </p:nvSpPr>
            <p:spPr bwMode="auto">
              <a:xfrm>
                <a:off x="2076" y="822"/>
                <a:ext cx="204" cy="20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Line 50"/>
              <p:cNvSpPr>
                <a:spLocks noChangeShapeType="1"/>
              </p:cNvSpPr>
              <p:nvPr/>
            </p:nvSpPr>
            <p:spPr bwMode="auto">
              <a:xfrm flipH="1">
                <a:off x="2088" y="828"/>
                <a:ext cx="192" cy="19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8" name="Oval 47"/>
            <p:cNvSpPr>
              <a:spLocks noChangeArrowheads="1"/>
            </p:cNvSpPr>
            <p:nvPr/>
          </p:nvSpPr>
          <p:spPr bwMode="auto">
            <a:xfrm>
              <a:off x="2106" y="858"/>
              <a:ext cx="144" cy="144"/>
            </a:xfrm>
            <a:prstGeom prst="ellipse">
              <a:avLst/>
            </a:prstGeom>
            <a:solidFill>
              <a:srgbClr val="0000FF">
                <a:alpha val="3019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 rot="-795858">
            <a:off x="5824538" y="1262063"/>
            <a:ext cx="219075" cy="219075"/>
            <a:chOff x="2076" y="822"/>
            <a:chExt cx="204" cy="204"/>
          </a:xfrm>
        </p:grpSpPr>
        <p:sp>
          <p:nvSpPr>
            <p:cNvPr id="12305" name="Line 53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54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831" name="Oval 55"/>
          <p:cNvSpPr>
            <a:spLocks noChangeArrowheads="1"/>
          </p:cNvSpPr>
          <p:nvPr/>
        </p:nvSpPr>
        <p:spPr bwMode="auto">
          <a:xfrm>
            <a:off x="5848350" y="1295400"/>
            <a:ext cx="171450" cy="17145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75819" name="Oval 43"/>
          <p:cNvSpPr>
            <a:spLocks noChangeArrowheads="1"/>
          </p:cNvSpPr>
          <p:nvPr/>
        </p:nvSpPr>
        <p:spPr bwMode="auto">
          <a:xfrm>
            <a:off x="6181725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8" name="Text Box 57"/>
          <p:cNvSpPr txBox="1">
            <a:spLocks noChangeArrowheads="1"/>
          </p:cNvSpPr>
          <p:nvPr/>
        </p:nvSpPr>
        <p:spPr bwMode="auto">
          <a:xfrm>
            <a:off x="304800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1981200" y="4191004"/>
            <a:ext cx="2005013" cy="635001"/>
            <a:chOff x="1617" y="3606"/>
            <a:chExt cx="1263" cy="400"/>
          </a:xfrm>
        </p:grpSpPr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" name="Group 33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2" name="Line 34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Text Box 68"/>
          <p:cNvSpPr txBox="1">
            <a:spLocks noChangeArrowheads="1"/>
          </p:cNvSpPr>
          <p:nvPr/>
        </p:nvSpPr>
        <p:spPr bwMode="auto">
          <a:xfrm>
            <a:off x="3886200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grpSp>
        <p:nvGrpSpPr>
          <p:cNvPr id="45" name="Group 63"/>
          <p:cNvGrpSpPr>
            <a:grpSpLocks/>
          </p:cNvGrpSpPr>
          <p:nvPr/>
        </p:nvGrpSpPr>
        <p:grpSpPr bwMode="auto">
          <a:xfrm>
            <a:off x="4800600" y="4191004"/>
            <a:ext cx="2005013" cy="635001"/>
            <a:chOff x="1617" y="3606"/>
            <a:chExt cx="1263" cy="400"/>
          </a:xfrm>
        </p:grpSpPr>
        <p:sp>
          <p:nvSpPr>
            <p:cNvPr id="46" name="Text Box 64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yOx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 65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8" name="Line 66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67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779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42639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4896 -0.47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36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7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47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71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17" grpId="0" animBg="1"/>
      <p:bldP spid="75817" grpId="1" animBg="1"/>
      <p:bldP spid="75818" grpId="0" animBg="1"/>
      <p:bldP spid="75818" grpId="1" animBg="1"/>
      <p:bldP spid="75831" grpId="0" animBg="1"/>
      <p:bldP spid="75831" grpId="1" animBg="1"/>
      <p:bldP spid="75819" grpId="0" animBg="1"/>
      <p:bldP spid="75819" grpId="1" animBg="1"/>
      <p:bldP spid="38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041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5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04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4800600" y="1670050"/>
            <a:ext cx="3838576" cy="1752600"/>
            <a:chOff x="4800600" y="1670050"/>
            <a:chExt cx="3838576" cy="1752600"/>
          </a:xfrm>
        </p:grpSpPr>
        <p:sp>
          <p:nvSpPr>
            <p:cNvPr id="17431" name="Text Box 8"/>
            <p:cNvSpPr txBox="1">
              <a:spLocks noChangeArrowheads="1"/>
            </p:cNvSpPr>
            <p:nvPr/>
          </p:nvSpPr>
          <p:spPr bwMode="auto">
            <a:xfrm>
              <a:off x="6477000" y="2911475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7432" name="Line 10"/>
            <p:cNvSpPr>
              <a:spLocks noChangeShapeType="1"/>
            </p:cNvSpPr>
            <p:nvPr/>
          </p:nvSpPr>
          <p:spPr bwMode="auto">
            <a:xfrm>
              <a:off x="6684963" y="2876550"/>
              <a:ext cx="192722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11"/>
            <p:cNvSpPr>
              <a:spLocks noChangeShapeType="1"/>
            </p:cNvSpPr>
            <p:nvPr/>
          </p:nvSpPr>
          <p:spPr bwMode="auto">
            <a:xfrm rot="11700000">
              <a:off x="4860925" y="1954213"/>
              <a:ext cx="1946275" cy="6778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Text Box 12"/>
            <p:cNvSpPr txBox="1">
              <a:spLocks noChangeArrowheads="1"/>
            </p:cNvSpPr>
            <p:nvPr/>
          </p:nvSpPr>
          <p:spPr bwMode="auto">
            <a:xfrm>
              <a:off x="4800600" y="1670050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17435" name="Text Box 13"/>
            <p:cNvSpPr txBox="1">
              <a:spLocks noChangeArrowheads="1"/>
            </p:cNvSpPr>
            <p:nvPr/>
          </p:nvSpPr>
          <p:spPr bwMode="auto">
            <a:xfrm>
              <a:off x="8348663" y="2965450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9" name="Nhóm 8"/>
          <p:cNvGrpSpPr/>
          <p:nvPr/>
        </p:nvGrpSpPr>
        <p:grpSpPr>
          <a:xfrm>
            <a:off x="533400" y="850900"/>
            <a:ext cx="2209800" cy="2481263"/>
            <a:chOff x="533400" y="850900"/>
            <a:chExt cx="2209800" cy="2481263"/>
          </a:xfrm>
        </p:grpSpPr>
        <p:sp>
          <p:nvSpPr>
            <p:cNvPr id="17425" name="Line 5"/>
            <p:cNvSpPr>
              <a:spLocks noChangeShapeType="1"/>
            </p:cNvSpPr>
            <p:nvPr/>
          </p:nvSpPr>
          <p:spPr bwMode="auto">
            <a:xfrm rot="15014021">
              <a:off x="1276350" y="1993900"/>
              <a:ext cx="18288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6"/>
            <p:cNvSpPr>
              <a:spLocks noChangeShapeType="1"/>
            </p:cNvSpPr>
            <p:nvPr/>
          </p:nvSpPr>
          <p:spPr bwMode="auto">
            <a:xfrm rot="10814022">
              <a:off x="656114" y="2843977"/>
              <a:ext cx="184467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Text Box 14"/>
            <p:cNvSpPr txBox="1">
              <a:spLocks noChangeArrowheads="1"/>
            </p:cNvSpPr>
            <p:nvPr/>
          </p:nvSpPr>
          <p:spPr bwMode="auto">
            <a:xfrm>
              <a:off x="533400" y="2827338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17428" name="Text Box 15"/>
            <p:cNvSpPr txBox="1">
              <a:spLocks noChangeArrowheads="1"/>
            </p:cNvSpPr>
            <p:nvPr/>
          </p:nvSpPr>
          <p:spPr bwMode="auto">
            <a:xfrm>
              <a:off x="2362200" y="2874963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429" name="Text Box 16"/>
            <p:cNvSpPr txBox="1">
              <a:spLocks noChangeArrowheads="1"/>
            </p:cNvSpPr>
            <p:nvPr/>
          </p:nvSpPr>
          <p:spPr bwMode="auto">
            <a:xfrm>
              <a:off x="1809750" y="8509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v</a:t>
              </a:r>
            </a:p>
          </p:txBody>
        </p:sp>
      </p:grpSp>
      <p:pic>
        <p:nvPicPr>
          <p:cNvPr id="17417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95287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Nhóm 3"/>
          <p:cNvGrpSpPr/>
          <p:nvPr/>
        </p:nvGrpSpPr>
        <p:grpSpPr>
          <a:xfrm>
            <a:off x="377825" y="5734050"/>
            <a:ext cx="4270376" cy="571500"/>
            <a:chOff x="377825" y="5734050"/>
            <a:chExt cx="4270376" cy="571500"/>
          </a:xfrm>
        </p:grpSpPr>
        <p:sp>
          <p:nvSpPr>
            <p:cNvPr id="17418" name="Text Box 17"/>
            <p:cNvSpPr txBox="1">
              <a:spLocks noChangeArrowheads="1"/>
            </p:cNvSpPr>
            <p:nvPr/>
          </p:nvSpPr>
          <p:spPr bwMode="auto">
            <a:xfrm>
              <a:off x="2325688" y="5848350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7419" name="Text Box 20"/>
            <p:cNvSpPr txBox="1">
              <a:spLocks noChangeArrowheads="1"/>
            </p:cNvSpPr>
            <p:nvPr/>
          </p:nvSpPr>
          <p:spPr bwMode="auto">
            <a:xfrm>
              <a:off x="377825" y="5791200"/>
              <a:ext cx="5349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p</a:t>
              </a:r>
            </a:p>
          </p:txBody>
        </p:sp>
        <p:sp>
          <p:nvSpPr>
            <p:cNvPr id="17420" name="Text Box 21"/>
            <p:cNvSpPr txBox="1">
              <a:spLocks noChangeArrowheads="1"/>
            </p:cNvSpPr>
            <p:nvPr/>
          </p:nvSpPr>
          <p:spPr bwMode="auto">
            <a:xfrm>
              <a:off x="4197350" y="5846763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q</a:t>
              </a:r>
            </a:p>
          </p:txBody>
        </p:sp>
        <p:grpSp>
          <p:nvGrpSpPr>
            <p:cNvPr id="17421" name="Group 23"/>
            <p:cNvGrpSpPr>
              <a:grpSpLocks/>
            </p:cNvGrpSpPr>
            <p:nvPr/>
          </p:nvGrpSpPr>
          <p:grpSpPr bwMode="auto">
            <a:xfrm>
              <a:off x="455613" y="5734050"/>
              <a:ext cx="4192588" cy="92075"/>
              <a:chOff x="1776" y="3612"/>
              <a:chExt cx="2641" cy="58"/>
            </a:xfrm>
          </p:grpSpPr>
          <p:sp>
            <p:nvSpPr>
              <p:cNvPr id="17422" name="Line 18"/>
              <p:cNvSpPr>
                <a:spLocks noChangeShapeType="1"/>
              </p:cNvSpPr>
              <p:nvPr/>
            </p:nvSpPr>
            <p:spPr bwMode="auto">
              <a:xfrm>
                <a:off x="1776" y="3640"/>
                <a:ext cx="2641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3" name="Oval 22"/>
              <p:cNvSpPr>
                <a:spLocks noChangeArrowheads="1"/>
              </p:cNvSpPr>
              <p:nvPr/>
            </p:nvSpPr>
            <p:spPr bwMode="auto">
              <a:xfrm>
                <a:off x="3048" y="361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413" name="Text Box 36"/>
          <p:cNvSpPr txBox="1">
            <a:spLocks noChangeArrowheads="1"/>
          </p:cNvSpPr>
          <p:nvPr/>
        </p:nvSpPr>
        <p:spPr bwMode="auto">
          <a:xfrm>
            <a:off x="228600" y="0"/>
            <a:ext cx="8686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933" name="Text Box 37"/>
              <p:cNvSpPr txBox="1">
                <a:spLocks noChangeArrowheads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3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934" name="Text 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4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blipFill>
                <a:blip r:embed="rId4"/>
                <a:stretch>
                  <a:fillRect l="-12800"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935" name="Text Box 39"/>
              <p:cNvSpPr txBox="1">
                <a:spLocks noChangeArrowheads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5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blipFill>
                <a:blip r:embed="rId5"/>
                <a:stretch>
                  <a:fillRect l="-8800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51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0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80933" grpId="0"/>
      <p:bldP spid="80934" grpId="0"/>
      <p:bldP spid="809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3810000" y="2743200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b="1" i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i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endParaRPr lang="en-US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  <a:blipFill>
                <a:blip r:embed="rId2"/>
                <a:stretch>
                  <a:fillRect l="-4022" t="-8589" r="-3911" b="-40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1263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Line 45"/>
          <p:cNvSpPr>
            <a:spLocks noChangeShapeType="1"/>
          </p:cNvSpPr>
          <p:nvPr/>
        </p:nvSpPr>
        <p:spPr bwMode="auto">
          <a:xfrm>
            <a:off x="4278313" y="6232525"/>
            <a:ext cx="4268787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46"/>
          <p:cNvSpPr>
            <a:spLocks noChangeShapeType="1"/>
          </p:cNvSpPr>
          <p:nvPr/>
        </p:nvSpPr>
        <p:spPr bwMode="auto">
          <a:xfrm flipV="1">
            <a:off x="4278313" y="3260725"/>
            <a:ext cx="2592387" cy="2971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609600" y="482600"/>
            <a:ext cx="3505201" cy="584200"/>
            <a:chOff x="231" y="2016"/>
            <a:chExt cx="2208" cy="368"/>
          </a:xfrm>
        </p:grpSpPr>
        <p:pic>
          <p:nvPicPr>
            <p:cNvPr id="18449" name="Picture 57" descr="0034-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2064"/>
              <a:ext cx="2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 Box 58"/>
            <p:cNvSpPr txBox="1">
              <a:spLocks noChangeArrowheads="1"/>
            </p:cNvSpPr>
            <p:nvPr/>
          </p:nvSpPr>
          <p:spPr bwMode="auto">
            <a:xfrm>
              <a:off x="432" y="2016"/>
              <a:ext cx="200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 smtClean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/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61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609600" y="106680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8.52 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8" name="Text Box 63"/>
          <p:cNvSpPr txBox="1">
            <a:spLocks noChangeArrowheads="1"/>
          </p:cNvSpPr>
          <p:nvPr/>
        </p:nvSpPr>
        <p:spPr bwMode="auto">
          <a:xfrm>
            <a:off x="3974305" y="5720475"/>
            <a:ext cx="1423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 dirty="0" err="1">
                <a:latin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</a:rPr>
              <a:t> </a:t>
            </a:r>
            <a:r>
              <a:rPr lang="vi-VN" sz="2400" i="1" dirty="0" smtClean="0">
                <a:latin typeface="Times New Roman" panose="02020603050405020304" pitchFamily="18" charset="0"/>
              </a:rPr>
              <a:t>8.52</a:t>
            </a:r>
            <a:endParaRPr lang="en-US" sz="2400" i="1" dirty="0">
              <a:latin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364" y="2712280"/>
            <a:ext cx="4269272" cy="2449434"/>
          </a:xfrm>
          <a:prstGeom prst="rect">
            <a:avLst/>
          </a:prstGeom>
        </p:spPr>
      </p:pic>
      <p:sp>
        <p:nvSpPr>
          <p:cNvPr id="81971" name="Arc 51"/>
          <p:cNvSpPr>
            <a:spLocks/>
          </p:cNvSpPr>
          <p:nvPr/>
        </p:nvSpPr>
        <p:spPr bwMode="auto">
          <a:xfrm rot="715125">
            <a:off x="4229018" y="4631759"/>
            <a:ext cx="574947" cy="417358"/>
          </a:xfrm>
          <a:custGeom>
            <a:avLst/>
            <a:gdLst>
              <a:gd name="T0" fmla="*/ 0 w 21604"/>
              <a:gd name="T1" fmla="*/ 529675 h 21600"/>
              <a:gd name="T2" fmla="*/ 17201081 w 21604"/>
              <a:gd name="T3" fmla="*/ 5903609 h 21600"/>
              <a:gd name="T4" fmla="*/ 4233396 w 21604"/>
              <a:gd name="T5" fmla="*/ 17204267 h 21600"/>
              <a:gd name="T6" fmla="*/ 0 60000 65536"/>
              <a:gd name="T7" fmla="*/ 0 60000 65536"/>
              <a:gd name="T8" fmla="*/ 0 60000 65536"/>
              <a:gd name="T9" fmla="*/ 0 w 21604"/>
              <a:gd name="T10" fmla="*/ 0 h 21600"/>
              <a:gd name="T11" fmla="*/ 21604 w 21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4" h="21600" fill="none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</a:path>
              <a:path w="21604" h="21600" stroke="0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  <a:lnTo>
                  <a:pt x="5317" y="21600"/>
                </a:lnTo>
                <a:lnTo>
                  <a:pt x="-1" y="664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972" name="Text Box 52"/>
              <p:cNvSpPr txBox="1">
                <a:spLocks noChangeArrowheads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vi-VN" sz="20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1972" name="Text 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blipFill>
                <a:blip r:embed="rId4"/>
                <a:stretch>
                  <a:fillRect l="-20455"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787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9" grpId="0"/>
      <p:bldP spid="18448" grpId="0"/>
      <p:bldP spid="81971" grpId="0" animBg="1"/>
      <p:bldP spid="8197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749</Words>
  <PresentationFormat>Trình chiếu Trên màn hình (4:3)</PresentationFormat>
  <Paragraphs>174</Paragraphs>
  <Slides>21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.VnArial Narrow</vt:lpstr>
      <vt:lpstr>Arial</vt:lpstr>
      <vt:lpstr>Cambria Math</vt:lpstr>
      <vt:lpstr>Symbol</vt:lpstr>
      <vt:lpstr>Times New Roman</vt:lpstr>
      <vt:lpstr>Verdana</vt:lpstr>
      <vt:lpstr>Default Design</vt:lpstr>
      <vt:lpstr>CHƯƠNG VIII. NHỮNG HÌNH HỌC CƠ BẢN  Tiết: Số đo góc (tiết 1)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CHƯƠNG VIII. NHỮNG HÌNH HỌC CƠ BẢN  Tiết: Số đo góc (tiết 2)</vt:lpstr>
      <vt:lpstr>Bản trình bày PowerPoint</vt:lpstr>
      <vt:lpstr>Bản trình bày PowerPoint</vt:lpstr>
      <vt:lpstr>Bản trình bày PowerPoint</vt:lpstr>
      <vt:lpstr>Bản trình bày PowerPoint</vt:lpstr>
      <vt:lpstr>Luyện tập 2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2020-03-15T07:04:12Z</cp:lastPrinted>
  <dcterms:created xsi:type="dcterms:W3CDTF">2008-10-10T13:51:40Z</dcterms:created>
  <dcterms:modified xsi:type="dcterms:W3CDTF">2021-07-30T11:19:21Z</dcterms:modified>
</cp:coreProperties>
</file>