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50"/>
  </p:notesMasterIdLst>
  <p:sldIdLst>
    <p:sldId id="461" r:id="rId3"/>
    <p:sldId id="439" r:id="rId4"/>
    <p:sldId id="258" r:id="rId5"/>
    <p:sldId id="464" r:id="rId6"/>
    <p:sldId id="445" r:id="rId7"/>
    <p:sldId id="462" r:id="rId8"/>
    <p:sldId id="465" r:id="rId9"/>
    <p:sldId id="466" r:id="rId10"/>
    <p:sldId id="472" r:id="rId11"/>
    <p:sldId id="468" r:id="rId12"/>
    <p:sldId id="469" r:id="rId13"/>
    <p:sldId id="467" r:id="rId14"/>
    <p:sldId id="471" r:id="rId15"/>
    <p:sldId id="446" r:id="rId16"/>
    <p:sldId id="424" r:id="rId17"/>
    <p:sldId id="470" r:id="rId18"/>
    <p:sldId id="473" r:id="rId19"/>
    <p:sldId id="474" r:id="rId20"/>
    <p:sldId id="475" r:id="rId21"/>
    <p:sldId id="477" r:id="rId22"/>
    <p:sldId id="478" r:id="rId23"/>
    <p:sldId id="479" r:id="rId24"/>
    <p:sldId id="481" r:id="rId25"/>
    <p:sldId id="483" r:id="rId26"/>
    <p:sldId id="480" r:id="rId27"/>
    <p:sldId id="484" r:id="rId28"/>
    <p:sldId id="485" r:id="rId29"/>
    <p:sldId id="487" r:id="rId30"/>
    <p:sldId id="488" r:id="rId31"/>
    <p:sldId id="482" r:id="rId32"/>
    <p:sldId id="491" r:id="rId33"/>
    <p:sldId id="492" r:id="rId34"/>
    <p:sldId id="493" r:id="rId35"/>
    <p:sldId id="494" r:id="rId36"/>
    <p:sldId id="495" r:id="rId37"/>
    <p:sldId id="496" r:id="rId38"/>
    <p:sldId id="498" r:id="rId39"/>
    <p:sldId id="497" r:id="rId40"/>
    <p:sldId id="499" r:id="rId41"/>
    <p:sldId id="500" r:id="rId42"/>
    <p:sldId id="501" r:id="rId43"/>
    <p:sldId id="256" r:id="rId44"/>
    <p:sldId id="281" r:id="rId45"/>
    <p:sldId id="457" r:id="rId46"/>
    <p:sldId id="458" r:id="rId47"/>
    <p:sldId id="459" r:id="rId48"/>
    <p:sldId id="46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C80"/>
    <a:srgbClr val="FFFF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Kiểu Sáng 2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Kiểu Sá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E739D4-6364-4711-A833-0AF396D922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2E5EE-2311-4AC0-A2EF-70B4A7601981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sz="2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I. CÔNG NGHỆ TRONG LĨNH VỰC LUYỆN KIM, CƠ KHÍ</a:t>
          </a:r>
        </a:p>
      </dgm:t>
    </dgm:pt>
    <dgm:pt modelId="{B1BB6AF0-25B0-4834-BDF1-27E415698968}" type="parTrans" cxnId="{E0FE59FE-0073-44EB-99F8-D7EBFDE9453B}">
      <dgm:prSet/>
      <dgm:spPr/>
      <dgm:t>
        <a:bodyPr/>
        <a:lstStyle/>
        <a:p>
          <a:endParaRPr lang="en-US" sz="2200"/>
        </a:p>
      </dgm:t>
    </dgm:pt>
    <dgm:pt modelId="{7FE407C5-CF3A-4A13-BDC1-63352D8A869F}" type="sibTrans" cxnId="{E0FE59FE-0073-44EB-99F8-D7EBFDE9453B}">
      <dgm:prSet/>
      <dgm:spPr/>
      <dgm:t>
        <a:bodyPr/>
        <a:lstStyle/>
        <a:p>
          <a:endParaRPr lang="en-US" sz="2200"/>
        </a:p>
      </dgm:t>
    </dgm:pt>
    <dgm:pt modelId="{A9ED3B66-2F6C-480D-946D-2092C2DF982D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II. CÔNG NGHỆ TRONG LĨNH VỰC ĐIỆN- ĐIỆN TỬ</a:t>
          </a:r>
        </a:p>
      </dgm:t>
    </dgm:pt>
    <dgm:pt modelId="{956AC44F-9F55-48BD-9F70-D9A3E7C32D0D}" type="parTrans" cxnId="{7831C648-7596-48E8-8252-F59D7FF4FBBB}">
      <dgm:prSet/>
      <dgm:spPr/>
      <dgm:t>
        <a:bodyPr/>
        <a:lstStyle/>
        <a:p>
          <a:endParaRPr lang="en-US" sz="2200"/>
        </a:p>
      </dgm:t>
    </dgm:pt>
    <dgm:pt modelId="{955FDF69-7A11-4A6F-B563-32C5F6318AA8}" type="sibTrans" cxnId="{7831C648-7596-48E8-8252-F59D7FF4FBBB}">
      <dgm:prSet/>
      <dgm:spPr/>
      <dgm:t>
        <a:bodyPr/>
        <a:lstStyle/>
        <a:p>
          <a:endParaRPr lang="en-US" sz="2200"/>
        </a:p>
      </dgm:t>
    </dgm:pt>
    <dgm:pt modelId="{3B1146C1-66BE-4996-A103-9F450932BB46}" type="pres">
      <dgm:prSet presAssocID="{74E739D4-6364-4711-A833-0AF396D922E2}" presName="linear" presStyleCnt="0">
        <dgm:presLayoutVars>
          <dgm:dir/>
          <dgm:animLvl val="lvl"/>
          <dgm:resizeHandles val="exact"/>
        </dgm:presLayoutVars>
      </dgm:prSet>
      <dgm:spPr/>
    </dgm:pt>
    <dgm:pt modelId="{3C441724-DBC2-4A0C-B1ED-EB0E309F6F9F}" type="pres">
      <dgm:prSet presAssocID="{03D2E5EE-2311-4AC0-A2EF-70B4A7601981}" presName="parentLin" presStyleCnt="0"/>
      <dgm:spPr/>
    </dgm:pt>
    <dgm:pt modelId="{58B2C916-12D0-42CF-AF44-228F030E2838}" type="pres">
      <dgm:prSet presAssocID="{03D2E5EE-2311-4AC0-A2EF-70B4A7601981}" presName="parentLeftMargin" presStyleLbl="node1" presStyleIdx="0" presStyleCnt="2"/>
      <dgm:spPr/>
    </dgm:pt>
    <dgm:pt modelId="{81BEBF3E-CC3C-475F-A136-504DA6B04BF1}" type="pres">
      <dgm:prSet presAssocID="{03D2E5EE-2311-4AC0-A2EF-70B4A7601981}" presName="parentText" presStyleLbl="node1" presStyleIdx="0" presStyleCnt="2" custScaleX="155896">
        <dgm:presLayoutVars>
          <dgm:chMax val="0"/>
          <dgm:bulletEnabled val="1"/>
        </dgm:presLayoutVars>
      </dgm:prSet>
      <dgm:spPr/>
    </dgm:pt>
    <dgm:pt modelId="{2956B1E9-5E08-4C60-B0EA-159845A2071B}" type="pres">
      <dgm:prSet presAssocID="{03D2E5EE-2311-4AC0-A2EF-70B4A7601981}" presName="negativeSpace" presStyleCnt="0"/>
      <dgm:spPr/>
    </dgm:pt>
    <dgm:pt modelId="{C1CF8EF3-49B3-43D5-B704-C9130FAED096}" type="pres">
      <dgm:prSet presAssocID="{03D2E5EE-2311-4AC0-A2EF-70B4A7601981}" presName="childText" presStyleLbl="conFgAcc1" presStyleIdx="0" presStyleCnt="2">
        <dgm:presLayoutVars>
          <dgm:bulletEnabled val="1"/>
        </dgm:presLayoutVars>
      </dgm:prSet>
      <dgm:spPr/>
    </dgm:pt>
    <dgm:pt modelId="{2F4C24A0-FE0B-4805-83CD-F77BC83564EA}" type="pres">
      <dgm:prSet presAssocID="{7FE407C5-CF3A-4A13-BDC1-63352D8A869F}" presName="spaceBetweenRectangles" presStyleCnt="0"/>
      <dgm:spPr/>
    </dgm:pt>
    <dgm:pt modelId="{A213A3F9-6BC9-4C0A-8886-6B97C6E13661}" type="pres">
      <dgm:prSet presAssocID="{A9ED3B66-2F6C-480D-946D-2092C2DF982D}" presName="parentLin" presStyleCnt="0"/>
      <dgm:spPr/>
    </dgm:pt>
    <dgm:pt modelId="{FD14F20B-A7C0-4E30-BE87-40C600D98028}" type="pres">
      <dgm:prSet presAssocID="{A9ED3B66-2F6C-480D-946D-2092C2DF982D}" presName="parentLeftMargin" presStyleLbl="node1" presStyleIdx="0" presStyleCnt="2"/>
      <dgm:spPr/>
    </dgm:pt>
    <dgm:pt modelId="{6E905D59-955E-4EF0-A21A-BAD1D46CB98E}" type="pres">
      <dgm:prSet presAssocID="{A9ED3B66-2F6C-480D-946D-2092C2DF982D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28275950-EDF3-4D38-9D9C-52CC8F755F60}" type="pres">
      <dgm:prSet presAssocID="{A9ED3B66-2F6C-480D-946D-2092C2DF982D}" presName="negativeSpace" presStyleCnt="0"/>
      <dgm:spPr/>
    </dgm:pt>
    <dgm:pt modelId="{2AC1DF83-B7DC-4FC1-9D7D-F14F9B6F0235}" type="pres">
      <dgm:prSet presAssocID="{A9ED3B66-2F6C-480D-946D-2092C2DF982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831C648-7596-48E8-8252-F59D7FF4FBBB}" srcId="{74E739D4-6364-4711-A833-0AF396D922E2}" destId="{A9ED3B66-2F6C-480D-946D-2092C2DF982D}" srcOrd="1" destOrd="0" parTransId="{956AC44F-9F55-48BD-9F70-D9A3E7C32D0D}" sibTransId="{955FDF69-7A11-4A6F-B563-32C5F6318AA8}"/>
    <dgm:cxn modelId="{620F2D4A-5595-49A0-ABFB-A5F9AB184DD3}" type="presOf" srcId="{A9ED3B66-2F6C-480D-946D-2092C2DF982D}" destId="{6E905D59-955E-4EF0-A21A-BAD1D46CB98E}" srcOrd="1" destOrd="0" presId="urn:microsoft.com/office/officeart/2005/8/layout/list1"/>
    <dgm:cxn modelId="{B4C0EE7B-61AD-4012-85A7-B844DED3C20A}" type="presOf" srcId="{03D2E5EE-2311-4AC0-A2EF-70B4A7601981}" destId="{58B2C916-12D0-42CF-AF44-228F030E2838}" srcOrd="0" destOrd="0" presId="urn:microsoft.com/office/officeart/2005/8/layout/list1"/>
    <dgm:cxn modelId="{3468F68A-9351-42EA-8E2E-09360E8D69B5}" type="presOf" srcId="{03D2E5EE-2311-4AC0-A2EF-70B4A7601981}" destId="{81BEBF3E-CC3C-475F-A136-504DA6B04BF1}" srcOrd="1" destOrd="0" presId="urn:microsoft.com/office/officeart/2005/8/layout/list1"/>
    <dgm:cxn modelId="{5EEE13C0-39FF-4B0E-8C7E-80570E88C0A4}" type="presOf" srcId="{A9ED3B66-2F6C-480D-946D-2092C2DF982D}" destId="{FD14F20B-A7C0-4E30-BE87-40C600D98028}" srcOrd="0" destOrd="0" presId="urn:microsoft.com/office/officeart/2005/8/layout/list1"/>
    <dgm:cxn modelId="{334EC8DD-C0CB-45BA-8FF7-6DA322F4FF9A}" type="presOf" srcId="{74E739D4-6364-4711-A833-0AF396D922E2}" destId="{3B1146C1-66BE-4996-A103-9F450932BB46}" srcOrd="0" destOrd="0" presId="urn:microsoft.com/office/officeart/2005/8/layout/list1"/>
    <dgm:cxn modelId="{E0FE59FE-0073-44EB-99F8-D7EBFDE9453B}" srcId="{74E739D4-6364-4711-A833-0AF396D922E2}" destId="{03D2E5EE-2311-4AC0-A2EF-70B4A7601981}" srcOrd="0" destOrd="0" parTransId="{B1BB6AF0-25B0-4834-BDF1-27E415698968}" sibTransId="{7FE407C5-CF3A-4A13-BDC1-63352D8A869F}"/>
    <dgm:cxn modelId="{22059EAF-EC0A-4F38-8291-2D8D8EAECB76}" type="presParOf" srcId="{3B1146C1-66BE-4996-A103-9F450932BB46}" destId="{3C441724-DBC2-4A0C-B1ED-EB0E309F6F9F}" srcOrd="0" destOrd="0" presId="urn:microsoft.com/office/officeart/2005/8/layout/list1"/>
    <dgm:cxn modelId="{62D98534-F807-47D7-A5D9-7058BBBE6E5B}" type="presParOf" srcId="{3C441724-DBC2-4A0C-B1ED-EB0E309F6F9F}" destId="{58B2C916-12D0-42CF-AF44-228F030E2838}" srcOrd="0" destOrd="0" presId="urn:microsoft.com/office/officeart/2005/8/layout/list1"/>
    <dgm:cxn modelId="{73DFD504-2CAB-4027-9110-2702A76CE1E2}" type="presParOf" srcId="{3C441724-DBC2-4A0C-B1ED-EB0E309F6F9F}" destId="{81BEBF3E-CC3C-475F-A136-504DA6B04BF1}" srcOrd="1" destOrd="0" presId="urn:microsoft.com/office/officeart/2005/8/layout/list1"/>
    <dgm:cxn modelId="{019D43B6-2D47-452A-9056-049F1A5A3F48}" type="presParOf" srcId="{3B1146C1-66BE-4996-A103-9F450932BB46}" destId="{2956B1E9-5E08-4C60-B0EA-159845A2071B}" srcOrd="1" destOrd="0" presId="urn:microsoft.com/office/officeart/2005/8/layout/list1"/>
    <dgm:cxn modelId="{B34BAE9C-C9C8-4BFF-985C-B0AF57486D16}" type="presParOf" srcId="{3B1146C1-66BE-4996-A103-9F450932BB46}" destId="{C1CF8EF3-49B3-43D5-B704-C9130FAED096}" srcOrd="2" destOrd="0" presId="urn:microsoft.com/office/officeart/2005/8/layout/list1"/>
    <dgm:cxn modelId="{FE17DEE9-BFDD-4521-AADB-6D11F5C913E8}" type="presParOf" srcId="{3B1146C1-66BE-4996-A103-9F450932BB46}" destId="{2F4C24A0-FE0B-4805-83CD-F77BC83564EA}" srcOrd="3" destOrd="0" presId="urn:microsoft.com/office/officeart/2005/8/layout/list1"/>
    <dgm:cxn modelId="{584F66AB-6ECF-4CD1-A462-4112A043429F}" type="presParOf" srcId="{3B1146C1-66BE-4996-A103-9F450932BB46}" destId="{A213A3F9-6BC9-4C0A-8886-6B97C6E13661}" srcOrd="4" destOrd="0" presId="urn:microsoft.com/office/officeart/2005/8/layout/list1"/>
    <dgm:cxn modelId="{6D3E3645-7634-4B1E-B224-08E942341FB8}" type="presParOf" srcId="{A213A3F9-6BC9-4C0A-8886-6B97C6E13661}" destId="{FD14F20B-A7C0-4E30-BE87-40C600D98028}" srcOrd="0" destOrd="0" presId="urn:microsoft.com/office/officeart/2005/8/layout/list1"/>
    <dgm:cxn modelId="{D5785E4C-74F9-455B-846E-1C4E3489DFF5}" type="presParOf" srcId="{A213A3F9-6BC9-4C0A-8886-6B97C6E13661}" destId="{6E905D59-955E-4EF0-A21A-BAD1D46CB98E}" srcOrd="1" destOrd="0" presId="urn:microsoft.com/office/officeart/2005/8/layout/list1"/>
    <dgm:cxn modelId="{54BF72EE-C1CA-4494-B1A6-F73D42AA059E}" type="presParOf" srcId="{3B1146C1-66BE-4996-A103-9F450932BB46}" destId="{28275950-EDF3-4D38-9D9C-52CC8F755F60}" srcOrd="5" destOrd="0" presId="urn:microsoft.com/office/officeart/2005/8/layout/list1"/>
    <dgm:cxn modelId="{CCE23733-14A2-4529-A58D-354FB4EC42E6}" type="presParOf" srcId="{3B1146C1-66BE-4996-A103-9F450932BB46}" destId="{2AC1DF83-B7DC-4FC1-9D7D-F14F9B6F02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E739D4-6364-4711-A833-0AF396D922E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D2E5EE-2311-4AC0-A2EF-70B4A7601981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1, 2: Quan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sát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kể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gia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đình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nghệ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học</a:t>
          </a:r>
          <a:endParaRPr lang="en-US" sz="2400" b="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1BB6AF0-25B0-4834-BDF1-27E415698968}" type="parTrans" cxnId="{E0FE59FE-0073-44EB-99F8-D7EBFDE9453B}">
      <dgm:prSet/>
      <dgm:spPr/>
      <dgm:t>
        <a:bodyPr/>
        <a:lstStyle/>
        <a:p>
          <a:endParaRPr lang="en-US" sz="2200"/>
        </a:p>
      </dgm:t>
    </dgm:pt>
    <dgm:pt modelId="{7FE407C5-CF3A-4A13-BDC1-63352D8A869F}" type="sibTrans" cxnId="{E0FE59FE-0073-44EB-99F8-D7EBFDE9453B}">
      <dgm:prSet/>
      <dgm:spPr/>
      <dgm:t>
        <a:bodyPr/>
        <a:lstStyle/>
        <a:p>
          <a:endParaRPr lang="en-US" sz="2200"/>
        </a:p>
      </dgm:t>
    </dgm:pt>
    <dgm:pt modelId="{A9ED3B66-2F6C-480D-946D-2092C2DF982D}">
      <dgm:prSet phldrT="[Text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3, 4: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Kể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nghệ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phổ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biến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mà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400" b="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?</a:t>
          </a:r>
        </a:p>
      </dgm:t>
    </dgm:pt>
    <dgm:pt modelId="{956AC44F-9F55-48BD-9F70-D9A3E7C32D0D}" type="parTrans" cxnId="{7831C648-7596-48E8-8252-F59D7FF4FBBB}">
      <dgm:prSet/>
      <dgm:spPr/>
      <dgm:t>
        <a:bodyPr/>
        <a:lstStyle/>
        <a:p>
          <a:endParaRPr lang="en-US" sz="2200"/>
        </a:p>
      </dgm:t>
    </dgm:pt>
    <dgm:pt modelId="{955FDF69-7A11-4A6F-B563-32C5F6318AA8}" type="sibTrans" cxnId="{7831C648-7596-48E8-8252-F59D7FF4FBBB}">
      <dgm:prSet/>
      <dgm:spPr/>
      <dgm:t>
        <a:bodyPr/>
        <a:lstStyle/>
        <a:p>
          <a:endParaRPr lang="en-US" sz="2200"/>
        </a:p>
      </dgm:t>
    </dgm:pt>
    <dgm:pt modelId="{3B1146C1-66BE-4996-A103-9F450932BB46}" type="pres">
      <dgm:prSet presAssocID="{74E739D4-6364-4711-A833-0AF396D922E2}" presName="linear" presStyleCnt="0">
        <dgm:presLayoutVars>
          <dgm:dir/>
          <dgm:animLvl val="lvl"/>
          <dgm:resizeHandles val="exact"/>
        </dgm:presLayoutVars>
      </dgm:prSet>
      <dgm:spPr/>
    </dgm:pt>
    <dgm:pt modelId="{3C441724-DBC2-4A0C-B1ED-EB0E309F6F9F}" type="pres">
      <dgm:prSet presAssocID="{03D2E5EE-2311-4AC0-A2EF-70B4A7601981}" presName="parentLin" presStyleCnt="0"/>
      <dgm:spPr/>
    </dgm:pt>
    <dgm:pt modelId="{58B2C916-12D0-42CF-AF44-228F030E2838}" type="pres">
      <dgm:prSet presAssocID="{03D2E5EE-2311-4AC0-A2EF-70B4A7601981}" presName="parentLeftMargin" presStyleLbl="node1" presStyleIdx="0" presStyleCnt="2"/>
      <dgm:spPr/>
    </dgm:pt>
    <dgm:pt modelId="{81BEBF3E-CC3C-475F-A136-504DA6B04BF1}" type="pres">
      <dgm:prSet presAssocID="{03D2E5EE-2311-4AC0-A2EF-70B4A7601981}" presName="parentText" presStyleLbl="node1" presStyleIdx="0" presStyleCnt="2" custScaleX="155896">
        <dgm:presLayoutVars>
          <dgm:chMax val="0"/>
          <dgm:bulletEnabled val="1"/>
        </dgm:presLayoutVars>
      </dgm:prSet>
      <dgm:spPr/>
    </dgm:pt>
    <dgm:pt modelId="{2956B1E9-5E08-4C60-B0EA-159845A2071B}" type="pres">
      <dgm:prSet presAssocID="{03D2E5EE-2311-4AC0-A2EF-70B4A7601981}" presName="negativeSpace" presStyleCnt="0"/>
      <dgm:spPr/>
    </dgm:pt>
    <dgm:pt modelId="{C1CF8EF3-49B3-43D5-B704-C9130FAED096}" type="pres">
      <dgm:prSet presAssocID="{03D2E5EE-2311-4AC0-A2EF-70B4A7601981}" presName="childText" presStyleLbl="conFgAcc1" presStyleIdx="0" presStyleCnt="2">
        <dgm:presLayoutVars>
          <dgm:bulletEnabled val="1"/>
        </dgm:presLayoutVars>
      </dgm:prSet>
      <dgm:spPr/>
    </dgm:pt>
    <dgm:pt modelId="{2F4C24A0-FE0B-4805-83CD-F77BC83564EA}" type="pres">
      <dgm:prSet presAssocID="{7FE407C5-CF3A-4A13-BDC1-63352D8A869F}" presName="spaceBetweenRectangles" presStyleCnt="0"/>
      <dgm:spPr/>
    </dgm:pt>
    <dgm:pt modelId="{A213A3F9-6BC9-4C0A-8886-6B97C6E13661}" type="pres">
      <dgm:prSet presAssocID="{A9ED3B66-2F6C-480D-946D-2092C2DF982D}" presName="parentLin" presStyleCnt="0"/>
      <dgm:spPr/>
    </dgm:pt>
    <dgm:pt modelId="{FD14F20B-A7C0-4E30-BE87-40C600D98028}" type="pres">
      <dgm:prSet presAssocID="{A9ED3B66-2F6C-480D-946D-2092C2DF982D}" presName="parentLeftMargin" presStyleLbl="node1" presStyleIdx="0" presStyleCnt="2"/>
      <dgm:spPr/>
    </dgm:pt>
    <dgm:pt modelId="{6E905D59-955E-4EF0-A21A-BAD1D46CB98E}" type="pres">
      <dgm:prSet presAssocID="{A9ED3B66-2F6C-480D-946D-2092C2DF982D}" presName="parentText" presStyleLbl="node1" presStyleIdx="1" presStyleCnt="2" custScaleX="142857">
        <dgm:presLayoutVars>
          <dgm:chMax val="0"/>
          <dgm:bulletEnabled val="1"/>
        </dgm:presLayoutVars>
      </dgm:prSet>
      <dgm:spPr/>
    </dgm:pt>
    <dgm:pt modelId="{28275950-EDF3-4D38-9D9C-52CC8F755F60}" type="pres">
      <dgm:prSet presAssocID="{A9ED3B66-2F6C-480D-946D-2092C2DF982D}" presName="negativeSpace" presStyleCnt="0"/>
      <dgm:spPr/>
    </dgm:pt>
    <dgm:pt modelId="{2AC1DF83-B7DC-4FC1-9D7D-F14F9B6F0235}" type="pres">
      <dgm:prSet presAssocID="{A9ED3B66-2F6C-480D-946D-2092C2DF982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831C648-7596-48E8-8252-F59D7FF4FBBB}" srcId="{74E739D4-6364-4711-A833-0AF396D922E2}" destId="{A9ED3B66-2F6C-480D-946D-2092C2DF982D}" srcOrd="1" destOrd="0" parTransId="{956AC44F-9F55-48BD-9F70-D9A3E7C32D0D}" sibTransId="{955FDF69-7A11-4A6F-B563-32C5F6318AA8}"/>
    <dgm:cxn modelId="{620F2D4A-5595-49A0-ABFB-A5F9AB184DD3}" type="presOf" srcId="{A9ED3B66-2F6C-480D-946D-2092C2DF982D}" destId="{6E905D59-955E-4EF0-A21A-BAD1D46CB98E}" srcOrd="1" destOrd="0" presId="urn:microsoft.com/office/officeart/2005/8/layout/list1"/>
    <dgm:cxn modelId="{B4C0EE7B-61AD-4012-85A7-B844DED3C20A}" type="presOf" srcId="{03D2E5EE-2311-4AC0-A2EF-70B4A7601981}" destId="{58B2C916-12D0-42CF-AF44-228F030E2838}" srcOrd="0" destOrd="0" presId="urn:microsoft.com/office/officeart/2005/8/layout/list1"/>
    <dgm:cxn modelId="{3468F68A-9351-42EA-8E2E-09360E8D69B5}" type="presOf" srcId="{03D2E5EE-2311-4AC0-A2EF-70B4A7601981}" destId="{81BEBF3E-CC3C-475F-A136-504DA6B04BF1}" srcOrd="1" destOrd="0" presId="urn:microsoft.com/office/officeart/2005/8/layout/list1"/>
    <dgm:cxn modelId="{5EEE13C0-39FF-4B0E-8C7E-80570E88C0A4}" type="presOf" srcId="{A9ED3B66-2F6C-480D-946D-2092C2DF982D}" destId="{FD14F20B-A7C0-4E30-BE87-40C600D98028}" srcOrd="0" destOrd="0" presId="urn:microsoft.com/office/officeart/2005/8/layout/list1"/>
    <dgm:cxn modelId="{334EC8DD-C0CB-45BA-8FF7-6DA322F4FF9A}" type="presOf" srcId="{74E739D4-6364-4711-A833-0AF396D922E2}" destId="{3B1146C1-66BE-4996-A103-9F450932BB46}" srcOrd="0" destOrd="0" presId="urn:microsoft.com/office/officeart/2005/8/layout/list1"/>
    <dgm:cxn modelId="{E0FE59FE-0073-44EB-99F8-D7EBFDE9453B}" srcId="{74E739D4-6364-4711-A833-0AF396D922E2}" destId="{03D2E5EE-2311-4AC0-A2EF-70B4A7601981}" srcOrd="0" destOrd="0" parTransId="{B1BB6AF0-25B0-4834-BDF1-27E415698968}" sibTransId="{7FE407C5-CF3A-4A13-BDC1-63352D8A869F}"/>
    <dgm:cxn modelId="{22059EAF-EC0A-4F38-8291-2D8D8EAECB76}" type="presParOf" srcId="{3B1146C1-66BE-4996-A103-9F450932BB46}" destId="{3C441724-DBC2-4A0C-B1ED-EB0E309F6F9F}" srcOrd="0" destOrd="0" presId="urn:microsoft.com/office/officeart/2005/8/layout/list1"/>
    <dgm:cxn modelId="{62D98534-F807-47D7-A5D9-7058BBBE6E5B}" type="presParOf" srcId="{3C441724-DBC2-4A0C-B1ED-EB0E309F6F9F}" destId="{58B2C916-12D0-42CF-AF44-228F030E2838}" srcOrd="0" destOrd="0" presId="urn:microsoft.com/office/officeart/2005/8/layout/list1"/>
    <dgm:cxn modelId="{73DFD504-2CAB-4027-9110-2702A76CE1E2}" type="presParOf" srcId="{3C441724-DBC2-4A0C-B1ED-EB0E309F6F9F}" destId="{81BEBF3E-CC3C-475F-A136-504DA6B04BF1}" srcOrd="1" destOrd="0" presId="urn:microsoft.com/office/officeart/2005/8/layout/list1"/>
    <dgm:cxn modelId="{019D43B6-2D47-452A-9056-049F1A5A3F48}" type="presParOf" srcId="{3B1146C1-66BE-4996-A103-9F450932BB46}" destId="{2956B1E9-5E08-4C60-B0EA-159845A2071B}" srcOrd="1" destOrd="0" presId="urn:microsoft.com/office/officeart/2005/8/layout/list1"/>
    <dgm:cxn modelId="{B34BAE9C-C9C8-4BFF-985C-B0AF57486D16}" type="presParOf" srcId="{3B1146C1-66BE-4996-A103-9F450932BB46}" destId="{C1CF8EF3-49B3-43D5-B704-C9130FAED096}" srcOrd="2" destOrd="0" presId="urn:microsoft.com/office/officeart/2005/8/layout/list1"/>
    <dgm:cxn modelId="{FE17DEE9-BFDD-4521-AADB-6D11F5C913E8}" type="presParOf" srcId="{3B1146C1-66BE-4996-A103-9F450932BB46}" destId="{2F4C24A0-FE0B-4805-83CD-F77BC83564EA}" srcOrd="3" destOrd="0" presId="urn:microsoft.com/office/officeart/2005/8/layout/list1"/>
    <dgm:cxn modelId="{584F66AB-6ECF-4CD1-A462-4112A043429F}" type="presParOf" srcId="{3B1146C1-66BE-4996-A103-9F450932BB46}" destId="{A213A3F9-6BC9-4C0A-8886-6B97C6E13661}" srcOrd="4" destOrd="0" presId="urn:microsoft.com/office/officeart/2005/8/layout/list1"/>
    <dgm:cxn modelId="{6D3E3645-7634-4B1E-B224-08E942341FB8}" type="presParOf" srcId="{A213A3F9-6BC9-4C0A-8886-6B97C6E13661}" destId="{FD14F20B-A7C0-4E30-BE87-40C600D98028}" srcOrd="0" destOrd="0" presId="urn:microsoft.com/office/officeart/2005/8/layout/list1"/>
    <dgm:cxn modelId="{D5785E4C-74F9-455B-846E-1C4E3489DFF5}" type="presParOf" srcId="{A213A3F9-6BC9-4C0A-8886-6B97C6E13661}" destId="{6E905D59-955E-4EF0-A21A-BAD1D46CB98E}" srcOrd="1" destOrd="0" presId="urn:microsoft.com/office/officeart/2005/8/layout/list1"/>
    <dgm:cxn modelId="{54BF72EE-C1CA-4494-B1A6-F73D42AA059E}" type="presParOf" srcId="{3B1146C1-66BE-4996-A103-9F450932BB46}" destId="{28275950-EDF3-4D38-9D9C-52CC8F755F60}" srcOrd="5" destOrd="0" presId="urn:microsoft.com/office/officeart/2005/8/layout/list1"/>
    <dgm:cxn modelId="{CCE23733-14A2-4529-A58D-354FB4EC42E6}" type="presParOf" srcId="{3B1146C1-66BE-4996-A103-9F450932BB46}" destId="{2AC1DF83-B7DC-4FC1-9D7D-F14F9B6F023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F8EF3-49B3-43D5-B704-C9130FAED096}">
      <dsp:nvSpPr>
        <dsp:cNvPr id="0" name=""/>
        <dsp:cNvSpPr/>
      </dsp:nvSpPr>
      <dsp:spPr>
        <a:xfrm>
          <a:off x="0" y="763881"/>
          <a:ext cx="85344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EBF3E-CC3C-475F-A136-504DA6B04BF1}">
      <dsp:nvSpPr>
        <dsp:cNvPr id="0" name=""/>
        <dsp:cNvSpPr/>
      </dsp:nvSpPr>
      <dsp:spPr>
        <a:xfrm>
          <a:off x="373796" y="11121"/>
          <a:ext cx="8158277" cy="150552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806" tIns="0" rIns="22580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I. CÔNG NGHỆ TRONG LĨNH VỰC LUYỆN KIM, CƠ KHÍ</a:t>
          </a:r>
        </a:p>
      </dsp:txBody>
      <dsp:txXfrm>
        <a:off x="447289" y="84614"/>
        <a:ext cx="8011291" cy="1358534"/>
      </dsp:txXfrm>
    </dsp:sp>
    <dsp:sp modelId="{2AC1DF83-B7DC-4FC1-9D7D-F14F9B6F0235}">
      <dsp:nvSpPr>
        <dsp:cNvPr id="0" name=""/>
        <dsp:cNvSpPr/>
      </dsp:nvSpPr>
      <dsp:spPr>
        <a:xfrm>
          <a:off x="0" y="3077241"/>
          <a:ext cx="85344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05D59-955E-4EF0-A21A-BAD1D46CB98E}">
      <dsp:nvSpPr>
        <dsp:cNvPr id="0" name=""/>
        <dsp:cNvSpPr/>
      </dsp:nvSpPr>
      <dsp:spPr>
        <a:xfrm>
          <a:off x="406300" y="2324481"/>
          <a:ext cx="8126007" cy="150552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806" tIns="0" rIns="22580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II. CÔNG NGHỆ TRONG LĨNH VỰC ĐIỆN- ĐIỆN TỬ</a:t>
          </a:r>
        </a:p>
      </dsp:txBody>
      <dsp:txXfrm>
        <a:off x="479793" y="2397974"/>
        <a:ext cx="7979021" cy="1358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F8EF3-49B3-43D5-B704-C9130FAED096}">
      <dsp:nvSpPr>
        <dsp:cNvPr id="0" name=""/>
        <dsp:cNvSpPr/>
      </dsp:nvSpPr>
      <dsp:spPr>
        <a:xfrm>
          <a:off x="0" y="763881"/>
          <a:ext cx="85344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EBF3E-CC3C-475F-A136-504DA6B04BF1}">
      <dsp:nvSpPr>
        <dsp:cNvPr id="0" name=""/>
        <dsp:cNvSpPr/>
      </dsp:nvSpPr>
      <dsp:spPr>
        <a:xfrm>
          <a:off x="373796" y="11121"/>
          <a:ext cx="8158277" cy="150552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806" tIns="0" rIns="2258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1, 2: Quan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sát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kể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gia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đình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có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sử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nghệ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nêu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học</a:t>
          </a:r>
          <a:endParaRPr lang="en-US" sz="2400" b="0" kern="1200" dirty="0">
            <a:solidFill>
              <a:schemeClr val="tx1">
                <a:lumMod val="95000"/>
                <a:lumOff val="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7289" y="84614"/>
        <a:ext cx="8011291" cy="1358534"/>
      </dsp:txXfrm>
    </dsp:sp>
    <dsp:sp modelId="{2AC1DF83-B7DC-4FC1-9D7D-F14F9B6F0235}">
      <dsp:nvSpPr>
        <dsp:cNvPr id="0" name=""/>
        <dsp:cNvSpPr/>
      </dsp:nvSpPr>
      <dsp:spPr>
        <a:xfrm>
          <a:off x="0" y="3077241"/>
          <a:ext cx="8534400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905D59-955E-4EF0-A21A-BAD1D46CB98E}">
      <dsp:nvSpPr>
        <dsp:cNvPr id="0" name=""/>
        <dsp:cNvSpPr/>
      </dsp:nvSpPr>
      <dsp:spPr>
        <a:xfrm>
          <a:off x="406300" y="2324481"/>
          <a:ext cx="8126007" cy="150552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5806" tIns="0" rIns="22580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Nhóm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3, 4: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Kể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tên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công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nghệ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phổ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biến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mà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em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2400" b="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rPr>
            <a:t>?</a:t>
          </a:r>
        </a:p>
      </dsp:txBody>
      <dsp:txXfrm>
        <a:off x="479793" y="2397974"/>
        <a:ext cx="7979021" cy="1358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980A8-B314-4531-A26A-465FCD121A7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93053-47FF-44E8-888E-8D512595C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0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5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2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2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1037461"/>
            <a:ext cx="7579546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7" y="746737"/>
            <a:ext cx="7399177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4" y="723249"/>
            <a:ext cx="814257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1094674"/>
            <a:ext cx="185720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8" y="673688"/>
            <a:ext cx="83112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649722"/>
            <a:ext cx="278364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6" y="6019681"/>
            <a:ext cx="88061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6161424"/>
            <a:ext cx="28539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2308633"/>
            <a:ext cx="54081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883466"/>
            <a:ext cx="1234918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455959" y="4360957"/>
            <a:ext cx="720335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1" y="5251215"/>
            <a:ext cx="211749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8046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4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9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10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52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3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45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52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87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6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26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AECA-C6CA-476F-82D1-B43506D5752E}" type="datetimeFigureOut">
              <a:rPr lang="en-US" smtClean="0"/>
              <a:pPr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D25D-CE17-4373-8164-FEF86284F5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28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66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5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6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8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9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0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38E93-11E4-489D-81BD-9EB16194AC6E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32396-59A1-4FE2-AFBA-70365731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AEEB2-029E-4EAA-90A9-6853F8077907}" type="datetime1">
              <a:rPr lang="en-US" smtClean="0"/>
              <a:pPr/>
              <a:t>8/30/2022</a:t>
            </a:fld>
            <a:r>
              <a:rPr lang="en-US"/>
              <a:t>                       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TỔ 01 - 9a3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56312-DE2B-4C5B-A8B0-00DA3273E85A}" type="slidenum">
              <a:rPr lang="en-US" smtClean="0"/>
              <a:pPr/>
              <a:t>‹#›</a:t>
            </a:fld>
            <a:r>
              <a:rPr lang="en-US"/>
              <a:t>                 </a:t>
            </a:r>
            <a:r>
              <a:rPr lang="en-US" sz="1800"/>
              <a:t>              </a:t>
            </a:r>
            <a:r>
              <a:rPr lang="en-US" sz="2000"/>
              <a:t>                                   </a:t>
            </a:r>
            <a:r>
              <a:rPr lang="en-US" sz="2400"/>
              <a:t>                   </a:t>
            </a:r>
            <a:r>
              <a:rPr lang="en-US" sz="2800"/>
              <a:t>            </a:t>
            </a:r>
            <a:r>
              <a:rPr lang="en-US" sz="3200"/>
              <a:t>      </a:t>
            </a:r>
            <a:r>
              <a:rPr lang="en-US" sz="3600"/>
              <a:t>       </a:t>
            </a:r>
            <a:r>
              <a:rPr lang="en-US" sz="4000"/>
              <a:t>                                </a:t>
            </a:r>
            <a:r>
              <a:rPr lang="en-US" sz="3600"/>
              <a:t>         </a:t>
            </a:r>
            <a:r>
              <a:rPr lang="en-US" sz="3200"/>
              <a:t>                    </a:t>
            </a:r>
            <a:r>
              <a:rPr lang="en-US" sz="2800"/>
              <a:t>       </a:t>
            </a:r>
            <a:r>
              <a:rPr lang="en-US" sz="2400"/>
              <a:t>                    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591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sOC-rMdll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8353598-67E1-4BC3-8E6C-AA8539D4C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451704"/>
              </p:ext>
            </p:extLst>
          </p:nvPr>
        </p:nvGraphicFramePr>
        <p:xfrm>
          <a:off x="511175" y="457180"/>
          <a:ext cx="8229600" cy="12192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SỞ GIÁO DỤC VÀ ĐÀO TẠO…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ƯỜ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 THPT ………..</a:t>
                      </a:r>
                    </a:p>
                    <a:p>
                      <a:pPr algn="ctr"/>
                      <a:endParaRPr lang="vi-VN" sz="18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461F0635-2D41-4E98-A253-A3D14F675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783048"/>
              </p:ext>
            </p:extLst>
          </p:nvPr>
        </p:nvGraphicFramePr>
        <p:xfrm>
          <a:off x="1295400" y="4953000"/>
          <a:ext cx="5813426" cy="1676316"/>
        </p:xfrm>
        <a:graphic>
          <a:graphicData uri="http://schemas.openxmlformats.org/drawingml/2006/table">
            <a:tbl>
              <a:tblPr/>
              <a:tblGrid>
                <a:gridCol w="5813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vi-VN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GV thực hiện: </a:t>
                      </a:r>
                      <a:r>
                        <a:rPr lang="en-US" sz="2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…………………….</a:t>
                      </a:r>
                      <a:endParaRPr lang="en-US" sz="2600" b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/>
                      <a:r>
                        <a:rPr lang="en-US" sz="2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Bộ</a:t>
                      </a:r>
                      <a:r>
                        <a:rPr lang="en-US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môn</a:t>
                      </a:r>
                      <a:r>
                        <a:rPr lang="en-US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: </a:t>
                      </a:r>
                      <a:r>
                        <a:rPr lang="en-US" sz="2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Công</a:t>
                      </a:r>
                      <a:r>
                        <a:rPr lang="en-US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Nghệ</a:t>
                      </a:r>
                      <a:endParaRPr lang="en-US" sz="2600" b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ctr"/>
                      <a:r>
                        <a:rPr lang="en-US" sz="2600" b="1" u="sng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E-mail:</a:t>
                      </a:r>
                      <a:r>
                        <a:rPr lang="en-US" sz="26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sz="2600" b="1" baseline="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…………………………………</a:t>
                      </a:r>
                    </a:p>
                    <a:p>
                      <a:pPr algn="ctr"/>
                      <a:r>
                        <a:rPr lang="en-US" sz="2600" b="1" u="sng" baseline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Zal</a:t>
                      </a:r>
                      <a:r>
                        <a:rPr lang="en-US" sz="2600" b="1" u="sng" baseline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</a:t>
                      </a:r>
                      <a:r>
                        <a:rPr lang="en-US" sz="260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: </a:t>
                      </a:r>
                      <a:r>
                        <a:rPr lang="en-US" sz="2600" b="1" baseline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…………………….</a:t>
                      </a:r>
                      <a:endParaRPr lang="en-US" sz="2600" b="1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T="45678" marB="45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FE53CD30-1723-477E-B83B-15800678F0BE}"/>
              </a:ext>
            </a:extLst>
          </p:cNvPr>
          <p:cNvSpPr/>
          <p:nvPr/>
        </p:nvSpPr>
        <p:spPr>
          <a:xfrm>
            <a:off x="295373" y="1981202"/>
            <a:ext cx="84355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 cmpd="sng">
                  <a:gradFill>
                    <a:gsLst>
                      <a:gs pos="0">
                        <a:srgbClr val="FFC000"/>
                      </a:gs>
                      <a:gs pos="30000">
                        <a:srgbClr val="FF0000"/>
                      </a:gs>
                      <a:gs pos="83000">
                        <a:srgbClr val="FFFF00"/>
                      </a:gs>
                      <a:gs pos="100000">
                        <a:srgbClr val="FFCC99"/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 CÁC EM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 cmpd="sng">
                  <a:gradFill>
                    <a:gsLst>
                      <a:gs pos="0">
                        <a:srgbClr val="FFC000"/>
                      </a:gs>
                      <a:gs pos="30000">
                        <a:srgbClr val="FF0000"/>
                      </a:gs>
                      <a:gs pos="83000">
                        <a:srgbClr val="FFFF00"/>
                      </a:gs>
                      <a:gs pos="100000">
                        <a:srgbClr val="FFCC99"/>
                      </a:gs>
                    </a:gsLst>
                    <a:lin ang="5400000" scaled="1"/>
                  </a:gra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KHỐI 10</a:t>
            </a:r>
          </a:p>
        </p:txBody>
      </p:sp>
    </p:spTree>
    <p:extLst>
      <p:ext uri="{BB962C8B-B14F-4D97-AF65-F5344CB8AC3E}">
        <p14:creationId xmlns:p14="http://schemas.microsoft.com/office/powerpoint/2010/main" val="263733121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99A2101-2CD0-930B-2EC7-4B4244F57AD0}"/>
              </a:ext>
            </a:extLst>
          </p:cNvPr>
          <p:cNvSpPr/>
          <p:nvPr/>
        </p:nvSpPr>
        <p:spPr>
          <a:xfrm>
            <a:off x="495300" y="4495800"/>
            <a:ext cx="8382000" cy="16764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3.3a: 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Khi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nguội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endParaRPr lang="en-US" sz="2800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image41.png">
            <a:extLst>
              <a:ext uri="{FF2B5EF4-FFF2-40B4-BE49-F238E27FC236}">
                <a16:creationId xmlns:a16="http://schemas.microsoft.com/office/drawing/2014/main" id="{087DCDD9-0986-CAC2-DB97-8BA10130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79" b="9091"/>
          <a:stretch/>
        </p:blipFill>
        <p:spPr bwMode="auto">
          <a:xfrm>
            <a:off x="1752600" y="228600"/>
            <a:ext cx="5867400" cy="38862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99A2101-2CD0-930B-2EC7-4B4244F57AD0}"/>
              </a:ext>
            </a:extLst>
          </p:cNvPr>
          <p:cNvSpPr/>
          <p:nvPr/>
        </p:nvSpPr>
        <p:spPr>
          <a:xfrm>
            <a:off x="457200" y="4800600"/>
            <a:ext cx="8382000" cy="16764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3.3b: 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Khi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piston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piston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Khi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nguội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endParaRPr lang="en-US" sz="2800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image41.png">
            <a:extLst>
              <a:ext uri="{FF2B5EF4-FFF2-40B4-BE49-F238E27FC236}">
                <a16:creationId xmlns:a16="http://schemas.microsoft.com/office/drawing/2014/main" id="{087DCDD9-0986-CAC2-DB97-8BA101301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8" b="9091"/>
          <a:stretch/>
        </p:blipFill>
        <p:spPr bwMode="auto">
          <a:xfrm>
            <a:off x="1143000" y="381000"/>
            <a:ext cx="7086600" cy="3810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D99895-1932-93B1-F19A-FF5D7B347AEC}"/>
              </a:ext>
            </a:extLst>
          </p:cNvPr>
          <p:cNvSpPr txBox="1"/>
          <p:nvPr/>
        </p:nvSpPr>
        <p:spPr>
          <a:xfrm>
            <a:off x="381000" y="1447800"/>
            <a:ext cx="8458200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chế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lỏng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rót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khuôn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. Sau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đông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, ta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884328-4EA1-C7FD-E1AC-8D62C5B19072}"/>
              </a:ext>
            </a:extLst>
          </p:cNvPr>
          <p:cNvSpPr txBox="1"/>
          <p:nvPr/>
        </p:nvSpPr>
        <p:spPr>
          <a:xfrm>
            <a:off x="381000" y="4097923"/>
            <a:ext cx="84582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.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qua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gọt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phôi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3C02A-3758-901F-19BC-A99BF38ED1B1}"/>
              </a:ext>
            </a:extLst>
          </p:cNvPr>
          <p:cNvSpPr txBox="1"/>
          <p:nvPr/>
        </p:nvSpPr>
        <p:spPr>
          <a:xfrm>
            <a:off x="381000" y="5052030"/>
            <a:ext cx="84582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đúc</a:t>
            </a:r>
            <a:r>
              <a:rPr lang="en-US" sz="2800" dirty="0"/>
              <a:t>: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khuôn</a:t>
            </a:r>
            <a:r>
              <a:rPr lang="en-US" sz="2800" dirty="0"/>
              <a:t> </a:t>
            </a:r>
            <a:r>
              <a:rPr lang="en-US" sz="2800" dirty="0" err="1"/>
              <a:t>cát</a:t>
            </a:r>
            <a:r>
              <a:rPr lang="en-US" sz="2800" dirty="0"/>
              <a:t>,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khuôn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đúc</a:t>
            </a:r>
            <a:r>
              <a:rPr lang="en-US" sz="2800" dirty="0"/>
              <a:t> li </a:t>
            </a:r>
            <a:r>
              <a:rPr lang="en-US" sz="2800" dirty="0" err="1"/>
              <a:t>tâm</a:t>
            </a:r>
            <a:r>
              <a:rPr lang="en-US" sz="2800" dirty="0"/>
              <a:t>,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, </a:t>
            </a:r>
            <a:r>
              <a:rPr lang="en-US" sz="2800" dirty="0" err="1"/>
              <a:t>đúc</a:t>
            </a:r>
            <a:r>
              <a:rPr lang="en-US" sz="2800" dirty="0"/>
              <a:t> </a:t>
            </a:r>
            <a:r>
              <a:rPr lang="en-US" sz="2800" dirty="0" err="1"/>
              <a:t>khuôn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chảy</a:t>
            </a:r>
            <a:r>
              <a:rPr lang="en-US" sz="28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19060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3.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gia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cắt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35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B3490F8-C34E-3F89-005C-7BFCCC5C171F}"/>
              </a:ext>
            </a:extLst>
          </p:cNvPr>
          <p:cNvSpPr/>
          <p:nvPr/>
        </p:nvSpPr>
        <p:spPr>
          <a:xfrm>
            <a:off x="565521" y="334108"/>
            <a:ext cx="8229600" cy="1295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3.4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image42.png">
            <a:extLst>
              <a:ext uri="{FF2B5EF4-FFF2-40B4-BE49-F238E27FC236}">
                <a16:creationId xmlns:a16="http://schemas.microsoft.com/office/drawing/2014/main" id="{B08904CA-209B-A2CD-BC3D-A7C04F17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98" y="1737947"/>
            <a:ext cx="8393723" cy="367225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FF5F8E-9587-0CAC-A109-10F2C6D8576B}"/>
              </a:ext>
            </a:extLst>
          </p:cNvPr>
          <p:cNvSpPr txBox="1">
            <a:spLocks/>
          </p:cNvSpPr>
          <p:nvPr/>
        </p:nvSpPr>
        <p:spPr>
          <a:xfrm>
            <a:off x="1600200" y="5715000"/>
            <a:ext cx="6400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gọt</a:t>
            </a:r>
            <a:endParaRPr lang="en-US" sz="2800" u="sng" dirty="0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F1F4207F-91A8-D41D-AE83-D2A63F8E4A21}"/>
              </a:ext>
            </a:extLst>
          </p:cNvPr>
          <p:cNvSpPr/>
          <p:nvPr/>
        </p:nvSpPr>
        <p:spPr>
          <a:xfrm>
            <a:off x="5638800" y="696791"/>
            <a:ext cx="3156321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phay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637E21F-934B-36B6-6563-5453CFF03BEE}"/>
              </a:ext>
            </a:extLst>
          </p:cNvPr>
          <p:cNvSpPr/>
          <p:nvPr/>
        </p:nvSpPr>
        <p:spPr>
          <a:xfrm>
            <a:off x="914400" y="696791"/>
            <a:ext cx="3003921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tiện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596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Rectangle 31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60ADFA2-F00E-FAC3-CF6F-E4F80514FA68}"/>
              </a:ext>
            </a:extLst>
          </p:cNvPr>
          <p:cNvSpPr/>
          <p:nvPr/>
        </p:nvSpPr>
        <p:spPr>
          <a:xfrm>
            <a:off x="417399" y="643467"/>
            <a:ext cx="8408193" cy="744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Mời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các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xem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đoạn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video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nguyên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lí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gia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công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trên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máy</a:t>
            </a:r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tiện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Gia công chi tiết trên máy tiện CNC bằng SolidCAM">
            <a:hlinkClick r:id="" action="ppaction://media"/>
            <a:extLst>
              <a:ext uri="{FF2B5EF4-FFF2-40B4-BE49-F238E27FC236}">
                <a16:creationId xmlns:a16="http://schemas.microsoft.com/office/drawing/2014/main" id="{7387B56F-1145-4B78-778A-9E9398F41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015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381000" y="784433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3.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gia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cắt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D99895-1932-93B1-F19A-FF5D7B347AEC}"/>
              </a:ext>
            </a:extLst>
          </p:cNvPr>
          <p:cNvSpPr txBox="1"/>
          <p:nvPr/>
        </p:nvSpPr>
        <p:spPr>
          <a:xfrm>
            <a:off x="381000" y="1647885"/>
            <a:ext cx="845820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gọt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phôi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phoi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884328-4EA1-C7FD-E1AC-8D62C5B19072}"/>
              </a:ext>
            </a:extLst>
          </p:cNvPr>
          <p:cNvSpPr txBox="1"/>
          <p:nvPr/>
        </p:nvSpPr>
        <p:spPr>
          <a:xfrm>
            <a:off x="381000" y="3463767"/>
            <a:ext cx="84582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3C02A-3758-901F-19BC-A99BF38ED1B1}"/>
              </a:ext>
            </a:extLst>
          </p:cNvPr>
          <p:cNvSpPr txBox="1"/>
          <p:nvPr/>
        </p:nvSpPr>
        <p:spPr>
          <a:xfrm>
            <a:off x="381000" y="4602540"/>
            <a:ext cx="84582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gọt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phay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mài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,...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laser,...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94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gia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áp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gia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áp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D99895-1932-93B1-F19A-FF5D7B347AEC}"/>
              </a:ext>
            </a:extLst>
          </p:cNvPr>
          <p:cNvSpPr txBox="1"/>
          <p:nvPr/>
        </p:nvSpPr>
        <p:spPr>
          <a:xfrm>
            <a:off x="381000" y="1447800"/>
            <a:ext cx="84582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dẻo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ngoại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dẻo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dáng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884328-4EA1-C7FD-E1AC-8D62C5B19072}"/>
              </a:ext>
            </a:extLst>
          </p:cNvPr>
          <p:cNvSpPr txBox="1"/>
          <p:nvPr/>
        </p:nvSpPr>
        <p:spPr>
          <a:xfrm>
            <a:off x="381000" y="2769733"/>
            <a:ext cx="84582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dùng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3C02A-3758-901F-19BC-A99BF38ED1B1}"/>
              </a:ext>
            </a:extLst>
          </p:cNvPr>
          <p:cNvSpPr txBox="1"/>
          <p:nvPr/>
        </p:nvSpPr>
        <p:spPr>
          <a:xfrm>
            <a:off x="381000" y="3828336"/>
            <a:ext cx="84582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dập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86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2133600" y="69460"/>
            <a:ext cx="51816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3.5. </a:t>
            </a: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cán</a:t>
            </a: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loại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65C6347-C068-DC97-5F9E-CDEC74F2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90954"/>
            <a:ext cx="8077199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D0AB77A-7471-E7DB-3E07-903DEDE04957}"/>
              </a:ext>
            </a:extLst>
          </p:cNvPr>
          <p:cNvSpPr/>
          <p:nvPr/>
        </p:nvSpPr>
        <p:spPr>
          <a:xfrm>
            <a:off x="228600" y="4195447"/>
            <a:ext cx="8534400" cy="24799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 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tả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</a:t>
            </a:r>
            <a:endParaRPr kumimoji="0" lang="en-US" sz="2800" b="1" i="1" u="none" strike="noStrike" kern="0" cap="none" spc="0" normalizeH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gọt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điện-quang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image48.png">
            <a:extLst>
              <a:ext uri="{FF2B5EF4-FFF2-40B4-BE49-F238E27FC236}">
                <a16:creationId xmlns:a16="http://schemas.microsoft.com/office/drawing/2014/main" id="{C4C6CC24-B6A8-BDDC-E062-84495C0D2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2730"/>
            <a:ext cx="4800600" cy="354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1">
            <a:extLst>
              <a:ext uri="{FF2B5EF4-FFF2-40B4-BE49-F238E27FC236}">
                <a16:creationId xmlns:a16="http://schemas.microsoft.com/office/drawing/2014/main" id="{0117B086-AB71-76AE-9BF0-B6FCFE694CD5}"/>
              </a:ext>
            </a:extLst>
          </p:cNvPr>
          <p:cNvSpPr txBox="1"/>
          <p:nvPr/>
        </p:nvSpPr>
        <p:spPr>
          <a:xfrm>
            <a:off x="5181600" y="718325"/>
            <a:ext cx="374168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2400" dirty="0">
                <a:solidFill>
                  <a:srgbClr val="2A4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altLang="en-US" sz="2400" dirty="0">
              <a:solidFill>
                <a:srgbClr val="2A4737"/>
              </a:solidFill>
              <a:latin typeface="Cormorant Garamond Bold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33817FA-EBE7-2420-575E-40E1F5203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868" y="182651"/>
            <a:ext cx="762000" cy="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86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990600" y="533400"/>
            <a:ext cx="282854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Cán</a:t>
            </a:r>
            <a:r>
              <a:rPr lang="en-US" sz="32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loại</a:t>
            </a:r>
            <a:endParaRPr lang="en-US" sz="32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65C6347-C068-DC97-5F9E-CDEC74F23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26456" y="1408176"/>
            <a:ext cx="4130661" cy="347030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CEC74F-80BB-2817-7963-570DA81B3C62}"/>
              </a:ext>
            </a:extLst>
          </p:cNvPr>
          <p:cNvSpPr txBox="1"/>
          <p:nvPr/>
        </p:nvSpPr>
        <p:spPr>
          <a:xfrm>
            <a:off x="4578096" y="1619836"/>
            <a:ext cx="4381500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b="1" i="0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ép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kim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loại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bằng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cách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cho phôi kim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loại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đi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giữa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hai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trục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quay theo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hướng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ngược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chiều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Phôi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biến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dạng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chuyển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nhờ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sự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quay liên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tục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trục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sát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giữa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trục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phôi.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637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219200" y="685800"/>
            <a:ext cx="250545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Kéo</a:t>
            </a:r>
            <a:r>
              <a:rPr lang="en-US" sz="32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cs typeface="Times New Roman" panose="02020603050405020304" pitchFamily="18" charset="0"/>
              </a:rPr>
              <a:t>loại</a:t>
            </a:r>
            <a:endParaRPr lang="en-US" sz="32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CEC74F-80BB-2817-7963-570DA81B3C62}"/>
              </a:ext>
            </a:extLst>
          </p:cNvPr>
          <p:cNvSpPr txBox="1"/>
          <p:nvPr/>
        </p:nvSpPr>
        <p:spPr>
          <a:xfrm>
            <a:off x="4590288" y="1166842"/>
            <a:ext cx="4381500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sz="2400" b="1" i="0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Kéo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sợi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sự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kéo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phôi qua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lỗ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khuôn,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lực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kéo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làm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hình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dáng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kích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thước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nhỏ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hơn so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tiết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diện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phôi. Gia công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kéo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sợi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giúp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bề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kim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loại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nhẵn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bóng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độ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chính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cao. Phương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pháp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này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được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ứng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dụng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để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chế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tạo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sợi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thỏi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ống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chiều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dài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hạn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chế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423C756-DC6F-F74C-1ACA-FEAA5A72D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7"/>
          <a:stretch/>
        </p:blipFill>
        <p:spPr>
          <a:xfrm>
            <a:off x="381000" y="1569507"/>
            <a:ext cx="3886200" cy="31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5.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26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60ADFA2-F00E-FAC3-CF6F-E4F80514FA68}"/>
              </a:ext>
            </a:extLst>
          </p:cNvPr>
          <p:cNvSpPr/>
          <p:nvPr/>
        </p:nvSpPr>
        <p:spPr>
          <a:xfrm>
            <a:off x="1181100" y="457200"/>
            <a:ext cx="6781800" cy="3276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Mời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các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xem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đoạn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video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cách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sử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dụng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máy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hàn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MAG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(Metal Active Gas-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Hàn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hồ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kim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khí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hóa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3A9131-D6BB-EE88-BCE5-87030614F805}"/>
              </a:ext>
            </a:extLst>
          </p:cNvPr>
          <p:cNvSpPr txBox="1"/>
          <p:nvPr/>
        </p:nvSpPr>
        <p:spPr>
          <a:xfrm>
            <a:off x="1562100" y="4343400"/>
            <a:ext cx="6019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https://www.youtube.com/watch?v=ZsOC-rMdllA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7706741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5.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D99895-1932-93B1-F19A-FF5D7B347AEC}"/>
              </a:ext>
            </a:extLst>
          </p:cNvPr>
          <p:cNvSpPr txBox="1"/>
          <p:nvPr/>
        </p:nvSpPr>
        <p:spPr>
          <a:xfrm>
            <a:off x="342900" y="1524000"/>
            <a:ext cx="8458200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hàn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tháo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nung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trạng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hàn</a:t>
            </a:r>
            <a:r>
              <a:rPr lang="en-US" sz="2800" dirty="0"/>
              <a:t> (</a:t>
            </a:r>
            <a:r>
              <a:rPr lang="en-US" sz="2800" dirty="0" err="1"/>
              <a:t>chảy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dẻo</a:t>
            </a:r>
            <a:r>
              <a:rPr lang="en-US" sz="2800" dirty="0"/>
              <a:t>). Sau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lỏng</a:t>
            </a:r>
            <a:r>
              <a:rPr lang="en-US" sz="2800" dirty="0"/>
              <a:t> </a:t>
            </a:r>
            <a:r>
              <a:rPr lang="en-US" sz="2800" dirty="0" err="1"/>
              <a:t>hoá</a:t>
            </a:r>
            <a:r>
              <a:rPr lang="en-US" sz="2800" dirty="0"/>
              <a:t> </a:t>
            </a:r>
            <a:r>
              <a:rPr lang="en-US" sz="2800" dirty="0" err="1"/>
              <a:t>rắn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dẻo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rắn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qua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ép</a:t>
            </a:r>
            <a:r>
              <a:rPr lang="en-US" sz="2800" dirty="0"/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884328-4EA1-C7FD-E1AC-8D62C5B19072}"/>
              </a:ext>
            </a:extLst>
          </p:cNvPr>
          <p:cNvSpPr txBox="1"/>
          <p:nvPr/>
        </p:nvSpPr>
        <p:spPr>
          <a:xfrm>
            <a:off x="342900" y="3733800"/>
            <a:ext cx="84582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…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3C02A-3758-901F-19BC-A99BF38ED1B1}"/>
              </a:ext>
            </a:extLst>
          </p:cNvPr>
          <p:cNvSpPr txBox="1"/>
          <p:nvPr/>
        </p:nvSpPr>
        <p:spPr>
          <a:xfrm>
            <a:off x="342900" y="4876800"/>
            <a:ext cx="84582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lực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36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B3490F8-C34E-3F89-005C-7BFCCC5C171F}"/>
              </a:ext>
            </a:extLst>
          </p:cNvPr>
          <p:cNvSpPr/>
          <p:nvPr/>
        </p:nvSpPr>
        <p:spPr>
          <a:xfrm>
            <a:off x="914400" y="228358"/>
            <a:ext cx="7315201" cy="1295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3.6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F1F4207F-91A8-D41D-AE83-D2A63F8E4A21}"/>
              </a:ext>
            </a:extLst>
          </p:cNvPr>
          <p:cNvSpPr/>
          <p:nvPr/>
        </p:nvSpPr>
        <p:spPr>
          <a:xfrm>
            <a:off x="5410200" y="826073"/>
            <a:ext cx="3156321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637E21F-934B-36B6-6563-5453CFF03BEE}"/>
              </a:ext>
            </a:extLst>
          </p:cNvPr>
          <p:cNvSpPr/>
          <p:nvPr/>
        </p:nvSpPr>
        <p:spPr>
          <a:xfrm>
            <a:off x="755280" y="913201"/>
            <a:ext cx="3003921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lực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618697C4-B708-CE53-D7A4-113856730BCE}"/>
              </a:ext>
            </a:extLst>
          </p:cNvPr>
          <p:cNvGrpSpPr/>
          <p:nvPr/>
        </p:nvGrpSpPr>
        <p:grpSpPr>
          <a:xfrm>
            <a:off x="533401" y="1795596"/>
            <a:ext cx="8610599" cy="4529004"/>
            <a:chOff x="533401" y="1795596"/>
            <a:chExt cx="8610599" cy="4529004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94FF5F8E-9587-0CAC-A109-10F2C6D8576B}"/>
                </a:ext>
              </a:extLst>
            </p:cNvPr>
            <p:cNvSpPr txBox="1">
              <a:spLocks/>
            </p:cNvSpPr>
            <p:nvPr/>
          </p:nvSpPr>
          <p:spPr>
            <a:xfrm>
              <a:off x="1600200" y="5715000"/>
              <a:ext cx="64008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US" sz="2800" u="sng" dirty="0" err="1"/>
                <a:t>Hình</a:t>
              </a:r>
              <a:r>
                <a:rPr lang="en-US" sz="2800" u="sng" dirty="0"/>
                <a:t> 3.6. Chi </a:t>
              </a:r>
              <a:r>
                <a:rPr lang="en-US" sz="2800" u="sng" dirty="0" err="1"/>
                <a:t>tiết</a:t>
              </a:r>
              <a:r>
                <a:rPr lang="en-US" sz="2800" u="sng" dirty="0"/>
                <a:t> </a:t>
              </a:r>
              <a:r>
                <a:rPr lang="en-US" sz="2800" u="sng" dirty="0" err="1"/>
                <a:t>hàn</a:t>
              </a:r>
              <a:endParaRPr lang="en-US" sz="2800" u="sng" dirty="0"/>
            </a:p>
          </p:txBody>
        </p:sp>
        <p:pic>
          <p:nvPicPr>
            <p:cNvPr id="1026" name="image27.png">
              <a:extLst>
                <a:ext uri="{FF2B5EF4-FFF2-40B4-BE49-F238E27FC236}">
                  <a16:creationId xmlns:a16="http://schemas.microsoft.com/office/drawing/2014/main" id="{D006ACD0-171F-A466-51BF-BDDA3F43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1795596"/>
              <a:ext cx="8610599" cy="3722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319754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sản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xuất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B3490F8-C34E-3F89-005C-7BFCCC5C171F}"/>
              </a:ext>
            </a:extLst>
          </p:cNvPr>
          <p:cNvSpPr/>
          <p:nvPr/>
        </p:nvSpPr>
        <p:spPr>
          <a:xfrm>
            <a:off x="457200" y="152400"/>
            <a:ext cx="82296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3.8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448D171-21EA-87E8-2B3A-4594CF7B5363}"/>
              </a:ext>
            </a:extLst>
          </p:cNvPr>
          <p:cNvGrpSpPr/>
          <p:nvPr/>
        </p:nvGrpSpPr>
        <p:grpSpPr>
          <a:xfrm>
            <a:off x="647700" y="1524000"/>
            <a:ext cx="7848600" cy="5181600"/>
            <a:chOff x="647700" y="1524000"/>
            <a:chExt cx="7848600" cy="5165834"/>
          </a:xfrm>
        </p:grpSpPr>
        <p:pic>
          <p:nvPicPr>
            <p:cNvPr id="2050" name="image33.png">
              <a:extLst>
                <a:ext uri="{FF2B5EF4-FFF2-40B4-BE49-F238E27FC236}">
                  <a16:creationId xmlns:a16="http://schemas.microsoft.com/office/drawing/2014/main" id="{8DF05C4C-5F75-08CA-C4CB-4401946C7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524000"/>
              <a:ext cx="7848600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396A03EE-A40E-F705-065C-CF2213E73D2D}"/>
                </a:ext>
              </a:extLst>
            </p:cNvPr>
            <p:cNvSpPr txBox="1">
              <a:spLocks/>
            </p:cNvSpPr>
            <p:nvPr/>
          </p:nvSpPr>
          <p:spPr>
            <a:xfrm>
              <a:off x="1371600" y="6080234"/>
              <a:ext cx="64008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</a:pPr>
              <a:r>
                <a:rPr lang="en-US" i="1" dirty="0" err="1"/>
                <a:t>Hình</a:t>
              </a:r>
              <a:r>
                <a:rPr lang="en-US" i="1" dirty="0"/>
                <a:t> 3.8. </a:t>
              </a:r>
              <a:r>
                <a:rPr lang="en-US" i="1" dirty="0" err="1"/>
                <a:t>Sơ</a:t>
              </a:r>
              <a:r>
                <a:rPr lang="en-US" i="1" dirty="0"/>
                <a:t> </a:t>
              </a:r>
              <a:r>
                <a:rPr lang="en-US" i="1" dirty="0" err="1"/>
                <a:t>đồ</a:t>
              </a:r>
              <a:r>
                <a:rPr lang="en-US" i="1" dirty="0"/>
                <a:t> </a:t>
              </a:r>
              <a:r>
                <a:rPr lang="en-US" i="1" dirty="0" err="1"/>
                <a:t>nhà</a:t>
              </a:r>
              <a:r>
                <a:rPr lang="en-US" i="1" dirty="0"/>
                <a:t> </a:t>
              </a:r>
              <a:r>
                <a:rPr lang="en-US" i="1" dirty="0" err="1"/>
                <a:t>máy</a:t>
              </a:r>
              <a:r>
                <a:rPr lang="en-US" i="1" dirty="0"/>
                <a:t> </a:t>
              </a:r>
              <a:r>
                <a:rPr lang="en-US" i="1" dirty="0" err="1"/>
                <a:t>thủy</a:t>
              </a:r>
              <a:r>
                <a:rPr lang="en-US" i="1" dirty="0"/>
                <a:t> </a:t>
              </a:r>
              <a:r>
                <a:rPr lang="en-US" i="1" dirty="0" err="1"/>
                <a:t>điện</a:t>
              </a:r>
              <a:endParaRPr lang="en-US" i="1" u="sng" dirty="0"/>
            </a:p>
          </p:txBody>
        </p:sp>
      </p:grp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0D06F2E1-CD36-A8BB-C16C-C0A975DD612E}"/>
              </a:ext>
            </a:extLst>
          </p:cNvPr>
          <p:cNvSpPr/>
          <p:nvPr/>
        </p:nvSpPr>
        <p:spPr>
          <a:xfrm>
            <a:off x="457200" y="62711"/>
            <a:ext cx="8382000" cy="16764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đập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thủy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xuống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-bin,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-bin quay,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800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75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sản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xuất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6B3A020-8FE1-F4BF-5FA7-BEFEBA95CF13}"/>
              </a:ext>
            </a:extLst>
          </p:cNvPr>
          <p:cNvSpPr txBox="1"/>
          <p:nvPr/>
        </p:nvSpPr>
        <p:spPr>
          <a:xfrm>
            <a:off x="342900" y="1752600"/>
            <a:ext cx="84582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7BB483-213D-B250-BCB2-35F471EA6322}"/>
              </a:ext>
            </a:extLst>
          </p:cNvPr>
          <p:cNvSpPr txBox="1"/>
          <p:nvPr/>
        </p:nvSpPr>
        <p:spPr>
          <a:xfrm>
            <a:off x="342900" y="2743200"/>
            <a:ext cx="84582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</a:rPr>
              <a:t>Dựa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nguồn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năng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lượng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tạo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thủy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hạt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nhân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gió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mặt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trời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99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91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904719"/>
              </p:ext>
            </p:extLst>
          </p:nvPr>
        </p:nvGraphicFramePr>
        <p:xfrm>
          <a:off x="381000" y="1485012"/>
          <a:ext cx="85344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914400" y="228600"/>
            <a:ext cx="7543800" cy="990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 CÔNG NGHỆ PHỔ BIẾN</a:t>
            </a:r>
          </a:p>
        </p:txBody>
      </p:sp>
    </p:spTree>
    <p:extLst>
      <p:ext uri="{BB962C8B-B14F-4D97-AF65-F5344CB8AC3E}">
        <p14:creationId xmlns:p14="http://schemas.microsoft.com/office/powerpoint/2010/main" val="379011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2B73E7A-CB2C-610B-EDB2-76CAA9B7DA63}"/>
              </a:ext>
            </a:extLst>
          </p:cNvPr>
          <p:cNvSpPr/>
          <p:nvPr/>
        </p:nvSpPr>
        <p:spPr>
          <a:xfrm>
            <a:off x="190500" y="422031"/>
            <a:ext cx="8763000" cy="30069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3.9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mốc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395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17.png">
            <a:extLst>
              <a:ext uri="{FF2B5EF4-FFF2-40B4-BE49-F238E27FC236}">
                <a16:creationId xmlns:a16="http://schemas.microsoft.com/office/drawing/2014/main" id="{EF3C0BC1-F5E0-A6C9-7395-AFAEC05EA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2" b="10718"/>
          <a:stretch/>
        </p:blipFill>
        <p:spPr bwMode="auto">
          <a:xfrm>
            <a:off x="6189784" y="1524000"/>
            <a:ext cx="2649415" cy="4419600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17.png">
            <a:extLst>
              <a:ext uri="{FF2B5EF4-FFF2-40B4-BE49-F238E27FC236}">
                <a16:creationId xmlns:a16="http://schemas.microsoft.com/office/drawing/2014/main" id="{8E50209F-D552-F030-ACD5-71B73B195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 r="27835" b="10718"/>
          <a:stretch/>
        </p:blipFill>
        <p:spPr bwMode="auto">
          <a:xfrm>
            <a:off x="3124200" y="1524000"/>
            <a:ext cx="2883658" cy="441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1984E5-2F15-D8F0-D30D-A2E1FFD57D28}"/>
              </a:ext>
            </a:extLst>
          </p:cNvPr>
          <p:cNvSpPr/>
          <p:nvPr/>
        </p:nvSpPr>
        <p:spPr>
          <a:xfrm>
            <a:off x="838200" y="228600"/>
            <a:ext cx="1524000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1934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A62BF05-32C8-BF8A-D161-5D8B0B2B5B07}"/>
              </a:ext>
            </a:extLst>
          </p:cNvPr>
          <p:cNvSpPr/>
          <p:nvPr/>
        </p:nvSpPr>
        <p:spPr>
          <a:xfrm>
            <a:off x="3733800" y="228600"/>
            <a:ext cx="1524000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2006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95B30B26-BC95-8A88-70F9-4CDBE2E17112}"/>
              </a:ext>
            </a:extLst>
          </p:cNvPr>
          <p:cNvSpPr/>
          <p:nvPr/>
        </p:nvSpPr>
        <p:spPr>
          <a:xfrm>
            <a:off x="6752491" y="263769"/>
            <a:ext cx="1524000" cy="6858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1879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17.png">
            <a:extLst>
              <a:ext uri="{FF2B5EF4-FFF2-40B4-BE49-F238E27FC236}">
                <a16:creationId xmlns:a16="http://schemas.microsoft.com/office/drawing/2014/main" id="{3276B1D7-87CF-C436-C18A-C6565D8CE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" t="27361" r="74227" b="10718"/>
          <a:stretch/>
        </p:blipFill>
        <p:spPr bwMode="auto">
          <a:xfrm>
            <a:off x="146320" y="1524000"/>
            <a:ext cx="2819400" cy="44196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5D5F44EF-CAEA-5A1A-919B-097FB92DBB1F}"/>
              </a:ext>
            </a:extLst>
          </p:cNvPr>
          <p:cNvSpPr/>
          <p:nvPr/>
        </p:nvSpPr>
        <p:spPr>
          <a:xfrm>
            <a:off x="495300" y="6092856"/>
            <a:ext cx="2209799" cy="685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5901C02-F41E-BA42-3501-D823AE6C1A60}"/>
              </a:ext>
            </a:extLst>
          </p:cNvPr>
          <p:cNvSpPr/>
          <p:nvPr/>
        </p:nvSpPr>
        <p:spPr>
          <a:xfrm>
            <a:off x="3461129" y="6092856"/>
            <a:ext cx="2546729" cy="685800"/>
          </a:xfrm>
          <a:prstGeom prst="roundRect">
            <a:avLst/>
          </a:prstGeom>
          <a:solidFill>
            <a:srgbClr val="FF7C80"/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6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26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endParaRPr kumimoji="0" lang="en-US" sz="26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00C2719-EDB2-A1E8-577B-D6A98C5B5C53}"/>
              </a:ext>
            </a:extLst>
          </p:cNvPr>
          <p:cNvSpPr/>
          <p:nvPr/>
        </p:nvSpPr>
        <p:spPr>
          <a:xfrm>
            <a:off x="6357446" y="6116504"/>
            <a:ext cx="2209799" cy="68580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LED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-0.01667 L -0.64289 0.083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666 L 0.35 0.083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666 L 0.35 0.083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6B3A020-8FE1-F4BF-5FA7-BEFEBA95CF13}"/>
              </a:ext>
            </a:extLst>
          </p:cNvPr>
          <p:cNvSpPr txBox="1"/>
          <p:nvPr/>
        </p:nvSpPr>
        <p:spPr>
          <a:xfrm>
            <a:off x="342900" y="1752600"/>
            <a:ext cx="84582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7BB483-213D-B250-BCB2-35F471EA6322}"/>
              </a:ext>
            </a:extLst>
          </p:cNvPr>
          <p:cNvSpPr txBox="1"/>
          <p:nvPr/>
        </p:nvSpPr>
        <p:spPr>
          <a:xfrm>
            <a:off x="342900" y="2667000"/>
            <a:ext cx="84582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>
                <a:solidFill>
                  <a:srgbClr val="000000"/>
                </a:solidFill>
              </a:rPr>
              <a:t>Theo </a:t>
            </a:r>
            <a:r>
              <a:rPr lang="en-US" sz="2800" dirty="0" err="1">
                <a:solidFill>
                  <a:srgbClr val="000000"/>
                </a:solidFill>
              </a:rPr>
              <a:t>nguyên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lí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hoạt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động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công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nghệ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quang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được</a:t>
            </a:r>
            <a:r>
              <a:rPr lang="en-US" sz="2800" dirty="0">
                <a:solidFill>
                  <a:srgbClr val="000000"/>
                </a:solidFill>
              </a:rPr>
              <a:t> chia </a:t>
            </a:r>
            <a:r>
              <a:rPr lang="en-US" sz="2800" dirty="0" err="1">
                <a:solidFill>
                  <a:srgbClr val="000000"/>
                </a:solidFill>
              </a:rPr>
              <a:t>làm</a:t>
            </a:r>
            <a:r>
              <a:rPr lang="en-US" sz="2800" dirty="0">
                <a:solidFill>
                  <a:srgbClr val="000000"/>
                </a:solidFill>
              </a:rPr>
              <a:t> 3 </a:t>
            </a:r>
            <a:r>
              <a:rPr lang="en-US" sz="2800" dirty="0" err="1">
                <a:solidFill>
                  <a:srgbClr val="000000"/>
                </a:solidFill>
              </a:rPr>
              <a:t>loại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F0C23D4-FAB1-684A-B769-63F27DECFC33}"/>
              </a:ext>
            </a:extLst>
          </p:cNvPr>
          <p:cNvSpPr txBox="1"/>
          <p:nvPr/>
        </p:nvSpPr>
        <p:spPr>
          <a:xfrm>
            <a:off x="381000" y="3810000"/>
            <a:ext cx="84582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	+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sợi</a:t>
            </a:r>
            <a:r>
              <a:rPr lang="en-US" sz="2800" dirty="0"/>
              <a:t> </a:t>
            </a:r>
            <a:r>
              <a:rPr lang="en-US" sz="2800" dirty="0" err="1"/>
              <a:t>đốt</a:t>
            </a:r>
            <a:endParaRPr lang="en-US" sz="2800" dirty="0"/>
          </a:p>
          <a:p>
            <a:pPr algn="just"/>
            <a:r>
              <a:rPr lang="en-US" sz="2800" dirty="0"/>
              <a:t>	+ </a:t>
            </a:r>
            <a:r>
              <a:rPr lang="en-US" sz="2800" dirty="0" err="1"/>
              <a:t>Đèn</a:t>
            </a:r>
            <a:r>
              <a:rPr lang="en-US" sz="2800" dirty="0"/>
              <a:t> </a:t>
            </a:r>
            <a:r>
              <a:rPr lang="en-US" sz="2800" dirty="0" err="1"/>
              <a:t>phóng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endParaRPr lang="en-US" sz="2800" dirty="0"/>
          </a:p>
          <a:p>
            <a:pPr algn="just"/>
            <a:r>
              <a:rPr lang="en-US" sz="2800" dirty="0"/>
              <a:t>	+ </a:t>
            </a:r>
            <a:r>
              <a:rPr lang="en-US" sz="2800" dirty="0" err="1"/>
              <a:t>Đèn</a:t>
            </a:r>
            <a:r>
              <a:rPr lang="en-US" sz="2800" dirty="0"/>
              <a:t> LED (Light Emitting Diode)</a:t>
            </a:r>
          </a:p>
        </p:txBody>
      </p:sp>
    </p:spTree>
    <p:extLst>
      <p:ext uri="{BB962C8B-B14F-4D97-AF65-F5344CB8AC3E}">
        <p14:creationId xmlns:p14="http://schemas.microsoft.com/office/powerpoint/2010/main" val="256714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3.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3.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-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A1D9988-139D-AB05-9377-F6687A82D033}"/>
              </a:ext>
            </a:extLst>
          </p:cNvPr>
          <p:cNvSpPr txBox="1"/>
          <p:nvPr/>
        </p:nvSpPr>
        <p:spPr>
          <a:xfrm>
            <a:off x="457200" y="1752600"/>
            <a:ext cx="82296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–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sang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1460E82-A9E9-7B40-1D54-F127CE36A172}"/>
              </a:ext>
            </a:extLst>
          </p:cNvPr>
          <p:cNvSpPr txBox="1"/>
          <p:nvPr/>
        </p:nvSpPr>
        <p:spPr>
          <a:xfrm>
            <a:off x="457200" y="2667000"/>
            <a:ext cx="8229600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>
                <a:solidFill>
                  <a:srgbClr val="000000"/>
                </a:solidFill>
              </a:rPr>
              <a:t>Theo </a:t>
            </a:r>
            <a:r>
              <a:rPr lang="en-US" sz="2800" dirty="0" err="1">
                <a:solidFill>
                  <a:srgbClr val="000000"/>
                </a:solidFill>
              </a:rPr>
              <a:t>dạng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chuyển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ra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công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nghệ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biến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đổi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năng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lượng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điện</a:t>
            </a:r>
            <a:r>
              <a:rPr lang="en-US" sz="2800" dirty="0">
                <a:solidFill>
                  <a:srgbClr val="000000"/>
                </a:solidFill>
              </a:rPr>
              <a:t>- </a:t>
            </a:r>
            <a:r>
              <a:rPr lang="en-US" sz="2800" dirty="0" err="1">
                <a:solidFill>
                  <a:srgbClr val="000000"/>
                </a:solidFill>
              </a:rPr>
              <a:t>cơ</a:t>
            </a:r>
            <a:r>
              <a:rPr lang="en-US" sz="2800" dirty="0">
                <a:solidFill>
                  <a:srgbClr val="000000"/>
                </a:solidFill>
              </a:rPr>
              <a:t> chia </a:t>
            </a:r>
            <a:r>
              <a:rPr lang="en-US" sz="2800" dirty="0" err="1">
                <a:solidFill>
                  <a:srgbClr val="000000"/>
                </a:solidFill>
              </a:rPr>
              <a:t>thành</a:t>
            </a:r>
            <a:r>
              <a:rPr lang="en-US" sz="2800" dirty="0">
                <a:solidFill>
                  <a:srgbClr val="000000"/>
                </a:solidFill>
              </a:rPr>
              <a:t> 2 </a:t>
            </a:r>
            <a:r>
              <a:rPr lang="en-US" sz="2800" dirty="0" err="1">
                <a:solidFill>
                  <a:srgbClr val="000000"/>
                </a:solidFill>
              </a:rPr>
              <a:t>nhóm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6A4177B-5A49-6179-2812-B63E55F75B11}"/>
              </a:ext>
            </a:extLst>
          </p:cNvPr>
          <p:cNvSpPr txBox="1"/>
          <p:nvPr/>
        </p:nvSpPr>
        <p:spPr>
          <a:xfrm>
            <a:off x="494787" y="3810000"/>
            <a:ext cx="8192696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	+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điện-cơ</a:t>
            </a:r>
            <a:r>
              <a:rPr lang="en-US" sz="2800" dirty="0"/>
              <a:t> ở </a:t>
            </a:r>
            <a:r>
              <a:rPr lang="en-US" sz="2800" dirty="0" err="1"/>
              <a:t>dạng</a:t>
            </a:r>
            <a:r>
              <a:rPr lang="en-US" sz="2800" dirty="0"/>
              <a:t> quay </a:t>
            </a:r>
          </a:p>
          <a:p>
            <a:pPr algn="just"/>
            <a:r>
              <a:rPr lang="en-US" sz="2800" dirty="0"/>
              <a:t>	+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điện-cơ</a:t>
            </a:r>
            <a:r>
              <a:rPr lang="en-US" sz="2800" dirty="0"/>
              <a:t> ở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tịnh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endParaRPr lang="en-US" sz="2800" dirty="0"/>
          </a:p>
          <a:p>
            <a:pPr algn="just"/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0865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5D5F44EF-CAEA-5A1A-919B-097FB92DBB1F}"/>
              </a:ext>
            </a:extLst>
          </p:cNvPr>
          <p:cNvSpPr/>
          <p:nvPr/>
        </p:nvSpPr>
        <p:spPr>
          <a:xfrm>
            <a:off x="1568672" y="5751551"/>
            <a:ext cx="2209799" cy="685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quay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5901C02-F41E-BA42-3501-D823AE6C1A60}"/>
              </a:ext>
            </a:extLst>
          </p:cNvPr>
          <p:cNvSpPr/>
          <p:nvPr/>
        </p:nvSpPr>
        <p:spPr>
          <a:xfrm>
            <a:off x="5975132" y="5751551"/>
            <a:ext cx="2546729" cy="685800"/>
          </a:xfrm>
          <a:prstGeom prst="roundRect">
            <a:avLst/>
          </a:prstGeom>
          <a:solidFill>
            <a:srgbClr val="FF7C80"/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tịnh</a:t>
            </a:r>
            <a:r>
              <a:rPr lang="en-US" sz="26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endParaRPr kumimoji="0" lang="en-US" sz="26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image18.png">
            <a:extLst>
              <a:ext uri="{FF2B5EF4-FFF2-40B4-BE49-F238E27FC236}">
                <a16:creationId xmlns:a16="http://schemas.microsoft.com/office/drawing/2014/main" id="{0A169459-869F-0132-5E12-6C78F2FA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1600200"/>
            <a:ext cx="8915401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58AD269-35EC-0A6C-480A-40528D3194B5}"/>
              </a:ext>
            </a:extLst>
          </p:cNvPr>
          <p:cNvSpPr/>
          <p:nvPr/>
        </p:nvSpPr>
        <p:spPr>
          <a:xfrm>
            <a:off x="266700" y="116130"/>
            <a:ext cx="8763000" cy="1331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3.10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điện-cơ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a, b, c, d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điện-cơ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quay hay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tịnh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E8320FE9-206A-2ACF-B1BA-8D3C2F8C1ED5}"/>
              </a:ext>
            </a:extLst>
          </p:cNvPr>
          <p:cNvCxnSpPr/>
          <p:nvPr/>
        </p:nvCxnSpPr>
        <p:spPr>
          <a:xfrm>
            <a:off x="1225771" y="4835474"/>
            <a:ext cx="869729" cy="87475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1208A2E2-B2B6-18CB-D714-921DE98A0A0B}"/>
              </a:ext>
            </a:extLst>
          </p:cNvPr>
          <p:cNvCxnSpPr>
            <a:cxnSpLocks/>
          </p:cNvCxnSpPr>
          <p:nvPr/>
        </p:nvCxnSpPr>
        <p:spPr>
          <a:xfrm flipH="1">
            <a:off x="3429000" y="4820424"/>
            <a:ext cx="4267200" cy="87475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9CF1774F-7495-D28D-3DB1-7325B2476E6A}"/>
              </a:ext>
            </a:extLst>
          </p:cNvPr>
          <p:cNvCxnSpPr>
            <a:cxnSpLocks/>
          </p:cNvCxnSpPr>
          <p:nvPr/>
        </p:nvCxnSpPr>
        <p:spPr>
          <a:xfrm>
            <a:off x="3720663" y="4764048"/>
            <a:ext cx="2984937" cy="9311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CE7BD9CA-4B0C-E444-568A-6AC2A8656A46}"/>
              </a:ext>
            </a:extLst>
          </p:cNvPr>
          <p:cNvCxnSpPr>
            <a:cxnSpLocks/>
          </p:cNvCxnSpPr>
          <p:nvPr/>
        </p:nvCxnSpPr>
        <p:spPr>
          <a:xfrm>
            <a:off x="6096000" y="4848612"/>
            <a:ext cx="885825" cy="8616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337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điều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khiển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tự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3126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58AD269-35EC-0A6C-480A-40528D3194B5}"/>
              </a:ext>
            </a:extLst>
          </p:cNvPr>
          <p:cNvSpPr/>
          <p:nvPr/>
        </p:nvSpPr>
        <p:spPr>
          <a:xfrm>
            <a:off x="190500" y="524719"/>
            <a:ext cx="8763000" cy="7220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3.11?</a:t>
            </a:r>
          </a:p>
        </p:txBody>
      </p:sp>
      <p:pic>
        <p:nvPicPr>
          <p:cNvPr id="3074" name="image19.png">
            <a:extLst>
              <a:ext uri="{FF2B5EF4-FFF2-40B4-BE49-F238E27FC236}">
                <a16:creationId xmlns:a16="http://schemas.microsoft.com/office/drawing/2014/main" id="{E4511B48-A136-A2FB-1E4B-3B5599FA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676400"/>
            <a:ext cx="7905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6EA9AF9-9817-C836-D355-DCDA2C9CA55A}"/>
              </a:ext>
            </a:extLst>
          </p:cNvPr>
          <p:cNvSpPr/>
          <p:nvPr/>
        </p:nvSpPr>
        <p:spPr>
          <a:xfrm>
            <a:off x="381000" y="342900"/>
            <a:ext cx="8382000" cy="11430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bánh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xe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cơ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ô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546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điều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khiển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tự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46A83DF-2928-5A1A-154C-5CF8C64336C7}"/>
              </a:ext>
            </a:extLst>
          </p:cNvPr>
          <p:cNvSpPr txBox="1"/>
          <p:nvPr/>
        </p:nvSpPr>
        <p:spPr>
          <a:xfrm>
            <a:off x="457200" y="1752600"/>
            <a:ext cx="822960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r>
              <a:rPr lang="en-US" sz="2800" dirty="0"/>
              <a:t>,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, </a:t>
            </a:r>
            <a:r>
              <a:rPr lang="en-US" sz="2800" dirty="0" err="1"/>
              <a:t>vận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khiển</a:t>
            </a:r>
            <a:r>
              <a:rPr lang="en-US" sz="2800" dirty="0"/>
              <a:t> </a:t>
            </a:r>
            <a:r>
              <a:rPr lang="en-US" sz="2800" dirty="0" err="1"/>
              <a:t>nhằm</a:t>
            </a:r>
            <a:r>
              <a:rPr lang="en-US" sz="2800" dirty="0"/>
              <a:t> </a:t>
            </a:r>
            <a:r>
              <a:rPr lang="en-US" sz="2800" dirty="0" err="1"/>
              <a:t>mục</a:t>
            </a:r>
            <a:r>
              <a:rPr lang="en-US" sz="2800" dirty="0"/>
              <a:t> </a:t>
            </a:r>
            <a:r>
              <a:rPr lang="en-US" sz="2800" dirty="0" err="1"/>
              <a:t>đích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tại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máy</a:t>
            </a:r>
            <a:r>
              <a:rPr lang="en-US" sz="2800" dirty="0"/>
              <a:t>, </a:t>
            </a:r>
            <a:r>
              <a:rPr lang="en-US" sz="2800" dirty="0" err="1"/>
              <a:t>xí</a:t>
            </a:r>
            <a:r>
              <a:rPr lang="en-US" sz="2800" dirty="0"/>
              <a:t> </a:t>
            </a:r>
            <a:r>
              <a:rPr lang="en-US" sz="2800" dirty="0" err="1"/>
              <a:t>nghiệp</a:t>
            </a:r>
            <a:r>
              <a:rPr lang="en-US" sz="2800" dirty="0"/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8CDDA43-6870-7C7F-20AF-3D4D6A49731F}"/>
              </a:ext>
            </a:extLst>
          </p:cNvPr>
          <p:cNvSpPr txBox="1"/>
          <p:nvPr/>
        </p:nvSpPr>
        <p:spPr>
          <a:xfrm>
            <a:off x="457200" y="3568482"/>
            <a:ext cx="82296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</a:rPr>
              <a:t>Sản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phẩm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dây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chuyền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xuất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tự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động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giúp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tăng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năng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suất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động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giảm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thiểu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nhân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công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thời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chi </a:t>
            </a:r>
            <a:r>
              <a:rPr lang="en-US" sz="2800" dirty="0" err="1">
                <a:solidFill>
                  <a:srgbClr val="000000"/>
                </a:solidFill>
              </a:rPr>
              <a:t>phí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80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5.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truyền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5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096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ĐIỆN- ĐIỆN TỬ: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5.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truyền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không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dây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61D74C-A5CE-240F-1D2A-47E9E3B54718}"/>
              </a:ext>
            </a:extLst>
          </p:cNvPr>
          <p:cNvSpPr txBox="1"/>
          <p:nvPr/>
        </p:nvSpPr>
        <p:spPr>
          <a:xfrm>
            <a:off x="457200" y="1752600"/>
            <a:ext cx="82296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dây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qua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dây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F759387-FA19-1A42-3F50-EF366AE441F3}"/>
              </a:ext>
            </a:extLst>
          </p:cNvPr>
          <p:cNvSpPr txBox="1"/>
          <p:nvPr/>
        </p:nvSpPr>
        <p:spPr>
          <a:xfrm>
            <a:off x="457200" y="3137595"/>
            <a:ext cx="82296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</a:t>
            </a:r>
            <a:r>
              <a:rPr lang="en-US" sz="2800" dirty="0" err="1">
                <a:solidFill>
                  <a:srgbClr val="000000"/>
                </a:solidFill>
              </a:rPr>
              <a:t>Truyền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thông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không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dây</a:t>
            </a:r>
            <a:r>
              <a:rPr lang="en-US" sz="2800" dirty="0">
                <a:solidFill>
                  <a:srgbClr val="000000"/>
                </a:solidFill>
              </a:rPr>
              <a:t> chia </a:t>
            </a:r>
            <a:r>
              <a:rPr lang="en-US" sz="2800" dirty="0" err="1">
                <a:solidFill>
                  <a:srgbClr val="000000"/>
                </a:solidFill>
              </a:rPr>
              <a:t>thành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loại</a:t>
            </a:r>
            <a:r>
              <a:rPr lang="en-US" sz="2800" dirty="0">
                <a:solidFill>
                  <a:srgbClr val="000000"/>
                </a:solidFill>
              </a:rPr>
              <a:t>:</a:t>
            </a:r>
            <a:endParaRPr lang="en-US" sz="4000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A2A169D-DDC9-E43A-8D5A-26E91B2724DF}"/>
              </a:ext>
            </a:extLst>
          </p:cNvPr>
          <p:cNvSpPr txBox="1"/>
          <p:nvPr/>
        </p:nvSpPr>
        <p:spPr>
          <a:xfrm>
            <a:off x="457200" y="3832343"/>
            <a:ext cx="8192696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	+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Wi-Fi</a:t>
            </a:r>
          </a:p>
          <a:p>
            <a:pPr algn="just"/>
            <a:r>
              <a:rPr lang="en-US" sz="2800" dirty="0"/>
              <a:t>	+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Bluetooth</a:t>
            </a:r>
          </a:p>
          <a:p>
            <a:pPr algn="just"/>
            <a:r>
              <a:rPr lang="en-US" sz="2800" dirty="0"/>
              <a:t>	+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di </a:t>
            </a:r>
            <a:r>
              <a:rPr lang="en-US" sz="2800" dirty="0" err="1"/>
              <a:t>động</a:t>
            </a:r>
            <a:endParaRPr lang="en-US" sz="2800" dirty="0"/>
          </a:p>
          <a:p>
            <a:pPr algn="just"/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101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58AD269-35EC-0A6C-480A-40528D3194B5}"/>
              </a:ext>
            </a:extLst>
          </p:cNvPr>
          <p:cNvSpPr/>
          <p:nvPr/>
        </p:nvSpPr>
        <p:spPr>
          <a:xfrm>
            <a:off x="190500" y="152401"/>
            <a:ext cx="8763000" cy="11429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3.12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6EA9AF9-9817-C836-D355-DCDA2C9CA55A}"/>
              </a:ext>
            </a:extLst>
          </p:cNvPr>
          <p:cNvSpPr/>
          <p:nvPr/>
        </p:nvSpPr>
        <p:spPr>
          <a:xfrm>
            <a:off x="201010" y="152401"/>
            <a:ext cx="8382000" cy="1143000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bao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gồm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thoại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di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vi,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máy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2800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image23.png">
            <a:extLst>
              <a:ext uri="{FF2B5EF4-FFF2-40B4-BE49-F238E27FC236}">
                <a16:creationId xmlns:a16="http://schemas.microsoft.com/office/drawing/2014/main" id="{4597D210-D77F-8FA3-021F-5603D8BD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71447"/>
            <a:ext cx="57912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B8DA55-64CA-47D6-3A17-D9D7822BF1DB}"/>
              </a:ext>
            </a:extLst>
          </p:cNvPr>
          <p:cNvSpPr txBox="1">
            <a:spLocks/>
          </p:cNvSpPr>
          <p:nvPr/>
        </p:nvSpPr>
        <p:spPr>
          <a:xfrm>
            <a:off x="1219200" y="5721820"/>
            <a:ext cx="7543800" cy="983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600" i="1" dirty="0" err="1"/>
              <a:t>Hình</a:t>
            </a:r>
            <a:r>
              <a:rPr lang="en-US" sz="2600" i="1" dirty="0"/>
              <a:t> 3.12. </a:t>
            </a:r>
            <a:r>
              <a:rPr lang="en-US" sz="2600" i="1" dirty="0" err="1"/>
              <a:t>Một</a:t>
            </a:r>
            <a:r>
              <a:rPr lang="en-US" sz="2600" i="1" dirty="0"/>
              <a:t> </a:t>
            </a:r>
            <a:r>
              <a:rPr lang="en-US" sz="2600" i="1" dirty="0" err="1"/>
              <a:t>số</a:t>
            </a:r>
            <a:r>
              <a:rPr lang="en-US" sz="2600" i="1" dirty="0"/>
              <a:t> </a:t>
            </a:r>
            <a:r>
              <a:rPr lang="en-US" sz="2600" i="1" dirty="0" err="1"/>
              <a:t>thiết</a:t>
            </a:r>
            <a:r>
              <a:rPr lang="en-US" sz="2600" i="1" dirty="0"/>
              <a:t> </a:t>
            </a:r>
            <a:r>
              <a:rPr lang="en-US" sz="2600" i="1" dirty="0" err="1"/>
              <a:t>bị</a:t>
            </a:r>
            <a:r>
              <a:rPr lang="en-US" sz="2600" i="1" dirty="0"/>
              <a:t> </a:t>
            </a:r>
            <a:r>
              <a:rPr lang="en-US" sz="2600" i="1" dirty="0" err="1"/>
              <a:t>sử</a:t>
            </a:r>
            <a:r>
              <a:rPr lang="en-US" sz="2600" i="1" dirty="0"/>
              <a:t> </a:t>
            </a:r>
            <a:r>
              <a:rPr lang="en-US" sz="2600" i="1" dirty="0" err="1"/>
              <a:t>dụng</a:t>
            </a:r>
            <a:r>
              <a:rPr lang="en-US" sz="2600" i="1" dirty="0"/>
              <a:t> </a:t>
            </a:r>
            <a:r>
              <a:rPr lang="en-US" sz="2600" i="1" dirty="0" err="1"/>
              <a:t>mạng</a:t>
            </a:r>
            <a:r>
              <a:rPr lang="en-US" sz="2600" i="1" dirty="0"/>
              <a:t> </a:t>
            </a:r>
            <a:r>
              <a:rPr lang="en-US" sz="2600" i="1" dirty="0" err="1"/>
              <a:t>truyền</a:t>
            </a:r>
            <a:r>
              <a:rPr lang="en-US" sz="2600" i="1" dirty="0"/>
              <a:t> </a:t>
            </a:r>
            <a:r>
              <a:rPr lang="en-US" sz="2600" i="1" dirty="0" err="1"/>
              <a:t>thông</a:t>
            </a:r>
            <a:r>
              <a:rPr lang="en-US" sz="2600" i="1" dirty="0"/>
              <a:t> </a:t>
            </a:r>
            <a:r>
              <a:rPr lang="en-US" sz="2600" i="1" dirty="0" err="1"/>
              <a:t>không</a:t>
            </a:r>
            <a:r>
              <a:rPr lang="en-US" sz="2600" i="1" dirty="0"/>
              <a:t> </a:t>
            </a:r>
            <a:r>
              <a:rPr lang="en-US" sz="2600" i="1" dirty="0" err="1"/>
              <a:t>dây</a:t>
            </a:r>
            <a:endParaRPr lang="en-US" sz="2600" i="1" u="sng" dirty="0"/>
          </a:p>
        </p:txBody>
      </p:sp>
    </p:spTree>
    <p:extLst>
      <p:ext uri="{BB962C8B-B14F-4D97-AF65-F5344CB8AC3E}">
        <p14:creationId xmlns:p14="http://schemas.microsoft.com/office/powerpoint/2010/main" val="411643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1867900" y="2588725"/>
            <a:ext cx="5408100" cy="1680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BAC5483-5581-A46B-4FBF-9BCDC96952EC}"/>
              </a:ext>
            </a:extLst>
          </p:cNvPr>
          <p:cNvSpPr txBox="1"/>
          <p:nvPr/>
        </p:nvSpPr>
        <p:spPr>
          <a:xfrm>
            <a:off x="707136" y="180115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2062DEC-F986-E0DC-3B22-50D5C0E6C9AC}"/>
              </a:ext>
            </a:extLst>
          </p:cNvPr>
          <p:cNvSpPr txBox="1"/>
          <p:nvPr/>
        </p:nvSpPr>
        <p:spPr>
          <a:xfrm>
            <a:off x="2933700" y="177319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E4726A0-C23A-1A33-7515-4AD7DF831A91}"/>
              </a:ext>
            </a:extLst>
          </p:cNvPr>
          <p:cNvSpPr txBox="1"/>
          <p:nvPr/>
        </p:nvSpPr>
        <p:spPr>
          <a:xfrm>
            <a:off x="5725668" y="1219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A7ACDA7A-DC61-8798-050F-5322CE3D8B06}"/>
              </a:ext>
            </a:extLst>
          </p:cNvPr>
          <p:cNvGrpSpPr/>
          <p:nvPr/>
        </p:nvGrpSpPr>
        <p:grpSpPr>
          <a:xfrm>
            <a:off x="102947" y="593984"/>
            <a:ext cx="8460531" cy="1172630"/>
            <a:chOff x="5563521" y="1363858"/>
            <a:chExt cx="3359081" cy="1033222"/>
          </a:xfrm>
        </p:grpSpPr>
        <p:sp>
          <p:nvSpPr>
            <p:cNvPr id="43" name="TextBox 21">
              <a:extLst>
                <a:ext uri="{FF2B5EF4-FFF2-40B4-BE49-F238E27FC236}">
                  <a16:creationId xmlns:a16="http://schemas.microsoft.com/office/drawing/2014/main" id="{11AEA71A-A7DC-7F84-297C-8C45C1FE0C7A}"/>
                </a:ext>
              </a:extLst>
            </p:cNvPr>
            <p:cNvSpPr txBox="1"/>
            <p:nvPr/>
          </p:nvSpPr>
          <p:spPr>
            <a:xfrm>
              <a:off x="5846038" y="1363858"/>
              <a:ext cx="3076564" cy="1033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3.7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lĩnh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600" dirty="0" err="1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altLang="en-US" sz="2600" dirty="0">
                  <a:solidFill>
                    <a:srgbClr val="2A473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DA14982A-F5FE-FAB6-D470-CE79CF2E0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3521" y="1363858"/>
              <a:ext cx="239881" cy="648112"/>
            </a:xfrm>
            <a:prstGeom prst="rect">
              <a:avLst/>
            </a:prstGeom>
          </p:spPr>
        </p:pic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67656FD-10B9-5577-DC5F-27E3EA878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84" y="2488302"/>
            <a:ext cx="8217042" cy="4013577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71DC519-6630-4F01-9803-8AE658A4F127}"/>
              </a:ext>
            </a:extLst>
          </p:cNvPr>
          <p:cNvSpPr/>
          <p:nvPr/>
        </p:nvSpPr>
        <p:spPr>
          <a:xfrm>
            <a:off x="405041" y="192063"/>
            <a:ext cx="3629012" cy="2423605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1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3.7a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tiện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phay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phôi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…)</a:t>
            </a:r>
            <a:endParaRPr lang="en-US" sz="2800" b="1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41ACA165-DD9E-0171-43E8-F2B2DD41BE56}"/>
              </a:ext>
            </a:extLst>
          </p:cNvPr>
          <p:cNvSpPr/>
          <p:nvPr/>
        </p:nvSpPr>
        <p:spPr>
          <a:xfrm>
            <a:off x="4914902" y="439178"/>
            <a:ext cx="3351848" cy="1890216"/>
          </a:xfrm>
          <a:prstGeom prst="roundRect">
            <a:avLst/>
          </a:prstGeom>
          <a:solidFill>
            <a:srgbClr val="FFFF99"/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3.7b: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áp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</a:t>
            </a:r>
            <a:endParaRPr lang="en-US" sz="2800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16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9819290"/>
              </p:ext>
            </p:extLst>
          </p:nvPr>
        </p:nvGraphicFramePr>
        <p:xfrm>
          <a:off x="381000" y="1485012"/>
          <a:ext cx="85344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914400" y="228600"/>
            <a:ext cx="7543800" cy="990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842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1524000"/>
            <a:ext cx="8382000" cy="160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 TRÌNH BÀY CỦA CÁC NHÓM</a:t>
            </a:r>
          </a:p>
        </p:txBody>
      </p:sp>
    </p:spTree>
    <p:extLst>
      <p:ext uri="{BB962C8B-B14F-4D97-AF65-F5344CB8AC3E}">
        <p14:creationId xmlns:p14="http://schemas.microsoft.com/office/powerpoint/2010/main" val="22574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gular Pentagon 5">
            <a:extLst>
              <a:ext uri="{FF2B5EF4-FFF2-40B4-BE49-F238E27FC236}">
                <a16:creationId xmlns:a16="http://schemas.microsoft.com/office/drawing/2014/main" id="{80BCD88E-234E-E971-823C-040DB0CC7DA8}"/>
              </a:ext>
            </a:extLst>
          </p:cNvPr>
          <p:cNvSpPr/>
          <p:nvPr/>
        </p:nvSpPr>
        <p:spPr>
          <a:xfrm>
            <a:off x="3014472" y="152394"/>
            <a:ext cx="2895600" cy="2438400"/>
          </a:xfrm>
          <a:prstGeom prst="pentagon">
            <a:avLst/>
          </a:prstGeom>
          <a:solidFill>
            <a:srgbClr val="FFFF0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DẪN VỀ NHÀ</a:t>
            </a:r>
          </a:p>
        </p:txBody>
      </p:sp>
      <p:cxnSp>
        <p:nvCxnSpPr>
          <p:cNvPr id="25" name="Straight Arrow Connector 11">
            <a:extLst>
              <a:ext uri="{FF2B5EF4-FFF2-40B4-BE49-F238E27FC236}">
                <a16:creationId xmlns:a16="http://schemas.microsoft.com/office/drawing/2014/main" id="{F2BD448C-B84F-7740-1F3B-D09A55E52F87}"/>
              </a:ext>
            </a:extLst>
          </p:cNvPr>
          <p:cNvCxnSpPr>
            <a:cxnSpLocks/>
            <a:stCxn id="22" idx="4"/>
            <a:endCxn id="30" idx="1"/>
          </p:cNvCxnSpPr>
          <p:nvPr/>
        </p:nvCxnSpPr>
        <p:spPr>
          <a:xfrm>
            <a:off x="5357060" y="2590788"/>
            <a:ext cx="740843" cy="8556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15">
            <a:extLst>
              <a:ext uri="{FF2B5EF4-FFF2-40B4-BE49-F238E27FC236}">
                <a16:creationId xmlns:a16="http://schemas.microsoft.com/office/drawing/2014/main" id="{F98F65AC-63A7-32AE-DEC7-A61D1B42FDF6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2826641" y="2590788"/>
            <a:ext cx="740843" cy="6858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8">
            <a:extLst>
              <a:ext uri="{FF2B5EF4-FFF2-40B4-BE49-F238E27FC236}">
                <a16:creationId xmlns:a16="http://schemas.microsoft.com/office/drawing/2014/main" id="{877D919A-3C33-BAD8-1C8B-4FC998CFFBC9}"/>
              </a:ext>
            </a:extLst>
          </p:cNvPr>
          <p:cNvSpPr/>
          <p:nvPr/>
        </p:nvSpPr>
        <p:spPr>
          <a:xfrm>
            <a:off x="6097903" y="2590794"/>
            <a:ext cx="2971800" cy="1711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7030A0"/>
            </a:solidFill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4- MỘT SỐ CÔNG NGHỆ MỚI</a:t>
            </a:r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7C846801-8EC1-C479-7A41-6B80C198DF75}"/>
              </a:ext>
            </a:extLst>
          </p:cNvPr>
          <p:cNvSpPr/>
          <p:nvPr/>
        </p:nvSpPr>
        <p:spPr>
          <a:xfrm>
            <a:off x="304800" y="2726970"/>
            <a:ext cx="2505635" cy="143883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B0F0"/>
            </a:solidFill>
          </a:ln>
          <a:effectLst>
            <a:reflection blurRad="6350" stA="50000" endA="300" endPos="55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Xem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kiến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ở </a:t>
            </a:r>
            <a:r>
              <a:rPr lang="en-US" sz="2800" dirty="0" err="1"/>
              <a:t>bài</a:t>
            </a:r>
            <a:r>
              <a:rPr lang="en-US" sz="28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700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Hình ảnh 3" descr="Ảnh có chứa văn bản, cây, danh thiếp&#10;&#10;Mô tả được tạo tự động">
            <a:extLst>
              <a:ext uri="{FF2B5EF4-FFF2-40B4-BE49-F238E27FC236}">
                <a16:creationId xmlns:a16="http://schemas.microsoft.com/office/drawing/2014/main" id="{F7F130F9-CAEB-D5DA-8048-67DBE400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45863"/>
            <a:ext cx="8743950" cy="491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99589"/>
      </p:ext>
    </p:extLst>
  </p:cSld>
  <p:clrMapOvr>
    <a:masterClrMapping/>
  </p:clrMapOvr>
  <p:transition spd="slow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05B02BC-8475-86EB-6EB3-28FCDF8775BB}"/>
              </a:ext>
            </a:extLst>
          </p:cNvPr>
          <p:cNvSpPr/>
          <p:nvPr/>
        </p:nvSpPr>
        <p:spPr>
          <a:xfrm>
            <a:off x="762000" y="169932"/>
            <a:ext cx="7620000" cy="8263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3.2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gang-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image47.png">
            <a:extLst>
              <a:ext uri="{FF2B5EF4-FFF2-40B4-BE49-F238E27FC236}">
                <a16:creationId xmlns:a16="http://schemas.microsoft.com/office/drawing/2014/main" id="{FAFF7813-BEA4-6CB0-DF98-EA17F7ED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1768"/>
            <a:ext cx="8229600" cy="550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44591E7-AC35-23D2-54BA-9BE6CC1B73C2}"/>
              </a:ext>
            </a:extLst>
          </p:cNvPr>
          <p:cNvSpPr/>
          <p:nvPr/>
        </p:nvSpPr>
        <p:spPr>
          <a:xfrm>
            <a:off x="1752600" y="164214"/>
            <a:ext cx="6172200" cy="816864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lò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2.000</a:t>
            </a:r>
            <a:r>
              <a:rPr kumimoji="0" lang="en-US" sz="2200" b="1" i="1" u="none" strike="noStrike" kern="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r>
              <a:rPr kumimoji="0" lang="en-US" sz="22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5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47.png">
            <a:extLst>
              <a:ext uri="{FF2B5EF4-FFF2-40B4-BE49-F238E27FC236}">
                <a16:creationId xmlns:a16="http://schemas.microsoft.com/office/drawing/2014/main" id="{FAFF7813-BEA4-6CB0-DF98-EA17F7ED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6781800" cy="425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892FE1F-323B-C1E3-2E2E-823EFB15CBFF}"/>
              </a:ext>
            </a:extLst>
          </p:cNvPr>
          <p:cNvSpPr/>
          <p:nvPr/>
        </p:nvSpPr>
        <p:spPr>
          <a:xfrm>
            <a:off x="838200" y="164214"/>
            <a:ext cx="7620000" cy="8263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664A73-F56A-DA51-5F18-F8D904450104}"/>
              </a:ext>
            </a:extLst>
          </p:cNvPr>
          <p:cNvSpPr/>
          <p:nvPr/>
        </p:nvSpPr>
        <p:spPr>
          <a:xfrm>
            <a:off x="443852" y="386054"/>
            <a:ext cx="8650224" cy="1728952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==&gt;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đen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nguyên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liệu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chế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liệu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BB74D5CC-E2AB-B979-61B2-299890D5D3C9}"/>
              </a:ext>
            </a:extLst>
          </p:cNvPr>
          <p:cNvSpPr/>
          <p:nvPr/>
        </p:nvSpPr>
        <p:spPr>
          <a:xfrm>
            <a:off x="493776" y="2302708"/>
            <a:ext cx="8650224" cy="2683848"/>
          </a:xfrm>
          <a:prstGeom prst="roundRect">
            <a:avLst/>
          </a:prstGeom>
          <a:solidFill>
            <a:srgbClr val="ED7D31">
              <a:lumMod val="40000"/>
              <a:lumOff val="60000"/>
            </a:srgbClr>
          </a:solidFill>
          <a:ln w="25400" cap="flat" cmpd="sng" algn="ctr">
            <a:solidFill>
              <a:srgbClr val="8064A2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+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kern="0" dirty="0" err="1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endParaRPr lang="en-US" sz="2800" b="1" i="1" kern="0" dirty="0">
              <a:solidFill>
                <a:srgbClr val="8064A2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nghệ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nhôm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i="1" kern="0" dirty="0">
                <a:solidFill>
                  <a:srgbClr val="8064A2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35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1143000" y="990600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D99895-1932-93B1-F19A-FF5D7B347AEC}"/>
              </a:ext>
            </a:extLst>
          </p:cNvPr>
          <p:cNvSpPr txBox="1"/>
          <p:nvPr/>
        </p:nvSpPr>
        <p:spPr>
          <a:xfrm>
            <a:off x="381000" y="1729196"/>
            <a:ext cx="84582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chế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,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quặng</a:t>
            </a:r>
            <a:r>
              <a:rPr lang="en-US" sz="2800" dirty="0"/>
              <a:t> hay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endParaRPr lang="en-US" sz="28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7884328-4EA1-C7FD-E1AC-8D62C5B19072}"/>
              </a:ext>
            </a:extLst>
          </p:cNvPr>
          <p:cNvSpPr txBox="1"/>
          <p:nvPr/>
        </p:nvSpPr>
        <p:spPr>
          <a:xfrm>
            <a:off x="381000" y="3086759"/>
            <a:ext cx="84582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ở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thô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chế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3C02A-3758-901F-19BC-A99BF38ED1B1}"/>
              </a:ext>
            </a:extLst>
          </p:cNvPr>
          <p:cNvSpPr txBox="1"/>
          <p:nvPr/>
        </p:nvSpPr>
        <p:spPr>
          <a:xfrm>
            <a:off x="390144" y="4471754"/>
            <a:ext cx="845820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: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nghệ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539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D380E9C-B312-AF65-F7E4-372C88B4C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143"/>
            <a:ext cx="8229600" cy="762000"/>
          </a:xfrm>
          <a:prstGeom prst="flowChartAlternateProcess">
            <a:avLst/>
          </a:prstGeom>
          <a:gradFill rotWithShape="1">
            <a:gsLst>
              <a:gs pos="0">
                <a:srgbClr val="3399FF"/>
              </a:gs>
              <a:gs pos="50000">
                <a:srgbClr val="FFFEF7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609600" marR="0" lvl="0" indent="-609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</a:rPr>
              <a:t>I. </a:t>
            </a:r>
            <a:r>
              <a:rPr lang="en-US" sz="2800" b="1" kern="0" dirty="0">
                <a:solidFill>
                  <a:srgbClr val="3333FF"/>
                </a:solidFill>
                <a:latin typeface="Calibri"/>
              </a:rPr>
              <a:t>CÔNG NGHỆ TRONG LĨNH VỰC LUYỆN KIM, CƠ KHÍ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353F4BF-805F-4CB6-419D-1FFB39648C44}"/>
              </a:ext>
            </a:extLst>
          </p:cNvPr>
          <p:cNvSpPr txBox="1"/>
          <p:nvPr/>
        </p:nvSpPr>
        <p:spPr>
          <a:xfrm>
            <a:off x="457200" y="837021"/>
            <a:ext cx="7543800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00"/>
                </a:solidFill>
                <a:cs typeface="Times New Roman" panose="02020603050405020304" pitchFamily="18" charset="0"/>
              </a:rPr>
              <a:t>2.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Công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6600"/>
                </a:solidFill>
                <a:cs typeface="Times New Roman" panose="02020603050405020304" pitchFamily="18" charset="0"/>
              </a:rPr>
              <a:t>đúc</a:t>
            </a:r>
            <a:r>
              <a:rPr lang="en-US" sz="2800" dirty="0">
                <a:solidFill>
                  <a:srgbClr val="006600"/>
                </a:solidFill>
                <a:cs typeface="Times New Roman" panose="02020603050405020304" pitchFamily="18" charset="0"/>
              </a:rPr>
              <a:t>:</a:t>
            </a:r>
            <a:endParaRPr lang="en-US" sz="2800" b="1" u="sng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52361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41.png">
            <a:extLst>
              <a:ext uri="{FF2B5EF4-FFF2-40B4-BE49-F238E27FC236}">
                <a16:creationId xmlns:a16="http://schemas.microsoft.com/office/drawing/2014/main" id="{087DCDD9-0986-CAC2-DB97-8BA10130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8" y="2209800"/>
            <a:ext cx="7397262" cy="4038600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2B3490F8-C34E-3F89-005C-7BFCCC5C171F}"/>
              </a:ext>
            </a:extLst>
          </p:cNvPr>
          <p:cNvSpPr/>
          <p:nvPr/>
        </p:nvSpPr>
        <p:spPr>
          <a:xfrm>
            <a:off x="457200" y="152400"/>
            <a:ext cx="8229600" cy="1752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3.3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920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2643</TotalTime>
  <Words>2226</Words>
  <Application>Microsoft Office PowerPoint</Application>
  <PresentationFormat>On-screen Show (4:3)</PresentationFormat>
  <Paragraphs>149</Paragraphs>
  <Slides>47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Cormorant Garamond Bold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TV_STEM</Manager>
  <Company>TV_STEM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TV_STEM</dc:title>
  <dc:subject>TV_STEM</dc:subject>
  <dc:creator>TV_STEM</dc:creator>
  <cp:keywords>TV_STEM</cp:keywords>
  <dc:description>TV_STEM</dc:description>
  <cp:lastModifiedBy>Nghiêm Xuân</cp:lastModifiedBy>
  <cp:revision>201</cp:revision>
  <dcterms:created xsi:type="dcterms:W3CDTF">2020-08-28T12:42:49Z</dcterms:created>
  <dcterms:modified xsi:type="dcterms:W3CDTF">2022-08-30T03:38:20Z</dcterms:modified>
  <cp:category>TV_STEM</cp:category>
</cp:coreProperties>
</file>