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7" r:id="rId2"/>
    <p:sldId id="258" r:id="rId3"/>
    <p:sldId id="310" r:id="rId4"/>
    <p:sldId id="311" r:id="rId5"/>
    <p:sldId id="312" r:id="rId6"/>
    <p:sldId id="294" r:id="rId7"/>
    <p:sldId id="302" r:id="rId8"/>
    <p:sldId id="262" r:id="rId9"/>
    <p:sldId id="303" r:id="rId10"/>
    <p:sldId id="263" r:id="rId11"/>
    <p:sldId id="304" r:id="rId12"/>
    <p:sldId id="268" r:id="rId13"/>
    <p:sldId id="269" r:id="rId14"/>
    <p:sldId id="290" r:id="rId15"/>
    <p:sldId id="289" r:id="rId16"/>
    <p:sldId id="306" r:id="rId17"/>
    <p:sldId id="276" r:id="rId18"/>
    <p:sldId id="277" r:id="rId19"/>
    <p:sldId id="278" r:id="rId20"/>
    <p:sldId id="291" r:id="rId21"/>
    <p:sldId id="282" r:id="rId22"/>
    <p:sldId id="309" r:id="rId23"/>
    <p:sldId id="283" r:id="rId24"/>
    <p:sldId id="284" r:id="rId25"/>
    <p:sldId id="285" r:id="rId26"/>
    <p:sldId id="295" r:id="rId27"/>
    <p:sldId id="296" r:id="rId28"/>
    <p:sldId id="297" r:id="rId29"/>
    <p:sldId id="298" r:id="rId30"/>
    <p:sldId id="299" r:id="rId31"/>
    <p:sldId id="300" r:id="rId32"/>
    <p:sldId id="286" r:id="rId33"/>
  </p:sldIdLst>
  <p:sldSz cx="24103013" cy="14571663"/>
  <p:notesSz cx="6858000" cy="9144000"/>
  <p:defaultTextStyle>
    <a:defPPr>
      <a:defRPr lang="en-US"/>
    </a:defPPr>
    <a:lvl1pPr marL="0" algn="l" defTabSz="1856323" rtl="0" eaLnBrk="1" latinLnBrk="0" hangingPunct="1">
      <a:defRPr sz="3654" kern="1200">
        <a:solidFill>
          <a:schemeClr val="tx1"/>
        </a:solidFill>
        <a:latin typeface="+mn-lt"/>
        <a:ea typeface="+mn-ea"/>
        <a:cs typeface="+mn-cs"/>
      </a:defRPr>
    </a:lvl1pPr>
    <a:lvl2pPr marL="928162" algn="l" defTabSz="1856323" rtl="0" eaLnBrk="1" latinLnBrk="0" hangingPunct="1">
      <a:defRPr sz="3654" kern="1200">
        <a:solidFill>
          <a:schemeClr val="tx1"/>
        </a:solidFill>
        <a:latin typeface="+mn-lt"/>
        <a:ea typeface="+mn-ea"/>
        <a:cs typeface="+mn-cs"/>
      </a:defRPr>
    </a:lvl2pPr>
    <a:lvl3pPr marL="1856323" algn="l" defTabSz="1856323" rtl="0" eaLnBrk="1" latinLnBrk="0" hangingPunct="1">
      <a:defRPr sz="3654" kern="1200">
        <a:solidFill>
          <a:schemeClr val="tx1"/>
        </a:solidFill>
        <a:latin typeface="+mn-lt"/>
        <a:ea typeface="+mn-ea"/>
        <a:cs typeface="+mn-cs"/>
      </a:defRPr>
    </a:lvl3pPr>
    <a:lvl4pPr marL="2784485" algn="l" defTabSz="1856323" rtl="0" eaLnBrk="1" latinLnBrk="0" hangingPunct="1">
      <a:defRPr sz="3654" kern="1200">
        <a:solidFill>
          <a:schemeClr val="tx1"/>
        </a:solidFill>
        <a:latin typeface="+mn-lt"/>
        <a:ea typeface="+mn-ea"/>
        <a:cs typeface="+mn-cs"/>
      </a:defRPr>
    </a:lvl4pPr>
    <a:lvl5pPr marL="3712647" algn="l" defTabSz="1856323" rtl="0" eaLnBrk="1" latinLnBrk="0" hangingPunct="1">
      <a:defRPr sz="3654" kern="1200">
        <a:solidFill>
          <a:schemeClr val="tx1"/>
        </a:solidFill>
        <a:latin typeface="+mn-lt"/>
        <a:ea typeface="+mn-ea"/>
        <a:cs typeface="+mn-cs"/>
      </a:defRPr>
    </a:lvl5pPr>
    <a:lvl6pPr marL="4640809" algn="l" defTabSz="1856323" rtl="0" eaLnBrk="1" latinLnBrk="0" hangingPunct="1">
      <a:defRPr sz="3654" kern="1200">
        <a:solidFill>
          <a:schemeClr val="tx1"/>
        </a:solidFill>
        <a:latin typeface="+mn-lt"/>
        <a:ea typeface="+mn-ea"/>
        <a:cs typeface="+mn-cs"/>
      </a:defRPr>
    </a:lvl6pPr>
    <a:lvl7pPr marL="5568970" algn="l" defTabSz="1856323" rtl="0" eaLnBrk="1" latinLnBrk="0" hangingPunct="1">
      <a:defRPr sz="3654" kern="1200">
        <a:solidFill>
          <a:schemeClr val="tx1"/>
        </a:solidFill>
        <a:latin typeface="+mn-lt"/>
        <a:ea typeface="+mn-ea"/>
        <a:cs typeface="+mn-cs"/>
      </a:defRPr>
    </a:lvl7pPr>
    <a:lvl8pPr marL="6497132" algn="l" defTabSz="1856323" rtl="0" eaLnBrk="1" latinLnBrk="0" hangingPunct="1">
      <a:defRPr sz="3654" kern="1200">
        <a:solidFill>
          <a:schemeClr val="tx1"/>
        </a:solidFill>
        <a:latin typeface="+mn-lt"/>
        <a:ea typeface="+mn-ea"/>
        <a:cs typeface="+mn-cs"/>
      </a:defRPr>
    </a:lvl8pPr>
    <a:lvl9pPr marL="7425294" algn="l" defTabSz="1856323" rtl="0" eaLnBrk="1" latinLnBrk="0" hangingPunct="1">
      <a:defRPr sz="365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90" userDrawn="1">
          <p15:clr>
            <a:srgbClr val="A4A3A4"/>
          </p15:clr>
        </p15:guide>
        <p15:guide id="2" pos="7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03B5"/>
    <a:srgbClr val="E46C0A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16" autoAdjust="0"/>
    <p:restoredTop sz="94660"/>
  </p:normalViewPr>
  <p:slideViewPr>
    <p:cSldViewPr snapToGrid="0">
      <p:cViewPr varScale="1">
        <p:scale>
          <a:sx n="26" d="100"/>
          <a:sy n="26" d="100"/>
        </p:scale>
        <p:origin x="162" y="456"/>
      </p:cViewPr>
      <p:guideLst>
        <p:guide orient="horz" pos="4590"/>
        <p:guide pos="75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F9830-EEDA-4A0D-95B1-644497C6B9EA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76300" y="1143000"/>
            <a:ext cx="5105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DBADC6-B893-42E7-8E73-0DDD01948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770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56323" rtl="0" eaLnBrk="1" latinLnBrk="0" hangingPunct="1">
      <a:defRPr sz="2436" kern="1200">
        <a:solidFill>
          <a:schemeClr val="tx1"/>
        </a:solidFill>
        <a:latin typeface="+mn-lt"/>
        <a:ea typeface="+mn-ea"/>
        <a:cs typeface="+mn-cs"/>
      </a:defRPr>
    </a:lvl1pPr>
    <a:lvl2pPr marL="928162" algn="l" defTabSz="1856323" rtl="0" eaLnBrk="1" latinLnBrk="0" hangingPunct="1">
      <a:defRPr sz="2436" kern="1200">
        <a:solidFill>
          <a:schemeClr val="tx1"/>
        </a:solidFill>
        <a:latin typeface="+mn-lt"/>
        <a:ea typeface="+mn-ea"/>
        <a:cs typeface="+mn-cs"/>
      </a:defRPr>
    </a:lvl2pPr>
    <a:lvl3pPr marL="1856323" algn="l" defTabSz="1856323" rtl="0" eaLnBrk="1" latinLnBrk="0" hangingPunct="1">
      <a:defRPr sz="2436" kern="1200">
        <a:solidFill>
          <a:schemeClr val="tx1"/>
        </a:solidFill>
        <a:latin typeface="+mn-lt"/>
        <a:ea typeface="+mn-ea"/>
        <a:cs typeface="+mn-cs"/>
      </a:defRPr>
    </a:lvl3pPr>
    <a:lvl4pPr marL="2784485" algn="l" defTabSz="1856323" rtl="0" eaLnBrk="1" latinLnBrk="0" hangingPunct="1">
      <a:defRPr sz="2436" kern="1200">
        <a:solidFill>
          <a:schemeClr val="tx1"/>
        </a:solidFill>
        <a:latin typeface="+mn-lt"/>
        <a:ea typeface="+mn-ea"/>
        <a:cs typeface="+mn-cs"/>
      </a:defRPr>
    </a:lvl4pPr>
    <a:lvl5pPr marL="3712647" algn="l" defTabSz="1856323" rtl="0" eaLnBrk="1" latinLnBrk="0" hangingPunct="1">
      <a:defRPr sz="2436" kern="1200">
        <a:solidFill>
          <a:schemeClr val="tx1"/>
        </a:solidFill>
        <a:latin typeface="+mn-lt"/>
        <a:ea typeface="+mn-ea"/>
        <a:cs typeface="+mn-cs"/>
      </a:defRPr>
    </a:lvl5pPr>
    <a:lvl6pPr marL="4640809" algn="l" defTabSz="1856323" rtl="0" eaLnBrk="1" latinLnBrk="0" hangingPunct="1">
      <a:defRPr sz="2436" kern="1200">
        <a:solidFill>
          <a:schemeClr val="tx1"/>
        </a:solidFill>
        <a:latin typeface="+mn-lt"/>
        <a:ea typeface="+mn-ea"/>
        <a:cs typeface="+mn-cs"/>
      </a:defRPr>
    </a:lvl6pPr>
    <a:lvl7pPr marL="5568970" algn="l" defTabSz="1856323" rtl="0" eaLnBrk="1" latinLnBrk="0" hangingPunct="1">
      <a:defRPr sz="2436" kern="1200">
        <a:solidFill>
          <a:schemeClr val="tx1"/>
        </a:solidFill>
        <a:latin typeface="+mn-lt"/>
        <a:ea typeface="+mn-ea"/>
        <a:cs typeface="+mn-cs"/>
      </a:defRPr>
    </a:lvl7pPr>
    <a:lvl8pPr marL="6497132" algn="l" defTabSz="1856323" rtl="0" eaLnBrk="1" latinLnBrk="0" hangingPunct="1">
      <a:defRPr sz="2436" kern="1200">
        <a:solidFill>
          <a:schemeClr val="tx1"/>
        </a:solidFill>
        <a:latin typeface="+mn-lt"/>
        <a:ea typeface="+mn-ea"/>
        <a:cs typeface="+mn-cs"/>
      </a:defRPr>
    </a:lvl8pPr>
    <a:lvl9pPr marL="7425294" algn="l" defTabSz="1856323" rtl="0" eaLnBrk="1" latinLnBrk="0" hangingPunct="1">
      <a:defRPr sz="24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6300" y="1143000"/>
            <a:ext cx="5105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0808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6300" y="1143000"/>
            <a:ext cx="5105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26735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6300" y="1143000"/>
            <a:ext cx="5105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17073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6300" y="1143000"/>
            <a:ext cx="5105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9366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6300" y="1143000"/>
            <a:ext cx="5105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1298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6300" y="1143000"/>
            <a:ext cx="5105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9021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6300" y="1143000"/>
            <a:ext cx="5105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6022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6300" y="1143000"/>
            <a:ext cx="5105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2424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6300" y="1143000"/>
            <a:ext cx="5105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9836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6300" y="1143000"/>
            <a:ext cx="5105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98568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6300" y="1143000"/>
            <a:ext cx="5105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41439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6300" y="1143000"/>
            <a:ext cx="5105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4699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7610" y="4526136"/>
            <a:ext cx="20487796" cy="312478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15217" y="8258008"/>
            <a:ext cx="16872580" cy="372343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1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3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5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07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59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1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62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14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151808"/>
            <a:fld id="{8957DF4E-E680-4232-8275-A833EE3815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151808"/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15180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151808"/>
            <a:fld id="{6015DDDE-EBD9-4735-820E-AB8D3B3AB3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15180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004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151808"/>
            <a:fld id="{8957DF4E-E680-4232-8275-A833EE3815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151808"/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15180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151808"/>
            <a:fld id="{6015DDDE-EBD9-4735-820E-AB8D3B3AB3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15180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126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75118" y="583472"/>
            <a:ext cx="5422824" cy="1243338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05073" y="583472"/>
            <a:ext cx="16119410" cy="1243338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151808"/>
            <a:fld id="{8957DF4E-E680-4232-8275-A833EE3815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151808"/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15180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151808"/>
            <a:fld id="{6015DDDE-EBD9-4735-820E-AB8D3B3AB3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15180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931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05153" y="13505776"/>
            <a:ext cx="5624036" cy="775806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2151808"/>
            <a:fld id="{D15044BE-B3F3-4258-B55D-9238C2EBFD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151808"/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235196" y="13505776"/>
            <a:ext cx="7632621" cy="775806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2151808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73826" y="13505776"/>
            <a:ext cx="5624036" cy="775806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2151808"/>
            <a:fld id="{E56A0A80-8336-46B1-B89F-89FB7E7362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151808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165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05153" y="13505776"/>
            <a:ext cx="5624036" cy="775806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2151808"/>
            <a:fld id="{D15044BE-B3F3-4258-B55D-9238C2EBFDF1}" type="datetimeFigureOut">
              <a:rPr lang="en-US" sz="4251" smtClean="0">
                <a:solidFill>
                  <a:prstClr val="black"/>
                </a:solidFill>
              </a:rPr>
              <a:pPr defTabSz="2151808"/>
              <a:t>9/3/2021</a:t>
            </a:fld>
            <a:endParaRPr lang="en-US" sz="4251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235196" y="13505776"/>
            <a:ext cx="7632621" cy="775806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2151808"/>
            <a:endParaRPr lang="en-US" sz="4251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73826" y="13505776"/>
            <a:ext cx="5624036" cy="775806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2151808"/>
            <a:fld id="{E56A0A80-8336-46B1-B89F-89FB7E7362A5}" type="slidenum">
              <a:rPr lang="en-US" sz="4251" smtClean="0">
                <a:solidFill>
                  <a:prstClr val="black"/>
                </a:solidFill>
              </a:rPr>
              <a:pPr defTabSz="2151808"/>
              <a:t>‹#›</a:t>
            </a:fld>
            <a:endParaRPr lang="en-US" sz="425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868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151808"/>
            <a:fld id="{8957DF4E-E680-4232-8275-A833EE3815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151808"/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15180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151808"/>
            <a:fld id="{6015DDDE-EBD9-4735-820E-AB8D3B3AB3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15180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418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3325" y="9364247"/>
            <a:ext cx="20487796" cy="2893758"/>
          </a:xfrm>
        </p:spPr>
        <p:txBody>
          <a:bodyPr anchor="t"/>
          <a:lstStyle>
            <a:lvl1pPr algn="l">
              <a:defRPr sz="395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3325" y="6175376"/>
            <a:ext cx="20487796" cy="3188870"/>
          </a:xfrm>
        </p:spPr>
        <p:txBody>
          <a:bodyPr anchor="b"/>
          <a:lstStyle>
            <a:lvl1pPr marL="0" indent="0">
              <a:buNone/>
              <a:defRPr sz="1977">
                <a:solidFill>
                  <a:schemeClr val="tx1">
                    <a:tint val="75000"/>
                  </a:schemeClr>
                </a:solidFill>
              </a:defRPr>
            </a:lvl1pPr>
            <a:lvl2pPr marL="451851" indent="0">
              <a:buNone/>
              <a:defRPr sz="1779">
                <a:solidFill>
                  <a:schemeClr val="tx1">
                    <a:tint val="75000"/>
                  </a:schemeClr>
                </a:solidFill>
              </a:defRPr>
            </a:lvl2pPr>
            <a:lvl3pPr marL="903704" indent="0">
              <a:buNone/>
              <a:defRPr sz="1582">
                <a:solidFill>
                  <a:schemeClr val="tx1">
                    <a:tint val="75000"/>
                  </a:schemeClr>
                </a:solidFill>
              </a:defRPr>
            </a:lvl3pPr>
            <a:lvl4pPr marL="1355556" indent="0">
              <a:buNone/>
              <a:defRPr sz="1384">
                <a:solidFill>
                  <a:schemeClr val="tx1">
                    <a:tint val="75000"/>
                  </a:schemeClr>
                </a:solidFill>
              </a:defRPr>
            </a:lvl4pPr>
            <a:lvl5pPr marL="1807407" indent="0">
              <a:buNone/>
              <a:defRPr sz="1384">
                <a:solidFill>
                  <a:schemeClr val="tx1">
                    <a:tint val="75000"/>
                  </a:schemeClr>
                </a:solidFill>
              </a:defRPr>
            </a:lvl5pPr>
            <a:lvl6pPr marL="2259258" indent="0">
              <a:buNone/>
              <a:defRPr sz="1384">
                <a:solidFill>
                  <a:schemeClr val="tx1">
                    <a:tint val="75000"/>
                  </a:schemeClr>
                </a:solidFill>
              </a:defRPr>
            </a:lvl6pPr>
            <a:lvl7pPr marL="2711112" indent="0">
              <a:buNone/>
              <a:defRPr sz="1384">
                <a:solidFill>
                  <a:schemeClr val="tx1">
                    <a:tint val="75000"/>
                  </a:schemeClr>
                </a:solidFill>
              </a:defRPr>
            </a:lvl7pPr>
            <a:lvl8pPr marL="3162963" indent="0">
              <a:buNone/>
              <a:defRPr sz="1384">
                <a:solidFill>
                  <a:schemeClr val="tx1">
                    <a:tint val="75000"/>
                  </a:schemeClr>
                </a:solidFill>
              </a:defRPr>
            </a:lvl8pPr>
            <a:lvl9pPr marL="3614814" indent="0">
              <a:buNone/>
              <a:defRPr sz="138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151808"/>
            <a:fld id="{8957DF4E-E680-4232-8275-A833EE3815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151808"/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15180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151808"/>
            <a:fld id="{6015DDDE-EBD9-4735-820E-AB8D3B3AB3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15180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768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073" y="3399661"/>
            <a:ext cx="10770332" cy="9617196"/>
          </a:xfrm>
        </p:spPr>
        <p:txBody>
          <a:bodyPr/>
          <a:lstStyle>
            <a:lvl1pPr>
              <a:defRPr sz="2768"/>
            </a:lvl1pPr>
            <a:lvl2pPr>
              <a:defRPr sz="2372"/>
            </a:lvl2pPr>
            <a:lvl3pPr>
              <a:defRPr sz="1977"/>
            </a:lvl3pPr>
            <a:lvl4pPr>
              <a:defRPr sz="1779"/>
            </a:lvl4pPr>
            <a:lvl5pPr>
              <a:defRPr sz="1779"/>
            </a:lvl5pPr>
            <a:lvl6pPr>
              <a:defRPr sz="1779"/>
            </a:lvl6pPr>
            <a:lvl7pPr>
              <a:defRPr sz="1779"/>
            </a:lvl7pPr>
            <a:lvl8pPr>
              <a:defRPr sz="1779"/>
            </a:lvl8pPr>
            <a:lvl9pPr>
              <a:defRPr sz="177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26041" y="3399661"/>
            <a:ext cx="10771902" cy="9617196"/>
          </a:xfrm>
        </p:spPr>
        <p:txBody>
          <a:bodyPr/>
          <a:lstStyle>
            <a:lvl1pPr>
              <a:defRPr sz="2768"/>
            </a:lvl1pPr>
            <a:lvl2pPr>
              <a:defRPr sz="2372"/>
            </a:lvl2pPr>
            <a:lvl3pPr>
              <a:defRPr sz="1977"/>
            </a:lvl3pPr>
            <a:lvl4pPr>
              <a:defRPr sz="1779"/>
            </a:lvl4pPr>
            <a:lvl5pPr>
              <a:defRPr sz="1779"/>
            </a:lvl5pPr>
            <a:lvl6pPr>
              <a:defRPr sz="1779"/>
            </a:lvl6pPr>
            <a:lvl7pPr>
              <a:defRPr sz="1779"/>
            </a:lvl7pPr>
            <a:lvl8pPr>
              <a:defRPr sz="1779"/>
            </a:lvl8pPr>
            <a:lvl9pPr>
              <a:defRPr sz="177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151808"/>
            <a:fld id="{8957DF4E-E680-4232-8275-A833EE3815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151808"/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15180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151808"/>
            <a:fld id="{6015DDDE-EBD9-4735-820E-AB8D3B3AB3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15180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833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5072" y="3261382"/>
            <a:ext cx="10649513" cy="1359189"/>
          </a:xfrm>
        </p:spPr>
        <p:txBody>
          <a:bodyPr anchor="b"/>
          <a:lstStyle>
            <a:lvl1pPr marL="0" indent="0">
              <a:buNone/>
              <a:defRPr sz="2372" b="1"/>
            </a:lvl1pPr>
            <a:lvl2pPr marL="451851" indent="0">
              <a:buNone/>
              <a:defRPr sz="1977" b="1"/>
            </a:lvl2pPr>
            <a:lvl3pPr marL="903704" indent="0">
              <a:buNone/>
              <a:defRPr sz="1779" b="1"/>
            </a:lvl3pPr>
            <a:lvl4pPr marL="1355556" indent="0">
              <a:buNone/>
              <a:defRPr sz="1582" b="1"/>
            </a:lvl4pPr>
            <a:lvl5pPr marL="1807407" indent="0">
              <a:buNone/>
              <a:defRPr sz="1582" b="1"/>
            </a:lvl5pPr>
            <a:lvl6pPr marL="2259258" indent="0">
              <a:buNone/>
              <a:defRPr sz="1582" b="1"/>
            </a:lvl6pPr>
            <a:lvl7pPr marL="2711112" indent="0">
              <a:buNone/>
              <a:defRPr sz="1582" b="1"/>
            </a:lvl7pPr>
            <a:lvl8pPr marL="3162963" indent="0">
              <a:buNone/>
              <a:defRPr sz="1582" b="1"/>
            </a:lvl8pPr>
            <a:lvl9pPr marL="3614814" indent="0">
              <a:buNone/>
              <a:defRPr sz="158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5072" y="4620570"/>
            <a:ext cx="10649513" cy="8396287"/>
          </a:xfrm>
        </p:spPr>
        <p:txBody>
          <a:bodyPr/>
          <a:lstStyle>
            <a:lvl1pPr>
              <a:defRPr sz="2372"/>
            </a:lvl1pPr>
            <a:lvl2pPr>
              <a:defRPr sz="1977"/>
            </a:lvl2pPr>
            <a:lvl3pPr>
              <a:defRPr sz="1779"/>
            </a:lvl3pPr>
            <a:lvl4pPr>
              <a:defRPr sz="1582"/>
            </a:lvl4pPr>
            <a:lvl5pPr>
              <a:defRPr sz="1582"/>
            </a:lvl5pPr>
            <a:lvl6pPr>
              <a:defRPr sz="1582"/>
            </a:lvl6pPr>
            <a:lvl7pPr>
              <a:defRPr sz="1582"/>
            </a:lvl7pPr>
            <a:lvl8pPr>
              <a:defRPr sz="1582"/>
            </a:lvl8pPr>
            <a:lvl9pPr>
              <a:defRPr sz="15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243722" y="3261382"/>
            <a:ext cx="10654220" cy="1359189"/>
          </a:xfrm>
        </p:spPr>
        <p:txBody>
          <a:bodyPr anchor="b"/>
          <a:lstStyle>
            <a:lvl1pPr marL="0" indent="0">
              <a:buNone/>
              <a:defRPr sz="2372" b="1"/>
            </a:lvl1pPr>
            <a:lvl2pPr marL="451851" indent="0">
              <a:buNone/>
              <a:defRPr sz="1977" b="1"/>
            </a:lvl2pPr>
            <a:lvl3pPr marL="903704" indent="0">
              <a:buNone/>
              <a:defRPr sz="1779" b="1"/>
            </a:lvl3pPr>
            <a:lvl4pPr marL="1355556" indent="0">
              <a:buNone/>
              <a:defRPr sz="1582" b="1"/>
            </a:lvl4pPr>
            <a:lvl5pPr marL="1807407" indent="0">
              <a:buNone/>
              <a:defRPr sz="1582" b="1"/>
            </a:lvl5pPr>
            <a:lvl6pPr marL="2259258" indent="0">
              <a:buNone/>
              <a:defRPr sz="1582" b="1"/>
            </a:lvl6pPr>
            <a:lvl7pPr marL="2711112" indent="0">
              <a:buNone/>
              <a:defRPr sz="1582" b="1"/>
            </a:lvl7pPr>
            <a:lvl8pPr marL="3162963" indent="0">
              <a:buNone/>
              <a:defRPr sz="1582" b="1"/>
            </a:lvl8pPr>
            <a:lvl9pPr marL="3614814" indent="0">
              <a:buNone/>
              <a:defRPr sz="158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243722" y="4620570"/>
            <a:ext cx="10654220" cy="8396287"/>
          </a:xfrm>
        </p:spPr>
        <p:txBody>
          <a:bodyPr/>
          <a:lstStyle>
            <a:lvl1pPr>
              <a:defRPr sz="2372"/>
            </a:lvl1pPr>
            <a:lvl2pPr>
              <a:defRPr sz="1977"/>
            </a:lvl2pPr>
            <a:lvl3pPr>
              <a:defRPr sz="1779"/>
            </a:lvl3pPr>
            <a:lvl4pPr>
              <a:defRPr sz="1582"/>
            </a:lvl4pPr>
            <a:lvl5pPr>
              <a:defRPr sz="1582"/>
            </a:lvl5pPr>
            <a:lvl6pPr>
              <a:defRPr sz="1582"/>
            </a:lvl6pPr>
            <a:lvl7pPr>
              <a:defRPr sz="1582"/>
            </a:lvl7pPr>
            <a:lvl8pPr>
              <a:defRPr sz="1582"/>
            </a:lvl8pPr>
            <a:lvl9pPr>
              <a:defRPr sz="15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151808"/>
            <a:fld id="{8957DF4E-E680-4232-8275-A833EE3815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151808"/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15180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151808"/>
            <a:fld id="{6015DDDE-EBD9-4735-820E-AB8D3B3AB3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15180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806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151808"/>
            <a:fld id="{8957DF4E-E680-4232-8275-A833EE3815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151808"/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15180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151808"/>
            <a:fld id="{6015DDDE-EBD9-4735-820E-AB8D3B3AB3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15180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172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151808"/>
            <a:fld id="{8957DF4E-E680-4232-8275-A833EE3815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151808"/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15180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151808"/>
            <a:fld id="{6015DDDE-EBD9-4735-820E-AB8D3B3AB3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15180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929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5075" y="580104"/>
            <a:ext cx="7930253" cy="2468800"/>
          </a:xfrm>
        </p:spPr>
        <p:txBody>
          <a:bodyPr anchor="b"/>
          <a:lstStyle>
            <a:lvl1pPr algn="l">
              <a:defRPr sz="197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4041" y="580103"/>
            <a:ext cx="13473901" cy="12436757"/>
          </a:xfrm>
        </p:spPr>
        <p:txBody>
          <a:bodyPr/>
          <a:lstStyle>
            <a:lvl1pPr>
              <a:defRPr sz="3163"/>
            </a:lvl1pPr>
            <a:lvl2pPr>
              <a:defRPr sz="2768"/>
            </a:lvl2pPr>
            <a:lvl3pPr>
              <a:defRPr sz="2372"/>
            </a:lvl3pPr>
            <a:lvl4pPr>
              <a:defRPr sz="1977"/>
            </a:lvl4pPr>
            <a:lvl5pPr>
              <a:defRPr sz="1977"/>
            </a:lvl5pPr>
            <a:lvl6pPr>
              <a:defRPr sz="1977"/>
            </a:lvl6pPr>
            <a:lvl7pPr>
              <a:defRPr sz="1977"/>
            </a:lvl7pPr>
            <a:lvl8pPr>
              <a:defRPr sz="1977"/>
            </a:lvl8pPr>
            <a:lvl9pPr>
              <a:defRPr sz="19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05075" y="3048904"/>
            <a:ext cx="7930253" cy="9967955"/>
          </a:xfrm>
        </p:spPr>
        <p:txBody>
          <a:bodyPr/>
          <a:lstStyle>
            <a:lvl1pPr marL="0" indent="0">
              <a:buNone/>
              <a:defRPr sz="1384"/>
            </a:lvl1pPr>
            <a:lvl2pPr marL="451851" indent="0">
              <a:buNone/>
              <a:defRPr sz="1186"/>
            </a:lvl2pPr>
            <a:lvl3pPr marL="903704" indent="0">
              <a:buNone/>
              <a:defRPr sz="989"/>
            </a:lvl3pPr>
            <a:lvl4pPr marL="1355556" indent="0">
              <a:buNone/>
              <a:defRPr sz="890"/>
            </a:lvl4pPr>
            <a:lvl5pPr marL="1807407" indent="0">
              <a:buNone/>
              <a:defRPr sz="890"/>
            </a:lvl5pPr>
            <a:lvl6pPr marL="2259258" indent="0">
              <a:buNone/>
              <a:defRPr sz="890"/>
            </a:lvl6pPr>
            <a:lvl7pPr marL="2711112" indent="0">
              <a:buNone/>
              <a:defRPr sz="890"/>
            </a:lvl7pPr>
            <a:lvl8pPr marL="3162963" indent="0">
              <a:buNone/>
              <a:defRPr sz="890"/>
            </a:lvl8pPr>
            <a:lvl9pPr marL="3614814" indent="0">
              <a:buNone/>
              <a:defRPr sz="89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151808"/>
            <a:fld id="{8957DF4E-E680-4232-8275-A833EE3815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151808"/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15180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151808"/>
            <a:fld id="{6015DDDE-EBD9-4735-820E-AB8D3B3AB3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15180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639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574" y="10200670"/>
            <a:ext cx="14460867" cy="1204047"/>
          </a:xfrm>
        </p:spPr>
        <p:txBody>
          <a:bodyPr anchor="b"/>
          <a:lstStyle>
            <a:lvl1pPr algn="l">
              <a:defRPr sz="197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4574" y="1301854"/>
            <a:ext cx="14460867" cy="8743673"/>
          </a:xfrm>
        </p:spPr>
        <p:txBody>
          <a:bodyPr/>
          <a:lstStyle>
            <a:lvl1pPr marL="0" indent="0">
              <a:buNone/>
              <a:defRPr sz="3163"/>
            </a:lvl1pPr>
            <a:lvl2pPr marL="451851" indent="0">
              <a:buNone/>
              <a:defRPr sz="2768"/>
            </a:lvl2pPr>
            <a:lvl3pPr marL="903704" indent="0">
              <a:buNone/>
              <a:defRPr sz="2372"/>
            </a:lvl3pPr>
            <a:lvl4pPr marL="1355556" indent="0">
              <a:buNone/>
              <a:defRPr sz="1977"/>
            </a:lvl4pPr>
            <a:lvl5pPr marL="1807407" indent="0">
              <a:buNone/>
              <a:defRPr sz="1977"/>
            </a:lvl5pPr>
            <a:lvl6pPr marL="2259258" indent="0">
              <a:buNone/>
              <a:defRPr sz="1977"/>
            </a:lvl6pPr>
            <a:lvl7pPr marL="2711112" indent="0">
              <a:buNone/>
              <a:defRPr sz="1977"/>
            </a:lvl7pPr>
            <a:lvl8pPr marL="3162963" indent="0">
              <a:buNone/>
              <a:defRPr sz="1977"/>
            </a:lvl8pPr>
            <a:lvl9pPr marL="3614814" indent="0">
              <a:buNone/>
              <a:defRPr sz="197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4574" y="11404718"/>
            <a:ext cx="14460867" cy="1709948"/>
          </a:xfrm>
        </p:spPr>
        <p:txBody>
          <a:bodyPr/>
          <a:lstStyle>
            <a:lvl1pPr marL="0" indent="0">
              <a:buNone/>
              <a:defRPr sz="1384"/>
            </a:lvl1pPr>
            <a:lvl2pPr marL="451851" indent="0">
              <a:buNone/>
              <a:defRPr sz="1186"/>
            </a:lvl2pPr>
            <a:lvl3pPr marL="903704" indent="0">
              <a:buNone/>
              <a:defRPr sz="989"/>
            </a:lvl3pPr>
            <a:lvl4pPr marL="1355556" indent="0">
              <a:buNone/>
              <a:defRPr sz="890"/>
            </a:lvl4pPr>
            <a:lvl5pPr marL="1807407" indent="0">
              <a:buNone/>
              <a:defRPr sz="890"/>
            </a:lvl5pPr>
            <a:lvl6pPr marL="2259258" indent="0">
              <a:buNone/>
              <a:defRPr sz="890"/>
            </a:lvl6pPr>
            <a:lvl7pPr marL="2711112" indent="0">
              <a:buNone/>
              <a:defRPr sz="890"/>
            </a:lvl7pPr>
            <a:lvl8pPr marL="3162963" indent="0">
              <a:buNone/>
              <a:defRPr sz="890"/>
            </a:lvl8pPr>
            <a:lvl9pPr marL="3614814" indent="0">
              <a:buNone/>
              <a:defRPr sz="89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151808"/>
            <a:fld id="{8957DF4E-E680-4232-8275-A833EE3815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151808"/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15180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151808"/>
            <a:fld id="{6015DDDE-EBD9-4735-820E-AB8D3B3AB3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15180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941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5074" y="583474"/>
            <a:ext cx="21692868" cy="2428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5074" y="3399661"/>
            <a:ext cx="21692868" cy="9617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5072" y="13505897"/>
            <a:ext cx="5623671" cy="7757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151808"/>
            <a:fld id="{8957DF4E-E680-4232-8275-A833EE3815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151808"/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34661" y="13505897"/>
            <a:ext cx="7633694" cy="7757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15180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74272" y="13505897"/>
            <a:ext cx="5623671" cy="7757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151808"/>
            <a:fld id="{6015DDDE-EBD9-4735-820E-AB8D3B3AB3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15180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215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85" r:id="rId13"/>
  </p:sldLayoutIdLst>
  <p:txStyles>
    <p:titleStyle>
      <a:lvl1pPr algn="ctr" defTabSz="903704" rtl="0" eaLnBrk="1" latinLnBrk="0" hangingPunct="1">
        <a:spcBef>
          <a:spcPct val="0"/>
        </a:spcBef>
        <a:buNone/>
        <a:defRPr sz="43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8889" indent="-338889" algn="l" defTabSz="903704" rtl="0" eaLnBrk="1" latinLnBrk="0" hangingPunct="1">
        <a:spcBef>
          <a:spcPct val="20000"/>
        </a:spcBef>
        <a:buFont typeface="Arial" pitchFamily="34" charset="0"/>
        <a:buChar char="•"/>
        <a:defRPr sz="3163" kern="1200">
          <a:solidFill>
            <a:schemeClr val="tx1"/>
          </a:solidFill>
          <a:latin typeface="+mn-lt"/>
          <a:ea typeface="+mn-ea"/>
          <a:cs typeface="+mn-cs"/>
        </a:defRPr>
      </a:lvl1pPr>
      <a:lvl2pPr marL="734260" indent="-282407" algn="l" defTabSz="903704" rtl="0" eaLnBrk="1" latinLnBrk="0" hangingPunct="1">
        <a:spcBef>
          <a:spcPct val="20000"/>
        </a:spcBef>
        <a:buFont typeface="Arial" pitchFamily="34" charset="0"/>
        <a:buChar char="–"/>
        <a:defRPr sz="2768" kern="1200">
          <a:solidFill>
            <a:schemeClr val="tx1"/>
          </a:solidFill>
          <a:latin typeface="+mn-lt"/>
          <a:ea typeface="+mn-ea"/>
          <a:cs typeface="+mn-cs"/>
        </a:defRPr>
      </a:lvl2pPr>
      <a:lvl3pPr marL="1129630" indent="-225926" algn="l" defTabSz="903704" rtl="0" eaLnBrk="1" latinLnBrk="0" hangingPunct="1">
        <a:spcBef>
          <a:spcPct val="20000"/>
        </a:spcBef>
        <a:buFont typeface="Arial" pitchFamily="34" charset="0"/>
        <a:buChar char="•"/>
        <a:defRPr sz="2372" kern="1200">
          <a:solidFill>
            <a:schemeClr val="tx1"/>
          </a:solidFill>
          <a:latin typeface="+mn-lt"/>
          <a:ea typeface="+mn-ea"/>
          <a:cs typeface="+mn-cs"/>
        </a:defRPr>
      </a:lvl3pPr>
      <a:lvl4pPr marL="1581481" indent="-225926" algn="l" defTabSz="903704" rtl="0" eaLnBrk="1" latinLnBrk="0" hangingPunct="1">
        <a:spcBef>
          <a:spcPct val="20000"/>
        </a:spcBef>
        <a:buFont typeface="Arial" pitchFamily="34" charset="0"/>
        <a:buChar char="–"/>
        <a:defRPr sz="1977" kern="1200">
          <a:solidFill>
            <a:schemeClr val="tx1"/>
          </a:solidFill>
          <a:latin typeface="+mn-lt"/>
          <a:ea typeface="+mn-ea"/>
          <a:cs typeface="+mn-cs"/>
        </a:defRPr>
      </a:lvl4pPr>
      <a:lvl5pPr marL="2033333" indent="-225926" algn="l" defTabSz="903704" rtl="0" eaLnBrk="1" latinLnBrk="0" hangingPunct="1">
        <a:spcBef>
          <a:spcPct val="20000"/>
        </a:spcBef>
        <a:buFont typeface="Arial" pitchFamily="34" charset="0"/>
        <a:buChar char="»"/>
        <a:defRPr sz="1977" kern="1200">
          <a:solidFill>
            <a:schemeClr val="tx1"/>
          </a:solidFill>
          <a:latin typeface="+mn-lt"/>
          <a:ea typeface="+mn-ea"/>
          <a:cs typeface="+mn-cs"/>
        </a:defRPr>
      </a:lvl5pPr>
      <a:lvl6pPr marL="2485186" indent="-225926" algn="l" defTabSz="903704" rtl="0" eaLnBrk="1" latinLnBrk="0" hangingPunct="1">
        <a:spcBef>
          <a:spcPct val="20000"/>
        </a:spcBef>
        <a:buFont typeface="Arial" pitchFamily="34" charset="0"/>
        <a:buChar char="•"/>
        <a:defRPr sz="1977" kern="1200">
          <a:solidFill>
            <a:schemeClr val="tx1"/>
          </a:solidFill>
          <a:latin typeface="+mn-lt"/>
          <a:ea typeface="+mn-ea"/>
          <a:cs typeface="+mn-cs"/>
        </a:defRPr>
      </a:lvl6pPr>
      <a:lvl7pPr marL="2937037" indent="-225926" algn="l" defTabSz="903704" rtl="0" eaLnBrk="1" latinLnBrk="0" hangingPunct="1">
        <a:spcBef>
          <a:spcPct val="20000"/>
        </a:spcBef>
        <a:buFont typeface="Arial" pitchFamily="34" charset="0"/>
        <a:buChar char="•"/>
        <a:defRPr sz="1977" kern="1200">
          <a:solidFill>
            <a:schemeClr val="tx1"/>
          </a:solidFill>
          <a:latin typeface="+mn-lt"/>
          <a:ea typeface="+mn-ea"/>
          <a:cs typeface="+mn-cs"/>
        </a:defRPr>
      </a:lvl7pPr>
      <a:lvl8pPr marL="3388888" indent="-225926" algn="l" defTabSz="903704" rtl="0" eaLnBrk="1" latinLnBrk="0" hangingPunct="1">
        <a:spcBef>
          <a:spcPct val="20000"/>
        </a:spcBef>
        <a:buFont typeface="Arial" pitchFamily="34" charset="0"/>
        <a:buChar char="•"/>
        <a:defRPr sz="1977" kern="1200">
          <a:solidFill>
            <a:schemeClr val="tx1"/>
          </a:solidFill>
          <a:latin typeface="+mn-lt"/>
          <a:ea typeface="+mn-ea"/>
          <a:cs typeface="+mn-cs"/>
        </a:defRPr>
      </a:lvl8pPr>
      <a:lvl9pPr marL="3840740" indent="-225926" algn="l" defTabSz="903704" rtl="0" eaLnBrk="1" latinLnBrk="0" hangingPunct="1">
        <a:spcBef>
          <a:spcPct val="20000"/>
        </a:spcBef>
        <a:buFont typeface="Arial" pitchFamily="34" charset="0"/>
        <a:buChar char="•"/>
        <a:defRPr sz="197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3704" rtl="0" eaLnBrk="1" latinLnBrk="0" hangingPunct="1">
        <a:defRPr sz="1779" kern="1200">
          <a:solidFill>
            <a:schemeClr val="tx1"/>
          </a:solidFill>
          <a:latin typeface="+mn-lt"/>
          <a:ea typeface="+mn-ea"/>
          <a:cs typeface="+mn-cs"/>
        </a:defRPr>
      </a:lvl1pPr>
      <a:lvl2pPr marL="451851" algn="l" defTabSz="903704" rtl="0" eaLnBrk="1" latinLnBrk="0" hangingPunct="1">
        <a:defRPr sz="1779" kern="1200">
          <a:solidFill>
            <a:schemeClr val="tx1"/>
          </a:solidFill>
          <a:latin typeface="+mn-lt"/>
          <a:ea typeface="+mn-ea"/>
          <a:cs typeface="+mn-cs"/>
        </a:defRPr>
      </a:lvl2pPr>
      <a:lvl3pPr marL="903704" algn="l" defTabSz="903704" rtl="0" eaLnBrk="1" latinLnBrk="0" hangingPunct="1">
        <a:defRPr sz="1779" kern="1200">
          <a:solidFill>
            <a:schemeClr val="tx1"/>
          </a:solidFill>
          <a:latin typeface="+mn-lt"/>
          <a:ea typeface="+mn-ea"/>
          <a:cs typeface="+mn-cs"/>
        </a:defRPr>
      </a:lvl3pPr>
      <a:lvl4pPr marL="1355556" algn="l" defTabSz="903704" rtl="0" eaLnBrk="1" latinLnBrk="0" hangingPunct="1">
        <a:defRPr sz="1779" kern="1200">
          <a:solidFill>
            <a:schemeClr val="tx1"/>
          </a:solidFill>
          <a:latin typeface="+mn-lt"/>
          <a:ea typeface="+mn-ea"/>
          <a:cs typeface="+mn-cs"/>
        </a:defRPr>
      </a:lvl4pPr>
      <a:lvl5pPr marL="1807407" algn="l" defTabSz="903704" rtl="0" eaLnBrk="1" latinLnBrk="0" hangingPunct="1">
        <a:defRPr sz="1779" kern="1200">
          <a:solidFill>
            <a:schemeClr val="tx1"/>
          </a:solidFill>
          <a:latin typeface="+mn-lt"/>
          <a:ea typeface="+mn-ea"/>
          <a:cs typeface="+mn-cs"/>
        </a:defRPr>
      </a:lvl5pPr>
      <a:lvl6pPr marL="2259258" algn="l" defTabSz="903704" rtl="0" eaLnBrk="1" latinLnBrk="0" hangingPunct="1">
        <a:defRPr sz="1779" kern="1200">
          <a:solidFill>
            <a:schemeClr val="tx1"/>
          </a:solidFill>
          <a:latin typeface="+mn-lt"/>
          <a:ea typeface="+mn-ea"/>
          <a:cs typeface="+mn-cs"/>
        </a:defRPr>
      </a:lvl6pPr>
      <a:lvl7pPr marL="2711112" algn="l" defTabSz="903704" rtl="0" eaLnBrk="1" latinLnBrk="0" hangingPunct="1">
        <a:defRPr sz="1779" kern="1200">
          <a:solidFill>
            <a:schemeClr val="tx1"/>
          </a:solidFill>
          <a:latin typeface="+mn-lt"/>
          <a:ea typeface="+mn-ea"/>
          <a:cs typeface="+mn-cs"/>
        </a:defRPr>
      </a:lvl7pPr>
      <a:lvl8pPr marL="3162963" algn="l" defTabSz="903704" rtl="0" eaLnBrk="1" latinLnBrk="0" hangingPunct="1">
        <a:defRPr sz="1779" kern="1200">
          <a:solidFill>
            <a:schemeClr val="tx1"/>
          </a:solidFill>
          <a:latin typeface="+mn-lt"/>
          <a:ea typeface="+mn-ea"/>
          <a:cs typeface="+mn-cs"/>
        </a:defRPr>
      </a:lvl8pPr>
      <a:lvl9pPr marL="3614814" algn="l" defTabSz="903704" rtl="0" eaLnBrk="1" latinLnBrk="0" hangingPunct="1">
        <a:defRPr sz="17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2.xml"/><Relationship Id="rId5" Type="http://schemas.openxmlformats.org/officeDocument/2006/relationships/slide" Target="slide10.xml"/><Relationship Id="rId4" Type="http://schemas.openxmlformats.org/officeDocument/2006/relationships/slide" Target="slide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hyperlink" Target="file:///E:\Cai%20dat\Casio%20fx-570VN%20PLUS\Casio%20fx-570VN%20PLUS\Casio%20fx570vn%20plus.exe" TargetMode="Externa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hyperlink" Target="file:///E:\Cai%20dat\Casio%20fx-570VN%20PLUS\Casio%20fx-570VN%20PLUS\Casio%20fx570vn%20plus.exe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10.png"/><Relationship Id="rId7" Type="http://schemas.openxmlformats.org/officeDocument/2006/relationships/image" Target="../media/image114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10" Type="http://schemas.openxmlformats.org/officeDocument/2006/relationships/image" Target="../media/image117.png"/><Relationship Id="rId4" Type="http://schemas.openxmlformats.org/officeDocument/2006/relationships/image" Target="../media/image111.png"/><Relationship Id="rId9" Type="http://schemas.openxmlformats.org/officeDocument/2006/relationships/image" Target="../media/image11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119.png"/><Relationship Id="rId7" Type="http://schemas.openxmlformats.org/officeDocument/2006/relationships/image" Target="../media/image123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7" Type="http://schemas.openxmlformats.org/officeDocument/2006/relationships/image" Target="../media/image130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image" Target="../media/image132.png"/><Relationship Id="rId7" Type="http://schemas.openxmlformats.org/officeDocument/2006/relationships/image" Target="../media/image136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5.png"/><Relationship Id="rId5" Type="http://schemas.openxmlformats.org/officeDocument/2006/relationships/image" Target="../media/image134.png"/><Relationship Id="rId10" Type="http://schemas.openxmlformats.org/officeDocument/2006/relationships/image" Target="../media/image139.png"/><Relationship Id="rId4" Type="http://schemas.openxmlformats.org/officeDocument/2006/relationships/image" Target="../media/image133.png"/><Relationship Id="rId9" Type="http://schemas.openxmlformats.org/officeDocument/2006/relationships/image" Target="../media/image13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9.png"/><Relationship Id="rId12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265843" y="5317056"/>
            <a:ext cx="21888181" cy="8294671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41" tIns="45169" rIns="90341" bIns="45169" rtlCol="0" anchor="ctr"/>
          <a:lstStyle/>
          <a:p>
            <a:pPr algn="ctr" defTabSz="2151808"/>
            <a:endParaRPr lang="en-US" sz="440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016848" y="2393445"/>
            <a:ext cx="2234290" cy="76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1" tIns="45169" rIns="90341" bIns="45169" rtlCol="0">
            <a:spAutoFit/>
          </a:bodyPr>
          <a:lstStyle/>
          <a:p>
            <a:pPr algn="ctr" defTabSz="2151808"/>
            <a:r>
              <a: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ĐẠI SỐ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18141" y="3230315"/>
            <a:ext cx="24114957" cy="76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341" tIns="45169" rIns="90341" bIns="45169" rtlCol="0">
            <a:spAutoFit/>
          </a:bodyPr>
          <a:lstStyle/>
          <a:p>
            <a:pPr algn="ctr" defTabSz="2151808">
              <a:spcBef>
                <a:spcPts val="1186"/>
              </a:spcBef>
            </a:pPr>
            <a:r>
              <a:rPr lang="en-US" sz="4400" b="1" dirty="0" err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</a:t>
            </a:r>
            <a:r>
              <a:rPr lang="en-US" sz="4400" b="1" dirty="0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4: BẤT ĐẲNG THỨC – BẤT PHƯƠNG TRÌNH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810110" y="4925028"/>
            <a:ext cx="13472562" cy="823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41" tIns="45169" rIns="90341" bIns="45169" rtlCol="0" anchor="ctr"/>
          <a:lstStyle/>
          <a:p>
            <a:pPr algn="ctr" defTabSz="2151808"/>
            <a:endParaRPr lang="en-US" sz="440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17277" y="4043135"/>
            <a:ext cx="20551175" cy="775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151808">
              <a:lnSpc>
                <a:spcPts val="5927"/>
              </a:lnSpc>
              <a:spcBef>
                <a:spcPts val="1779"/>
              </a:spcBef>
            </a:pP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 :  BẤT PHƯƠNG TRÌNH BẬC NHẤT HAI ẨN</a:t>
            </a:r>
          </a:p>
        </p:txBody>
      </p:sp>
      <p:grpSp>
        <p:nvGrpSpPr>
          <p:cNvPr id="68" name="Group 60"/>
          <p:cNvGrpSpPr/>
          <p:nvPr/>
        </p:nvGrpSpPr>
        <p:grpSpPr>
          <a:xfrm>
            <a:off x="2137265" y="6431379"/>
            <a:ext cx="13035208" cy="912687"/>
            <a:chOff x="7459670" y="7086600"/>
            <a:chExt cx="13191082" cy="923600"/>
          </a:xfrm>
        </p:grpSpPr>
        <p:sp>
          <p:nvSpPr>
            <p:cNvPr id="69" name="Rectangle 68">
              <a:hlinkClick r:id="rId3" action="ppaction://hlinksldjump"/>
            </p:cNvPr>
            <p:cNvSpPr/>
            <p:nvPr/>
          </p:nvSpPr>
          <p:spPr>
            <a:xfrm>
              <a:off x="9092456" y="7178187"/>
              <a:ext cx="11558296" cy="7786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BẤT PHƯƠNG TRÌNH BẬC NHẤT HAI ẨN</a:t>
              </a:r>
            </a:p>
          </p:txBody>
        </p:sp>
        <p:grpSp>
          <p:nvGrpSpPr>
            <p:cNvPr id="70" name="Group 26"/>
            <p:cNvGrpSpPr/>
            <p:nvPr/>
          </p:nvGrpSpPr>
          <p:grpSpPr>
            <a:xfrm>
              <a:off x="7459670" y="7086600"/>
              <a:ext cx="1392615" cy="923600"/>
              <a:chOff x="7459669" y="7543800"/>
              <a:chExt cx="1381118" cy="923600"/>
            </a:xfrm>
          </p:grpSpPr>
          <p:sp>
            <p:nvSpPr>
              <p:cNvPr id="71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2" name="Group 28"/>
              <p:cNvGrpSpPr/>
              <p:nvPr/>
            </p:nvGrpSpPr>
            <p:grpSpPr>
              <a:xfrm>
                <a:off x="7469187" y="7685126"/>
                <a:ext cx="1371600" cy="782274"/>
                <a:chOff x="7469187" y="7685126"/>
                <a:chExt cx="1371600" cy="782274"/>
              </a:xfrm>
            </p:grpSpPr>
            <p:sp>
              <p:nvSpPr>
                <p:cNvPr id="73" name="Round Same Side Corner Rectangle 72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TextBox 73"/>
                <p:cNvSpPr txBox="1"/>
                <p:nvPr/>
              </p:nvSpPr>
              <p:spPr>
                <a:xfrm>
                  <a:off x="7983152" y="7688759"/>
                  <a:ext cx="458824" cy="7786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81" name="Group 67"/>
          <p:cNvGrpSpPr/>
          <p:nvPr/>
        </p:nvGrpSpPr>
        <p:grpSpPr>
          <a:xfrm>
            <a:off x="2137284" y="7384670"/>
            <a:ext cx="19185097" cy="912687"/>
            <a:chOff x="7459670" y="8524495"/>
            <a:chExt cx="19414510" cy="923601"/>
          </a:xfrm>
        </p:grpSpPr>
        <p:sp>
          <p:nvSpPr>
            <p:cNvPr id="82" name="Rectangle 81">
              <a:hlinkClick r:id="rId4" action="ppaction://hlinksldjump"/>
            </p:cNvPr>
            <p:cNvSpPr/>
            <p:nvPr/>
          </p:nvSpPr>
          <p:spPr>
            <a:xfrm>
              <a:off x="9092456" y="8638675"/>
              <a:ext cx="17781724" cy="7786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400" b="1" spc="-148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BIỂU DIỄN NGHIỆM CỦA BẤT PHƯƠNG TRÌNH BẬC NHẤT HAI ẨN</a:t>
              </a:r>
            </a:p>
          </p:txBody>
        </p:sp>
        <p:grpSp>
          <p:nvGrpSpPr>
            <p:cNvPr id="83" name="Group 32"/>
            <p:cNvGrpSpPr/>
            <p:nvPr/>
          </p:nvGrpSpPr>
          <p:grpSpPr>
            <a:xfrm>
              <a:off x="7459670" y="8524495"/>
              <a:ext cx="1392615" cy="923601"/>
              <a:chOff x="7459669" y="7543800"/>
              <a:chExt cx="1381118" cy="923601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85" name="Group 41"/>
              <p:cNvGrpSpPr/>
              <p:nvPr/>
            </p:nvGrpSpPr>
            <p:grpSpPr>
              <a:xfrm>
                <a:off x="7469187" y="7685126"/>
                <a:ext cx="1371600" cy="782275"/>
                <a:chOff x="7469187" y="7685126"/>
                <a:chExt cx="1371600" cy="782275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846407" y="7688759"/>
                  <a:ext cx="732318" cy="7786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96" name="Group 74"/>
          <p:cNvGrpSpPr/>
          <p:nvPr/>
        </p:nvGrpSpPr>
        <p:grpSpPr>
          <a:xfrm>
            <a:off x="2033973" y="9617448"/>
            <a:ext cx="21120052" cy="912687"/>
            <a:chOff x="7459670" y="9982200"/>
            <a:chExt cx="21372600" cy="923600"/>
          </a:xfrm>
        </p:grpSpPr>
        <p:sp>
          <p:nvSpPr>
            <p:cNvPr id="97" name="Rectangle 96">
              <a:hlinkClick r:id="rId5" action="ppaction://hlinksldjump"/>
            </p:cNvPr>
            <p:cNvSpPr/>
            <p:nvPr/>
          </p:nvSpPr>
          <p:spPr>
            <a:xfrm>
              <a:off x="9121503" y="10123526"/>
              <a:ext cx="19710767" cy="7786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HỆ BẤ</a:t>
              </a:r>
              <a:r>
                <a:rPr lang="vi-VN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</a:t>
              </a:r>
              <a:r>
                <a: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PHƯƠNG TRÌNH BẬC NHẤT HAI ẨN</a:t>
              </a:r>
            </a:p>
          </p:txBody>
        </p:sp>
        <p:grpSp>
          <p:nvGrpSpPr>
            <p:cNvPr id="98" name="Group 44"/>
            <p:cNvGrpSpPr/>
            <p:nvPr/>
          </p:nvGrpSpPr>
          <p:grpSpPr>
            <a:xfrm>
              <a:off x="7459670" y="9982200"/>
              <a:ext cx="1392615" cy="923600"/>
              <a:chOff x="7459669" y="7543800"/>
              <a:chExt cx="1381118" cy="923600"/>
            </a:xfrm>
          </p:grpSpPr>
          <p:sp>
            <p:nvSpPr>
              <p:cNvPr id="9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00" name="Group 46"/>
              <p:cNvGrpSpPr/>
              <p:nvPr/>
            </p:nvGrpSpPr>
            <p:grpSpPr>
              <a:xfrm>
                <a:off x="7469187" y="7685126"/>
                <a:ext cx="1371600" cy="782274"/>
                <a:chOff x="7469187" y="7685126"/>
                <a:chExt cx="1371600" cy="782274"/>
              </a:xfrm>
            </p:grpSpPr>
            <p:sp>
              <p:nvSpPr>
                <p:cNvPr id="101" name="Round Same Side Corner Rectangle 10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2" name="TextBox 101"/>
                <p:cNvSpPr txBox="1"/>
                <p:nvPr/>
              </p:nvSpPr>
              <p:spPr>
                <a:xfrm>
                  <a:off x="7709660" y="7688759"/>
                  <a:ext cx="1005810" cy="7786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103" name="Group 74"/>
          <p:cNvGrpSpPr/>
          <p:nvPr/>
        </p:nvGrpSpPr>
        <p:grpSpPr>
          <a:xfrm>
            <a:off x="1999533" y="10863863"/>
            <a:ext cx="21091348" cy="912687"/>
            <a:chOff x="7459670" y="9982200"/>
            <a:chExt cx="21343553" cy="923599"/>
          </a:xfrm>
        </p:grpSpPr>
        <p:sp>
          <p:nvSpPr>
            <p:cNvPr id="104" name="Rectangle 103">
              <a:hlinkClick r:id="rId6" action="ppaction://hlinksldjump"/>
            </p:cNvPr>
            <p:cNvSpPr/>
            <p:nvPr/>
          </p:nvSpPr>
          <p:spPr>
            <a:xfrm>
              <a:off x="9092456" y="10108715"/>
              <a:ext cx="19710767" cy="7786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ỨNG DỤNG CỦA HỆ BẤT PHƯƠNG TRÌNH BẬC NHẤT HAI ẨN</a:t>
              </a:r>
            </a:p>
          </p:txBody>
        </p:sp>
        <p:grpSp>
          <p:nvGrpSpPr>
            <p:cNvPr id="105" name="Group 44"/>
            <p:cNvGrpSpPr/>
            <p:nvPr/>
          </p:nvGrpSpPr>
          <p:grpSpPr>
            <a:xfrm>
              <a:off x="7459670" y="9982200"/>
              <a:ext cx="1392615" cy="923599"/>
              <a:chOff x="7459669" y="7543800"/>
              <a:chExt cx="1381118" cy="923599"/>
            </a:xfrm>
          </p:grpSpPr>
          <p:sp>
            <p:nvSpPr>
              <p:cNvPr id="106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07" name="Group 46"/>
              <p:cNvGrpSpPr/>
              <p:nvPr/>
            </p:nvGrpSpPr>
            <p:grpSpPr>
              <a:xfrm>
                <a:off x="7469187" y="7685126"/>
                <a:ext cx="1371600" cy="782273"/>
                <a:chOff x="7469187" y="7685126"/>
                <a:chExt cx="1371600" cy="782273"/>
              </a:xfrm>
            </p:grpSpPr>
            <p:sp>
              <p:nvSpPr>
                <p:cNvPr id="108" name="Round Same Side Corner Rectangle 107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9" name="TextBox 108"/>
                <p:cNvSpPr txBox="1"/>
                <p:nvPr/>
              </p:nvSpPr>
              <p:spPr>
                <a:xfrm>
                  <a:off x="7791708" y="7688759"/>
                  <a:ext cx="841714" cy="77864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IV</a:t>
                  </a:r>
                </a:p>
              </p:txBody>
            </p:sp>
          </p:grpSp>
        </p:grpSp>
      </p:grpSp>
      <p:grpSp>
        <p:nvGrpSpPr>
          <p:cNvPr id="110" name="Group 74"/>
          <p:cNvGrpSpPr/>
          <p:nvPr/>
        </p:nvGrpSpPr>
        <p:grpSpPr>
          <a:xfrm>
            <a:off x="1999533" y="12110268"/>
            <a:ext cx="21091348" cy="912687"/>
            <a:chOff x="7459670" y="9982200"/>
            <a:chExt cx="21343553" cy="923599"/>
          </a:xfrm>
        </p:grpSpPr>
        <p:sp>
          <p:nvSpPr>
            <p:cNvPr id="111" name="Rectangle 110">
              <a:hlinkClick r:id="rId6" action="ppaction://hlinksldjump"/>
            </p:cNvPr>
            <p:cNvSpPr/>
            <p:nvPr/>
          </p:nvSpPr>
          <p:spPr>
            <a:xfrm>
              <a:off x="9092456" y="10108715"/>
              <a:ext cx="19710767" cy="7786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TÓM TẮT BÀI HỌC</a:t>
              </a:r>
            </a:p>
          </p:txBody>
        </p:sp>
        <p:grpSp>
          <p:nvGrpSpPr>
            <p:cNvPr id="112" name="Group 44"/>
            <p:cNvGrpSpPr/>
            <p:nvPr/>
          </p:nvGrpSpPr>
          <p:grpSpPr>
            <a:xfrm>
              <a:off x="7459670" y="9982200"/>
              <a:ext cx="1392615" cy="923599"/>
              <a:chOff x="7459669" y="7543800"/>
              <a:chExt cx="1381118" cy="923599"/>
            </a:xfrm>
          </p:grpSpPr>
          <p:sp>
            <p:nvSpPr>
              <p:cNvPr id="113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14" name="Group 46"/>
              <p:cNvGrpSpPr/>
              <p:nvPr/>
            </p:nvGrpSpPr>
            <p:grpSpPr>
              <a:xfrm>
                <a:off x="7469187" y="7685126"/>
                <a:ext cx="1371600" cy="782273"/>
                <a:chOff x="7469187" y="7685126"/>
                <a:chExt cx="1371600" cy="782273"/>
              </a:xfrm>
            </p:grpSpPr>
            <p:sp>
              <p:nvSpPr>
                <p:cNvPr id="115" name="Round Same Side Corner Rectangle 114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16" name="TextBox 115"/>
                <p:cNvSpPr txBox="1"/>
                <p:nvPr/>
              </p:nvSpPr>
              <p:spPr>
                <a:xfrm>
                  <a:off x="7928455" y="7688759"/>
                  <a:ext cx="568222" cy="77864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</a:t>
                  </a:r>
                </a:p>
              </p:txBody>
            </p:sp>
          </p:grpSp>
        </p:grpSp>
      </p:grpSp>
      <p:grpSp>
        <p:nvGrpSpPr>
          <p:cNvPr id="118" name="Group 26"/>
          <p:cNvGrpSpPr/>
          <p:nvPr/>
        </p:nvGrpSpPr>
        <p:grpSpPr>
          <a:xfrm>
            <a:off x="1242271" y="5508048"/>
            <a:ext cx="2267009" cy="912687"/>
            <a:chOff x="7459669" y="7543800"/>
            <a:chExt cx="1381118" cy="923600"/>
          </a:xfrm>
        </p:grpSpPr>
        <p:sp>
          <p:nvSpPr>
            <p:cNvPr id="119" name="Isosceles Triangle 44"/>
            <p:cNvSpPr/>
            <p:nvPr/>
          </p:nvSpPr>
          <p:spPr>
            <a:xfrm rot="16200000">
              <a:off x="7469936" y="7533533"/>
              <a:ext cx="143688" cy="164221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51808"/>
              <a:endParaRPr lang="en-US" sz="44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20" name="Group 28"/>
            <p:cNvGrpSpPr/>
            <p:nvPr/>
          </p:nvGrpSpPr>
          <p:grpSpPr>
            <a:xfrm>
              <a:off x="7469187" y="7685126"/>
              <a:ext cx="1371600" cy="782274"/>
              <a:chOff x="7469187" y="7685126"/>
              <a:chExt cx="1371600" cy="782274"/>
            </a:xfrm>
          </p:grpSpPr>
          <p:sp>
            <p:nvSpPr>
              <p:cNvPr id="121" name="Round Same Side Corner Rectangle 120"/>
              <p:cNvSpPr/>
              <p:nvPr/>
            </p:nvSpPr>
            <p:spPr>
              <a:xfrm rot="5400000">
                <a:off x="7789227" y="7365086"/>
                <a:ext cx="731520" cy="1371600"/>
              </a:xfrm>
              <a:prstGeom prst="round2SameRect">
                <a:avLst/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51808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7596730" y="7688759"/>
                <a:ext cx="1231674" cy="7786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2151808"/>
                <a:r>
                  <a: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TIẾT 1</a:t>
                </a:r>
              </a:p>
            </p:txBody>
          </p:sp>
        </p:grpSp>
      </p:grpSp>
      <p:grpSp>
        <p:nvGrpSpPr>
          <p:cNvPr id="123" name="Group 32"/>
          <p:cNvGrpSpPr/>
          <p:nvPr/>
        </p:nvGrpSpPr>
        <p:grpSpPr>
          <a:xfrm>
            <a:off x="1266421" y="8362120"/>
            <a:ext cx="2264298" cy="912687"/>
            <a:chOff x="7459669" y="7543800"/>
            <a:chExt cx="1668876" cy="923600"/>
          </a:xfrm>
        </p:grpSpPr>
        <p:sp>
          <p:nvSpPr>
            <p:cNvPr id="124" name="Isosceles Triangle 44"/>
            <p:cNvSpPr/>
            <p:nvPr/>
          </p:nvSpPr>
          <p:spPr>
            <a:xfrm rot="16200000">
              <a:off x="7469936" y="7533533"/>
              <a:ext cx="143688" cy="164221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51808"/>
              <a:endParaRPr lang="en-US" sz="44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25" name="Group 41"/>
            <p:cNvGrpSpPr/>
            <p:nvPr/>
          </p:nvGrpSpPr>
          <p:grpSpPr>
            <a:xfrm>
              <a:off x="7467530" y="7685128"/>
              <a:ext cx="1661015" cy="782272"/>
              <a:chOff x="7467530" y="7685128"/>
              <a:chExt cx="1661015" cy="782272"/>
            </a:xfrm>
          </p:grpSpPr>
          <p:sp>
            <p:nvSpPr>
              <p:cNvPr id="126" name="Round Same Side Corner Rectangle 125"/>
              <p:cNvSpPr/>
              <p:nvPr/>
            </p:nvSpPr>
            <p:spPr>
              <a:xfrm rot="5400000">
                <a:off x="7933106" y="7221208"/>
                <a:ext cx="731520" cy="1659359"/>
              </a:xfrm>
              <a:prstGeom prst="round2SameRect">
                <a:avLst/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51808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7" name="TextBox 126"/>
              <p:cNvSpPr txBox="1"/>
              <p:nvPr/>
            </p:nvSpPr>
            <p:spPr>
              <a:xfrm>
                <a:off x="7467530" y="7688759"/>
                <a:ext cx="1490077" cy="7786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2151808"/>
                <a:r>
                  <a:rPr lang="vi-VN" sz="4400" b="1" dirty="0">
                    <a:solidFill>
                      <a:srgbClr val="FFFF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TIẾT</a:t>
                </a:r>
                <a:r>
                  <a:rPr lang="en-US" sz="4400" b="1" dirty="0">
                    <a:solidFill>
                      <a:srgbClr val="FFFF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1663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ounded Rectangle 63"/>
          <p:cNvSpPr/>
          <p:nvPr/>
        </p:nvSpPr>
        <p:spPr>
          <a:xfrm>
            <a:off x="114901" y="5687054"/>
            <a:ext cx="23489518" cy="9968869"/>
          </a:xfrm>
          <a:prstGeom prst="roundRect">
            <a:avLst>
              <a:gd name="adj" fmla="val 3023"/>
            </a:avLst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581" tIns="17791" rIns="35581" bIns="17791" rtlCol="0" anchor="ctr"/>
          <a:lstStyle/>
          <a:p>
            <a:pPr algn="ctr" defTabSz="2151808"/>
            <a:endParaRPr lang="en-US" sz="4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Freeform 20">
            <a:extLst>
              <a:ext uri="{FF2B5EF4-FFF2-40B4-BE49-F238E27FC236}">
                <a16:creationId xmlns:a16="http://schemas.microsoft.com/office/drawing/2014/main" id="{07F177AA-D942-4F6E-ACDF-ED47E4E3CAF9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2355805" y="4381808"/>
            <a:ext cx="742979" cy="3007422"/>
          </a:xfrm>
          <a:prstGeom prst="round1Rect">
            <a:avLst/>
          </a:prstGeom>
          <a:solidFill>
            <a:schemeClr val="bg1"/>
          </a:solidFill>
          <a:ln w="28575">
            <a:solidFill>
              <a:srgbClr val="0999C8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vert="horz" wrap="square" lIns="90376" tIns="45187" rIns="90376" bIns="45187" numCol="1" anchor="t" anchorCtr="0" compatLnSpc="1">
            <a:prstTxWarp prst="textNoShape">
              <a:avLst/>
            </a:prstTxWarp>
          </a:bodyPr>
          <a:lstStyle/>
          <a:p>
            <a:pPr defTabSz="2151808"/>
            <a:endParaRPr lang="en-US" sz="4400" b="1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CFD433B-56A4-44A0-8E36-C7AA77B52EE4}"/>
              </a:ext>
            </a:extLst>
          </p:cNvPr>
          <p:cNvSpPr txBox="1"/>
          <p:nvPr/>
        </p:nvSpPr>
        <p:spPr>
          <a:xfrm>
            <a:off x="1725497" y="5505655"/>
            <a:ext cx="2278188" cy="769441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pPr defTabSz="2151808"/>
            <a:r>
              <a:rPr lang="vi-VN" sz="4400" b="1" dirty="0">
                <a:solidFill>
                  <a:srgbClr val="0999C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giải</a:t>
            </a:r>
            <a:endParaRPr lang="en-US" sz="4400" b="1" dirty="0">
              <a:solidFill>
                <a:srgbClr val="0999C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6" name="Round Diagonal Corner Rectangle 58">
            <a:extLst>
              <a:ext uri="{FF2B5EF4-FFF2-40B4-BE49-F238E27FC236}">
                <a16:creationId xmlns:a16="http://schemas.microsoft.com/office/drawing/2014/main" id="{699A2C22-DC4B-4F01-8630-1EB3E47D2AF7}"/>
              </a:ext>
            </a:extLst>
          </p:cNvPr>
          <p:cNvSpPr/>
          <p:nvPr/>
        </p:nvSpPr>
        <p:spPr>
          <a:xfrm flipV="1">
            <a:off x="649768" y="5514031"/>
            <a:ext cx="906839" cy="412338"/>
          </a:xfrm>
          <a:prstGeom prst="round2DiagRect">
            <a:avLst/>
          </a:prstGeom>
          <a:solidFill>
            <a:srgbClr val="0999C8"/>
          </a:solidFill>
          <a:ln w="28575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51808"/>
            <a:endParaRPr lang="en-US" sz="4400" b="1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9" name="Freeform 15">
            <a:extLst>
              <a:ext uri="{FF2B5EF4-FFF2-40B4-BE49-F238E27FC236}">
                <a16:creationId xmlns:a16="http://schemas.microsoft.com/office/drawing/2014/main" id="{F78B13E2-7FD9-486B-A9F0-2F6E2C338AD3}"/>
              </a:ext>
            </a:extLst>
          </p:cNvPr>
          <p:cNvSpPr>
            <a:spLocks noEditPoints="1"/>
          </p:cNvSpPr>
          <p:nvPr/>
        </p:nvSpPr>
        <p:spPr bwMode="auto">
          <a:xfrm>
            <a:off x="534683" y="3679195"/>
            <a:ext cx="503747" cy="471035"/>
          </a:xfrm>
          <a:custGeom>
            <a:avLst/>
            <a:gdLst>
              <a:gd name="T0" fmla="*/ 135 w 145"/>
              <a:gd name="T1" fmla="*/ 72 h 197"/>
              <a:gd name="T2" fmla="*/ 72 w 145"/>
              <a:gd name="T3" fmla="*/ 135 h 197"/>
              <a:gd name="T4" fmla="*/ 9 w 145"/>
              <a:gd name="T5" fmla="*/ 72 h 197"/>
              <a:gd name="T6" fmla="*/ 72 w 145"/>
              <a:gd name="T7" fmla="*/ 9 h 197"/>
              <a:gd name="T8" fmla="*/ 115 w 145"/>
              <a:gd name="T9" fmla="*/ 26 h 197"/>
              <a:gd name="T10" fmla="*/ 60 w 145"/>
              <a:gd name="T11" fmla="*/ 82 h 197"/>
              <a:gd name="T12" fmla="*/ 30 w 145"/>
              <a:gd name="T13" fmla="*/ 60 h 197"/>
              <a:gd name="T14" fmla="*/ 20 w 145"/>
              <a:gd name="T15" fmla="*/ 68 h 197"/>
              <a:gd name="T16" fmla="*/ 61 w 145"/>
              <a:gd name="T17" fmla="*/ 126 h 197"/>
              <a:gd name="T18" fmla="*/ 123 w 145"/>
              <a:gd name="T19" fmla="*/ 35 h 197"/>
              <a:gd name="T20" fmla="*/ 135 w 145"/>
              <a:gd name="T21" fmla="*/ 72 h 197"/>
              <a:gd name="T22" fmla="*/ 145 w 145"/>
              <a:gd name="T23" fmla="*/ 12 h 197"/>
              <a:gd name="T24" fmla="*/ 135 w 145"/>
              <a:gd name="T25" fmla="*/ 12 h 197"/>
              <a:gd name="T26" fmla="*/ 123 w 145"/>
              <a:gd name="T27" fmla="*/ 21 h 197"/>
              <a:gd name="T28" fmla="*/ 72 w 145"/>
              <a:gd name="T29" fmla="*/ 0 h 197"/>
              <a:gd name="T30" fmla="*/ 0 w 145"/>
              <a:gd name="T31" fmla="*/ 72 h 197"/>
              <a:gd name="T32" fmla="*/ 30 w 145"/>
              <a:gd name="T33" fmla="*/ 131 h 197"/>
              <a:gd name="T34" fmla="*/ 7 w 145"/>
              <a:gd name="T35" fmla="*/ 175 h 197"/>
              <a:gd name="T36" fmla="*/ 13 w 145"/>
              <a:gd name="T37" fmla="*/ 193 h 197"/>
              <a:gd name="T38" fmla="*/ 32 w 145"/>
              <a:gd name="T39" fmla="*/ 187 h 197"/>
              <a:gd name="T40" fmla="*/ 51 w 145"/>
              <a:gd name="T41" fmla="*/ 141 h 197"/>
              <a:gd name="T42" fmla="*/ 51 w 145"/>
              <a:gd name="T43" fmla="*/ 141 h 197"/>
              <a:gd name="T44" fmla="*/ 72 w 145"/>
              <a:gd name="T45" fmla="*/ 145 h 197"/>
              <a:gd name="T46" fmla="*/ 145 w 145"/>
              <a:gd name="T47" fmla="*/ 72 h 197"/>
              <a:gd name="T48" fmla="*/ 129 w 145"/>
              <a:gd name="T49" fmla="*/ 28 h 197"/>
              <a:gd name="T50" fmla="*/ 145 w 145"/>
              <a:gd name="T51" fmla="*/ 12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45" h="197">
                <a:moveTo>
                  <a:pt x="135" y="72"/>
                </a:moveTo>
                <a:cubicBezTo>
                  <a:pt x="135" y="107"/>
                  <a:pt x="107" y="135"/>
                  <a:pt x="72" y="135"/>
                </a:cubicBezTo>
                <a:cubicBezTo>
                  <a:pt x="37" y="135"/>
                  <a:pt x="9" y="107"/>
                  <a:pt x="9" y="72"/>
                </a:cubicBezTo>
                <a:cubicBezTo>
                  <a:pt x="9" y="37"/>
                  <a:pt x="37" y="9"/>
                  <a:pt x="72" y="9"/>
                </a:cubicBezTo>
                <a:cubicBezTo>
                  <a:pt x="89" y="9"/>
                  <a:pt x="104" y="15"/>
                  <a:pt x="115" y="26"/>
                </a:cubicBezTo>
                <a:cubicBezTo>
                  <a:pt x="101" y="38"/>
                  <a:pt x="80" y="57"/>
                  <a:pt x="60" y="82"/>
                </a:cubicBezTo>
                <a:cubicBezTo>
                  <a:pt x="50" y="74"/>
                  <a:pt x="40" y="67"/>
                  <a:pt x="30" y="60"/>
                </a:cubicBezTo>
                <a:cubicBezTo>
                  <a:pt x="26" y="63"/>
                  <a:pt x="24" y="65"/>
                  <a:pt x="20" y="68"/>
                </a:cubicBezTo>
                <a:cubicBezTo>
                  <a:pt x="34" y="88"/>
                  <a:pt x="47" y="107"/>
                  <a:pt x="61" y="126"/>
                </a:cubicBezTo>
                <a:cubicBezTo>
                  <a:pt x="80" y="95"/>
                  <a:pt x="99" y="63"/>
                  <a:pt x="123" y="35"/>
                </a:cubicBezTo>
                <a:cubicBezTo>
                  <a:pt x="130" y="45"/>
                  <a:pt x="135" y="58"/>
                  <a:pt x="135" y="72"/>
                </a:cubicBezTo>
                <a:close/>
                <a:moveTo>
                  <a:pt x="145" y="12"/>
                </a:moveTo>
                <a:cubicBezTo>
                  <a:pt x="141" y="12"/>
                  <a:pt x="138" y="12"/>
                  <a:pt x="135" y="12"/>
                </a:cubicBezTo>
                <a:cubicBezTo>
                  <a:pt x="135" y="12"/>
                  <a:pt x="130" y="15"/>
                  <a:pt x="123" y="21"/>
                </a:cubicBezTo>
                <a:cubicBezTo>
                  <a:pt x="110" y="8"/>
                  <a:pt x="92" y="0"/>
                  <a:pt x="72" y="0"/>
                </a:cubicBezTo>
                <a:cubicBezTo>
                  <a:pt x="32" y="0"/>
                  <a:pt x="0" y="32"/>
                  <a:pt x="0" y="72"/>
                </a:cubicBezTo>
                <a:cubicBezTo>
                  <a:pt x="0" y="97"/>
                  <a:pt x="11" y="118"/>
                  <a:pt x="30" y="131"/>
                </a:cubicBezTo>
                <a:cubicBezTo>
                  <a:pt x="7" y="175"/>
                  <a:pt x="7" y="175"/>
                  <a:pt x="7" y="175"/>
                </a:cubicBezTo>
                <a:cubicBezTo>
                  <a:pt x="3" y="182"/>
                  <a:pt x="6" y="190"/>
                  <a:pt x="13" y="193"/>
                </a:cubicBezTo>
                <a:cubicBezTo>
                  <a:pt x="20" y="197"/>
                  <a:pt x="28" y="194"/>
                  <a:pt x="32" y="187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8" y="143"/>
                  <a:pt x="65" y="145"/>
                  <a:pt x="72" y="145"/>
                </a:cubicBezTo>
                <a:cubicBezTo>
                  <a:pt x="112" y="145"/>
                  <a:pt x="145" y="112"/>
                  <a:pt x="145" y="72"/>
                </a:cubicBezTo>
                <a:cubicBezTo>
                  <a:pt x="145" y="55"/>
                  <a:pt x="138" y="40"/>
                  <a:pt x="129" y="28"/>
                </a:cubicBezTo>
                <a:cubicBezTo>
                  <a:pt x="134" y="22"/>
                  <a:pt x="139" y="17"/>
                  <a:pt x="145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0376" tIns="45187" rIns="90376" bIns="45187" numCol="1" anchor="t" anchorCtr="0" compatLnSpc="1">
            <a:prstTxWarp prst="textNoShape">
              <a:avLst/>
            </a:prstTxWarp>
          </a:bodyPr>
          <a:lstStyle/>
          <a:p>
            <a:pPr defTabSz="2151808"/>
            <a:endParaRPr lang="en-US" sz="4400" b="1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62949" y="1702964"/>
            <a:ext cx="23628674" cy="3489172"/>
            <a:chOff x="959546" y="3511358"/>
            <a:chExt cx="21841828" cy="3399703"/>
          </a:xfrm>
        </p:grpSpPr>
        <p:sp>
          <p:nvSpPr>
            <p:cNvPr id="81" name="Rounded Rectangle 61">
              <a:extLst>
                <a:ext uri="{FF2B5EF4-FFF2-40B4-BE49-F238E27FC236}">
                  <a16:creationId xmlns:a16="http://schemas.microsoft.com/office/drawing/2014/main" id="{AA456EE3-E719-4020-A9D7-2C994D97B262}"/>
                </a:ext>
              </a:extLst>
            </p:cNvPr>
            <p:cNvSpPr/>
            <p:nvPr/>
          </p:nvSpPr>
          <p:spPr>
            <a:xfrm>
              <a:off x="959546" y="3965072"/>
              <a:ext cx="21841828" cy="294598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51808"/>
              <a:endPara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2" name="Group 67">
              <a:extLst>
                <a:ext uri="{FF2B5EF4-FFF2-40B4-BE49-F238E27FC236}">
                  <a16:creationId xmlns:a16="http://schemas.microsoft.com/office/drawing/2014/main" id="{FE240621-314B-4581-BF65-BDEA47C0BCE7}"/>
                </a:ext>
              </a:extLst>
            </p:cNvPr>
            <p:cNvGrpSpPr/>
            <p:nvPr/>
          </p:nvGrpSpPr>
          <p:grpSpPr>
            <a:xfrm>
              <a:off x="959546" y="3511358"/>
              <a:ext cx="3251532" cy="914302"/>
              <a:chOff x="1311958" y="3367973"/>
              <a:chExt cx="3251532" cy="978026"/>
            </a:xfrm>
          </p:grpSpPr>
          <p:sp>
            <p:nvSpPr>
              <p:cNvPr id="83" name="Freeform 20">
                <a:extLst>
                  <a:ext uri="{FF2B5EF4-FFF2-40B4-BE49-F238E27FC236}">
                    <a16:creationId xmlns:a16="http://schemas.microsoft.com/office/drawing/2014/main" id="{FF9394A9-3F70-4EBA-84C8-6108EA8B8311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0376" tIns="45187" rIns="90376" bIns="45187" numCol="1" anchor="t" anchorCtr="0" compatLnSpc="1">
                <a:prstTxWarp prst="textNoShape">
                  <a:avLst/>
                </a:prstTxWarp>
              </a:bodyPr>
              <a:lstStyle/>
              <a:p>
                <a:pPr defTabSz="2151808"/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284E822C-CD28-47FC-91EE-4144E7F51B73}"/>
                  </a:ext>
                </a:extLst>
              </p:cNvPr>
              <p:cNvSpPr txBox="1"/>
              <p:nvPr/>
            </p:nvSpPr>
            <p:spPr>
              <a:xfrm>
                <a:off x="2367005" y="3367973"/>
                <a:ext cx="1979956" cy="801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2151808"/>
                <a:r>
                  <a:rPr lang="en-US" sz="4400" b="1" dirty="0" err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44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mtClean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85" name="Group 70">
                <a:extLst>
                  <a:ext uri="{FF2B5EF4-FFF2-40B4-BE49-F238E27FC236}">
                    <a16:creationId xmlns:a16="http://schemas.microsoft.com/office/drawing/2014/main" id="{4712DCFA-96E3-4685-9CB5-69DC9F7F31DE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A1FDFD10-04C3-481B-8A35-B292A9CFB5B0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51808"/>
                  <a:endParaRPr lang="en-US" sz="44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Freeform 13">
                  <a:extLst>
                    <a:ext uri="{FF2B5EF4-FFF2-40B4-BE49-F238E27FC236}">
                      <a16:creationId xmlns:a16="http://schemas.microsoft.com/office/drawing/2014/main" id="{6F40C740-39AF-4900-BBCB-3571C2A7E8D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Freeform 14">
                  <a:extLst>
                    <a:ext uri="{FF2B5EF4-FFF2-40B4-BE49-F238E27FC236}">
                      <a16:creationId xmlns:a16="http://schemas.microsoft.com/office/drawing/2014/main" id="{3AEF1533-A04B-439A-95B5-B5C93F34197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Freeform 15">
                  <a:extLst>
                    <a:ext uri="{FF2B5EF4-FFF2-40B4-BE49-F238E27FC236}">
                      <a16:creationId xmlns:a16="http://schemas.microsoft.com/office/drawing/2014/main" id="{029C1080-B88F-4E4F-A92A-3949838C164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Freeform 16">
                  <a:extLst>
                    <a:ext uri="{FF2B5EF4-FFF2-40B4-BE49-F238E27FC236}">
                      <a16:creationId xmlns:a16="http://schemas.microsoft.com/office/drawing/2014/main" id="{76DC9ECC-C295-4CD2-8870-51537625CA2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2" name="Freeform 17">
                  <a:extLst>
                    <a:ext uri="{FF2B5EF4-FFF2-40B4-BE49-F238E27FC236}">
                      <a16:creationId xmlns:a16="http://schemas.microsoft.com/office/drawing/2014/main" id="{51CBD9CC-E67B-402E-BD7F-42D56621012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3" name="Freeform 18">
                  <a:extLst>
                    <a:ext uri="{FF2B5EF4-FFF2-40B4-BE49-F238E27FC236}">
                      <a16:creationId xmlns:a16="http://schemas.microsoft.com/office/drawing/2014/main" id="{7B8B9A61-C072-439A-A155-8BB76865D44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4" name="Freeform 19">
                  <a:extLst>
                    <a:ext uri="{FF2B5EF4-FFF2-40B4-BE49-F238E27FC236}">
                      <a16:creationId xmlns:a16="http://schemas.microsoft.com/office/drawing/2014/main" id="{0AF8AF5E-15F7-4D99-9F9E-97D352D614D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5" name="Freeform 20">
                  <a:extLst>
                    <a:ext uri="{FF2B5EF4-FFF2-40B4-BE49-F238E27FC236}">
                      <a16:creationId xmlns:a16="http://schemas.microsoft.com/office/drawing/2014/main" id="{609B449D-64E2-49C0-A643-A9416AC4178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6" name="Freeform 21">
                  <a:extLst>
                    <a:ext uri="{FF2B5EF4-FFF2-40B4-BE49-F238E27FC236}">
                      <a16:creationId xmlns:a16="http://schemas.microsoft.com/office/drawing/2014/main" id="{4C136A88-277E-4088-950C-ED7AFF121F0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7" name="Freeform 22">
                  <a:extLst>
                    <a:ext uri="{FF2B5EF4-FFF2-40B4-BE49-F238E27FC236}">
                      <a16:creationId xmlns:a16="http://schemas.microsoft.com/office/drawing/2014/main" id="{E5886AE3-A2A7-4ABF-B605-CC3AD96AB74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8" name="Freeform 23">
                  <a:extLst>
                    <a:ext uri="{FF2B5EF4-FFF2-40B4-BE49-F238E27FC236}">
                      <a16:creationId xmlns:a16="http://schemas.microsoft.com/office/drawing/2014/main" id="{A3FEF1D1-47E7-4FE3-B421-E0EAE5E8B5F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9" name="Freeform 24">
                  <a:extLst>
                    <a:ext uri="{FF2B5EF4-FFF2-40B4-BE49-F238E27FC236}">
                      <a16:creationId xmlns:a16="http://schemas.microsoft.com/office/drawing/2014/main" id="{AD519FEC-DFF9-4F8D-9441-6AEE8013CFD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0" name="Freeform 25">
                  <a:extLst>
                    <a:ext uri="{FF2B5EF4-FFF2-40B4-BE49-F238E27FC236}">
                      <a16:creationId xmlns:a16="http://schemas.microsoft.com/office/drawing/2014/main" id="{57B2883C-5247-46CB-A623-3419C44061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1" name="Freeform 26">
                  <a:extLst>
                    <a:ext uri="{FF2B5EF4-FFF2-40B4-BE49-F238E27FC236}">
                      <a16:creationId xmlns:a16="http://schemas.microsoft.com/office/drawing/2014/main" id="{97F23E32-2544-47C6-9F2A-DCD1FC91A1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2" name="Freeform 27">
                  <a:extLst>
                    <a:ext uri="{FF2B5EF4-FFF2-40B4-BE49-F238E27FC236}">
                      <a16:creationId xmlns:a16="http://schemas.microsoft.com/office/drawing/2014/main" id="{5ED6533F-B843-4DE9-8868-18BAFBF14E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3" name="Freeform 28">
                  <a:extLst>
                    <a:ext uri="{FF2B5EF4-FFF2-40B4-BE49-F238E27FC236}">
                      <a16:creationId xmlns:a16="http://schemas.microsoft.com/office/drawing/2014/main" id="{782ADBF2-E3C3-4327-AC2E-321331C8BC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4" name="Freeform 29">
                  <a:extLst>
                    <a:ext uri="{FF2B5EF4-FFF2-40B4-BE49-F238E27FC236}">
                      <a16:creationId xmlns:a16="http://schemas.microsoft.com/office/drawing/2014/main" id="{91271704-A917-457E-B5E3-E244161E38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5" name="Freeform 30">
                  <a:extLst>
                    <a:ext uri="{FF2B5EF4-FFF2-40B4-BE49-F238E27FC236}">
                      <a16:creationId xmlns:a16="http://schemas.microsoft.com/office/drawing/2014/main" id="{81B358AB-8B1D-43B0-A982-FD290D8079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6" name="Freeform 31">
                  <a:extLst>
                    <a:ext uri="{FF2B5EF4-FFF2-40B4-BE49-F238E27FC236}">
                      <a16:creationId xmlns:a16="http://schemas.microsoft.com/office/drawing/2014/main" id="{2053F368-2B85-4CCB-B074-83EA3652B1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7" name="Freeform 32">
                  <a:extLst>
                    <a:ext uri="{FF2B5EF4-FFF2-40B4-BE49-F238E27FC236}">
                      <a16:creationId xmlns:a16="http://schemas.microsoft.com/office/drawing/2014/main" id="{F694E4FA-91CA-4274-8300-17255210DB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8" name="Freeform 33">
                  <a:extLst>
                    <a:ext uri="{FF2B5EF4-FFF2-40B4-BE49-F238E27FC236}">
                      <a16:creationId xmlns:a16="http://schemas.microsoft.com/office/drawing/2014/main" id="{A11AAC21-EED3-4155-A49E-546205CDD2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9" name="Freeform 34">
                  <a:extLst>
                    <a:ext uri="{FF2B5EF4-FFF2-40B4-BE49-F238E27FC236}">
                      <a16:creationId xmlns:a16="http://schemas.microsoft.com/office/drawing/2014/main" id="{0BD10DCF-C74A-4747-83EE-370C25187E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10" name="Freeform 35">
                  <a:extLst>
                    <a:ext uri="{FF2B5EF4-FFF2-40B4-BE49-F238E27FC236}">
                      <a16:creationId xmlns:a16="http://schemas.microsoft.com/office/drawing/2014/main" id="{805F6081-38EE-408B-9F75-06DA2D5971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11" name="Freeform 36">
                  <a:extLst>
                    <a:ext uri="{FF2B5EF4-FFF2-40B4-BE49-F238E27FC236}">
                      <a16:creationId xmlns:a16="http://schemas.microsoft.com/office/drawing/2014/main" id="{9B84DB4A-C3B4-4758-BC73-3ACBB69A0F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123E00A0-DD0C-4455-ABF3-79EC303E90A5}"/>
                  </a:ext>
                </a:extLst>
              </p:cNvPr>
              <p:cNvSpPr/>
              <p:nvPr/>
            </p:nvSpPr>
            <p:spPr>
              <a:xfrm>
                <a:off x="193421" y="5076798"/>
                <a:ext cx="13821095" cy="47921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2151808"/>
                <a:endParaRPr lang="en-US" sz="4400" b="1" u="sng" smtClean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 defTabSz="2151808"/>
                <a:endParaRPr lang="en-US" sz="4400" b="1" u="sng" smtClean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 defTabSz="2151808"/>
                <a:r>
                  <a:rPr lang="vi-VN" sz="4400" b="1" u="sng" smtClean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 </a:t>
                </a:r>
                <a:r>
                  <a:rPr lang="vi-VN" sz="4400" b="1" u="sng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1:</a:t>
                </a:r>
              </a:p>
              <a:p>
                <a:pPr marL="677777" indent="-677777" algn="just" defTabSz="2151808">
                  <a:buFont typeface="Wingdings" panose="05000000000000000000" pitchFamily="2" charset="2"/>
                  <a:buChar char="Ø"/>
                </a:pP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 cùng hệ trục </a:t>
                </a:r>
                <a:r>
                  <a:rPr lang="vi-VN" sz="4400" b="1" i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Oxy, 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 hai đường thẳng:</a:t>
                </a:r>
              </a:p>
              <a:p>
                <a:pPr algn="just" defTabSz="2151808"/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𝒅</m:t>
                            </m:r>
                          </m:e>
                          <m:sub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vi-VN" sz="4400" b="1" i="1">
                        <a:solidFill>
                          <a:prstClr val="black"/>
                        </a:solidFill>
                        <a:latin typeface="Cambria Math"/>
                      </a:rPr>
                      <m:t>: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/>
                      </a:rPr>
                      <m:t>𝒙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/>
                      </a:rPr>
                      <m:t>𝒚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5:  qua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 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 defTabSz="2151808"/>
                <a:r>
                  <a:rPr lang="vi-VN" sz="4400" b="1" i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𝒅</m:t>
                            </m:r>
                          </m:e>
                          <m:sub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vi-VN" sz="4400" b="1" i="1">
                        <a:solidFill>
                          <a:prstClr val="black"/>
                        </a:solidFill>
                        <a:latin typeface="Cambria Math"/>
                      </a:rPr>
                      <m:t>: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/>
                      </a:rPr>
                      <m:t>𝒙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vi-VN" sz="4400" b="1" i="1">
                        <a:solidFill>
                          <a:prstClr val="black"/>
                        </a:solidFill>
                        <a:latin typeface="Cambria Math"/>
                      </a:rPr>
                      <m:t>𝒚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qua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;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 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123E00A0-DD0C-4455-ABF3-79EC303E9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421" y="5076798"/>
                <a:ext cx="13821095" cy="4792146"/>
              </a:xfrm>
              <a:prstGeom prst="rect">
                <a:avLst/>
              </a:prstGeom>
              <a:blipFill>
                <a:blip r:embed="rId3"/>
                <a:stretch>
                  <a:fillRect l="-1809" b="-1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123E00A0-DD0C-4455-ABF3-79EC303E90A5}"/>
                  </a:ext>
                </a:extLst>
              </p:cNvPr>
              <p:cNvSpPr/>
              <p:nvPr/>
            </p:nvSpPr>
            <p:spPr>
              <a:xfrm>
                <a:off x="62949" y="9621519"/>
                <a:ext cx="14505965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77777" indent="-677777" defTabSz="2151808">
                  <a:buFont typeface="Wingdings" panose="05000000000000000000" pitchFamily="2" charset="2"/>
                  <a:buChar char="Ø"/>
                </a:pP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 điểm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𝑶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thay tọa độ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𝑶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 hệ BPT, được:</a:t>
                </a:r>
              </a:p>
            </p:txBody>
          </p:sp>
        </mc:Choice>
        <mc:Fallback xmlns=""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123E00A0-DD0C-4455-ABF3-79EC303E9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49" y="9621519"/>
                <a:ext cx="14505965" cy="1446550"/>
              </a:xfrm>
              <a:prstGeom prst="rect">
                <a:avLst/>
              </a:prstGeom>
              <a:blipFill>
                <a:blip r:embed="rId4"/>
                <a:stretch>
                  <a:fillRect l="-1513" t="-8824" b="-18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Rectangle 114"/>
              <p:cNvSpPr/>
              <p:nvPr/>
            </p:nvSpPr>
            <p:spPr>
              <a:xfrm>
                <a:off x="510698" y="11093947"/>
                <a:ext cx="12050112" cy="76944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defTabSz="2151808"/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+ Thay vào (1):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4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 t/m)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5" name="Rectangle 1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698" y="11093947"/>
                <a:ext cx="12050112" cy="769441"/>
              </a:xfrm>
              <a:prstGeom prst="rect">
                <a:avLst/>
              </a:prstGeom>
              <a:blipFill>
                <a:blip r:embed="rId5"/>
                <a:stretch>
                  <a:fillRect l="-708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Rectangle 115"/>
              <p:cNvSpPr/>
              <p:nvPr/>
            </p:nvSpPr>
            <p:spPr>
              <a:xfrm>
                <a:off x="707568" y="12055995"/>
                <a:ext cx="12854228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51808"/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⇒ 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Gạch chéo nửa mặt phẳng bờ là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 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 điểm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𝑶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Miền nghiệm của (1) là miền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</a:t>
                </a:r>
                <a:r>
                  <a:rPr lang="en-US" sz="4400" b="1" baseline="-250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 bị gạch 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6" name="Rectangle 1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568" y="12055995"/>
                <a:ext cx="12854228" cy="2123658"/>
              </a:xfrm>
              <a:prstGeom prst="rect">
                <a:avLst/>
              </a:prstGeom>
              <a:blipFill>
                <a:blip r:embed="rId6"/>
                <a:stretch>
                  <a:fillRect l="-1897" t="-6322" r="-2940" b="-12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Rectangle 116"/>
              <p:cNvSpPr/>
              <p:nvPr/>
            </p:nvSpPr>
            <p:spPr>
              <a:xfrm>
                <a:off x="510698" y="14465916"/>
                <a:ext cx="1246918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51808"/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Thay vào (2):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  t/m)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7" name="Rectangle 1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698" y="14465916"/>
                <a:ext cx="12469185" cy="769441"/>
              </a:xfrm>
              <a:prstGeom prst="rect">
                <a:avLst/>
              </a:prstGeom>
              <a:blipFill>
                <a:blip r:embed="rId7"/>
                <a:stretch>
                  <a:fillRect l="-2005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AE72E6D1-4812-4FB0-92CA-4AB526321E29}"/>
              </a:ext>
            </a:extLst>
          </p:cNvPr>
          <p:cNvCxnSpPr>
            <a:cxnSpLocks/>
          </p:cNvCxnSpPr>
          <p:nvPr/>
        </p:nvCxnSpPr>
        <p:spPr>
          <a:xfrm flipV="1">
            <a:off x="17749838" y="6060805"/>
            <a:ext cx="0" cy="81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E0208181-BEB6-4F0D-BE00-17CC35DEA8BC}"/>
                  </a:ext>
                </a:extLst>
              </p:cNvPr>
              <p:cNvSpPr/>
              <p:nvPr/>
            </p:nvSpPr>
            <p:spPr>
              <a:xfrm>
                <a:off x="2229372" y="2074027"/>
                <a:ext cx="21573843" cy="29311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51808">
                  <a:spcBef>
                    <a:spcPts val="1186"/>
                  </a:spcBef>
                </a:pP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hệ</a:t>
                </a:r>
                <a:r>
                  <a:rPr lang="en-SG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𝟑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𝒚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&lt;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𝟓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​​​​​​(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  <m:e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4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vi-VN" sz="44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𝒚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&lt;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𝟓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​​​​​​​​  (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. Gọi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miền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nghiệm của 2 bất phương trình (1), (2)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So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sánh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miền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E0208181-BEB6-4F0D-BE00-17CC35DEA8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9372" y="2074027"/>
                <a:ext cx="21573843" cy="2931123"/>
              </a:xfrm>
              <a:prstGeom prst="rect">
                <a:avLst/>
              </a:prstGeom>
              <a:blipFill>
                <a:blip r:embed="rId8"/>
                <a:stretch>
                  <a:fillRect l="-1159" b="-8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2" name="Picture 1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6109" y="5848431"/>
            <a:ext cx="9478310" cy="804102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48" name="Round Diagonal Corner Rectangle 58">
            <a:extLst>
              <a:ext uri="{FF2B5EF4-FFF2-40B4-BE49-F238E27FC236}">
                <a16:creationId xmlns:a16="http://schemas.microsoft.com/office/drawing/2014/main" id="{699A2C22-DC4B-4F01-8630-1EB3E47D2AF7}"/>
              </a:ext>
            </a:extLst>
          </p:cNvPr>
          <p:cNvSpPr/>
          <p:nvPr/>
        </p:nvSpPr>
        <p:spPr>
          <a:xfrm flipV="1">
            <a:off x="584532" y="5491246"/>
            <a:ext cx="1075729" cy="679726"/>
          </a:xfrm>
          <a:prstGeom prst="round2DiagRect">
            <a:avLst/>
          </a:prstGeom>
          <a:solidFill>
            <a:srgbClr val="0999C8"/>
          </a:solidFill>
          <a:ln w="28575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51808"/>
            <a:endParaRPr lang="en-US" sz="4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Freeform 15">
            <a:extLst>
              <a:ext uri="{FF2B5EF4-FFF2-40B4-BE49-F238E27FC236}">
                <a16:creationId xmlns:a16="http://schemas.microsoft.com/office/drawing/2014/main" id="{F78B13E2-7FD9-486B-A9F0-2F6E2C338AD3}"/>
              </a:ext>
            </a:extLst>
          </p:cNvPr>
          <p:cNvSpPr>
            <a:spLocks noEditPoints="1"/>
          </p:cNvSpPr>
          <p:nvPr/>
        </p:nvSpPr>
        <p:spPr bwMode="auto">
          <a:xfrm>
            <a:off x="899289" y="5532663"/>
            <a:ext cx="478984" cy="711871"/>
          </a:xfrm>
          <a:custGeom>
            <a:avLst/>
            <a:gdLst>
              <a:gd name="T0" fmla="*/ 135 w 145"/>
              <a:gd name="T1" fmla="*/ 72 h 197"/>
              <a:gd name="T2" fmla="*/ 72 w 145"/>
              <a:gd name="T3" fmla="*/ 135 h 197"/>
              <a:gd name="T4" fmla="*/ 9 w 145"/>
              <a:gd name="T5" fmla="*/ 72 h 197"/>
              <a:gd name="T6" fmla="*/ 72 w 145"/>
              <a:gd name="T7" fmla="*/ 9 h 197"/>
              <a:gd name="T8" fmla="*/ 115 w 145"/>
              <a:gd name="T9" fmla="*/ 26 h 197"/>
              <a:gd name="T10" fmla="*/ 60 w 145"/>
              <a:gd name="T11" fmla="*/ 82 h 197"/>
              <a:gd name="T12" fmla="*/ 30 w 145"/>
              <a:gd name="T13" fmla="*/ 60 h 197"/>
              <a:gd name="T14" fmla="*/ 20 w 145"/>
              <a:gd name="T15" fmla="*/ 68 h 197"/>
              <a:gd name="T16" fmla="*/ 61 w 145"/>
              <a:gd name="T17" fmla="*/ 126 h 197"/>
              <a:gd name="T18" fmla="*/ 123 w 145"/>
              <a:gd name="T19" fmla="*/ 35 h 197"/>
              <a:gd name="T20" fmla="*/ 135 w 145"/>
              <a:gd name="T21" fmla="*/ 72 h 197"/>
              <a:gd name="T22" fmla="*/ 145 w 145"/>
              <a:gd name="T23" fmla="*/ 12 h 197"/>
              <a:gd name="T24" fmla="*/ 135 w 145"/>
              <a:gd name="T25" fmla="*/ 12 h 197"/>
              <a:gd name="T26" fmla="*/ 123 w 145"/>
              <a:gd name="T27" fmla="*/ 21 h 197"/>
              <a:gd name="T28" fmla="*/ 72 w 145"/>
              <a:gd name="T29" fmla="*/ 0 h 197"/>
              <a:gd name="T30" fmla="*/ 0 w 145"/>
              <a:gd name="T31" fmla="*/ 72 h 197"/>
              <a:gd name="T32" fmla="*/ 30 w 145"/>
              <a:gd name="T33" fmla="*/ 131 h 197"/>
              <a:gd name="T34" fmla="*/ 7 w 145"/>
              <a:gd name="T35" fmla="*/ 175 h 197"/>
              <a:gd name="T36" fmla="*/ 13 w 145"/>
              <a:gd name="T37" fmla="*/ 193 h 197"/>
              <a:gd name="T38" fmla="*/ 32 w 145"/>
              <a:gd name="T39" fmla="*/ 187 h 197"/>
              <a:gd name="T40" fmla="*/ 51 w 145"/>
              <a:gd name="T41" fmla="*/ 141 h 197"/>
              <a:gd name="T42" fmla="*/ 51 w 145"/>
              <a:gd name="T43" fmla="*/ 141 h 197"/>
              <a:gd name="T44" fmla="*/ 72 w 145"/>
              <a:gd name="T45" fmla="*/ 145 h 197"/>
              <a:gd name="T46" fmla="*/ 145 w 145"/>
              <a:gd name="T47" fmla="*/ 72 h 197"/>
              <a:gd name="T48" fmla="*/ 129 w 145"/>
              <a:gd name="T49" fmla="*/ 28 h 197"/>
              <a:gd name="T50" fmla="*/ 145 w 145"/>
              <a:gd name="T51" fmla="*/ 12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45" h="197">
                <a:moveTo>
                  <a:pt x="135" y="72"/>
                </a:moveTo>
                <a:cubicBezTo>
                  <a:pt x="135" y="107"/>
                  <a:pt x="107" y="135"/>
                  <a:pt x="72" y="135"/>
                </a:cubicBezTo>
                <a:cubicBezTo>
                  <a:pt x="37" y="135"/>
                  <a:pt x="9" y="107"/>
                  <a:pt x="9" y="72"/>
                </a:cubicBezTo>
                <a:cubicBezTo>
                  <a:pt x="9" y="37"/>
                  <a:pt x="37" y="9"/>
                  <a:pt x="72" y="9"/>
                </a:cubicBezTo>
                <a:cubicBezTo>
                  <a:pt x="89" y="9"/>
                  <a:pt x="104" y="15"/>
                  <a:pt x="115" y="26"/>
                </a:cubicBezTo>
                <a:cubicBezTo>
                  <a:pt x="101" y="38"/>
                  <a:pt x="80" y="57"/>
                  <a:pt x="60" y="82"/>
                </a:cubicBezTo>
                <a:cubicBezTo>
                  <a:pt x="50" y="74"/>
                  <a:pt x="40" y="67"/>
                  <a:pt x="30" y="60"/>
                </a:cubicBezTo>
                <a:cubicBezTo>
                  <a:pt x="26" y="63"/>
                  <a:pt x="24" y="65"/>
                  <a:pt x="20" y="68"/>
                </a:cubicBezTo>
                <a:cubicBezTo>
                  <a:pt x="34" y="88"/>
                  <a:pt x="47" y="107"/>
                  <a:pt x="61" y="126"/>
                </a:cubicBezTo>
                <a:cubicBezTo>
                  <a:pt x="80" y="95"/>
                  <a:pt x="99" y="63"/>
                  <a:pt x="123" y="35"/>
                </a:cubicBezTo>
                <a:cubicBezTo>
                  <a:pt x="130" y="45"/>
                  <a:pt x="135" y="58"/>
                  <a:pt x="135" y="72"/>
                </a:cubicBezTo>
                <a:close/>
                <a:moveTo>
                  <a:pt x="145" y="12"/>
                </a:moveTo>
                <a:cubicBezTo>
                  <a:pt x="141" y="12"/>
                  <a:pt x="138" y="12"/>
                  <a:pt x="135" y="12"/>
                </a:cubicBezTo>
                <a:cubicBezTo>
                  <a:pt x="135" y="12"/>
                  <a:pt x="130" y="15"/>
                  <a:pt x="123" y="21"/>
                </a:cubicBezTo>
                <a:cubicBezTo>
                  <a:pt x="110" y="8"/>
                  <a:pt x="92" y="0"/>
                  <a:pt x="72" y="0"/>
                </a:cubicBezTo>
                <a:cubicBezTo>
                  <a:pt x="32" y="0"/>
                  <a:pt x="0" y="32"/>
                  <a:pt x="0" y="72"/>
                </a:cubicBezTo>
                <a:cubicBezTo>
                  <a:pt x="0" y="97"/>
                  <a:pt x="11" y="118"/>
                  <a:pt x="30" y="131"/>
                </a:cubicBezTo>
                <a:cubicBezTo>
                  <a:pt x="7" y="175"/>
                  <a:pt x="7" y="175"/>
                  <a:pt x="7" y="175"/>
                </a:cubicBezTo>
                <a:cubicBezTo>
                  <a:pt x="3" y="182"/>
                  <a:pt x="6" y="190"/>
                  <a:pt x="13" y="193"/>
                </a:cubicBezTo>
                <a:cubicBezTo>
                  <a:pt x="20" y="197"/>
                  <a:pt x="28" y="194"/>
                  <a:pt x="32" y="187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8" y="143"/>
                  <a:pt x="65" y="145"/>
                  <a:pt x="72" y="145"/>
                </a:cubicBezTo>
                <a:cubicBezTo>
                  <a:pt x="112" y="145"/>
                  <a:pt x="145" y="112"/>
                  <a:pt x="145" y="72"/>
                </a:cubicBezTo>
                <a:cubicBezTo>
                  <a:pt x="145" y="55"/>
                  <a:pt x="138" y="40"/>
                  <a:pt x="129" y="28"/>
                </a:cubicBezTo>
                <a:cubicBezTo>
                  <a:pt x="134" y="22"/>
                  <a:pt x="139" y="17"/>
                  <a:pt x="145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0376" tIns="45187" rIns="90376" bIns="45187" numCol="1" anchor="t" anchorCtr="0" compatLnSpc="1">
            <a:prstTxWarp prst="textNoShape">
              <a:avLst/>
            </a:prstTxWarp>
          </a:bodyPr>
          <a:lstStyle/>
          <a:p>
            <a:pPr defTabSz="2151808"/>
            <a:endParaRPr lang="en-US" sz="44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22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  <p:bldP spid="115" grpId="0"/>
      <p:bldP spid="116" grpId="0"/>
      <p:bldP spid="1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ounded Rectangle 63"/>
          <p:cNvSpPr/>
          <p:nvPr/>
        </p:nvSpPr>
        <p:spPr>
          <a:xfrm>
            <a:off x="212654" y="6211893"/>
            <a:ext cx="23489518" cy="8359769"/>
          </a:xfrm>
          <a:prstGeom prst="roundRect">
            <a:avLst>
              <a:gd name="adj" fmla="val 3023"/>
            </a:avLst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581" tIns="17791" rIns="35581" bIns="17791" rtlCol="0" anchor="ctr"/>
          <a:lstStyle/>
          <a:p>
            <a:pPr algn="ctr" defTabSz="2151808"/>
            <a:endParaRPr lang="en-US" sz="4400" b="1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9" name="Freeform 15">
            <a:extLst>
              <a:ext uri="{FF2B5EF4-FFF2-40B4-BE49-F238E27FC236}">
                <a16:creationId xmlns:a16="http://schemas.microsoft.com/office/drawing/2014/main" id="{F78B13E2-7FD9-486B-A9F0-2F6E2C338AD3}"/>
              </a:ext>
            </a:extLst>
          </p:cNvPr>
          <p:cNvSpPr>
            <a:spLocks noEditPoints="1"/>
          </p:cNvSpPr>
          <p:nvPr/>
        </p:nvSpPr>
        <p:spPr bwMode="auto">
          <a:xfrm>
            <a:off x="534683" y="3679195"/>
            <a:ext cx="503747" cy="471035"/>
          </a:xfrm>
          <a:custGeom>
            <a:avLst/>
            <a:gdLst>
              <a:gd name="T0" fmla="*/ 135 w 145"/>
              <a:gd name="T1" fmla="*/ 72 h 197"/>
              <a:gd name="T2" fmla="*/ 72 w 145"/>
              <a:gd name="T3" fmla="*/ 135 h 197"/>
              <a:gd name="T4" fmla="*/ 9 w 145"/>
              <a:gd name="T5" fmla="*/ 72 h 197"/>
              <a:gd name="T6" fmla="*/ 72 w 145"/>
              <a:gd name="T7" fmla="*/ 9 h 197"/>
              <a:gd name="T8" fmla="*/ 115 w 145"/>
              <a:gd name="T9" fmla="*/ 26 h 197"/>
              <a:gd name="T10" fmla="*/ 60 w 145"/>
              <a:gd name="T11" fmla="*/ 82 h 197"/>
              <a:gd name="T12" fmla="*/ 30 w 145"/>
              <a:gd name="T13" fmla="*/ 60 h 197"/>
              <a:gd name="T14" fmla="*/ 20 w 145"/>
              <a:gd name="T15" fmla="*/ 68 h 197"/>
              <a:gd name="T16" fmla="*/ 61 w 145"/>
              <a:gd name="T17" fmla="*/ 126 h 197"/>
              <a:gd name="T18" fmla="*/ 123 w 145"/>
              <a:gd name="T19" fmla="*/ 35 h 197"/>
              <a:gd name="T20" fmla="*/ 135 w 145"/>
              <a:gd name="T21" fmla="*/ 72 h 197"/>
              <a:gd name="T22" fmla="*/ 145 w 145"/>
              <a:gd name="T23" fmla="*/ 12 h 197"/>
              <a:gd name="T24" fmla="*/ 135 w 145"/>
              <a:gd name="T25" fmla="*/ 12 h 197"/>
              <a:gd name="T26" fmla="*/ 123 w 145"/>
              <a:gd name="T27" fmla="*/ 21 h 197"/>
              <a:gd name="T28" fmla="*/ 72 w 145"/>
              <a:gd name="T29" fmla="*/ 0 h 197"/>
              <a:gd name="T30" fmla="*/ 0 w 145"/>
              <a:gd name="T31" fmla="*/ 72 h 197"/>
              <a:gd name="T32" fmla="*/ 30 w 145"/>
              <a:gd name="T33" fmla="*/ 131 h 197"/>
              <a:gd name="T34" fmla="*/ 7 w 145"/>
              <a:gd name="T35" fmla="*/ 175 h 197"/>
              <a:gd name="T36" fmla="*/ 13 w 145"/>
              <a:gd name="T37" fmla="*/ 193 h 197"/>
              <a:gd name="T38" fmla="*/ 32 w 145"/>
              <a:gd name="T39" fmla="*/ 187 h 197"/>
              <a:gd name="T40" fmla="*/ 51 w 145"/>
              <a:gd name="T41" fmla="*/ 141 h 197"/>
              <a:gd name="T42" fmla="*/ 51 w 145"/>
              <a:gd name="T43" fmla="*/ 141 h 197"/>
              <a:gd name="T44" fmla="*/ 72 w 145"/>
              <a:gd name="T45" fmla="*/ 145 h 197"/>
              <a:gd name="T46" fmla="*/ 145 w 145"/>
              <a:gd name="T47" fmla="*/ 72 h 197"/>
              <a:gd name="T48" fmla="*/ 129 w 145"/>
              <a:gd name="T49" fmla="*/ 28 h 197"/>
              <a:gd name="T50" fmla="*/ 145 w 145"/>
              <a:gd name="T51" fmla="*/ 12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45" h="197">
                <a:moveTo>
                  <a:pt x="135" y="72"/>
                </a:moveTo>
                <a:cubicBezTo>
                  <a:pt x="135" y="107"/>
                  <a:pt x="107" y="135"/>
                  <a:pt x="72" y="135"/>
                </a:cubicBezTo>
                <a:cubicBezTo>
                  <a:pt x="37" y="135"/>
                  <a:pt x="9" y="107"/>
                  <a:pt x="9" y="72"/>
                </a:cubicBezTo>
                <a:cubicBezTo>
                  <a:pt x="9" y="37"/>
                  <a:pt x="37" y="9"/>
                  <a:pt x="72" y="9"/>
                </a:cubicBezTo>
                <a:cubicBezTo>
                  <a:pt x="89" y="9"/>
                  <a:pt x="104" y="15"/>
                  <a:pt x="115" y="26"/>
                </a:cubicBezTo>
                <a:cubicBezTo>
                  <a:pt x="101" y="38"/>
                  <a:pt x="80" y="57"/>
                  <a:pt x="60" y="82"/>
                </a:cubicBezTo>
                <a:cubicBezTo>
                  <a:pt x="50" y="74"/>
                  <a:pt x="40" y="67"/>
                  <a:pt x="30" y="60"/>
                </a:cubicBezTo>
                <a:cubicBezTo>
                  <a:pt x="26" y="63"/>
                  <a:pt x="24" y="65"/>
                  <a:pt x="20" y="68"/>
                </a:cubicBezTo>
                <a:cubicBezTo>
                  <a:pt x="34" y="88"/>
                  <a:pt x="47" y="107"/>
                  <a:pt x="61" y="126"/>
                </a:cubicBezTo>
                <a:cubicBezTo>
                  <a:pt x="80" y="95"/>
                  <a:pt x="99" y="63"/>
                  <a:pt x="123" y="35"/>
                </a:cubicBezTo>
                <a:cubicBezTo>
                  <a:pt x="130" y="45"/>
                  <a:pt x="135" y="58"/>
                  <a:pt x="135" y="72"/>
                </a:cubicBezTo>
                <a:close/>
                <a:moveTo>
                  <a:pt x="145" y="12"/>
                </a:moveTo>
                <a:cubicBezTo>
                  <a:pt x="141" y="12"/>
                  <a:pt x="138" y="12"/>
                  <a:pt x="135" y="12"/>
                </a:cubicBezTo>
                <a:cubicBezTo>
                  <a:pt x="135" y="12"/>
                  <a:pt x="130" y="15"/>
                  <a:pt x="123" y="21"/>
                </a:cubicBezTo>
                <a:cubicBezTo>
                  <a:pt x="110" y="8"/>
                  <a:pt x="92" y="0"/>
                  <a:pt x="72" y="0"/>
                </a:cubicBezTo>
                <a:cubicBezTo>
                  <a:pt x="32" y="0"/>
                  <a:pt x="0" y="32"/>
                  <a:pt x="0" y="72"/>
                </a:cubicBezTo>
                <a:cubicBezTo>
                  <a:pt x="0" y="97"/>
                  <a:pt x="11" y="118"/>
                  <a:pt x="30" y="131"/>
                </a:cubicBezTo>
                <a:cubicBezTo>
                  <a:pt x="7" y="175"/>
                  <a:pt x="7" y="175"/>
                  <a:pt x="7" y="175"/>
                </a:cubicBezTo>
                <a:cubicBezTo>
                  <a:pt x="3" y="182"/>
                  <a:pt x="6" y="190"/>
                  <a:pt x="13" y="193"/>
                </a:cubicBezTo>
                <a:cubicBezTo>
                  <a:pt x="20" y="197"/>
                  <a:pt x="28" y="194"/>
                  <a:pt x="32" y="187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8" y="143"/>
                  <a:pt x="65" y="145"/>
                  <a:pt x="72" y="145"/>
                </a:cubicBezTo>
                <a:cubicBezTo>
                  <a:pt x="112" y="145"/>
                  <a:pt x="145" y="112"/>
                  <a:pt x="145" y="72"/>
                </a:cubicBezTo>
                <a:cubicBezTo>
                  <a:pt x="145" y="55"/>
                  <a:pt x="138" y="40"/>
                  <a:pt x="129" y="28"/>
                </a:cubicBezTo>
                <a:cubicBezTo>
                  <a:pt x="134" y="22"/>
                  <a:pt x="139" y="17"/>
                  <a:pt x="145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0376" tIns="45187" rIns="90376" bIns="45187" numCol="1" anchor="t" anchorCtr="0" compatLnSpc="1">
            <a:prstTxWarp prst="textNoShape">
              <a:avLst/>
            </a:prstTxWarp>
          </a:bodyPr>
          <a:lstStyle/>
          <a:p>
            <a:pPr defTabSz="2151808"/>
            <a:endParaRPr lang="en-US" sz="44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212654" y="1872544"/>
            <a:ext cx="23240796" cy="3521430"/>
            <a:chOff x="959546" y="3511358"/>
            <a:chExt cx="21841828" cy="3256345"/>
          </a:xfrm>
        </p:grpSpPr>
        <p:sp>
          <p:nvSpPr>
            <p:cNvPr id="81" name="Rounded Rectangle 61">
              <a:extLst>
                <a:ext uri="{FF2B5EF4-FFF2-40B4-BE49-F238E27FC236}">
                  <a16:creationId xmlns:a16="http://schemas.microsoft.com/office/drawing/2014/main" id="{AA456EE3-E719-4020-A9D7-2C994D97B262}"/>
                </a:ext>
              </a:extLst>
            </p:cNvPr>
            <p:cNvSpPr/>
            <p:nvPr/>
          </p:nvSpPr>
          <p:spPr>
            <a:xfrm>
              <a:off x="959546" y="3821714"/>
              <a:ext cx="21841828" cy="294598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51808"/>
              <a:endPara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2" name="Group 67">
              <a:extLst>
                <a:ext uri="{FF2B5EF4-FFF2-40B4-BE49-F238E27FC236}">
                  <a16:creationId xmlns:a16="http://schemas.microsoft.com/office/drawing/2014/main" id="{FE240621-314B-4581-BF65-BDEA47C0BCE7}"/>
                </a:ext>
              </a:extLst>
            </p:cNvPr>
            <p:cNvGrpSpPr/>
            <p:nvPr/>
          </p:nvGrpSpPr>
          <p:grpSpPr>
            <a:xfrm>
              <a:off x="959546" y="3511358"/>
              <a:ext cx="3251532" cy="914302"/>
              <a:chOff x="1311958" y="3367973"/>
              <a:chExt cx="3251532" cy="978026"/>
            </a:xfrm>
          </p:grpSpPr>
          <p:sp>
            <p:nvSpPr>
              <p:cNvPr id="83" name="Freeform 20">
                <a:extLst>
                  <a:ext uri="{FF2B5EF4-FFF2-40B4-BE49-F238E27FC236}">
                    <a16:creationId xmlns:a16="http://schemas.microsoft.com/office/drawing/2014/main" id="{FF9394A9-3F70-4EBA-84C8-6108EA8B8311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0376" tIns="45187" rIns="90376" bIns="45187" numCol="1" anchor="t" anchorCtr="0" compatLnSpc="1">
                <a:prstTxWarp prst="textNoShape">
                  <a:avLst/>
                </a:prstTxWarp>
              </a:bodyPr>
              <a:lstStyle/>
              <a:p>
                <a:pPr defTabSz="2151808"/>
                <a:endParaRPr lang="en-US" sz="44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284E822C-CD28-47FC-91EE-4144E7F51B73}"/>
                  </a:ext>
                </a:extLst>
              </p:cNvPr>
              <p:cNvSpPr txBox="1"/>
              <p:nvPr/>
            </p:nvSpPr>
            <p:spPr>
              <a:xfrm>
                <a:off x="2367005" y="3367973"/>
                <a:ext cx="1824686" cy="761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2151808"/>
                <a:r>
                  <a:rPr lang="en-US" sz="4400" b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44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4400" b="1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smtClean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3</a:t>
                </a:r>
                <a:endParaRPr lang="en-US" sz="44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85" name="Group 70">
                <a:extLst>
                  <a:ext uri="{FF2B5EF4-FFF2-40B4-BE49-F238E27FC236}">
                    <a16:creationId xmlns:a16="http://schemas.microsoft.com/office/drawing/2014/main" id="{4712DCFA-96E3-4685-9CB5-69DC9F7F31DE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A1FDFD10-04C3-481B-8A35-B292A9CFB5B0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51808"/>
                  <a:endParaRPr lang="en-US" sz="4400" b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7" name="Freeform 13">
                  <a:extLst>
                    <a:ext uri="{FF2B5EF4-FFF2-40B4-BE49-F238E27FC236}">
                      <a16:creationId xmlns:a16="http://schemas.microsoft.com/office/drawing/2014/main" id="{6F40C740-39AF-4900-BBCB-3571C2A7E8D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8" name="Freeform 14">
                  <a:extLst>
                    <a:ext uri="{FF2B5EF4-FFF2-40B4-BE49-F238E27FC236}">
                      <a16:creationId xmlns:a16="http://schemas.microsoft.com/office/drawing/2014/main" id="{3AEF1533-A04B-439A-95B5-B5C93F34197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0" name="Freeform 15">
                  <a:extLst>
                    <a:ext uri="{FF2B5EF4-FFF2-40B4-BE49-F238E27FC236}">
                      <a16:creationId xmlns:a16="http://schemas.microsoft.com/office/drawing/2014/main" id="{029C1080-B88F-4E4F-A92A-3949838C164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1" name="Freeform 16">
                  <a:extLst>
                    <a:ext uri="{FF2B5EF4-FFF2-40B4-BE49-F238E27FC236}">
                      <a16:creationId xmlns:a16="http://schemas.microsoft.com/office/drawing/2014/main" id="{76DC9ECC-C295-4CD2-8870-51537625CA2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2" name="Freeform 17">
                  <a:extLst>
                    <a:ext uri="{FF2B5EF4-FFF2-40B4-BE49-F238E27FC236}">
                      <a16:creationId xmlns:a16="http://schemas.microsoft.com/office/drawing/2014/main" id="{51CBD9CC-E67B-402E-BD7F-42D56621012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3" name="Freeform 18">
                  <a:extLst>
                    <a:ext uri="{FF2B5EF4-FFF2-40B4-BE49-F238E27FC236}">
                      <a16:creationId xmlns:a16="http://schemas.microsoft.com/office/drawing/2014/main" id="{7B8B9A61-C072-439A-A155-8BB76865D44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4" name="Freeform 19">
                  <a:extLst>
                    <a:ext uri="{FF2B5EF4-FFF2-40B4-BE49-F238E27FC236}">
                      <a16:creationId xmlns:a16="http://schemas.microsoft.com/office/drawing/2014/main" id="{0AF8AF5E-15F7-4D99-9F9E-97D352D614D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5" name="Freeform 20">
                  <a:extLst>
                    <a:ext uri="{FF2B5EF4-FFF2-40B4-BE49-F238E27FC236}">
                      <a16:creationId xmlns:a16="http://schemas.microsoft.com/office/drawing/2014/main" id="{609B449D-64E2-49C0-A643-A9416AC4178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6" name="Freeform 21">
                  <a:extLst>
                    <a:ext uri="{FF2B5EF4-FFF2-40B4-BE49-F238E27FC236}">
                      <a16:creationId xmlns:a16="http://schemas.microsoft.com/office/drawing/2014/main" id="{4C136A88-277E-4088-950C-ED7AFF121F0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7" name="Freeform 22">
                  <a:extLst>
                    <a:ext uri="{FF2B5EF4-FFF2-40B4-BE49-F238E27FC236}">
                      <a16:creationId xmlns:a16="http://schemas.microsoft.com/office/drawing/2014/main" id="{E5886AE3-A2A7-4ABF-B605-CC3AD96AB74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8" name="Freeform 23">
                  <a:extLst>
                    <a:ext uri="{FF2B5EF4-FFF2-40B4-BE49-F238E27FC236}">
                      <a16:creationId xmlns:a16="http://schemas.microsoft.com/office/drawing/2014/main" id="{A3FEF1D1-47E7-4FE3-B421-E0EAE5E8B5F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9" name="Freeform 24">
                  <a:extLst>
                    <a:ext uri="{FF2B5EF4-FFF2-40B4-BE49-F238E27FC236}">
                      <a16:creationId xmlns:a16="http://schemas.microsoft.com/office/drawing/2014/main" id="{AD519FEC-DFF9-4F8D-9441-6AEE8013CFD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0" name="Freeform 25">
                  <a:extLst>
                    <a:ext uri="{FF2B5EF4-FFF2-40B4-BE49-F238E27FC236}">
                      <a16:creationId xmlns:a16="http://schemas.microsoft.com/office/drawing/2014/main" id="{57B2883C-5247-46CB-A623-3419C44061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1" name="Freeform 26">
                  <a:extLst>
                    <a:ext uri="{FF2B5EF4-FFF2-40B4-BE49-F238E27FC236}">
                      <a16:creationId xmlns:a16="http://schemas.microsoft.com/office/drawing/2014/main" id="{97F23E32-2544-47C6-9F2A-DCD1FC91A1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2" name="Freeform 27">
                  <a:extLst>
                    <a:ext uri="{FF2B5EF4-FFF2-40B4-BE49-F238E27FC236}">
                      <a16:creationId xmlns:a16="http://schemas.microsoft.com/office/drawing/2014/main" id="{5ED6533F-B843-4DE9-8868-18BAFBF14E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3" name="Freeform 28">
                  <a:extLst>
                    <a:ext uri="{FF2B5EF4-FFF2-40B4-BE49-F238E27FC236}">
                      <a16:creationId xmlns:a16="http://schemas.microsoft.com/office/drawing/2014/main" id="{782ADBF2-E3C3-4327-AC2E-321331C8BC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4" name="Freeform 29">
                  <a:extLst>
                    <a:ext uri="{FF2B5EF4-FFF2-40B4-BE49-F238E27FC236}">
                      <a16:creationId xmlns:a16="http://schemas.microsoft.com/office/drawing/2014/main" id="{91271704-A917-457E-B5E3-E244161E38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5" name="Freeform 30">
                  <a:extLst>
                    <a:ext uri="{FF2B5EF4-FFF2-40B4-BE49-F238E27FC236}">
                      <a16:creationId xmlns:a16="http://schemas.microsoft.com/office/drawing/2014/main" id="{81B358AB-8B1D-43B0-A982-FD290D8079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6" name="Freeform 31">
                  <a:extLst>
                    <a:ext uri="{FF2B5EF4-FFF2-40B4-BE49-F238E27FC236}">
                      <a16:creationId xmlns:a16="http://schemas.microsoft.com/office/drawing/2014/main" id="{2053F368-2B85-4CCB-B074-83EA3652B1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7" name="Freeform 32">
                  <a:extLst>
                    <a:ext uri="{FF2B5EF4-FFF2-40B4-BE49-F238E27FC236}">
                      <a16:creationId xmlns:a16="http://schemas.microsoft.com/office/drawing/2014/main" id="{F694E4FA-91CA-4274-8300-17255210DB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8" name="Freeform 33">
                  <a:extLst>
                    <a:ext uri="{FF2B5EF4-FFF2-40B4-BE49-F238E27FC236}">
                      <a16:creationId xmlns:a16="http://schemas.microsoft.com/office/drawing/2014/main" id="{A11AAC21-EED3-4155-A49E-546205CDD2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9" name="Freeform 34">
                  <a:extLst>
                    <a:ext uri="{FF2B5EF4-FFF2-40B4-BE49-F238E27FC236}">
                      <a16:creationId xmlns:a16="http://schemas.microsoft.com/office/drawing/2014/main" id="{0BD10DCF-C74A-4747-83EE-370C25187E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0" name="Freeform 35">
                  <a:extLst>
                    <a:ext uri="{FF2B5EF4-FFF2-40B4-BE49-F238E27FC236}">
                      <a16:creationId xmlns:a16="http://schemas.microsoft.com/office/drawing/2014/main" id="{805F6081-38EE-408B-9F75-06DA2D5971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1" name="Freeform 36">
                  <a:extLst>
                    <a:ext uri="{FF2B5EF4-FFF2-40B4-BE49-F238E27FC236}">
                      <a16:creationId xmlns:a16="http://schemas.microsoft.com/office/drawing/2014/main" id="{9B84DB4A-C3B4-4758-BC73-3ACBB69A0F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336FBCC4-4251-4486-8616-441E8D481BEA}"/>
                  </a:ext>
                </a:extLst>
              </p:cNvPr>
              <p:cNvSpPr/>
              <p:nvPr/>
            </p:nvSpPr>
            <p:spPr>
              <a:xfrm>
                <a:off x="183510" y="9755275"/>
                <a:ext cx="1655970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64815" indent="-564815" defTabSz="2151808">
                  <a:buFont typeface="Wingdings" panose="05000000000000000000" pitchFamily="2" charset="2"/>
                  <a:buChar char="Ø"/>
                </a:pP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vi-VN" sz="4400" b="1" i="1">
                        <a:solidFill>
                          <a:prstClr val="black"/>
                        </a:solidFill>
                        <a:latin typeface="Cambria Math"/>
                      </a:rPr>
                      <m:t>⊂</m:t>
                    </m:r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336FBCC4-4251-4486-8616-441E8D481B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10" y="9755275"/>
                <a:ext cx="16559701" cy="769441"/>
              </a:xfrm>
              <a:prstGeom prst="rect">
                <a:avLst/>
              </a:prstGeom>
              <a:blipFill>
                <a:blip r:embed="rId3"/>
                <a:stretch>
                  <a:fillRect l="-1325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Rectangle 117"/>
              <p:cNvSpPr/>
              <p:nvPr/>
            </p:nvSpPr>
            <p:spPr>
              <a:xfrm>
                <a:off x="183510" y="7268769"/>
                <a:ext cx="12904911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51808"/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rPr>
                  <a:t> Gạch chéo nửa mặt phẳng bờ là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rPr>
                  <a:t> không chứa điểm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𝑶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4400" b="1" i="1" dirty="0">
                    <a:solidFill>
                      <a:prstClr val="black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rPr>
                  <a:t>Miền nghiệm của (2) là miền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rPr>
                  <a:t> không bị gạch</a:t>
                </a:r>
                <a:r>
                  <a:rPr lang="vi-VN" sz="4400" b="1" i="1" dirty="0">
                    <a:solidFill>
                      <a:prstClr val="black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8" name="Rectangle 1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10" y="7268769"/>
                <a:ext cx="12904911" cy="2123658"/>
              </a:xfrm>
              <a:prstGeom prst="rect">
                <a:avLst/>
              </a:prstGeom>
              <a:blipFill>
                <a:blip r:embed="rId4"/>
                <a:stretch>
                  <a:fillRect l="-1889" t="-6017" r="-2834" b="-12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AE72E6D1-4812-4FB0-92CA-4AB526321E29}"/>
              </a:ext>
            </a:extLst>
          </p:cNvPr>
          <p:cNvCxnSpPr>
            <a:cxnSpLocks/>
          </p:cNvCxnSpPr>
          <p:nvPr/>
        </p:nvCxnSpPr>
        <p:spPr>
          <a:xfrm flipV="1">
            <a:off x="17749838" y="6060805"/>
            <a:ext cx="0" cy="81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336FBCC4-4251-4486-8616-441E8D481BEA}"/>
                  </a:ext>
                </a:extLst>
              </p:cNvPr>
              <p:cNvSpPr/>
              <p:nvPr/>
            </p:nvSpPr>
            <p:spPr>
              <a:xfrm>
                <a:off x="113289" y="10887564"/>
                <a:ext cx="13892657" cy="31239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51808"/>
                <a:r>
                  <a:rPr lang="vi-VN" sz="4400" b="1" u="sng" dirty="0">
                    <a:solidFill>
                      <a:srgbClr val="FF0000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rPr>
                  <a:t>Cách 2 </a:t>
                </a:r>
                <a:r>
                  <a:rPr lang="en-US" sz="4400" b="1" u="sng" dirty="0">
                    <a:solidFill>
                      <a:srgbClr val="FF0000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𝟑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𝒚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&lt;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𝟓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 (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)​​​​​​</m:t>
                            </m:r>
                          </m:e>
                          <m:e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4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vi-VN" sz="44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𝒚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&lt;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𝟓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​​​​​​​​   (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</m:eqAr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⟺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    (</m:t>
                                </m:r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e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𝟏𝟎</m:t>
                                </m:r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  (</m:t>
                                </m:r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eqAr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</m:d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</m:e>
                    </m:d>
                  </m:oMath>
                </a14:m>
                <a:endParaRPr lang="vi-VN" sz="4400" b="1" dirty="0">
                  <a:solidFill>
                    <a:prstClr val="black"/>
                  </a:solidFill>
                  <a:latin typeface="Tahoma" panose="020B0604030504040204" pitchFamily="34" charset="0"/>
                </a:endParaRPr>
              </a:p>
              <a:p>
                <a:pPr defTabSz="2151808"/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</a:rPr>
                  <a:t> 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rPr>
                  <a:t>Dễ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rPr>
                  <a:t>mọi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rPr>
                  <a:t> (1)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rPr>
                  <a:t> (2</a:t>
                </a:r>
                <a:r>
                  <a: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rPr>
                  <a:t>). </a:t>
                </a:r>
              </a:p>
              <a:p>
                <a:pPr defTabSz="2151808"/>
                <a:r>
                  <a: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rPr>
                  <a:t>  Vậy</a:t>
                </a:r>
                <a:r>
                  <a:rPr lang="vi-VN" sz="4400" b="1">
                    <a:solidFill>
                      <a:prstClr val="black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vi-VN" sz="4400" b="1" i="1">
                        <a:solidFill>
                          <a:prstClr val="black"/>
                        </a:solidFill>
                        <a:latin typeface="Cambria Math"/>
                      </a:rPr>
                      <m:t>⊂</m:t>
                    </m:r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  <a:endParaRPr lang="vi-VN" sz="4400" b="1" dirty="0">
                  <a:solidFill>
                    <a:prstClr val="black"/>
                  </a:solidFill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336FBCC4-4251-4486-8616-441E8D481B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89" y="10887564"/>
                <a:ext cx="13892657" cy="3123932"/>
              </a:xfrm>
              <a:prstGeom prst="rect">
                <a:avLst/>
              </a:prstGeom>
              <a:blipFill>
                <a:blip r:embed="rId5"/>
                <a:stretch>
                  <a:fillRect l="-1799" b="-8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E0208181-BEB6-4F0D-BE00-17CC35DEA8BC}"/>
                  </a:ext>
                </a:extLst>
              </p:cNvPr>
              <p:cNvSpPr/>
              <p:nvPr/>
            </p:nvSpPr>
            <p:spPr>
              <a:xfrm>
                <a:off x="1907881" y="2497819"/>
                <a:ext cx="21573843" cy="29311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51808">
                  <a:spcBef>
                    <a:spcPts val="1186"/>
                  </a:spcBef>
                </a:pP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imes New Roman" pitchFamily="18" charset="0"/>
                  </a:rPr>
                  <a:t>Cho hệ</a:t>
                </a:r>
                <a:r>
                  <a:rPr lang="en-SG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𝟑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𝒚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&lt;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𝟓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​​​​​​(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  <m:e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4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vi-VN" sz="44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𝒚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&lt;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𝟓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​​​​​​​​  (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imes New Roman" pitchFamily="18" charset="0"/>
                  </a:rPr>
                  <a:t>  . Gọi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cs typeface="Times New Roman" pitchFamily="18" charset="0"/>
                  </a:rPr>
                  <a:t>lần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cs typeface="Times New Roman" pitchFamily="18" charset="0"/>
                  </a:rPr>
                  <a:t>lượt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imes New Roman" pitchFamily="18" charset="0"/>
                  </a:rPr>
                  <a:t>là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cs typeface="Times New Roman" pitchFamily="18" charset="0"/>
                  </a:rPr>
                  <a:t>miền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imes New Roman" pitchFamily="18" charset="0"/>
                  </a:rPr>
                  <a:t> nghiệm của 2 bất phương trình (1), (2)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imes New Roman" pitchFamily="18" charset="0"/>
                  </a:rPr>
                  <a:t>. So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cs typeface="Times New Roman" pitchFamily="18" charset="0"/>
                  </a:rPr>
                  <a:t>sánh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cs typeface="Times New Roman" pitchFamily="18" charset="0"/>
                  </a:rPr>
                  <a:t>hai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cs typeface="Times New Roman" pitchFamily="18" charset="0"/>
                  </a:rPr>
                  <a:t>miền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cs typeface="Times New Roman" pitchFamily="18" charset="0"/>
                  </a:rPr>
                  <a:t>nghiệm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imes New Roman" pitchFamily="18" charset="0"/>
                  </a:rPr>
                  <a:t>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imes New Roman" pitchFamily="18" charset="0"/>
                  </a:rPr>
                  <a:t>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E0208181-BEB6-4F0D-BE00-17CC35DEA8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881" y="2497819"/>
                <a:ext cx="21573843" cy="2931123"/>
              </a:xfrm>
              <a:prstGeom prst="rect">
                <a:avLst/>
              </a:prstGeom>
              <a:blipFill>
                <a:blip r:embed="rId6"/>
                <a:stretch>
                  <a:fillRect l="-1159" b="-8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2" name="Picture 1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1126" y="6060805"/>
            <a:ext cx="9478310" cy="804102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grpSp>
        <p:nvGrpSpPr>
          <p:cNvPr id="2" name="Group 1"/>
          <p:cNvGrpSpPr/>
          <p:nvPr/>
        </p:nvGrpSpPr>
        <p:grpSpPr>
          <a:xfrm>
            <a:off x="410750" y="5896044"/>
            <a:ext cx="3353917" cy="865908"/>
            <a:chOff x="242960" y="4659138"/>
            <a:chExt cx="3353917" cy="865908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CFD433B-56A4-44A0-8E36-C7AA77B52EE4}"/>
                </a:ext>
              </a:extLst>
            </p:cNvPr>
            <p:cNvSpPr txBox="1"/>
            <p:nvPr/>
          </p:nvSpPr>
          <p:spPr>
            <a:xfrm>
              <a:off x="1318689" y="4659138"/>
              <a:ext cx="2278188" cy="865908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pPr defTabSz="2151808"/>
              <a:r>
                <a:rPr lang="vi-VN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giải</a:t>
              </a:r>
              <a:endParaRPr lang="en-US" sz="4400" b="1" dirty="0">
                <a:solidFill>
                  <a:srgbClr val="0999C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6" name="Round Diagonal Corner Rectangle 58">
              <a:extLst>
                <a:ext uri="{FF2B5EF4-FFF2-40B4-BE49-F238E27FC236}">
                  <a16:creationId xmlns:a16="http://schemas.microsoft.com/office/drawing/2014/main" id="{699A2C22-DC4B-4F01-8630-1EB3E47D2AF7}"/>
                </a:ext>
              </a:extLst>
            </p:cNvPr>
            <p:cNvSpPr/>
            <p:nvPr/>
          </p:nvSpPr>
          <p:spPr>
            <a:xfrm flipV="1">
              <a:off x="242960" y="4668563"/>
              <a:ext cx="910785" cy="775835"/>
            </a:xfrm>
            <a:prstGeom prst="round2DiagRect">
              <a:avLst/>
            </a:prstGeom>
            <a:solidFill>
              <a:srgbClr val="0999C8"/>
            </a:solidFill>
            <a:ln w="28575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51808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F78B13E2-7FD9-486B-A9F0-2F6E2C338A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7203" y="4904636"/>
              <a:ext cx="778423" cy="512229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0376" tIns="45187" rIns="90376" bIns="45187" numCol="1" anchor="t" anchorCtr="0" compatLnSpc="1">
              <a:prstTxWarp prst="textNoShape">
                <a:avLst/>
              </a:prstTxWarp>
            </a:bodyPr>
            <a:lstStyle/>
            <a:p>
              <a:pPr defTabSz="2151808"/>
              <a:endParaRPr lang="en-US" sz="44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221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1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10">
            <a:extLst>
              <a:ext uri="{FF2B5EF4-FFF2-40B4-BE49-F238E27FC236}">
                <a16:creationId xmlns:a16="http://schemas.microsoft.com/office/drawing/2014/main" id="{A808085C-F1A0-470D-8ADE-669C2AC5FC97}"/>
              </a:ext>
            </a:extLst>
          </p:cNvPr>
          <p:cNvGrpSpPr/>
          <p:nvPr/>
        </p:nvGrpSpPr>
        <p:grpSpPr>
          <a:xfrm>
            <a:off x="166119" y="7279439"/>
            <a:ext cx="23699603" cy="6625201"/>
            <a:chOff x="1270511" y="5867400"/>
            <a:chExt cx="21819676" cy="8308150"/>
          </a:xfrm>
        </p:grpSpPr>
        <p:sp>
          <p:nvSpPr>
            <p:cNvPr id="32" name="Rounded Rectangle 52">
              <a:extLst>
                <a:ext uri="{FF2B5EF4-FFF2-40B4-BE49-F238E27FC236}">
                  <a16:creationId xmlns:a16="http://schemas.microsoft.com/office/drawing/2014/main" id="{7E1FF019-A7F0-4189-A7E0-3EE73337A210}"/>
                </a:ext>
              </a:extLst>
            </p:cNvPr>
            <p:cNvSpPr/>
            <p:nvPr/>
          </p:nvSpPr>
          <p:spPr>
            <a:xfrm>
              <a:off x="1272210" y="6139009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51808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3" name="Group 60">
              <a:extLst>
                <a:ext uri="{FF2B5EF4-FFF2-40B4-BE49-F238E27FC236}">
                  <a16:creationId xmlns:a16="http://schemas.microsoft.com/office/drawing/2014/main" id="{01AE9843-7FFA-4934-8DCF-85FD41B494C1}"/>
                </a:ext>
              </a:extLst>
            </p:cNvPr>
            <p:cNvGrpSpPr/>
            <p:nvPr/>
          </p:nvGrpSpPr>
          <p:grpSpPr>
            <a:xfrm>
              <a:off x="1270511" y="5867400"/>
              <a:ext cx="3568118" cy="1168249"/>
              <a:chOff x="1224541" y="6305967"/>
              <a:chExt cx="3568118" cy="1168249"/>
            </a:xfrm>
          </p:grpSpPr>
          <p:sp>
            <p:nvSpPr>
              <p:cNvPr id="34" name="Freeform 20">
                <a:extLst>
                  <a:ext uri="{FF2B5EF4-FFF2-40B4-BE49-F238E27FC236}">
                    <a16:creationId xmlns:a16="http://schemas.microsoft.com/office/drawing/2014/main" id="{07F177AA-D942-4F6E-ACDF-ED47E4E3CA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18747" y="5400303"/>
                <a:ext cx="1151420" cy="2996405"/>
              </a:xfrm>
              <a:prstGeom prst="round1Rect">
                <a:avLst/>
              </a:prstGeom>
              <a:solidFill>
                <a:schemeClr val="bg1"/>
              </a:solidFill>
              <a:ln w="28575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0376" tIns="45187" rIns="90376" bIns="45187" numCol="1" anchor="t" anchorCtr="0" compatLnSpc="1">
                <a:prstTxWarp prst="textNoShape">
                  <a:avLst/>
                </a:prstTxWarp>
              </a:bodyPr>
              <a:lstStyle/>
              <a:p>
                <a:pPr defTabSz="2151808"/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CFD433B-56A4-44A0-8E36-C7AA77B52EE4}"/>
                  </a:ext>
                </a:extLst>
              </p:cNvPr>
              <p:cNvSpPr txBox="1"/>
              <p:nvPr/>
            </p:nvSpPr>
            <p:spPr>
              <a:xfrm>
                <a:off x="2296329" y="6305967"/>
                <a:ext cx="2165364" cy="993281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pPr defTabSz="2151808"/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6" name="Round Diagonal Corner Rectangle 58">
                <a:extLst>
                  <a:ext uri="{FF2B5EF4-FFF2-40B4-BE49-F238E27FC236}">
                    <a16:creationId xmlns:a16="http://schemas.microsoft.com/office/drawing/2014/main" id="{699A2C22-DC4B-4F01-8630-1EB3E47D2AF7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28575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51808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7" name="Freeform 15">
                <a:extLst>
                  <a:ext uri="{FF2B5EF4-FFF2-40B4-BE49-F238E27FC236}">
                    <a16:creationId xmlns:a16="http://schemas.microsoft.com/office/drawing/2014/main" id="{F78B13E2-7FD9-486B-A9F0-2F6E2C338AD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7" y="6448783"/>
                <a:ext cx="501902" cy="680423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bg1"/>
                </a:solidFill>
              </a:ln>
            </p:spPr>
            <p:txBody>
              <a:bodyPr vert="horz" wrap="square" lIns="90376" tIns="45187" rIns="90376" bIns="45187" numCol="1" anchor="t" anchorCtr="0" compatLnSpc="1">
                <a:prstTxWarp prst="textNoShape">
                  <a:avLst/>
                </a:prstTxWarp>
              </a:bodyPr>
              <a:lstStyle/>
              <a:p>
                <a:pPr defTabSz="2151808"/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39" name="Rounded Rectangle 61">
            <a:extLst>
              <a:ext uri="{FF2B5EF4-FFF2-40B4-BE49-F238E27FC236}">
                <a16:creationId xmlns:a16="http://schemas.microsoft.com/office/drawing/2014/main" id="{AA456EE3-E719-4020-A9D7-2C994D97B262}"/>
              </a:ext>
            </a:extLst>
          </p:cNvPr>
          <p:cNvSpPr/>
          <p:nvPr/>
        </p:nvSpPr>
        <p:spPr>
          <a:xfrm>
            <a:off x="315515" y="2339681"/>
            <a:ext cx="23697759" cy="3928580"/>
          </a:xfrm>
          <a:prstGeom prst="roundRect">
            <a:avLst>
              <a:gd name="adj" fmla="val 534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51808"/>
            <a:endParaRPr lang="en-US" sz="4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0" name="Group 67">
            <a:extLst>
              <a:ext uri="{FF2B5EF4-FFF2-40B4-BE49-F238E27FC236}">
                <a16:creationId xmlns:a16="http://schemas.microsoft.com/office/drawing/2014/main" id="{FE240621-314B-4581-BF65-BDEA47C0BCE7}"/>
              </a:ext>
            </a:extLst>
          </p:cNvPr>
          <p:cNvGrpSpPr/>
          <p:nvPr/>
        </p:nvGrpSpPr>
        <p:grpSpPr>
          <a:xfrm>
            <a:off x="315515" y="2335138"/>
            <a:ext cx="3527819" cy="933697"/>
            <a:chOff x="1311958" y="3405486"/>
            <a:chExt cx="3251532" cy="940513"/>
          </a:xfrm>
        </p:grpSpPr>
        <p:sp>
          <p:nvSpPr>
            <p:cNvPr id="41" name="Freeform 20">
              <a:extLst>
                <a:ext uri="{FF2B5EF4-FFF2-40B4-BE49-F238E27FC236}">
                  <a16:creationId xmlns:a16="http://schemas.microsoft.com/office/drawing/2014/main" id="{FF9394A9-3F70-4EBA-84C8-6108EA8B831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921386" y="2671082"/>
              <a:ext cx="793396" cy="2490813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0376" tIns="45187" rIns="90376" bIns="45187" numCol="1" anchor="t" anchorCtr="0" compatLnSpc="1">
              <a:prstTxWarp prst="textNoShape">
                <a:avLst/>
              </a:prstTxWarp>
            </a:bodyPr>
            <a:lstStyle/>
            <a:p>
              <a:pPr defTabSz="2151808"/>
              <a:endParaRPr lang="en-US" sz="44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84E822C-CD28-47FC-91EE-4144E7F51B73}"/>
                </a:ext>
              </a:extLst>
            </p:cNvPr>
            <p:cNvSpPr txBox="1"/>
            <p:nvPr/>
          </p:nvSpPr>
          <p:spPr>
            <a:xfrm>
              <a:off x="2250671" y="3527166"/>
              <a:ext cx="1974184" cy="7750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2151808"/>
              <a:r>
                <a:rPr lang="en-US" sz="4400" b="1" dirty="0" err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err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smtClean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  <a:endPara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3" name="Group 70">
              <a:extLst>
                <a:ext uri="{FF2B5EF4-FFF2-40B4-BE49-F238E27FC236}">
                  <a16:creationId xmlns:a16="http://schemas.microsoft.com/office/drawing/2014/main" id="{4712DCFA-96E3-4685-9CB5-69DC9F7F31DE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A1FDFD10-04C3-481B-8A35-B292A9CFB5B0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51808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" name="Freeform 13">
                <a:extLst>
                  <a:ext uri="{FF2B5EF4-FFF2-40B4-BE49-F238E27FC236}">
                    <a16:creationId xmlns:a16="http://schemas.microsoft.com/office/drawing/2014/main" id="{6F40C740-39AF-4900-BBCB-3571C2A7E8D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0376" tIns="45187" rIns="90376" bIns="45187" numCol="1" anchor="t" anchorCtr="0" compatLnSpc="1">
                <a:prstTxWarp prst="textNoShape">
                  <a:avLst/>
                </a:prstTxWarp>
              </a:bodyPr>
              <a:lstStyle/>
              <a:p>
                <a:pPr defTabSz="2151808"/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" name="Freeform 14">
                <a:extLst>
                  <a:ext uri="{FF2B5EF4-FFF2-40B4-BE49-F238E27FC236}">
                    <a16:creationId xmlns:a16="http://schemas.microsoft.com/office/drawing/2014/main" id="{3AEF1533-A04B-439A-95B5-B5C93F34197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0376" tIns="45187" rIns="90376" bIns="45187" numCol="1" anchor="t" anchorCtr="0" compatLnSpc="1">
                <a:prstTxWarp prst="textNoShape">
                  <a:avLst/>
                </a:prstTxWarp>
              </a:bodyPr>
              <a:lstStyle/>
              <a:p>
                <a:pPr defTabSz="2151808"/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" name="Freeform 15">
                <a:extLst>
                  <a:ext uri="{FF2B5EF4-FFF2-40B4-BE49-F238E27FC236}">
                    <a16:creationId xmlns:a16="http://schemas.microsoft.com/office/drawing/2014/main" id="{029C1080-B88F-4E4F-A92A-3949838C164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0376" tIns="45187" rIns="90376" bIns="45187" numCol="1" anchor="t" anchorCtr="0" compatLnSpc="1">
                <a:prstTxWarp prst="textNoShape">
                  <a:avLst/>
                </a:prstTxWarp>
              </a:bodyPr>
              <a:lstStyle/>
              <a:p>
                <a:pPr defTabSz="2151808"/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" name="Freeform 16">
                <a:extLst>
                  <a:ext uri="{FF2B5EF4-FFF2-40B4-BE49-F238E27FC236}">
                    <a16:creationId xmlns:a16="http://schemas.microsoft.com/office/drawing/2014/main" id="{76DC9ECC-C295-4CD2-8870-51537625CA2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0376" tIns="45187" rIns="90376" bIns="45187" numCol="1" anchor="t" anchorCtr="0" compatLnSpc="1">
                <a:prstTxWarp prst="textNoShape">
                  <a:avLst/>
                </a:prstTxWarp>
              </a:bodyPr>
              <a:lstStyle/>
              <a:p>
                <a:pPr defTabSz="2151808"/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" name="Freeform 17">
                <a:extLst>
                  <a:ext uri="{FF2B5EF4-FFF2-40B4-BE49-F238E27FC236}">
                    <a16:creationId xmlns:a16="http://schemas.microsoft.com/office/drawing/2014/main" id="{51CBD9CC-E67B-402E-BD7F-42D56621012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0376" tIns="45187" rIns="90376" bIns="45187" numCol="1" anchor="t" anchorCtr="0" compatLnSpc="1">
                <a:prstTxWarp prst="textNoShape">
                  <a:avLst/>
                </a:prstTxWarp>
              </a:bodyPr>
              <a:lstStyle/>
              <a:p>
                <a:pPr defTabSz="2151808"/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" name="Freeform 18">
                <a:extLst>
                  <a:ext uri="{FF2B5EF4-FFF2-40B4-BE49-F238E27FC236}">
                    <a16:creationId xmlns:a16="http://schemas.microsoft.com/office/drawing/2014/main" id="{7B8B9A61-C072-439A-A155-8BB76865D44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0376" tIns="45187" rIns="90376" bIns="45187" numCol="1" anchor="t" anchorCtr="0" compatLnSpc="1">
                <a:prstTxWarp prst="textNoShape">
                  <a:avLst/>
                </a:prstTxWarp>
              </a:bodyPr>
              <a:lstStyle/>
              <a:p>
                <a:pPr defTabSz="2151808"/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" name="Freeform 19">
                <a:extLst>
                  <a:ext uri="{FF2B5EF4-FFF2-40B4-BE49-F238E27FC236}">
                    <a16:creationId xmlns:a16="http://schemas.microsoft.com/office/drawing/2014/main" id="{0AF8AF5E-15F7-4D99-9F9E-97D352D614D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0376" tIns="45187" rIns="90376" bIns="45187" numCol="1" anchor="t" anchorCtr="0" compatLnSpc="1">
                <a:prstTxWarp prst="textNoShape">
                  <a:avLst/>
                </a:prstTxWarp>
              </a:bodyPr>
              <a:lstStyle/>
              <a:p>
                <a:pPr defTabSz="2151808"/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" name="Freeform 20">
                <a:extLst>
                  <a:ext uri="{FF2B5EF4-FFF2-40B4-BE49-F238E27FC236}">
                    <a16:creationId xmlns:a16="http://schemas.microsoft.com/office/drawing/2014/main" id="{609B449D-64E2-49C0-A643-A9416AC4178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0376" tIns="45187" rIns="90376" bIns="45187" numCol="1" anchor="t" anchorCtr="0" compatLnSpc="1">
                <a:prstTxWarp prst="textNoShape">
                  <a:avLst/>
                </a:prstTxWarp>
              </a:bodyPr>
              <a:lstStyle/>
              <a:p>
                <a:pPr defTabSz="2151808"/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3" name="Freeform 21">
                <a:extLst>
                  <a:ext uri="{FF2B5EF4-FFF2-40B4-BE49-F238E27FC236}">
                    <a16:creationId xmlns:a16="http://schemas.microsoft.com/office/drawing/2014/main" id="{4C136A88-277E-4088-950C-ED7AFF121F0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0376" tIns="45187" rIns="90376" bIns="45187" numCol="1" anchor="t" anchorCtr="0" compatLnSpc="1">
                <a:prstTxWarp prst="textNoShape">
                  <a:avLst/>
                </a:prstTxWarp>
              </a:bodyPr>
              <a:lstStyle/>
              <a:p>
                <a:pPr defTabSz="2151808"/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4" name="Freeform 22">
                <a:extLst>
                  <a:ext uri="{FF2B5EF4-FFF2-40B4-BE49-F238E27FC236}">
                    <a16:creationId xmlns:a16="http://schemas.microsoft.com/office/drawing/2014/main" id="{E5886AE3-A2A7-4ABF-B605-CC3AD96AB74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0376" tIns="45187" rIns="90376" bIns="45187" numCol="1" anchor="t" anchorCtr="0" compatLnSpc="1">
                <a:prstTxWarp prst="textNoShape">
                  <a:avLst/>
                </a:prstTxWarp>
              </a:bodyPr>
              <a:lstStyle/>
              <a:p>
                <a:pPr defTabSz="2151808"/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5" name="Freeform 23">
                <a:extLst>
                  <a:ext uri="{FF2B5EF4-FFF2-40B4-BE49-F238E27FC236}">
                    <a16:creationId xmlns:a16="http://schemas.microsoft.com/office/drawing/2014/main" id="{A3FEF1D1-47E7-4FE3-B421-E0EAE5E8B5F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0376" tIns="45187" rIns="90376" bIns="45187" numCol="1" anchor="t" anchorCtr="0" compatLnSpc="1">
                <a:prstTxWarp prst="textNoShape">
                  <a:avLst/>
                </a:prstTxWarp>
              </a:bodyPr>
              <a:lstStyle/>
              <a:p>
                <a:pPr defTabSz="2151808"/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6" name="Freeform 24">
                <a:extLst>
                  <a:ext uri="{FF2B5EF4-FFF2-40B4-BE49-F238E27FC236}">
                    <a16:creationId xmlns:a16="http://schemas.microsoft.com/office/drawing/2014/main" id="{AD519FEC-DFF9-4F8D-9441-6AEE8013CFD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0376" tIns="45187" rIns="90376" bIns="45187" numCol="1" anchor="t" anchorCtr="0" compatLnSpc="1">
                <a:prstTxWarp prst="textNoShape">
                  <a:avLst/>
                </a:prstTxWarp>
              </a:bodyPr>
              <a:lstStyle/>
              <a:p>
                <a:pPr defTabSz="2151808"/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7" name="Freeform 25">
                <a:extLst>
                  <a:ext uri="{FF2B5EF4-FFF2-40B4-BE49-F238E27FC236}">
                    <a16:creationId xmlns:a16="http://schemas.microsoft.com/office/drawing/2014/main" id="{57B2883C-5247-46CB-A623-3419C44061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376" tIns="45187" rIns="90376" bIns="45187" numCol="1" anchor="t" anchorCtr="0" compatLnSpc="1">
                <a:prstTxWarp prst="textNoShape">
                  <a:avLst/>
                </a:prstTxWarp>
              </a:bodyPr>
              <a:lstStyle/>
              <a:p>
                <a:pPr defTabSz="2151808"/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Freeform 26">
                <a:extLst>
                  <a:ext uri="{FF2B5EF4-FFF2-40B4-BE49-F238E27FC236}">
                    <a16:creationId xmlns:a16="http://schemas.microsoft.com/office/drawing/2014/main" id="{97F23E32-2544-47C6-9F2A-DCD1FC91A1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376" tIns="45187" rIns="90376" bIns="45187" numCol="1" anchor="t" anchorCtr="0" compatLnSpc="1">
                <a:prstTxWarp prst="textNoShape">
                  <a:avLst/>
                </a:prstTxWarp>
              </a:bodyPr>
              <a:lstStyle/>
              <a:p>
                <a:pPr defTabSz="2151808"/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9" name="Freeform 27">
                <a:extLst>
                  <a:ext uri="{FF2B5EF4-FFF2-40B4-BE49-F238E27FC236}">
                    <a16:creationId xmlns:a16="http://schemas.microsoft.com/office/drawing/2014/main" id="{5ED6533F-B843-4DE9-8868-18BAFBF14E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376" tIns="45187" rIns="90376" bIns="45187" numCol="1" anchor="t" anchorCtr="0" compatLnSpc="1">
                <a:prstTxWarp prst="textNoShape">
                  <a:avLst/>
                </a:prstTxWarp>
              </a:bodyPr>
              <a:lstStyle/>
              <a:p>
                <a:pPr defTabSz="2151808"/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1" name="Freeform 28">
                <a:extLst>
                  <a:ext uri="{FF2B5EF4-FFF2-40B4-BE49-F238E27FC236}">
                    <a16:creationId xmlns:a16="http://schemas.microsoft.com/office/drawing/2014/main" id="{782ADBF2-E3C3-4327-AC2E-321331C8BC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376" tIns="45187" rIns="90376" bIns="45187" numCol="1" anchor="t" anchorCtr="0" compatLnSpc="1">
                <a:prstTxWarp prst="textNoShape">
                  <a:avLst/>
                </a:prstTxWarp>
              </a:bodyPr>
              <a:lstStyle/>
              <a:p>
                <a:pPr defTabSz="2151808"/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3" name="Freeform 29">
                <a:extLst>
                  <a:ext uri="{FF2B5EF4-FFF2-40B4-BE49-F238E27FC236}">
                    <a16:creationId xmlns:a16="http://schemas.microsoft.com/office/drawing/2014/main" id="{91271704-A917-457E-B5E3-E244161E38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376" tIns="45187" rIns="90376" bIns="45187" numCol="1" anchor="t" anchorCtr="0" compatLnSpc="1">
                <a:prstTxWarp prst="textNoShape">
                  <a:avLst/>
                </a:prstTxWarp>
              </a:bodyPr>
              <a:lstStyle/>
              <a:p>
                <a:pPr defTabSz="2151808"/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6" name="Freeform 30">
                <a:extLst>
                  <a:ext uri="{FF2B5EF4-FFF2-40B4-BE49-F238E27FC236}">
                    <a16:creationId xmlns:a16="http://schemas.microsoft.com/office/drawing/2014/main" id="{81B358AB-8B1D-43B0-A982-FD290D8079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376" tIns="45187" rIns="90376" bIns="45187" numCol="1" anchor="t" anchorCtr="0" compatLnSpc="1">
                <a:prstTxWarp prst="textNoShape">
                  <a:avLst/>
                </a:prstTxWarp>
              </a:bodyPr>
              <a:lstStyle/>
              <a:p>
                <a:pPr defTabSz="2151808"/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7" name="Freeform 31">
                <a:extLst>
                  <a:ext uri="{FF2B5EF4-FFF2-40B4-BE49-F238E27FC236}">
                    <a16:creationId xmlns:a16="http://schemas.microsoft.com/office/drawing/2014/main" id="{2053F368-2B85-4CCB-B074-83EA3652B1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376" tIns="45187" rIns="90376" bIns="45187" numCol="1" anchor="t" anchorCtr="0" compatLnSpc="1">
                <a:prstTxWarp prst="textNoShape">
                  <a:avLst/>
                </a:prstTxWarp>
              </a:bodyPr>
              <a:lstStyle/>
              <a:p>
                <a:pPr defTabSz="2151808"/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8" name="Freeform 32">
                <a:extLst>
                  <a:ext uri="{FF2B5EF4-FFF2-40B4-BE49-F238E27FC236}">
                    <a16:creationId xmlns:a16="http://schemas.microsoft.com/office/drawing/2014/main" id="{F694E4FA-91CA-4274-8300-17255210DB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376" tIns="45187" rIns="90376" bIns="45187" numCol="1" anchor="t" anchorCtr="0" compatLnSpc="1">
                <a:prstTxWarp prst="textNoShape">
                  <a:avLst/>
                </a:prstTxWarp>
              </a:bodyPr>
              <a:lstStyle/>
              <a:p>
                <a:pPr defTabSz="2151808"/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0" name="Freeform 33">
                <a:extLst>
                  <a:ext uri="{FF2B5EF4-FFF2-40B4-BE49-F238E27FC236}">
                    <a16:creationId xmlns:a16="http://schemas.microsoft.com/office/drawing/2014/main" id="{A11AAC21-EED3-4155-A49E-546205CDD2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376" tIns="45187" rIns="90376" bIns="45187" numCol="1" anchor="t" anchorCtr="0" compatLnSpc="1">
                <a:prstTxWarp prst="textNoShape">
                  <a:avLst/>
                </a:prstTxWarp>
              </a:bodyPr>
              <a:lstStyle/>
              <a:p>
                <a:pPr defTabSz="2151808"/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1" name="Freeform 34">
                <a:extLst>
                  <a:ext uri="{FF2B5EF4-FFF2-40B4-BE49-F238E27FC236}">
                    <a16:creationId xmlns:a16="http://schemas.microsoft.com/office/drawing/2014/main" id="{0BD10DCF-C74A-4747-83EE-370C25187E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376" tIns="45187" rIns="90376" bIns="45187" numCol="1" anchor="t" anchorCtr="0" compatLnSpc="1">
                <a:prstTxWarp prst="textNoShape">
                  <a:avLst/>
                </a:prstTxWarp>
              </a:bodyPr>
              <a:lstStyle/>
              <a:p>
                <a:pPr defTabSz="2151808"/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" name="Freeform 35">
                <a:extLst>
                  <a:ext uri="{FF2B5EF4-FFF2-40B4-BE49-F238E27FC236}">
                    <a16:creationId xmlns:a16="http://schemas.microsoft.com/office/drawing/2014/main" id="{805F6081-38EE-408B-9F75-06DA2D5971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376" tIns="45187" rIns="90376" bIns="45187" numCol="1" anchor="t" anchorCtr="0" compatLnSpc="1">
                <a:prstTxWarp prst="textNoShape">
                  <a:avLst/>
                </a:prstTxWarp>
              </a:bodyPr>
              <a:lstStyle/>
              <a:p>
                <a:pPr defTabSz="2151808"/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3" name="Freeform 36">
                <a:extLst>
                  <a:ext uri="{FF2B5EF4-FFF2-40B4-BE49-F238E27FC236}">
                    <a16:creationId xmlns:a16="http://schemas.microsoft.com/office/drawing/2014/main" id="{9B84DB4A-C3B4-4758-BC73-3ACBB69A0F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376" tIns="45187" rIns="90376" bIns="45187" numCol="1" anchor="t" anchorCtr="0" compatLnSpc="1">
                <a:prstTxWarp prst="textNoShape">
                  <a:avLst/>
                </a:prstTxWarp>
              </a:bodyPr>
              <a:lstStyle/>
              <a:p>
                <a:pPr defTabSz="2151808"/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E0208181-BEB6-4F0D-BE00-17CC35DEA8BC}"/>
                  </a:ext>
                </a:extLst>
              </p:cNvPr>
              <p:cNvSpPr/>
              <p:nvPr/>
            </p:nvSpPr>
            <p:spPr>
              <a:xfrm>
                <a:off x="558389" y="2216793"/>
                <a:ext cx="23454885" cy="3953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51808"/>
                <a:r>
                  <a:rPr lang="vi-VN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</a:t>
                </a:r>
                <a:r>
                  <a:rPr lang="vi-VN" sz="4400" b="1" smtClean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Miền nghiệm của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bpt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𝟑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𝒚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𝟔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≥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𝟎</m:t>
                            </m:r>
                          </m:e>
                          <m:e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)+</m:t>
                            </m:r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4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vi-VN" sz="44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𝒚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≤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𝟒</m:t>
                            </m:r>
                          </m:e>
                          <m:e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≥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𝟎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không chứa điểm nào sau đây?</a:t>
                </a:r>
                <a:endParaRPr lang="en-SG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defTabSz="2151808">
                  <a:tabLst>
                    <a:tab pos="2835058" algn="l"/>
                    <a:tab pos="5671683" algn="l"/>
                    <a:tab pos="8506738" algn="l"/>
                  </a:tabLst>
                </a:pP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A.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/>
                      </a:rPr>
                      <m:t>𝑨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/>
                      </a:rPr>
                      <m:t>𝟐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/>
                      </a:rPr>
                      <m:t>;−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/>
                      </a:rPr>
                      <m:t>𝟐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  </a:t>
                </a:r>
                <a:r>
                  <a:rPr lang="en-SG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/>
                      </a:rPr>
                      <m:t>𝑩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/>
                      </a:rPr>
                      <m:t>𝟏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/>
                      </a:rPr>
                      <m:t>;−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/>
                      </a:rPr>
                      <m:t>𝟏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C.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/>
                      </a:rPr>
                      <m:t>𝑪</m:t>
                    </m:r>
                    <m:d>
                      <m:dPr>
                        <m:ctrlP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𝟎</m:t>
                        </m:r>
                      </m:e>
                    </m:d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</a:t>
                </a:r>
                <a:r>
                  <a:rPr lang="en-SG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14:m>
                  <m:oMath xmlns:m="http://schemas.openxmlformats.org/officeDocument/2006/math">
                    <m:r>
                      <a:rPr lang="en-US" sz="4400" b="1">
                        <a:solidFill>
                          <a:prstClr val="black"/>
                        </a:solidFill>
                        <a:latin typeface="Cambria Math"/>
                      </a:rPr>
                      <m:t>  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/>
                      </a:rPr>
                      <m:t>𝑫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/>
                      </a:rPr>
                      <m:t>𝟐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/>
                      </a:rPr>
                      <m:t>;−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/>
                      </a:rPr>
                      <m:t>𝟑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E0208181-BEB6-4F0D-BE00-17CC35DEA8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389" y="2216793"/>
                <a:ext cx="23454885" cy="3953775"/>
              </a:xfrm>
              <a:prstGeom prst="rect">
                <a:avLst/>
              </a:prstGeom>
              <a:blipFill>
                <a:blip r:embed="rId3"/>
                <a:stretch>
                  <a:fillRect l="-1066" r="-780" b="-6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Oval 59">
            <a:extLst>
              <a:ext uri="{FF2B5EF4-FFF2-40B4-BE49-F238E27FC236}">
                <a16:creationId xmlns:a16="http://schemas.microsoft.com/office/drawing/2014/main" id="{33F4E1CE-D02A-4D32-853C-F4224EE0E6F8}"/>
              </a:ext>
            </a:extLst>
          </p:cNvPr>
          <p:cNvSpPr/>
          <p:nvPr/>
        </p:nvSpPr>
        <p:spPr>
          <a:xfrm>
            <a:off x="8761135" y="5391548"/>
            <a:ext cx="966392" cy="9337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51808"/>
            <a:endParaRPr lang="en-US" sz="4400" b="1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123E00A0-DD0C-4455-ABF3-79EC303E90A5}"/>
                  </a:ext>
                </a:extLst>
              </p:cNvPr>
              <p:cNvSpPr/>
              <p:nvPr/>
            </p:nvSpPr>
            <p:spPr>
              <a:xfrm>
                <a:off x="315515" y="7724537"/>
                <a:ext cx="22807655" cy="61154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77777" indent="-677777" defTabSz="2151808">
                  <a:buFont typeface="Wingdings" panose="05000000000000000000" pitchFamily="2" charset="2"/>
                  <a:buChar char="Ø"/>
                </a:pP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Thay tọa độ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/>
                      </a:rPr>
                      <m:t>𝑨</m:t>
                    </m:r>
                    <m:d>
                      <m:dPr>
                        <m:ctrlP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;−</m:t>
                        </m:r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vào 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≥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≤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e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≥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miền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C, D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cũng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miền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677777" indent="-677777" defTabSz="2151808">
                  <a:buFont typeface="Wingdings" panose="05000000000000000000" pitchFamily="2" charset="2"/>
                  <a:buChar char="Ø"/>
                </a:pP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Thay tọa độ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;−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≥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≤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e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≥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i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miền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B.</a:t>
                </a:r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123E00A0-DD0C-4455-ABF3-79EC303E9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515" y="7724537"/>
                <a:ext cx="22807655" cy="6115457"/>
              </a:xfrm>
              <a:prstGeom prst="rect">
                <a:avLst/>
              </a:prstGeom>
              <a:blipFill>
                <a:blip r:embed="rId4"/>
                <a:stretch>
                  <a:fillRect l="-989" b="-38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914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44"/>
          <p:cNvGrpSpPr/>
          <p:nvPr/>
        </p:nvGrpSpPr>
        <p:grpSpPr>
          <a:xfrm>
            <a:off x="608" y="4475747"/>
            <a:ext cx="23885042" cy="8728234"/>
            <a:chOff x="1076414" y="3017241"/>
            <a:chExt cx="21897886" cy="5773608"/>
          </a:xfrm>
        </p:grpSpPr>
        <p:sp>
          <p:nvSpPr>
            <p:cNvPr id="9" name="Rounded Rectangle 8"/>
            <p:cNvSpPr/>
            <p:nvPr/>
          </p:nvSpPr>
          <p:spPr>
            <a:xfrm>
              <a:off x="1312551" y="3491346"/>
              <a:ext cx="21661749" cy="5299503"/>
            </a:xfrm>
            <a:prstGeom prst="roundRect">
              <a:avLst>
                <a:gd name="adj" fmla="val 302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581" tIns="17791" rIns="35581" bIns="17791" rtlCol="0" anchor="ctr"/>
            <a:lstStyle/>
            <a:p>
              <a:pPr algn="ctr" defTabSz="2151808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0" name="Group 65"/>
            <p:cNvGrpSpPr/>
            <p:nvPr/>
          </p:nvGrpSpPr>
          <p:grpSpPr>
            <a:xfrm>
              <a:off x="1076414" y="3017241"/>
              <a:ext cx="16853841" cy="1352893"/>
              <a:chOff x="166396" y="8623040"/>
              <a:chExt cx="16853841" cy="1352893"/>
            </a:xfrm>
          </p:grpSpPr>
          <p:sp>
            <p:nvSpPr>
              <p:cNvPr id="11" name="Freeform 20"/>
              <p:cNvSpPr>
                <a:spLocks/>
              </p:cNvSpPr>
              <p:nvPr/>
            </p:nvSpPr>
            <p:spPr bwMode="auto">
              <a:xfrm>
                <a:off x="6449919" y="8623040"/>
                <a:ext cx="10570318" cy="135289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376" tIns="45187" rIns="90376" bIns="45187" numCol="1" anchor="t" anchorCtr="0" compatLnSpc="1">
                <a:prstTxWarp prst="textNoShape">
                  <a:avLst/>
                </a:prstTxWarp>
              </a:bodyPr>
              <a:lstStyle/>
              <a:p>
                <a:pPr defTabSz="2151808"/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166396" y="8780572"/>
                <a:ext cx="702538" cy="572234"/>
                <a:chOff x="-145995" y="8633545"/>
                <a:chExt cx="787401" cy="641358"/>
              </a:xfrm>
            </p:grpSpPr>
            <p:sp>
              <p:nvSpPr>
                <p:cNvPr id="14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6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7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1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13"/>
                  <a:ext cx="787400" cy="573090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2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3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5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34" name="Freeform 20">
            <a:extLst>
              <a:ext uri="{FF2B5EF4-FFF2-40B4-BE49-F238E27FC236}">
                <a16:creationId xmlns:a16="http://schemas.microsoft.com/office/drawing/2014/main" id="{8D2AC46A-C989-4EF0-B49C-64A8AC75C6B2}"/>
              </a:ext>
            </a:extLst>
          </p:cNvPr>
          <p:cNvSpPr>
            <a:spLocks/>
          </p:cNvSpPr>
          <p:nvPr/>
        </p:nvSpPr>
        <p:spPr bwMode="auto">
          <a:xfrm>
            <a:off x="450800" y="8005194"/>
            <a:ext cx="11529537" cy="478990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376" tIns="45187" rIns="90376" bIns="45187" numCol="1" anchor="t" anchorCtr="0" compatLnSpc="1">
            <a:prstTxWarp prst="textNoShape">
              <a:avLst/>
            </a:prstTxWarp>
          </a:bodyPr>
          <a:lstStyle/>
          <a:p>
            <a:pPr defTabSz="2151808"/>
            <a:endParaRPr lang="en-US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BD8AF20-7804-4DE9-A9CA-D167F55142A8}"/>
              </a:ext>
            </a:extLst>
          </p:cNvPr>
          <p:cNvSpPr txBox="1"/>
          <p:nvPr/>
        </p:nvSpPr>
        <p:spPr>
          <a:xfrm>
            <a:off x="745271" y="8474819"/>
            <a:ext cx="1110251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151808">
              <a:spcBef>
                <a:spcPts val="1186"/>
              </a:spcBef>
              <a:spcAft>
                <a:spcPts val="1186"/>
              </a:spcAft>
            </a:pPr>
            <a:r>
              <a:rPr lang="vi-VN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 GTLN, GTNN của biểu</a:t>
            </a:r>
            <a:r>
              <a: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thức </a:t>
            </a:r>
            <a:r>
              <a:rPr lang="vi-VN" sz="4400" b="1" i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F(x,y)</a:t>
            </a:r>
            <a:r>
              <a:rPr lang="en-US" sz="4400" b="1" i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i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</a:t>
            </a:r>
            <a:r>
              <a:rPr lang="en-US" sz="4400" b="1" i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i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ax</a:t>
            </a:r>
            <a:r>
              <a:rPr lang="en-US" sz="4400" b="1" i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i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</a:t>
            </a:r>
            <a:r>
              <a:rPr lang="en-US" sz="4400" b="1" i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i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by, </a:t>
            </a:r>
            <a:r>
              <a:rPr lang="vi-VN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vi-VN" sz="4400" b="1" i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vi-VN" sz="4400" b="1" i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</a:t>
            </a:r>
            <a:r>
              <a:rPr lang="en-US" sz="4400" b="1" i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r>
              <a:rPr lang="vi-VN" sz="4400" b="1" i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</a:t>
            </a:r>
            <a:r>
              <a:rPr lang="en-US" sz="4400" b="1" i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vi-VN" sz="4400" b="1" i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thuộc</a:t>
            </a:r>
            <a:r>
              <a: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miền</a:t>
            </a:r>
            <a:r>
              <a: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nghiệm </a:t>
            </a:r>
            <a:r>
              <a:rPr lang="en-US" sz="44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</a:t>
            </a:r>
            <a:r>
              <a: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BPT b</a:t>
            </a:r>
            <a:r>
              <a: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ậ</a:t>
            </a:r>
            <a:r>
              <a:rPr lang="vi-VN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 nhất 2 ẩn</a:t>
            </a:r>
            <a:r>
              <a:rPr lang="vi-VN" sz="4400" b="1" i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36" name="Freeform 20">
            <a:extLst>
              <a:ext uri="{FF2B5EF4-FFF2-40B4-BE49-F238E27FC236}">
                <a16:creationId xmlns:a16="http://schemas.microsoft.com/office/drawing/2014/main" id="{FD83389D-D074-49C2-A301-24D0931D75B3}"/>
              </a:ext>
            </a:extLst>
          </p:cNvPr>
          <p:cNvSpPr>
            <a:spLocks/>
          </p:cNvSpPr>
          <p:nvPr/>
        </p:nvSpPr>
        <p:spPr bwMode="auto">
          <a:xfrm>
            <a:off x="13342739" y="8005191"/>
            <a:ext cx="10167134" cy="47899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376" tIns="45187" rIns="90376" bIns="45187" numCol="1" anchor="t" anchorCtr="0" compatLnSpc="1">
            <a:prstTxWarp prst="textNoShape">
              <a:avLst/>
            </a:prstTxWarp>
          </a:bodyPr>
          <a:lstStyle/>
          <a:p>
            <a:pPr defTabSz="2151808"/>
            <a:endParaRPr lang="en-US" sz="4400" b="1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3141AB1-7F26-4370-AB7C-2100549C2698}"/>
              </a:ext>
            </a:extLst>
          </p:cNvPr>
          <p:cNvSpPr txBox="1"/>
          <p:nvPr/>
        </p:nvSpPr>
        <p:spPr>
          <a:xfrm>
            <a:off x="14177629" y="8646596"/>
            <a:ext cx="85403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151808"/>
            <a:r>
              <a:rPr lang="vi-VN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toán </a:t>
            </a:r>
            <a:r>
              <a:rPr lang="en-US" sz="44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kinh</a:t>
            </a:r>
            <a:r>
              <a: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tối ưu</a:t>
            </a:r>
            <a:r>
              <a: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defTabSz="2151808"/>
            <a:r>
              <a:rPr lang="en-US" sz="4400" b="1" i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(Chi </a:t>
            </a:r>
            <a:r>
              <a:rPr lang="en-US" sz="4400" b="1" i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phí</a:t>
            </a:r>
            <a:r>
              <a:rPr lang="en-US" sz="4400" b="1" i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thấp</a:t>
            </a:r>
            <a:r>
              <a:rPr lang="en-US" sz="4400" b="1" i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sz="4400" b="1" i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  <a:r>
              <a:rPr lang="en-US" sz="4400" b="1" i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Lãi</a:t>
            </a:r>
            <a:r>
              <a:rPr lang="en-US" sz="4400" b="1" i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suất</a:t>
            </a:r>
            <a:r>
              <a:rPr lang="en-US" sz="4400" b="1" i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cao</a:t>
            </a:r>
            <a:r>
              <a:rPr lang="en-US" sz="4400" b="1" i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sz="4400" b="1" i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;….)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FD4EE53-DAE5-428D-930C-1ADAA55CC248}"/>
              </a:ext>
            </a:extLst>
          </p:cNvPr>
          <p:cNvCxnSpPr>
            <a:cxnSpLocks/>
          </p:cNvCxnSpPr>
          <p:nvPr/>
        </p:nvCxnSpPr>
        <p:spPr>
          <a:xfrm flipH="1">
            <a:off x="5076849" y="6491686"/>
            <a:ext cx="5661903" cy="1513506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FA89AF0-50C2-4D6E-A6F6-3374276982BF}"/>
              </a:ext>
            </a:extLst>
          </p:cNvPr>
          <p:cNvCxnSpPr>
            <a:cxnSpLocks/>
          </p:cNvCxnSpPr>
          <p:nvPr/>
        </p:nvCxnSpPr>
        <p:spPr>
          <a:xfrm>
            <a:off x="13342739" y="6420608"/>
            <a:ext cx="5896935" cy="1545467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7003264C-EEDB-444E-9D4B-CFE564A3FEBB}"/>
              </a:ext>
            </a:extLst>
          </p:cNvPr>
          <p:cNvSpPr txBox="1"/>
          <p:nvPr/>
        </p:nvSpPr>
        <p:spPr>
          <a:xfrm>
            <a:off x="6829622" y="4462825"/>
            <a:ext cx="112353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151808"/>
            <a:r>
              <a:rPr lang="vi-VN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 dụng của</a:t>
            </a:r>
            <a:endParaRPr lang="en-US" sz="4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2151808"/>
            <a:r>
              <a:rPr lang="vi-VN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hệ BPT bậc nhất hai ẩn</a:t>
            </a:r>
            <a:endParaRPr lang="en-US" sz="4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4" name="Group 4"/>
          <p:cNvGrpSpPr/>
          <p:nvPr/>
        </p:nvGrpSpPr>
        <p:grpSpPr>
          <a:xfrm>
            <a:off x="383755" y="2053374"/>
            <a:ext cx="21555145" cy="871128"/>
            <a:chOff x="-306200" y="1872940"/>
            <a:chExt cx="18582988" cy="805006"/>
          </a:xfrm>
        </p:grpSpPr>
        <p:sp>
          <p:nvSpPr>
            <p:cNvPr id="45" name="Rounded Rectangle 44"/>
            <p:cNvSpPr/>
            <p:nvPr/>
          </p:nvSpPr>
          <p:spPr>
            <a:xfrm>
              <a:off x="-306200" y="1906446"/>
              <a:ext cx="1617915" cy="771500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51808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-125281" y="1913524"/>
              <a:ext cx="2000360" cy="711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151808"/>
              <a:r>
                <a: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III.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466166" y="1872940"/>
              <a:ext cx="16810622" cy="711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151808"/>
              <a:r>
                <a:rPr lang="en-US" sz="4400" b="1" dirty="0">
                  <a:solidFill>
                    <a:schemeClr val="tx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HỆ BẤT PHƯƠNG TRÌNH BẬC NHẤT HAI ẨN</a:t>
              </a:r>
            </a:p>
          </p:txBody>
        </p:sp>
      </p:grpSp>
      <p:grpSp>
        <p:nvGrpSpPr>
          <p:cNvPr id="48" name="Group 4"/>
          <p:cNvGrpSpPr/>
          <p:nvPr/>
        </p:nvGrpSpPr>
        <p:grpSpPr>
          <a:xfrm>
            <a:off x="369851" y="3259378"/>
            <a:ext cx="22935636" cy="871128"/>
            <a:chOff x="-306200" y="1872940"/>
            <a:chExt cx="19773128" cy="805006"/>
          </a:xfrm>
        </p:grpSpPr>
        <p:sp>
          <p:nvSpPr>
            <p:cNvPr id="49" name="Rounded Rectangle 48"/>
            <p:cNvSpPr/>
            <p:nvPr/>
          </p:nvSpPr>
          <p:spPr>
            <a:xfrm>
              <a:off x="-306200" y="1906446"/>
              <a:ext cx="1617915" cy="771500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51808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-125281" y="1913524"/>
              <a:ext cx="2000360" cy="711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151808"/>
              <a:r>
                <a: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IV.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466166" y="1872940"/>
              <a:ext cx="18000762" cy="711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151808"/>
              <a:r>
                <a:rPr lang="en-US" sz="4400" b="1" dirty="0">
                  <a:solidFill>
                    <a:schemeClr val="tx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ỨNG DỤNG CỦA HỆ BẤT PHƯƠNG TRÌNH BẬC NHẤT  HAI ẨN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359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  <p:bldP spid="36" grpId="0" animBg="1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49F4DB7-7760-4C29-87C2-05DCE2AE5CE7}"/>
              </a:ext>
            </a:extLst>
          </p:cNvPr>
          <p:cNvGrpSpPr/>
          <p:nvPr/>
        </p:nvGrpSpPr>
        <p:grpSpPr>
          <a:xfrm>
            <a:off x="34201" y="3300317"/>
            <a:ext cx="23699603" cy="1692712"/>
            <a:chOff x="455490" y="4570088"/>
            <a:chExt cx="23402600" cy="1712642"/>
          </a:xfrm>
        </p:grpSpPr>
        <p:sp>
          <p:nvSpPr>
            <p:cNvPr id="3" name="Freeform 20">
              <a:extLst>
                <a:ext uri="{FF2B5EF4-FFF2-40B4-BE49-F238E27FC236}">
                  <a16:creationId xmlns:a16="http://schemas.microsoft.com/office/drawing/2014/main" id="{8D2AC46A-C989-4EF0-B49C-64A8AC75C6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490" y="4570088"/>
              <a:ext cx="23402600" cy="1712642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0376" tIns="45187" rIns="90376" bIns="45187" numCol="1" anchor="t" anchorCtr="0" compatLnSpc="1">
              <a:prstTxWarp prst="textNoShape">
                <a:avLst/>
              </a:prstTxWarp>
            </a:bodyPr>
            <a:lstStyle/>
            <a:p>
              <a:pPr defTabSz="2151808"/>
              <a:endParaRPr lang="en-US" sz="44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BD8AF20-7804-4DE9-A9CA-D167F55142A8}"/>
                </a:ext>
              </a:extLst>
            </p:cNvPr>
            <p:cNvSpPr txBox="1"/>
            <p:nvPr/>
          </p:nvSpPr>
          <p:spPr>
            <a:xfrm>
              <a:off x="895579" y="4624848"/>
              <a:ext cx="22754526" cy="1463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151808"/>
              <a:r>
                <a:rPr lang="en-US" sz="4400" b="1" u="sng" dirty="0" err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Dạng</a:t>
              </a:r>
              <a:r>
                <a:rPr lang="en-US" sz="4400" b="1" u="sng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vi-VN" sz="4400" b="1" u="sng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  <a:r>
                <a:rPr lang="en-US" sz="4400" b="1" u="sng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 </a:t>
              </a:r>
              <a:r>
                <a:rPr lang="vi-VN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Tìm GTLN, GTNN của biểu thức </a:t>
              </a:r>
              <a:r>
                <a:rPr lang="vi-VN" sz="4400" b="1" i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F(x,y)=ax+by, </a:t>
              </a:r>
              <a:r>
                <a:rPr lang="vi-VN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với</a:t>
              </a:r>
              <a:r>
                <a:rPr lang="vi-VN" sz="4400" b="1" i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i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</a:t>
              </a:r>
              <a:r>
                <a:rPr lang="vi-VN" sz="4400" b="1" i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</a:t>
              </a:r>
              <a:r>
                <a:rPr lang="en-US" sz="4400" b="1" i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;</a:t>
              </a:r>
              <a:r>
                <a:rPr lang="vi-VN" sz="4400" b="1" i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y</a:t>
              </a:r>
              <a:r>
                <a:rPr lang="en-US" sz="4400" b="1" i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)</a:t>
              </a:r>
              <a:r>
                <a:rPr lang="vi-VN" sz="4400" b="1" i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thuộc</a:t>
              </a:r>
              <a:r>
                <a: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miền</a:t>
              </a:r>
              <a:r>
                <a: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nghiệm</a:t>
              </a:r>
              <a:r>
                <a:rPr lang="vi-VN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vi-VN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hệ BPT bâc nhất 2 ẩn</a:t>
              </a:r>
              <a:r>
                <a:rPr lang="vi-VN" sz="4400" b="1" i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lang="en-US" sz="4400" b="1" i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846AE77-73E0-4510-99B1-7F9C80FA141E}"/>
              </a:ext>
            </a:extLst>
          </p:cNvPr>
          <p:cNvGrpSpPr/>
          <p:nvPr/>
        </p:nvGrpSpPr>
        <p:grpSpPr>
          <a:xfrm>
            <a:off x="34201" y="5725903"/>
            <a:ext cx="23699603" cy="7822889"/>
            <a:chOff x="167458" y="5360786"/>
            <a:chExt cx="23978663" cy="6977081"/>
          </a:xfrm>
        </p:grpSpPr>
        <p:sp>
          <p:nvSpPr>
            <p:cNvPr id="6" name="Rounded Rectangle 52">
              <a:extLst>
                <a:ext uri="{FF2B5EF4-FFF2-40B4-BE49-F238E27FC236}">
                  <a16:creationId xmlns:a16="http://schemas.microsoft.com/office/drawing/2014/main" id="{D11F8749-1D53-442E-B7BF-818C503E3742}"/>
                </a:ext>
              </a:extLst>
            </p:cNvPr>
            <p:cNvSpPr/>
            <p:nvPr/>
          </p:nvSpPr>
          <p:spPr>
            <a:xfrm>
              <a:off x="169325" y="5575182"/>
              <a:ext cx="23976796" cy="676268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51808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" name="Group 60">
              <a:extLst>
                <a:ext uri="{FF2B5EF4-FFF2-40B4-BE49-F238E27FC236}">
                  <a16:creationId xmlns:a16="http://schemas.microsoft.com/office/drawing/2014/main" id="{91BF3083-4EFE-4EF2-8F87-44A40AC3585D}"/>
                </a:ext>
              </a:extLst>
            </p:cNvPr>
            <p:cNvGrpSpPr/>
            <p:nvPr/>
          </p:nvGrpSpPr>
          <p:grpSpPr>
            <a:xfrm>
              <a:off x="167458" y="5360786"/>
              <a:ext cx="6366930" cy="993952"/>
              <a:chOff x="1224541" y="6322795"/>
              <a:chExt cx="5793668" cy="1181178"/>
            </a:xfrm>
          </p:grpSpPr>
          <p:sp>
            <p:nvSpPr>
              <p:cNvPr id="8" name="Freeform 20">
                <a:extLst>
                  <a:ext uri="{FF2B5EF4-FFF2-40B4-BE49-F238E27FC236}">
                    <a16:creationId xmlns:a16="http://schemas.microsoft.com/office/drawing/2014/main" id="{49B9D754-E77A-4F8E-B6B1-9EF30D2428E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508027" y="4611020"/>
                <a:ext cx="1181178" cy="4604727"/>
              </a:xfrm>
              <a:prstGeom prst="round1Rect">
                <a:avLst/>
              </a:prstGeom>
              <a:solidFill>
                <a:schemeClr val="bg1"/>
              </a:solidFill>
              <a:ln w="28575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0376" tIns="45187" rIns="90376" bIns="45187" numCol="1" anchor="t" anchorCtr="0" compatLnSpc="1">
                <a:prstTxWarp prst="textNoShape">
                  <a:avLst/>
                </a:prstTxWarp>
              </a:bodyPr>
              <a:lstStyle/>
              <a:p>
                <a:pPr defTabSz="2151808"/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C95F4D2-FC74-42EC-9E78-2BB77BCA9E21}"/>
                  </a:ext>
                </a:extLst>
              </p:cNvPr>
              <p:cNvSpPr txBox="1"/>
              <p:nvPr/>
            </p:nvSpPr>
            <p:spPr>
              <a:xfrm>
                <a:off x="2157632" y="6381875"/>
                <a:ext cx="4860577" cy="81551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2151808"/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 bước giải 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Round Diagonal Corner Rectangle 58">
                <a:extLst>
                  <a:ext uri="{FF2B5EF4-FFF2-40B4-BE49-F238E27FC236}">
                    <a16:creationId xmlns:a16="http://schemas.microsoft.com/office/drawing/2014/main" id="{752406D1-E6CA-48FB-876B-9B5762468A17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28575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51808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" name="Freeform 15">
                <a:extLst>
                  <a:ext uri="{FF2B5EF4-FFF2-40B4-BE49-F238E27FC236}">
                    <a16:creationId xmlns:a16="http://schemas.microsoft.com/office/drawing/2014/main" id="{225CE88D-ABB8-40C3-828B-30ACE3A5BAC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bg1"/>
                </a:solidFill>
              </a:ln>
            </p:spPr>
            <p:txBody>
              <a:bodyPr vert="horz" wrap="square" lIns="90376" tIns="45187" rIns="90376" bIns="45187" numCol="1" anchor="t" anchorCtr="0" compatLnSpc="1">
                <a:prstTxWarp prst="textNoShape">
                  <a:avLst/>
                </a:prstTxWarp>
              </a:bodyPr>
              <a:lstStyle/>
              <a:p>
                <a:pPr defTabSz="2151808"/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923838B-511B-4B6E-B7E1-84A08B6A6389}"/>
              </a:ext>
            </a:extLst>
          </p:cNvPr>
          <p:cNvSpPr txBox="1"/>
          <p:nvPr/>
        </p:nvSpPr>
        <p:spPr>
          <a:xfrm>
            <a:off x="675736" y="7208788"/>
            <a:ext cx="239728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77777" indent="-677777" defTabSz="2151808">
              <a:buFont typeface="Wingdings" panose="05000000000000000000" pitchFamily="2" charset="2"/>
              <a:buChar char="Ø"/>
            </a:pPr>
            <a:r>
              <a:rPr lang="en-US" sz="44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Bước</a:t>
            </a:r>
            <a:r>
              <a:rPr lang="en-US" sz="44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sz="44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vi-VN" sz="44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 định miền nghiệm của hệ BPT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(Thường là 1 miền đa giác).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BDC3EC-9BFE-4A69-9B3F-C96300C6A37C}"/>
              </a:ext>
            </a:extLst>
          </p:cNvPr>
          <p:cNvSpPr txBox="1"/>
          <p:nvPr/>
        </p:nvSpPr>
        <p:spPr>
          <a:xfrm>
            <a:off x="523743" y="8655461"/>
            <a:ext cx="227934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77777" indent="-677777" defTabSz="2151808">
              <a:buFont typeface="Wingdings" panose="05000000000000000000" pitchFamily="2" charset="2"/>
              <a:buChar char="Ø"/>
            </a:pPr>
            <a:r>
              <a:rPr lang="en-US" sz="44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Bước</a:t>
            </a:r>
            <a:r>
              <a:rPr lang="en-US" sz="44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44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vi-VN" sz="44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 định tọa độ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(x; y)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đỉnh của miền đa giác trên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T</a:t>
            </a:r>
            <a:r>
              <a:rPr lang="vi-VN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ính giá trị của 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</a:t>
            </a:r>
            <a:r>
              <a:rPr lang="vi-VN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tại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 đỉnh đó.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D7840B-1129-49A1-B2C3-316B7658CF00}"/>
              </a:ext>
            </a:extLst>
          </p:cNvPr>
          <p:cNvSpPr txBox="1"/>
          <p:nvPr/>
        </p:nvSpPr>
        <p:spPr>
          <a:xfrm>
            <a:off x="521970" y="10539985"/>
            <a:ext cx="2077365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77777" indent="-677777" defTabSz="2151808">
              <a:buFont typeface="Wingdings" panose="05000000000000000000" pitchFamily="2" charset="2"/>
              <a:buChar char="Ø"/>
            </a:pPr>
            <a:r>
              <a:rPr lang="en-US" sz="44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Bước</a:t>
            </a:r>
            <a:r>
              <a:rPr lang="en-US" sz="44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44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vi-VN" sz="44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 luận:</a:t>
            </a:r>
          </a:p>
          <a:p>
            <a:pPr marL="1753682" lvl="1" indent="-677777" defTabSz="2151808">
              <a:buFont typeface="Arial" panose="020B0604020202020204" pitchFamily="34" charset="0"/>
              <a:buChar char="•"/>
            </a:pPr>
            <a:r>
              <a:rPr lang="vi-VN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GTLN của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 </a:t>
            </a:r>
            <a:r>
              <a:rPr lang="en-US" sz="4400" b="1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 số lớn nhất trong các giá trị tìm được. </a:t>
            </a:r>
          </a:p>
          <a:p>
            <a:pPr marL="1753682" lvl="1" indent="-677777" defTabSz="2151808">
              <a:buFont typeface="Arial" panose="020B0604020202020204" pitchFamily="34" charset="0"/>
              <a:buChar char="•"/>
            </a:pPr>
            <a:r>
              <a:rPr lang="vi-VN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GTNN của </a:t>
            </a:r>
            <a:r>
              <a:rPr lang="vi-VN" sz="4400" b="1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</a:t>
            </a:r>
            <a:r>
              <a:rPr lang="en-US" sz="4400" b="1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 số nhỏ nhất trong các giá trị tìm được. </a:t>
            </a:r>
          </a:p>
        </p:txBody>
      </p:sp>
      <p:grpSp>
        <p:nvGrpSpPr>
          <p:cNvPr id="19" name="Group 4"/>
          <p:cNvGrpSpPr/>
          <p:nvPr/>
        </p:nvGrpSpPr>
        <p:grpSpPr>
          <a:xfrm>
            <a:off x="249917" y="2123358"/>
            <a:ext cx="22935636" cy="871128"/>
            <a:chOff x="-306200" y="1872940"/>
            <a:chExt cx="19773128" cy="805006"/>
          </a:xfrm>
        </p:grpSpPr>
        <p:sp>
          <p:nvSpPr>
            <p:cNvPr id="20" name="Rounded Rectangle 19"/>
            <p:cNvSpPr/>
            <p:nvPr/>
          </p:nvSpPr>
          <p:spPr>
            <a:xfrm>
              <a:off x="-306200" y="1906446"/>
              <a:ext cx="1617915" cy="771500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51808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-125281" y="1913524"/>
              <a:ext cx="2000360" cy="711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151808"/>
              <a:r>
                <a: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IV.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466166" y="1872940"/>
              <a:ext cx="18000762" cy="711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151808"/>
              <a:r>
                <a:rPr lang="en-US" sz="4400" b="1" dirty="0">
                  <a:solidFill>
                    <a:schemeClr val="tx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ỨNG DỤNG CỦA HỆ BẤT PHƯƠNG TRÌNH BẬC NHẤT  HAI ẨN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111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52">
            <a:extLst>
              <a:ext uri="{FF2B5EF4-FFF2-40B4-BE49-F238E27FC236}">
                <a16:creationId xmlns:a16="http://schemas.microsoft.com/office/drawing/2014/main" id="{7E1FF019-A7F0-4189-A7E0-3EE73337A210}"/>
              </a:ext>
            </a:extLst>
          </p:cNvPr>
          <p:cNvSpPr/>
          <p:nvPr/>
        </p:nvSpPr>
        <p:spPr>
          <a:xfrm>
            <a:off x="305902" y="5781368"/>
            <a:ext cx="23665523" cy="8176705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51808"/>
            <a:endParaRPr lang="en-US" sz="440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" name="Group 54">
            <a:extLst>
              <a:ext uri="{FF2B5EF4-FFF2-40B4-BE49-F238E27FC236}">
                <a16:creationId xmlns:a16="http://schemas.microsoft.com/office/drawing/2014/main" id="{59237B59-45D2-4490-B887-45CCCC65C96C}"/>
              </a:ext>
            </a:extLst>
          </p:cNvPr>
          <p:cNvGrpSpPr/>
          <p:nvPr/>
        </p:nvGrpSpPr>
        <p:grpSpPr>
          <a:xfrm>
            <a:off x="292943" y="1767189"/>
            <a:ext cx="23697759" cy="3541406"/>
            <a:chOff x="1268078" y="3405486"/>
            <a:chExt cx="21841827" cy="3612593"/>
          </a:xfrm>
        </p:grpSpPr>
        <p:sp>
          <p:nvSpPr>
            <p:cNvPr id="4" name="Rounded Rectangle 61">
              <a:extLst>
                <a:ext uri="{FF2B5EF4-FFF2-40B4-BE49-F238E27FC236}">
                  <a16:creationId xmlns:a16="http://schemas.microsoft.com/office/drawing/2014/main" id="{AA456EE3-E719-4020-A9D7-2C994D97B262}"/>
                </a:ext>
              </a:extLst>
            </p:cNvPr>
            <p:cNvSpPr/>
            <p:nvPr/>
          </p:nvSpPr>
          <p:spPr>
            <a:xfrm>
              <a:off x="1268078" y="3410063"/>
              <a:ext cx="21841827" cy="360801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51808"/>
              <a:endParaRPr lang="en-US" sz="44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" name="Group 67">
              <a:extLst>
                <a:ext uri="{FF2B5EF4-FFF2-40B4-BE49-F238E27FC236}">
                  <a16:creationId xmlns:a16="http://schemas.microsoft.com/office/drawing/2014/main" id="{FE240621-314B-4581-BF65-BDEA47C0BCE7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" name="Freeform 20">
                <a:extLst>
                  <a:ext uri="{FF2B5EF4-FFF2-40B4-BE49-F238E27FC236}">
                    <a16:creationId xmlns:a16="http://schemas.microsoft.com/office/drawing/2014/main" id="{FF9394A9-3F70-4EBA-84C8-6108EA8B8311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0376" tIns="45187" rIns="90376" bIns="45187" numCol="1" anchor="t" anchorCtr="0" compatLnSpc="1">
                <a:prstTxWarp prst="textNoShape">
                  <a:avLst/>
                </a:prstTxWarp>
              </a:bodyPr>
              <a:lstStyle/>
              <a:p>
                <a:pPr defTabSz="2151808"/>
                <a:endParaRPr lang="en-US" sz="440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84E822C-CD28-47FC-91EE-4144E7F51B73}"/>
                  </a:ext>
                </a:extLst>
              </p:cNvPr>
              <p:cNvSpPr txBox="1"/>
              <p:nvPr/>
            </p:nvSpPr>
            <p:spPr>
              <a:xfrm>
                <a:off x="2250671" y="3432184"/>
                <a:ext cx="2258288" cy="7849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151808"/>
                <a:r>
                  <a:rPr lang="en-US" sz="4400" b="1" dirty="0" err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44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mtClean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</a:t>
                </a:r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8" name="Group 70">
                <a:extLst>
                  <a:ext uri="{FF2B5EF4-FFF2-40B4-BE49-F238E27FC236}">
                    <a16:creationId xmlns:a16="http://schemas.microsoft.com/office/drawing/2014/main" id="{4712DCFA-96E3-4685-9CB5-69DC9F7F31DE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A1FDFD10-04C3-481B-8A35-B292A9CFB5B0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51808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" name="Freeform 13">
                  <a:extLst>
                    <a:ext uri="{FF2B5EF4-FFF2-40B4-BE49-F238E27FC236}">
                      <a16:creationId xmlns:a16="http://schemas.microsoft.com/office/drawing/2014/main" id="{6F40C740-39AF-4900-BBCB-3571C2A7E8D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1" name="Freeform 14">
                  <a:extLst>
                    <a:ext uri="{FF2B5EF4-FFF2-40B4-BE49-F238E27FC236}">
                      <a16:creationId xmlns:a16="http://schemas.microsoft.com/office/drawing/2014/main" id="{3AEF1533-A04B-439A-95B5-B5C93F34197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2" name="Freeform 15">
                  <a:extLst>
                    <a:ext uri="{FF2B5EF4-FFF2-40B4-BE49-F238E27FC236}">
                      <a16:creationId xmlns:a16="http://schemas.microsoft.com/office/drawing/2014/main" id="{029C1080-B88F-4E4F-A92A-3949838C164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3" name="Freeform 16">
                  <a:extLst>
                    <a:ext uri="{FF2B5EF4-FFF2-40B4-BE49-F238E27FC236}">
                      <a16:creationId xmlns:a16="http://schemas.microsoft.com/office/drawing/2014/main" id="{76DC9ECC-C295-4CD2-8870-51537625CA2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" name="Freeform 17">
                  <a:extLst>
                    <a:ext uri="{FF2B5EF4-FFF2-40B4-BE49-F238E27FC236}">
                      <a16:creationId xmlns:a16="http://schemas.microsoft.com/office/drawing/2014/main" id="{51CBD9CC-E67B-402E-BD7F-42D56621012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Freeform 18">
                  <a:extLst>
                    <a:ext uri="{FF2B5EF4-FFF2-40B4-BE49-F238E27FC236}">
                      <a16:creationId xmlns:a16="http://schemas.microsoft.com/office/drawing/2014/main" id="{7B8B9A61-C072-439A-A155-8BB76865D44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6" name="Freeform 19">
                  <a:extLst>
                    <a:ext uri="{FF2B5EF4-FFF2-40B4-BE49-F238E27FC236}">
                      <a16:creationId xmlns:a16="http://schemas.microsoft.com/office/drawing/2014/main" id="{0AF8AF5E-15F7-4D99-9F9E-97D352D614D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7" name="Freeform 20">
                  <a:extLst>
                    <a:ext uri="{FF2B5EF4-FFF2-40B4-BE49-F238E27FC236}">
                      <a16:creationId xmlns:a16="http://schemas.microsoft.com/office/drawing/2014/main" id="{609B449D-64E2-49C0-A643-A9416AC4178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Freeform 21">
                  <a:extLst>
                    <a:ext uri="{FF2B5EF4-FFF2-40B4-BE49-F238E27FC236}">
                      <a16:creationId xmlns:a16="http://schemas.microsoft.com/office/drawing/2014/main" id="{4C136A88-277E-4088-950C-ED7AFF121F0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" name="Freeform 22">
                  <a:extLst>
                    <a:ext uri="{FF2B5EF4-FFF2-40B4-BE49-F238E27FC236}">
                      <a16:creationId xmlns:a16="http://schemas.microsoft.com/office/drawing/2014/main" id="{E5886AE3-A2A7-4ABF-B605-CC3AD96AB74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" name="Freeform 23">
                  <a:extLst>
                    <a:ext uri="{FF2B5EF4-FFF2-40B4-BE49-F238E27FC236}">
                      <a16:creationId xmlns:a16="http://schemas.microsoft.com/office/drawing/2014/main" id="{A3FEF1D1-47E7-4FE3-B421-E0EAE5E8B5F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1" name="Freeform 24">
                  <a:extLst>
                    <a:ext uri="{FF2B5EF4-FFF2-40B4-BE49-F238E27FC236}">
                      <a16:creationId xmlns:a16="http://schemas.microsoft.com/office/drawing/2014/main" id="{AD519FEC-DFF9-4F8D-9441-6AEE8013CFD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2" name="Freeform 25">
                  <a:extLst>
                    <a:ext uri="{FF2B5EF4-FFF2-40B4-BE49-F238E27FC236}">
                      <a16:creationId xmlns:a16="http://schemas.microsoft.com/office/drawing/2014/main" id="{57B2883C-5247-46CB-A623-3419C44061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3" name="Freeform 26">
                  <a:extLst>
                    <a:ext uri="{FF2B5EF4-FFF2-40B4-BE49-F238E27FC236}">
                      <a16:creationId xmlns:a16="http://schemas.microsoft.com/office/drawing/2014/main" id="{97F23E32-2544-47C6-9F2A-DCD1FC91A1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Freeform 27">
                  <a:extLst>
                    <a:ext uri="{FF2B5EF4-FFF2-40B4-BE49-F238E27FC236}">
                      <a16:creationId xmlns:a16="http://schemas.microsoft.com/office/drawing/2014/main" id="{5ED6533F-B843-4DE9-8868-18BAFBF14E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5" name="Freeform 28">
                  <a:extLst>
                    <a:ext uri="{FF2B5EF4-FFF2-40B4-BE49-F238E27FC236}">
                      <a16:creationId xmlns:a16="http://schemas.microsoft.com/office/drawing/2014/main" id="{782ADBF2-E3C3-4327-AC2E-321331C8BC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6" name="Freeform 29">
                  <a:extLst>
                    <a:ext uri="{FF2B5EF4-FFF2-40B4-BE49-F238E27FC236}">
                      <a16:creationId xmlns:a16="http://schemas.microsoft.com/office/drawing/2014/main" id="{91271704-A917-457E-B5E3-E244161E38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7" name="Freeform 30">
                  <a:extLst>
                    <a:ext uri="{FF2B5EF4-FFF2-40B4-BE49-F238E27FC236}">
                      <a16:creationId xmlns:a16="http://schemas.microsoft.com/office/drawing/2014/main" id="{81B358AB-8B1D-43B0-A982-FD290D8079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" name="Freeform 31">
                  <a:extLst>
                    <a:ext uri="{FF2B5EF4-FFF2-40B4-BE49-F238E27FC236}">
                      <a16:creationId xmlns:a16="http://schemas.microsoft.com/office/drawing/2014/main" id="{2053F368-2B85-4CCB-B074-83EA3652B1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" name="Freeform 32">
                  <a:extLst>
                    <a:ext uri="{FF2B5EF4-FFF2-40B4-BE49-F238E27FC236}">
                      <a16:creationId xmlns:a16="http://schemas.microsoft.com/office/drawing/2014/main" id="{F694E4FA-91CA-4274-8300-17255210DB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Freeform 33">
                  <a:extLst>
                    <a:ext uri="{FF2B5EF4-FFF2-40B4-BE49-F238E27FC236}">
                      <a16:creationId xmlns:a16="http://schemas.microsoft.com/office/drawing/2014/main" id="{A11AAC21-EED3-4155-A49E-546205CDD2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Freeform 34">
                  <a:extLst>
                    <a:ext uri="{FF2B5EF4-FFF2-40B4-BE49-F238E27FC236}">
                      <a16:creationId xmlns:a16="http://schemas.microsoft.com/office/drawing/2014/main" id="{0BD10DCF-C74A-4747-83EE-370C25187E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Freeform 35">
                  <a:extLst>
                    <a:ext uri="{FF2B5EF4-FFF2-40B4-BE49-F238E27FC236}">
                      <a16:creationId xmlns:a16="http://schemas.microsoft.com/office/drawing/2014/main" id="{805F6081-38EE-408B-9F75-06DA2D5971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Freeform 36">
                  <a:extLst>
                    <a:ext uri="{FF2B5EF4-FFF2-40B4-BE49-F238E27FC236}">
                      <a16:creationId xmlns:a16="http://schemas.microsoft.com/office/drawing/2014/main" id="{9B84DB4A-C3B4-4758-BC73-3ACBB69A0F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1D3DCD9-41EF-4404-8540-11B3EFA6FC8C}"/>
              </a:ext>
            </a:extLst>
          </p:cNvPr>
          <p:cNvCxnSpPr>
            <a:cxnSpLocks/>
          </p:cNvCxnSpPr>
          <p:nvPr/>
        </p:nvCxnSpPr>
        <p:spPr>
          <a:xfrm flipV="1">
            <a:off x="18100955" y="8859993"/>
            <a:ext cx="0" cy="81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60">
            <a:extLst>
              <a:ext uri="{FF2B5EF4-FFF2-40B4-BE49-F238E27FC236}">
                <a16:creationId xmlns:a16="http://schemas.microsoft.com/office/drawing/2014/main" id="{01AE9843-7FFA-4934-8DCF-85FD41B494C1}"/>
              </a:ext>
            </a:extLst>
          </p:cNvPr>
          <p:cNvGrpSpPr/>
          <p:nvPr/>
        </p:nvGrpSpPr>
        <p:grpSpPr>
          <a:xfrm>
            <a:off x="212177" y="5266716"/>
            <a:ext cx="3638647" cy="769441"/>
            <a:chOff x="1224541" y="6256959"/>
            <a:chExt cx="3665427" cy="1625829"/>
          </a:xfrm>
        </p:grpSpPr>
        <p:sp>
          <p:nvSpPr>
            <p:cNvPr id="36" name="Freeform 20">
              <a:extLst>
                <a:ext uri="{FF2B5EF4-FFF2-40B4-BE49-F238E27FC236}">
                  <a16:creationId xmlns:a16="http://schemas.microsoft.com/office/drawing/2014/main" id="{07F177AA-D942-4F6E-ACDF-ED47E4E3CAF9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547915" y="5571134"/>
              <a:ext cx="1493083" cy="2996405"/>
            </a:xfrm>
            <a:prstGeom prst="round1Rect">
              <a:avLst/>
            </a:prstGeom>
            <a:solidFill>
              <a:schemeClr val="bg1"/>
            </a:solidFill>
            <a:ln w="28575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0376" tIns="45187" rIns="90376" bIns="45187" numCol="1" anchor="t" anchorCtr="0" compatLnSpc="1">
              <a:prstTxWarp prst="textNoShape">
                <a:avLst/>
              </a:prstTxWarp>
            </a:bodyPr>
            <a:lstStyle/>
            <a:p>
              <a:pPr defTabSz="2151808"/>
              <a:endParaRPr lang="en-US" sz="44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CFD433B-56A4-44A0-8E36-C7AA77B52EE4}"/>
                </a:ext>
              </a:extLst>
            </p:cNvPr>
            <p:cNvSpPr txBox="1"/>
            <p:nvPr/>
          </p:nvSpPr>
          <p:spPr>
            <a:xfrm>
              <a:off x="2393639" y="6256959"/>
              <a:ext cx="2496329" cy="1625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151808"/>
              <a:r>
                <a:rPr lang="vi-VN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giải</a:t>
              </a:r>
              <a:endParaRPr lang="en-US" sz="4400" b="1" dirty="0">
                <a:solidFill>
                  <a:srgbClr val="0999C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8" name="Round Diagonal Corner Rectangle 58">
              <a:extLst>
                <a:ext uri="{FF2B5EF4-FFF2-40B4-BE49-F238E27FC236}">
                  <a16:creationId xmlns:a16="http://schemas.microsoft.com/office/drawing/2014/main" id="{699A2C22-DC4B-4F01-8630-1EB3E47D2AF7}"/>
                </a:ext>
              </a:extLst>
            </p:cNvPr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51808"/>
              <a:endParaRPr lang="en-US" sz="44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Freeform 15">
              <a:extLst>
                <a:ext uri="{FF2B5EF4-FFF2-40B4-BE49-F238E27FC236}">
                  <a16:creationId xmlns:a16="http://schemas.microsoft.com/office/drawing/2014/main" id="{F78B13E2-7FD9-486B-A9F0-2F6E2C338A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0376" tIns="45187" rIns="90376" bIns="45187" numCol="1" anchor="t" anchorCtr="0" compatLnSpc="1">
              <a:prstTxWarp prst="textNoShape">
                <a:avLst/>
              </a:prstTxWarp>
            </a:bodyPr>
            <a:lstStyle/>
            <a:p>
              <a:pPr defTabSz="2151808"/>
              <a:endParaRPr lang="en-US" sz="44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7DFB72ED-B284-4655-8D91-2D6853828D76}"/>
                  </a:ext>
                </a:extLst>
              </p:cNvPr>
              <p:cNvSpPr/>
              <p:nvPr/>
            </p:nvSpPr>
            <p:spPr>
              <a:xfrm>
                <a:off x="3588774" y="1746754"/>
                <a:ext cx="18426606" cy="38216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51808"/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GTLN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defTabSz="2151808"/>
                <a:r>
                  <a: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</a:t>
                </a:r>
                <a:r>
                  <a:rPr lang="en-US" sz="4400" b="1" smtClean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với 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:r>
                  <a:rPr lang="en-US" sz="4400" b="1" i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x; y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≤</m:t>
                              </m:r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≤</m:t>
                              </m:r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𝟒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≥</m:t>
                              </m:r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≤</m:t>
                              </m:r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𝟏𝟎</m:t>
                              </m:r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≤</m:t>
                              </m:r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SG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7DFB72ED-B284-4655-8D91-2D6853828D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8774" y="1746754"/>
                <a:ext cx="18426606" cy="3821624"/>
              </a:xfrm>
              <a:prstGeom prst="rect">
                <a:avLst/>
              </a:prstGeom>
              <a:blipFill>
                <a:blip r:embed="rId2"/>
                <a:stretch>
                  <a:fillRect l="-1357" t="-3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A5B5AA3-3663-422E-9562-4B447E3FE975}"/>
                  </a:ext>
                </a:extLst>
              </p:cNvPr>
              <p:cNvSpPr/>
              <p:nvPr/>
            </p:nvSpPr>
            <p:spPr>
              <a:xfrm>
                <a:off x="299895" y="10367652"/>
                <a:ext cx="14764750" cy="2800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77777" indent="-677777" defTabSz="2151808">
                  <a:buFont typeface="Wingdings" panose="05000000000000000000" pitchFamily="2" charset="2"/>
                  <a:buChar char="Ø"/>
                </a:pP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 cùng hệ trục </a:t>
                </a:r>
                <a:r>
                  <a:rPr lang="vi-VN" sz="4400" b="1" i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Oxy, 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 các đường thẳng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400" b="1" i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defTabSz="2151808"/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vi-VN" sz="4400" b="1" i="1">
                        <a:solidFill>
                          <a:prstClr val="black"/>
                        </a:solidFill>
                        <a:latin typeface="Cambria Math"/>
                      </a:rPr>
                      <m:t>: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0</a:t>
                </a:r>
                <a14:m>
                  <m:oMath xmlns:m="http://schemas.openxmlformats.org/officeDocument/2006/math">
                    <m:r>
                      <a:rPr lang="en-US" sz="4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vi-VN" sz="4400" b="1" i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Ox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   </a:t>
                </a:r>
              </a:p>
              <a:p>
                <a:pPr defTabSz="2151808"/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      </m:t>
                        </m:r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vi-VN" sz="4400" b="1" i="1">
                        <a:solidFill>
                          <a:prstClr val="black"/>
                        </a:solidFill>
                        <a:latin typeface="Cambria Math"/>
                      </a:rPr>
                      <m:t>: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/>
                      </a:rPr>
                      <m:t>𝒚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vi-VN" sz="4400" b="1" i="1">
                        <a:solidFill>
                          <a:prstClr val="black"/>
                        </a:solidFill>
                        <a:latin typeface="Cambria Math"/>
                      </a:rPr>
                      <m:t>: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vi-VN" sz="4400" b="1" i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Oy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defTabSz="2151808"/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  <m:r>
                      <a:rPr lang="vi-VN" sz="4400" b="1" i="1">
                        <a:solidFill>
                          <a:prstClr val="black"/>
                        </a:solidFill>
                        <a:latin typeface="Cambria Math"/>
                      </a:rPr>
                      <m:t>: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sub>
                    </m:sSub>
                    <m:r>
                      <a:rPr lang="vi-VN" sz="4400" b="1" i="1">
                        <a:solidFill>
                          <a:prstClr val="black"/>
                        </a:solidFill>
                        <a:latin typeface="Cambria Math"/>
                      </a:rPr>
                      <m:t>: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A5B5AA3-3663-422E-9562-4B447E3FE9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895" y="10367652"/>
                <a:ext cx="14764750" cy="2800767"/>
              </a:xfrm>
              <a:prstGeom prst="rect">
                <a:avLst/>
              </a:prstGeom>
              <a:blipFill>
                <a:blip r:embed="rId3"/>
                <a:stretch>
                  <a:fillRect l="-1486" t="-4793" b="-9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7DFB72ED-B284-4655-8D91-2D6853828D76}"/>
                  </a:ext>
                </a:extLst>
              </p:cNvPr>
              <p:cNvSpPr/>
              <p:nvPr/>
            </p:nvSpPr>
            <p:spPr>
              <a:xfrm>
                <a:off x="491225" y="6413379"/>
                <a:ext cx="17924967" cy="37267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51808"/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≤</m:t>
                              </m:r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≤</m:t>
                              </m:r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𝟒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≥</m:t>
                              </m:r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≤</m:t>
                              </m:r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𝟏𝟎</m:t>
                              </m:r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≤</m:t>
                              </m:r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e>
                          </m:mr>
                        </m: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⟺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  <m:e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≥</m:t>
                                </m:r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𝟏𝟎</m:t>
                                </m:r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eqArr>
                          </m:e>
                        </m:d>
                      </m:e>
                    </m:d>
                    <m:r>
                      <a:rPr lang="en-US" sz="4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SG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7DFB72ED-B284-4655-8D91-2D6853828D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225" y="6413379"/>
                <a:ext cx="17924967" cy="3726726"/>
              </a:xfrm>
              <a:prstGeom prst="rect">
                <a:avLst/>
              </a:prstGeom>
              <a:blipFill>
                <a:blip r:embed="rId4"/>
                <a:stretch>
                  <a:fillRect l="-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Picture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5398" y="5781368"/>
            <a:ext cx="9558250" cy="818692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47" name="Rectangle 46">
            <a:hlinkClick r:id="rId6" action="ppaction://hlinkfile"/>
          </p:cNvPr>
          <p:cNvSpPr/>
          <p:nvPr/>
        </p:nvSpPr>
        <p:spPr>
          <a:xfrm>
            <a:off x="18904523" y="13168419"/>
            <a:ext cx="3091903" cy="651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CASIO</a:t>
            </a:r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84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52">
            <a:extLst>
              <a:ext uri="{FF2B5EF4-FFF2-40B4-BE49-F238E27FC236}">
                <a16:creationId xmlns:a16="http://schemas.microsoft.com/office/drawing/2014/main" id="{7E1FF019-A7F0-4189-A7E0-3EE73337A210}"/>
              </a:ext>
            </a:extLst>
          </p:cNvPr>
          <p:cNvSpPr/>
          <p:nvPr/>
        </p:nvSpPr>
        <p:spPr>
          <a:xfrm>
            <a:off x="299895" y="7548274"/>
            <a:ext cx="23665523" cy="7057671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51808"/>
            <a:endParaRPr lang="en-US" sz="4400" b="1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" name="Group 54">
            <a:extLst>
              <a:ext uri="{FF2B5EF4-FFF2-40B4-BE49-F238E27FC236}">
                <a16:creationId xmlns:a16="http://schemas.microsoft.com/office/drawing/2014/main" id="{59237B59-45D2-4490-B887-45CCCC65C96C}"/>
              </a:ext>
            </a:extLst>
          </p:cNvPr>
          <p:cNvGrpSpPr/>
          <p:nvPr/>
        </p:nvGrpSpPr>
        <p:grpSpPr>
          <a:xfrm>
            <a:off x="357720" y="3000605"/>
            <a:ext cx="23697759" cy="3541406"/>
            <a:chOff x="1268078" y="3405486"/>
            <a:chExt cx="21841827" cy="3612593"/>
          </a:xfrm>
        </p:grpSpPr>
        <p:sp>
          <p:nvSpPr>
            <p:cNvPr id="4" name="Rounded Rectangle 61">
              <a:extLst>
                <a:ext uri="{FF2B5EF4-FFF2-40B4-BE49-F238E27FC236}">
                  <a16:creationId xmlns:a16="http://schemas.microsoft.com/office/drawing/2014/main" id="{AA456EE3-E719-4020-A9D7-2C994D97B262}"/>
                </a:ext>
              </a:extLst>
            </p:cNvPr>
            <p:cNvSpPr/>
            <p:nvPr/>
          </p:nvSpPr>
          <p:spPr>
            <a:xfrm>
              <a:off x="1268078" y="3410063"/>
              <a:ext cx="21841827" cy="360801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51808"/>
              <a:endPara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" name="Group 67">
              <a:extLst>
                <a:ext uri="{FF2B5EF4-FFF2-40B4-BE49-F238E27FC236}">
                  <a16:creationId xmlns:a16="http://schemas.microsoft.com/office/drawing/2014/main" id="{FE240621-314B-4581-BF65-BDEA47C0BCE7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" name="Freeform 20">
                <a:extLst>
                  <a:ext uri="{FF2B5EF4-FFF2-40B4-BE49-F238E27FC236}">
                    <a16:creationId xmlns:a16="http://schemas.microsoft.com/office/drawing/2014/main" id="{FF9394A9-3F70-4EBA-84C8-6108EA8B8311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0376" tIns="45187" rIns="90376" bIns="45187" numCol="1" anchor="t" anchorCtr="0" compatLnSpc="1">
                <a:prstTxWarp prst="textNoShape">
                  <a:avLst/>
                </a:prstTxWarp>
              </a:bodyPr>
              <a:lstStyle/>
              <a:p>
                <a:pPr defTabSz="2151808"/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84E822C-CD28-47FC-91EE-4144E7F51B73}"/>
                  </a:ext>
                </a:extLst>
              </p:cNvPr>
              <p:cNvSpPr txBox="1"/>
              <p:nvPr/>
            </p:nvSpPr>
            <p:spPr>
              <a:xfrm>
                <a:off x="2250671" y="3432184"/>
                <a:ext cx="2258288" cy="7849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151808"/>
                <a:r>
                  <a:rPr lang="en-US" sz="4400" b="1" dirty="0" err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44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mtClean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</a:t>
                </a:r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8" name="Group 70">
                <a:extLst>
                  <a:ext uri="{FF2B5EF4-FFF2-40B4-BE49-F238E27FC236}">
                    <a16:creationId xmlns:a16="http://schemas.microsoft.com/office/drawing/2014/main" id="{4712DCFA-96E3-4685-9CB5-69DC9F7F31DE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A1FDFD10-04C3-481B-8A35-B292A9CFB5B0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51808"/>
                  <a:endParaRPr lang="en-US" sz="44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" name="Freeform 13">
                  <a:extLst>
                    <a:ext uri="{FF2B5EF4-FFF2-40B4-BE49-F238E27FC236}">
                      <a16:creationId xmlns:a16="http://schemas.microsoft.com/office/drawing/2014/main" id="{6F40C740-39AF-4900-BBCB-3571C2A7E8D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1" name="Freeform 14">
                  <a:extLst>
                    <a:ext uri="{FF2B5EF4-FFF2-40B4-BE49-F238E27FC236}">
                      <a16:creationId xmlns:a16="http://schemas.microsoft.com/office/drawing/2014/main" id="{3AEF1533-A04B-439A-95B5-B5C93F34197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2" name="Freeform 15">
                  <a:extLst>
                    <a:ext uri="{FF2B5EF4-FFF2-40B4-BE49-F238E27FC236}">
                      <a16:creationId xmlns:a16="http://schemas.microsoft.com/office/drawing/2014/main" id="{029C1080-B88F-4E4F-A92A-3949838C164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3" name="Freeform 16">
                  <a:extLst>
                    <a:ext uri="{FF2B5EF4-FFF2-40B4-BE49-F238E27FC236}">
                      <a16:creationId xmlns:a16="http://schemas.microsoft.com/office/drawing/2014/main" id="{76DC9ECC-C295-4CD2-8870-51537625CA2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" name="Freeform 17">
                  <a:extLst>
                    <a:ext uri="{FF2B5EF4-FFF2-40B4-BE49-F238E27FC236}">
                      <a16:creationId xmlns:a16="http://schemas.microsoft.com/office/drawing/2014/main" id="{51CBD9CC-E67B-402E-BD7F-42D56621012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Freeform 18">
                  <a:extLst>
                    <a:ext uri="{FF2B5EF4-FFF2-40B4-BE49-F238E27FC236}">
                      <a16:creationId xmlns:a16="http://schemas.microsoft.com/office/drawing/2014/main" id="{7B8B9A61-C072-439A-A155-8BB76865D44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6" name="Freeform 19">
                  <a:extLst>
                    <a:ext uri="{FF2B5EF4-FFF2-40B4-BE49-F238E27FC236}">
                      <a16:creationId xmlns:a16="http://schemas.microsoft.com/office/drawing/2014/main" id="{0AF8AF5E-15F7-4D99-9F9E-97D352D614D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7" name="Freeform 20">
                  <a:extLst>
                    <a:ext uri="{FF2B5EF4-FFF2-40B4-BE49-F238E27FC236}">
                      <a16:creationId xmlns:a16="http://schemas.microsoft.com/office/drawing/2014/main" id="{609B449D-64E2-49C0-A643-A9416AC4178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Freeform 21">
                  <a:extLst>
                    <a:ext uri="{FF2B5EF4-FFF2-40B4-BE49-F238E27FC236}">
                      <a16:creationId xmlns:a16="http://schemas.microsoft.com/office/drawing/2014/main" id="{4C136A88-277E-4088-950C-ED7AFF121F0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" name="Freeform 22">
                  <a:extLst>
                    <a:ext uri="{FF2B5EF4-FFF2-40B4-BE49-F238E27FC236}">
                      <a16:creationId xmlns:a16="http://schemas.microsoft.com/office/drawing/2014/main" id="{E5886AE3-A2A7-4ABF-B605-CC3AD96AB74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" name="Freeform 23">
                  <a:extLst>
                    <a:ext uri="{FF2B5EF4-FFF2-40B4-BE49-F238E27FC236}">
                      <a16:creationId xmlns:a16="http://schemas.microsoft.com/office/drawing/2014/main" id="{A3FEF1D1-47E7-4FE3-B421-E0EAE5E8B5F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1" name="Freeform 24">
                  <a:extLst>
                    <a:ext uri="{FF2B5EF4-FFF2-40B4-BE49-F238E27FC236}">
                      <a16:creationId xmlns:a16="http://schemas.microsoft.com/office/drawing/2014/main" id="{AD519FEC-DFF9-4F8D-9441-6AEE8013CFD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2" name="Freeform 25">
                  <a:extLst>
                    <a:ext uri="{FF2B5EF4-FFF2-40B4-BE49-F238E27FC236}">
                      <a16:creationId xmlns:a16="http://schemas.microsoft.com/office/drawing/2014/main" id="{57B2883C-5247-46CB-A623-3419C44061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3" name="Freeform 26">
                  <a:extLst>
                    <a:ext uri="{FF2B5EF4-FFF2-40B4-BE49-F238E27FC236}">
                      <a16:creationId xmlns:a16="http://schemas.microsoft.com/office/drawing/2014/main" id="{97F23E32-2544-47C6-9F2A-DCD1FC91A1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Freeform 27">
                  <a:extLst>
                    <a:ext uri="{FF2B5EF4-FFF2-40B4-BE49-F238E27FC236}">
                      <a16:creationId xmlns:a16="http://schemas.microsoft.com/office/drawing/2014/main" id="{5ED6533F-B843-4DE9-8868-18BAFBF14E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5" name="Freeform 28">
                  <a:extLst>
                    <a:ext uri="{FF2B5EF4-FFF2-40B4-BE49-F238E27FC236}">
                      <a16:creationId xmlns:a16="http://schemas.microsoft.com/office/drawing/2014/main" id="{782ADBF2-E3C3-4327-AC2E-321331C8BC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6" name="Freeform 29">
                  <a:extLst>
                    <a:ext uri="{FF2B5EF4-FFF2-40B4-BE49-F238E27FC236}">
                      <a16:creationId xmlns:a16="http://schemas.microsoft.com/office/drawing/2014/main" id="{91271704-A917-457E-B5E3-E244161E38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7" name="Freeform 30">
                  <a:extLst>
                    <a:ext uri="{FF2B5EF4-FFF2-40B4-BE49-F238E27FC236}">
                      <a16:creationId xmlns:a16="http://schemas.microsoft.com/office/drawing/2014/main" id="{81B358AB-8B1D-43B0-A982-FD290D8079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" name="Freeform 31">
                  <a:extLst>
                    <a:ext uri="{FF2B5EF4-FFF2-40B4-BE49-F238E27FC236}">
                      <a16:creationId xmlns:a16="http://schemas.microsoft.com/office/drawing/2014/main" id="{2053F368-2B85-4CCB-B074-83EA3652B1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" name="Freeform 32">
                  <a:extLst>
                    <a:ext uri="{FF2B5EF4-FFF2-40B4-BE49-F238E27FC236}">
                      <a16:creationId xmlns:a16="http://schemas.microsoft.com/office/drawing/2014/main" id="{F694E4FA-91CA-4274-8300-17255210DB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Freeform 33">
                  <a:extLst>
                    <a:ext uri="{FF2B5EF4-FFF2-40B4-BE49-F238E27FC236}">
                      <a16:creationId xmlns:a16="http://schemas.microsoft.com/office/drawing/2014/main" id="{A11AAC21-EED3-4155-A49E-546205CDD2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Freeform 34">
                  <a:extLst>
                    <a:ext uri="{FF2B5EF4-FFF2-40B4-BE49-F238E27FC236}">
                      <a16:creationId xmlns:a16="http://schemas.microsoft.com/office/drawing/2014/main" id="{0BD10DCF-C74A-4747-83EE-370C25187E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Freeform 35">
                  <a:extLst>
                    <a:ext uri="{FF2B5EF4-FFF2-40B4-BE49-F238E27FC236}">
                      <a16:creationId xmlns:a16="http://schemas.microsoft.com/office/drawing/2014/main" id="{805F6081-38EE-408B-9F75-06DA2D5971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Freeform 36">
                  <a:extLst>
                    <a:ext uri="{FF2B5EF4-FFF2-40B4-BE49-F238E27FC236}">
                      <a16:creationId xmlns:a16="http://schemas.microsoft.com/office/drawing/2014/main" id="{9B84DB4A-C3B4-4758-BC73-3ACBB69A0F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1D3DCD9-41EF-4404-8540-11B3EFA6FC8C}"/>
              </a:ext>
            </a:extLst>
          </p:cNvPr>
          <p:cNvCxnSpPr>
            <a:cxnSpLocks/>
          </p:cNvCxnSpPr>
          <p:nvPr/>
        </p:nvCxnSpPr>
        <p:spPr>
          <a:xfrm flipV="1">
            <a:off x="18100955" y="8859993"/>
            <a:ext cx="0" cy="81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60">
            <a:extLst>
              <a:ext uri="{FF2B5EF4-FFF2-40B4-BE49-F238E27FC236}">
                <a16:creationId xmlns:a16="http://schemas.microsoft.com/office/drawing/2014/main" id="{01AE9843-7FFA-4934-8DCF-85FD41B494C1}"/>
              </a:ext>
            </a:extLst>
          </p:cNvPr>
          <p:cNvGrpSpPr/>
          <p:nvPr/>
        </p:nvGrpSpPr>
        <p:grpSpPr>
          <a:xfrm>
            <a:off x="357720" y="7090878"/>
            <a:ext cx="3638647" cy="769441"/>
            <a:chOff x="1224541" y="6256959"/>
            <a:chExt cx="3665427" cy="1625829"/>
          </a:xfrm>
        </p:grpSpPr>
        <p:sp>
          <p:nvSpPr>
            <p:cNvPr id="36" name="Freeform 20">
              <a:extLst>
                <a:ext uri="{FF2B5EF4-FFF2-40B4-BE49-F238E27FC236}">
                  <a16:creationId xmlns:a16="http://schemas.microsoft.com/office/drawing/2014/main" id="{07F177AA-D942-4F6E-ACDF-ED47E4E3CAF9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547915" y="5571134"/>
              <a:ext cx="1493083" cy="2996405"/>
            </a:xfrm>
            <a:prstGeom prst="round1Rect">
              <a:avLst/>
            </a:prstGeom>
            <a:solidFill>
              <a:schemeClr val="bg1"/>
            </a:solidFill>
            <a:ln w="28575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0376" tIns="45187" rIns="90376" bIns="45187" numCol="1" anchor="t" anchorCtr="0" compatLnSpc="1">
              <a:prstTxWarp prst="textNoShape">
                <a:avLst/>
              </a:prstTxWarp>
            </a:bodyPr>
            <a:lstStyle/>
            <a:p>
              <a:pPr defTabSz="2151808"/>
              <a:endParaRPr lang="en-US" sz="44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CFD433B-56A4-44A0-8E36-C7AA77B52EE4}"/>
                </a:ext>
              </a:extLst>
            </p:cNvPr>
            <p:cNvSpPr txBox="1"/>
            <p:nvPr/>
          </p:nvSpPr>
          <p:spPr>
            <a:xfrm>
              <a:off x="2393639" y="6256959"/>
              <a:ext cx="2496329" cy="1625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151808"/>
              <a:r>
                <a:rPr lang="vi-VN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giải</a:t>
              </a:r>
              <a:endParaRPr lang="en-US" sz="4400" b="1" dirty="0">
                <a:solidFill>
                  <a:srgbClr val="0999C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8" name="Round Diagonal Corner Rectangle 58">
              <a:extLst>
                <a:ext uri="{FF2B5EF4-FFF2-40B4-BE49-F238E27FC236}">
                  <a16:creationId xmlns:a16="http://schemas.microsoft.com/office/drawing/2014/main" id="{699A2C22-DC4B-4F01-8630-1EB3E47D2AF7}"/>
                </a:ext>
              </a:extLst>
            </p:cNvPr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51808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Freeform 15">
              <a:extLst>
                <a:ext uri="{FF2B5EF4-FFF2-40B4-BE49-F238E27FC236}">
                  <a16:creationId xmlns:a16="http://schemas.microsoft.com/office/drawing/2014/main" id="{F78B13E2-7FD9-486B-A9F0-2F6E2C338A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0376" tIns="45187" rIns="90376" bIns="45187" numCol="1" anchor="t" anchorCtr="0" compatLnSpc="1">
              <a:prstTxWarp prst="textNoShape">
                <a:avLst/>
              </a:prstTxWarp>
            </a:bodyPr>
            <a:lstStyle/>
            <a:p>
              <a:pPr defTabSz="2151808"/>
              <a:endParaRPr lang="en-US" sz="44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7DFB72ED-B284-4655-8D91-2D6853828D76}"/>
                  </a:ext>
                </a:extLst>
              </p:cNvPr>
              <p:cNvSpPr/>
              <p:nvPr/>
            </p:nvSpPr>
            <p:spPr>
              <a:xfrm>
                <a:off x="3990419" y="3131792"/>
                <a:ext cx="18426606" cy="38216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51808"/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GTLN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defTabSz="2151808"/>
                <a:r>
                  <a: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với 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:r>
                  <a:rPr lang="en-US" sz="4400" b="1" i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x; y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≤</m:t>
                              </m:r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≤</m:t>
                              </m:r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𝟒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≥</m:t>
                              </m:r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≤</m:t>
                              </m:r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𝟏𝟎</m:t>
                              </m:r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≤</m:t>
                              </m:r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SG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7DFB72ED-B284-4655-8D91-2D6853828D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419" y="3131792"/>
                <a:ext cx="18426606" cy="3821624"/>
              </a:xfrm>
              <a:prstGeom prst="rect">
                <a:avLst/>
              </a:prstGeom>
              <a:blipFill>
                <a:blip r:embed="rId2"/>
                <a:stretch>
                  <a:fillRect l="-1357" t="-3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Picture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0671" y="7575477"/>
            <a:ext cx="7668370" cy="701163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47" name="Rectangle 46">
            <a:hlinkClick r:id="rId4" action="ppaction://hlinkfile"/>
          </p:cNvPr>
          <p:cNvSpPr/>
          <p:nvPr/>
        </p:nvSpPr>
        <p:spPr>
          <a:xfrm>
            <a:off x="18935643" y="13878775"/>
            <a:ext cx="3091903" cy="651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CASIO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0F3CDB9-933E-4542-A846-A12B9E16B935}"/>
                  </a:ext>
                </a:extLst>
              </p:cNvPr>
              <p:cNvSpPr/>
              <p:nvPr/>
            </p:nvSpPr>
            <p:spPr>
              <a:xfrm>
                <a:off x="500836" y="8408678"/>
                <a:ext cx="15942077" cy="2800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51808"/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Miền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ngũ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𝑨𝑩𝑪𝑶𝑬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</a:t>
                </a:r>
                <a:endParaRPr lang="en-US" sz="4400" b="1" i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defTabSz="2151808"/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sub>
                    </m:sSub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;      </m:t>
                    </m:r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sub>
                    </m:sSub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4400" b="1" i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defTabSz="2151808"/>
                <a:r>
                  <a:rPr lang="en-US" sz="4400" b="1" i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400" b="1" i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       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sz="4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4400" b="1" i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defTabSz="2151808"/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0F3CDB9-933E-4542-A846-A12B9E16B9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836" y="8408678"/>
                <a:ext cx="15942077" cy="2800767"/>
              </a:xfrm>
              <a:prstGeom prst="rect">
                <a:avLst/>
              </a:prstGeom>
              <a:blipFill>
                <a:blip r:embed="rId5"/>
                <a:stretch>
                  <a:fillRect l="-497" t="-4565" b="-9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C3138CA4-52E6-4173-879C-7F4597FB6817}"/>
                  </a:ext>
                </a:extLst>
              </p:cNvPr>
              <p:cNvSpPr/>
              <p:nvPr/>
            </p:nvSpPr>
            <p:spPr>
              <a:xfrm>
                <a:off x="598161" y="11768152"/>
                <a:ext cx="11105076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77777" indent="-677777" defTabSz="2151808">
                  <a:buFont typeface="Wingdings" panose="05000000000000000000" pitchFamily="2" charset="2"/>
                  <a:buChar char="Ø"/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C3138CA4-52E6-4173-879C-7F4597FB68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161" y="11768152"/>
                <a:ext cx="11105076" cy="1446550"/>
              </a:xfrm>
              <a:prstGeom prst="rect">
                <a:avLst/>
              </a:prstGeom>
              <a:blipFill>
                <a:blip r:embed="rId6"/>
                <a:stretch>
                  <a:fillRect l="-1976" t="-8824" b="-18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E289ADF0-E14E-4414-B8E3-B5D85EDE002F}"/>
                  </a:ext>
                </a:extLst>
              </p:cNvPr>
              <p:cNvSpPr/>
              <p:nvPr/>
            </p:nvSpPr>
            <p:spPr>
              <a:xfrm>
                <a:off x="598161" y="13494055"/>
                <a:ext cx="7544018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77913" indent="-677913" defTabSz="2151808">
                  <a:buFont typeface="Wingdings" panose="05000000000000000000" pitchFamily="2" charset="2"/>
                  <a:buChar char="Ø"/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max</a:t>
                </a:r>
                <a14:m>
                  <m:oMath xmlns:m="http://schemas.openxmlformats.org/officeDocument/2006/math">
                    <m:r>
                      <a:rPr lang="en-US" sz="4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SG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E289ADF0-E14E-4414-B8E3-B5D85EDE00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161" y="13494055"/>
                <a:ext cx="7544018" cy="769441"/>
              </a:xfrm>
              <a:prstGeom prst="rect">
                <a:avLst/>
              </a:prstGeom>
              <a:blipFill>
                <a:blip r:embed="rId7"/>
                <a:stretch>
                  <a:fillRect l="-2908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832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4">
            <a:extLst>
              <a:ext uri="{FF2B5EF4-FFF2-40B4-BE49-F238E27FC236}">
                <a16:creationId xmlns:a16="http://schemas.microsoft.com/office/drawing/2014/main" id="{BE0F88A0-0C58-4952-A1DB-56F1CE49320B}"/>
              </a:ext>
            </a:extLst>
          </p:cNvPr>
          <p:cNvGrpSpPr/>
          <p:nvPr/>
        </p:nvGrpSpPr>
        <p:grpSpPr>
          <a:xfrm>
            <a:off x="110659" y="2831691"/>
            <a:ext cx="23300241" cy="11739972"/>
            <a:chOff x="1268078" y="3405486"/>
            <a:chExt cx="21841827" cy="9816388"/>
          </a:xfrm>
        </p:grpSpPr>
        <p:sp>
          <p:nvSpPr>
            <p:cNvPr id="3" name="Rounded Rectangle 61">
              <a:extLst>
                <a:ext uri="{FF2B5EF4-FFF2-40B4-BE49-F238E27FC236}">
                  <a16:creationId xmlns:a16="http://schemas.microsoft.com/office/drawing/2014/main" id="{B541D79C-2899-42A6-8A84-310134111A9C}"/>
                </a:ext>
              </a:extLst>
            </p:cNvPr>
            <p:cNvSpPr/>
            <p:nvPr/>
          </p:nvSpPr>
          <p:spPr>
            <a:xfrm>
              <a:off x="1268078" y="3410061"/>
              <a:ext cx="21841827" cy="981181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51808"/>
              <a:endPara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67">
              <a:extLst>
                <a:ext uri="{FF2B5EF4-FFF2-40B4-BE49-F238E27FC236}">
                  <a16:creationId xmlns:a16="http://schemas.microsoft.com/office/drawing/2014/main" id="{9091C3AE-697D-45B5-914A-3D5073074928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B5631C0-55DE-4877-B25A-97450151F302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0376" tIns="45187" rIns="90376" bIns="45187" numCol="1" anchor="t" anchorCtr="0" compatLnSpc="1">
                <a:prstTxWarp prst="textNoShape">
                  <a:avLst/>
                </a:prstTxWarp>
              </a:bodyPr>
              <a:lstStyle/>
              <a:p>
                <a:pPr defTabSz="2151808"/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4A5CD58-CFB4-4666-ADD9-9BA3E7422CBD}"/>
                  </a:ext>
                </a:extLst>
              </p:cNvPr>
              <p:cNvSpPr txBox="1"/>
              <p:nvPr/>
            </p:nvSpPr>
            <p:spPr>
              <a:xfrm>
                <a:off x="2250671" y="3527165"/>
                <a:ext cx="2007865" cy="643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2151808"/>
                <a:r>
                  <a:rPr lang="en-US" sz="4400" b="1" dirty="0" err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44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mtClean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6</a:t>
                </a:r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" name="Group 70">
                <a:extLst>
                  <a:ext uri="{FF2B5EF4-FFF2-40B4-BE49-F238E27FC236}">
                    <a16:creationId xmlns:a16="http://schemas.microsoft.com/office/drawing/2014/main" id="{533D89C7-08DF-45A0-83D3-503A0CE55618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B89E2A8B-291D-4C02-8CEC-317EE5A56E75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51808"/>
                  <a:endParaRPr lang="en-US" sz="44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" name="Freeform 13">
                  <a:extLst>
                    <a:ext uri="{FF2B5EF4-FFF2-40B4-BE49-F238E27FC236}">
                      <a16:creationId xmlns:a16="http://schemas.microsoft.com/office/drawing/2014/main" id="{BBA6AE4A-1EDB-4D9A-B7D1-A6F35B3D274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" name="Freeform 14">
                  <a:extLst>
                    <a:ext uri="{FF2B5EF4-FFF2-40B4-BE49-F238E27FC236}">
                      <a16:creationId xmlns:a16="http://schemas.microsoft.com/office/drawing/2014/main" id="{D540AA8D-D321-419A-AA28-A9609CC8C34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1" name="Freeform 15">
                  <a:extLst>
                    <a:ext uri="{FF2B5EF4-FFF2-40B4-BE49-F238E27FC236}">
                      <a16:creationId xmlns:a16="http://schemas.microsoft.com/office/drawing/2014/main" id="{D32615BC-6DE8-46A8-8621-643FD06DDCF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2" name="Freeform 16">
                  <a:extLst>
                    <a:ext uri="{FF2B5EF4-FFF2-40B4-BE49-F238E27FC236}">
                      <a16:creationId xmlns:a16="http://schemas.microsoft.com/office/drawing/2014/main" id="{6916B15C-09B4-44FA-B4EC-00CE766B392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3" name="Freeform 17">
                  <a:extLst>
                    <a:ext uri="{FF2B5EF4-FFF2-40B4-BE49-F238E27FC236}">
                      <a16:creationId xmlns:a16="http://schemas.microsoft.com/office/drawing/2014/main" id="{DC5516D1-0079-4371-A31D-322DD9AC9B3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" name="Freeform 18">
                  <a:extLst>
                    <a:ext uri="{FF2B5EF4-FFF2-40B4-BE49-F238E27FC236}">
                      <a16:creationId xmlns:a16="http://schemas.microsoft.com/office/drawing/2014/main" id="{CDC70315-FD9D-41CC-A475-6FDF59490ED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Freeform 19">
                  <a:extLst>
                    <a:ext uri="{FF2B5EF4-FFF2-40B4-BE49-F238E27FC236}">
                      <a16:creationId xmlns:a16="http://schemas.microsoft.com/office/drawing/2014/main" id="{E40A6D05-2B9F-43DE-A69B-5AD9826EA58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6" name="Freeform 20">
                  <a:extLst>
                    <a:ext uri="{FF2B5EF4-FFF2-40B4-BE49-F238E27FC236}">
                      <a16:creationId xmlns:a16="http://schemas.microsoft.com/office/drawing/2014/main" id="{619409C3-17AA-43D6-8DBE-AF075D57812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7" name="Freeform 21">
                  <a:extLst>
                    <a:ext uri="{FF2B5EF4-FFF2-40B4-BE49-F238E27FC236}">
                      <a16:creationId xmlns:a16="http://schemas.microsoft.com/office/drawing/2014/main" id="{C55E1E40-E95A-499F-8778-87A6641CED9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Freeform 22">
                  <a:extLst>
                    <a:ext uri="{FF2B5EF4-FFF2-40B4-BE49-F238E27FC236}">
                      <a16:creationId xmlns:a16="http://schemas.microsoft.com/office/drawing/2014/main" id="{CB69DB02-0087-4893-B5A3-F17AD8D57A0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" name="Freeform 23">
                  <a:extLst>
                    <a:ext uri="{FF2B5EF4-FFF2-40B4-BE49-F238E27FC236}">
                      <a16:creationId xmlns:a16="http://schemas.microsoft.com/office/drawing/2014/main" id="{FAD801A3-17FB-4E93-B9D5-5D5979AFDA9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" name="Freeform 24">
                  <a:extLst>
                    <a:ext uri="{FF2B5EF4-FFF2-40B4-BE49-F238E27FC236}">
                      <a16:creationId xmlns:a16="http://schemas.microsoft.com/office/drawing/2014/main" id="{CDE1662C-E77C-4DAD-89D7-895BC08CA55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1" name="Freeform 25">
                  <a:extLst>
                    <a:ext uri="{FF2B5EF4-FFF2-40B4-BE49-F238E27FC236}">
                      <a16:creationId xmlns:a16="http://schemas.microsoft.com/office/drawing/2014/main" id="{F3BAD3F9-B5BD-45B2-8FA0-DE056FAF13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2" name="Freeform 26">
                  <a:extLst>
                    <a:ext uri="{FF2B5EF4-FFF2-40B4-BE49-F238E27FC236}">
                      <a16:creationId xmlns:a16="http://schemas.microsoft.com/office/drawing/2014/main" id="{8198FB47-F448-4C8C-8A12-E2C7519560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3" name="Freeform 27">
                  <a:extLst>
                    <a:ext uri="{FF2B5EF4-FFF2-40B4-BE49-F238E27FC236}">
                      <a16:creationId xmlns:a16="http://schemas.microsoft.com/office/drawing/2014/main" id="{2D37E985-3353-49DA-B802-2C57BAE2BE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Freeform 28">
                  <a:extLst>
                    <a:ext uri="{FF2B5EF4-FFF2-40B4-BE49-F238E27FC236}">
                      <a16:creationId xmlns:a16="http://schemas.microsoft.com/office/drawing/2014/main" id="{80BD961E-9C88-4A3A-902C-F2FC7BB996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5" name="Freeform 29">
                  <a:extLst>
                    <a:ext uri="{FF2B5EF4-FFF2-40B4-BE49-F238E27FC236}">
                      <a16:creationId xmlns:a16="http://schemas.microsoft.com/office/drawing/2014/main" id="{6A34173A-BD6F-4F3B-B353-EECDE67F3B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6" name="Freeform 30">
                  <a:extLst>
                    <a:ext uri="{FF2B5EF4-FFF2-40B4-BE49-F238E27FC236}">
                      <a16:creationId xmlns:a16="http://schemas.microsoft.com/office/drawing/2014/main" id="{9B3D10F2-C36D-4D5F-8AF0-7072A0C04C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7" name="Freeform 31">
                  <a:extLst>
                    <a:ext uri="{FF2B5EF4-FFF2-40B4-BE49-F238E27FC236}">
                      <a16:creationId xmlns:a16="http://schemas.microsoft.com/office/drawing/2014/main" id="{DF9AB568-6D5F-4A80-851E-D2D29B7898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" name="Freeform 32">
                  <a:extLst>
                    <a:ext uri="{FF2B5EF4-FFF2-40B4-BE49-F238E27FC236}">
                      <a16:creationId xmlns:a16="http://schemas.microsoft.com/office/drawing/2014/main" id="{FA29B427-1F5B-4B20-81BC-A3B6FF3FC8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" name="Freeform 33">
                  <a:extLst>
                    <a:ext uri="{FF2B5EF4-FFF2-40B4-BE49-F238E27FC236}">
                      <a16:creationId xmlns:a16="http://schemas.microsoft.com/office/drawing/2014/main" id="{0163D53B-0799-4283-9235-0988E9F9F6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Freeform 34">
                  <a:extLst>
                    <a:ext uri="{FF2B5EF4-FFF2-40B4-BE49-F238E27FC236}">
                      <a16:creationId xmlns:a16="http://schemas.microsoft.com/office/drawing/2014/main" id="{55BC3352-EAAA-4A65-9252-0AC6EE9735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Freeform 35">
                  <a:extLst>
                    <a:ext uri="{FF2B5EF4-FFF2-40B4-BE49-F238E27FC236}">
                      <a16:creationId xmlns:a16="http://schemas.microsoft.com/office/drawing/2014/main" id="{736A9225-7525-443E-B7D6-AD76E63C60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Freeform 36">
                  <a:extLst>
                    <a:ext uri="{FF2B5EF4-FFF2-40B4-BE49-F238E27FC236}">
                      <a16:creationId xmlns:a16="http://schemas.microsoft.com/office/drawing/2014/main" id="{FE2620F7-154F-49D0-A4A8-6550491F53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DE7D293-59DF-47FF-B283-10D9C5200D2E}"/>
                  </a:ext>
                </a:extLst>
              </p:cNvPr>
              <p:cNvSpPr/>
              <p:nvPr/>
            </p:nvSpPr>
            <p:spPr>
              <a:xfrm>
                <a:off x="2325983" y="3825393"/>
                <a:ext cx="20981659" cy="31445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51808"/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𝟏𝟓</m:t>
                            </m:r>
                          </m:e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.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Khẳng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DE7D293-59DF-47FF-B283-10D9C5200D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5983" y="3825393"/>
                <a:ext cx="20981659" cy="3144515"/>
              </a:xfrm>
              <a:prstGeom prst="rect">
                <a:avLst/>
              </a:prstGeom>
              <a:blipFill>
                <a:blip r:embed="rId2"/>
                <a:stretch>
                  <a:fillRect l="-1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67B8B3F9-DF40-4F94-841A-6A1DB947BA26}"/>
                  </a:ext>
                </a:extLst>
              </p:cNvPr>
              <p:cNvSpPr/>
              <p:nvPr/>
            </p:nvSpPr>
            <p:spPr>
              <a:xfrm>
                <a:off x="677598" y="6781454"/>
                <a:ext cx="22757354" cy="39684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51808">
                  <a:lnSpc>
                    <a:spcPct val="150000"/>
                  </a:lnSpc>
                </a:pPr>
                <a:r>
                  <a:rPr lang="en-US" sz="4400" b="1" dirty="0">
                    <a:solidFill>
                      <a:srgbClr val="00B0F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diễn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miền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miền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kể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14:m>
                  <m:oMath xmlns:m="http://schemas.openxmlformats.org/officeDocument/2006/math">
                    <m:r>
                      <a:rPr lang="en-US" sz="4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𝟐𝟓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</m:den>
                        </m:f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𝟗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defTabSz="2151808">
                  <a:lnSpc>
                    <a:spcPct val="150000"/>
                  </a:lnSpc>
                </a:pPr>
                <a:r>
                  <a:rPr lang="en-US" sz="4400" b="1" dirty="0">
                    <a:solidFill>
                      <a:srgbClr val="00B0F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𝑨𝑩𝑪𝑶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67B8B3F9-DF40-4F94-841A-6A1DB947BA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598" y="6781454"/>
                <a:ext cx="22757354" cy="3968459"/>
              </a:xfrm>
              <a:prstGeom prst="rect">
                <a:avLst/>
              </a:prstGeom>
              <a:blipFill>
                <a:blip r:embed="rId3"/>
                <a:stretch>
                  <a:fillRect l="-1072" b="-2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9E39CD8D-F07A-4312-9F78-4863E7049794}"/>
                  </a:ext>
                </a:extLst>
              </p:cNvPr>
              <p:cNvSpPr/>
              <p:nvPr/>
            </p:nvSpPr>
            <p:spPr>
              <a:xfrm>
                <a:off x="677597" y="10491914"/>
                <a:ext cx="22973257" cy="35859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51808">
                  <a:lnSpc>
                    <a:spcPct val="150000"/>
                  </a:lnSpc>
                </a:pPr>
                <a:r>
                  <a:rPr lang="en-US" sz="4400" b="1">
                    <a:solidFill>
                      <a:srgbClr val="00B0F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:r>
                  <a: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GTLN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defTabSz="2151808">
                  <a:lnSpc>
                    <a:spcPct val="150000"/>
                  </a:lnSpc>
                </a:pPr>
                <a:r>
                  <a: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  <a:p>
                <a:pPr defTabSz="2151808">
                  <a:lnSpc>
                    <a:spcPct val="150000"/>
                  </a:lnSpc>
                </a:pPr>
                <a:r>
                  <a:rPr lang="en-US" sz="4400" b="1">
                    <a:solidFill>
                      <a:srgbClr val="00B0F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:r>
                  <a: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GTNN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,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thỏa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mtClean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BPT đã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0.</a:t>
                </a: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9E39CD8D-F07A-4312-9F78-4863E70497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597" y="10491914"/>
                <a:ext cx="22973257" cy="3585918"/>
              </a:xfrm>
              <a:prstGeom prst="rect">
                <a:avLst/>
              </a:prstGeom>
              <a:blipFill>
                <a:blip r:embed="rId4"/>
                <a:stretch>
                  <a:fillRect l="-1061" b="-3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012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8032" y="6574128"/>
            <a:ext cx="23722771" cy="7615195"/>
            <a:chOff x="383483" y="6287977"/>
            <a:chExt cx="24002104" cy="7517162"/>
          </a:xfrm>
        </p:grpSpPr>
        <p:sp>
          <p:nvSpPr>
            <p:cNvPr id="32" name="Rounded Rectangle 52">
              <a:extLst>
                <a:ext uri="{FF2B5EF4-FFF2-40B4-BE49-F238E27FC236}">
                  <a16:creationId xmlns:a16="http://schemas.microsoft.com/office/drawing/2014/main" id="{7E1FF019-A7F0-4189-A7E0-3EE73337A210}"/>
                </a:ext>
              </a:extLst>
            </p:cNvPr>
            <p:cNvSpPr/>
            <p:nvPr/>
          </p:nvSpPr>
          <p:spPr>
            <a:xfrm>
              <a:off x="385274" y="6489386"/>
              <a:ext cx="24000313" cy="731575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51808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3" name="Group 60">
              <a:extLst>
                <a:ext uri="{FF2B5EF4-FFF2-40B4-BE49-F238E27FC236}">
                  <a16:creationId xmlns:a16="http://schemas.microsoft.com/office/drawing/2014/main" id="{01AE9843-7FFA-4934-8DCF-85FD41B494C1}"/>
                </a:ext>
              </a:extLst>
            </p:cNvPr>
            <p:cNvGrpSpPr/>
            <p:nvPr/>
          </p:nvGrpSpPr>
          <p:grpSpPr>
            <a:xfrm>
              <a:off x="383483" y="6287977"/>
              <a:ext cx="3278349" cy="773237"/>
              <a:chOff x="1224541" y="6283258"/>
              <a:chExt cx="3609950" cy="1281636"/>
            </a:xfrm>
          </p:grpSpPr>
          <p:sp>
            <p:nvSpPr>
              <p:cNvPr id="34" name="Freeform 20">
                <a:extLst>
                  <a:ext uri="{FF2B5EF4-FFF2-40B4-BE49-F238E27FC236}">
                    <a16:creationId xmlns:a16="http://schemas.microsoft.com/office/drawing/2014/main" id="{07F177AA-D942-4F6E-ACDF-ED47E4E3CA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19460" y="5360053"/>
                <a:ext cx="1149995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0376" tIns="45187" rIns="90376" bIns="45187" numCol="1" anchor="t" anchorCtr="0" compatLnSpc="1">
                <a:prstTxWarp prst="textNoShape">
                  <a:avLst/>
                </a:prstTxWarp>
              </a:bodyPr>
              <a:lstStyle/>
              <a:p>
                <a:pPr defTabSz="2151808"/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CFD433B-56A4-44A0-8E36-C7AA77B52EE4}"/>
                  </a:ext>
                </a:extLst>
              </p:cNvPr>
              <p:cNvSpPr txBox="1"/>
              <p:nvPr/>
            </p:nvSpPr>
            <p:spPr>
              <a:xfrm>
                <a:off x="2296328" y="6305968"/>
                <a:ext cx="2538163" cy="12589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2151808"/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6" name="Round Diagonal Corner Rectangle 58">
                <a:extLst>
                  <a:ext uri="{FF2B5EF4-FFF2-40B4-BE49-F238E27FC236}">
                    <a16:creationId xmlns:a16="http://schemas.microsoft.com/office/drawing/2014/main" id="{699A2C22-DC4B-4F01-8630-1EB3E47D2AF7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51808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7" name="Freeform 15">
                <a:extLst>
                  <a:ext uri="{FF2B5EF4-FFF2-40B4-BE49-F238E27FC236}">
                    <a16:creationId xmlns:a16="http://schemas.microsoft.com/office/drawing/2014/main" id="{F78B13E2-7FD9-486B-A9F0-2F6E2C338AD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0376" tIns="45187" rIns="90376" bIns="45187" numCol="1" anchor="t" anchorCtr="0" compatLnSpc="1">
                <a:prstTxWarp prst="textNoShape">
                  <a:avLst/>
                </a:prstTxWarp>
              </a:bodyPr>
              <a:lstStyle/>
              <a:p>
                <a:pPr defTabSz="2151808"/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38" name="Group 54">
            <a:extLst>
              <a:ext uri="{FF2B5EF4-FFF2-40B4-BE49-F238E27FC236}">
                <a16:creationId xmlns:a16="http://schemas.microsoft.com/office/drawing/2014/main" id="{59237B59-45D2-4490-B887-45CCCC65C96C}"/>
              </a:ext>
            </a:extLst>
          </p:cNvPr>
          <p:cNvGrpSpPr/>
          <p:nvPr/>
        </p:nvGrpSpPr>
        <p:grpSpPr>
          <a:xfrm>
            <a:off x="120513" y="1907070"/>
            <a:ext cx="23726286" cy="4309566"/>
            <a:chOff x="1268078" y="3405486"/>
            <a:chExt cx="16802158" cy="2948638"/>
          </a:xfrm>
        </p:grpSpPr>
        <p:sp>
          <p:nvSpPr>
            <p:cNvPr id="39" name="Rounded Rectangle 61">
              <a:extLst>
                <a:ext uri="{FF2B5EF4-FFF2-40B4-BE49-F238E27FC236}">
                  <a16:creationId xmlns:a16="http://schemas.microsoft.com/office/drawing/2014/main" id="{AA456EE3-E719-4020-A9D7-2C994D97B262}"/>
                </a:ext>
              </a:extLst>
            </p:cNvPr>
            <p:cNvSpPr/>
            <p:nvPr/>
          </p:nvSpPr>
          <p:spPr>
            <a:xfrm>
              <a:off x="1268079" y="3410062"/>
              <a:ext cx="16802157" cy="2944062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51808"/>
              <a:endPara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0" name="Group 67">
              <a:extLst>
                <a:ext uri="{FF2B5EF4-FFF2-40B4-BE49-F238E27FC236}">
                  <a16:creationId xmlns:a16="http://schemas.microsoft.com/office/drawing/2014/main" id="{FE240621-314B-4581-BF65-BDEA47C0BCE7}"/>
                </a:ext>
              </a:extLst>
            </p:cNvPr>
            <p:cNvGrpSpPr/>
            <p:nvPr/>
          </p:nvGrpSpPr>
          <p:grpSpPr>
            <a:xfrm>
              <a:off x="1268078" y="3405486"/>
              <a:ext cx="2607756" cy="940513"/>
              <a:chOff x="1311958" y="3405486"/>
              <a:chExt cx="2607756" cy="940513"/>
            </a:xfrm>
          </p:grpSpPr>
          <p:sp>
            <p:nvSpPr>
              <p:cNvPr id="41" name="Freeform 20">
                <a:extLst>
                  <a:ext uri="{FF2B5EF4-FFF2-40B4-BE49-F238E27FC236}">
                    <a16:creationId xmlns:a16="http://schemas.microsoft.com/office/drawing/2014/main" id="{FF9394A9-3F70-4EBA-84C8-6108EA8B8311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599497" y="2992971"/>
                <a:ext cx="793396" cy="1847038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0376" tIns="45187" rIns="90376" bIns="45187" numCol="1" anchor="t" anchorCtr="0" compatLnSpc="1">
                <a:prstTxWarp prst="textNoShape">
                  <a:avLst/>
                </a:prstTxWarp>
              </a:bodyPr>
              <a:lstStyle/>
              <a:p>
                <a:pPr defTabSz="2151808"/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84E822C-CD28-47FC-91EE-4144E7F51B73}"/>
                  </a:ext>
                </a:extLst>
              </p:cNvPr>
              <p:cNvSpPr txBox="1"/>
              <p:nvPr/>
            </p:nvSpPr>
            <p:spPr>
              <a:xfrm>
                <a:off x="2250672" y="3527165"/>
                <a:ext cx="1516845" cy="5264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2151808"/>
                <a:r>
                  <a:rPr lang="en-US" sz="4400" b="1" dirty="0" err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44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mtClean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6</a:t>
                </a:r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43" name="Group 70">
                <a:extLst>
                  <a:ext uri="{FF2B5EF4-FFF2-40B4-BE49-F238E27FC236}">
                    <a16:creationId xmlns:a16="http://schemas.microsoft.com/office/drawing/2014/main" id="{4712DCFA-96E3-4685-9CB5-69DC9F7F31DE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A1FDFD10-04C3-481B-8A35-B292A9CFB5B0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51808"/>
                  <a:endParaRPr lang="en-US" sz="44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5" name="Freeform 13">
                  <a:extLst>
                    <a:ext uri="{FF2B5EF4-FFF2-40B4-BE49-F238E27FC236}">
                      <a16:creationId xmlns:a16="http://schemas.microsoft.com/office/drawing/2014/main" id="{6F40C740-39AF-4900-BBCB-3571C2A7E8D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6" name="Freeform 14">
                  <a:extLst>
                    <a:ext uri="{FF2B5EF4-FFF2-40B4-BE49-F238E27FC236}">
                      <a16:creationId xmlns:a16="http://schemas.microsoft.com/office/drawing/2014/main" id="{3AEF1533-A04B-439A-95B5-B5C93F34197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7" name="Freeform 15">
                  <a:extLst>
                    <a:ext uri="{FF2B5EF4-FFF2-40B4-BE49-F238E27FC236}">
                      <a16:creationId xmlns:a16="http://schemas.microsoft.com/office/drawing/2014/main" id="{029C1080-B88F-4E4F-A92A-3949838C164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8" name="Freeform 16">
                  <a:extLst>
                    <a:ext uri="{FF2B5EF4-FFF2-40B4-BE49-F238E27FC236}">
                      <a16:creationId xmlns:a16="http://schemas.microsoft.com/office/drawing/2014/main" id="{76DC9ECC-C295-4CD2-8870-51537625CA2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9" name="Freeform 17">
                  <a:extLst>
                    <a:ext uri="{FF2B5EF4-FFF2-40B4-BE49-F238E27FC236}">
                      <a16:creationId xmlns:a16="http://schemas.microsoft.com/office/drawing/2014/main" id="{51CBD9CC-E67B-402E-BD7F-42D56621012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0" name="Freeform 18">
                  <a:extLst>
                    <a:ext uri="{FF2B5EF4-FFF2-40B4-BE49-F238E27FC236}">
                      <a16:creationId xmlns:a16="http://schemas.microsoft.com/office/drawing/2014/main" id="{7B8B9A61-C072-439A-A155-8BB76865D44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1" name="Freeform 19">
                  <a:extLst>
                    <a:ext uri="{FF2B5EF4-FFF2-40B4-BE49-F238E27FC236}">
                      <a16:creationId xmlns:a16="http://schemas.microsoft.com/office/drawing/2014/main" id="{0AF8AF5E-15F7-4D99-9F9E-97D352D614D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2" name="Freeform 20">
                  <a:extLst>
                    <a:ext uri="{FF2B5EF4-FFF2-40B4-BE49-F238E27FC236}">
                      <a16:creationId xmlns:a16="http://schemas.microsoft.com/office/drawing/2014/main" id="{609B449D-64E2-49C0-A643-A9416AC4178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3" name="Freeform 21">
                  <a:extLst>
                    <a:ext uri="{FF2B5EF4-FFF2-40B4-BE49-F238E27FC236}">
                      <a16:creationId xmlns:a16="http://schemas.microsoft.com/office/drawing/2014/main" id="{4C136A88-277E-4088-950C-ED7AFF121F0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4" name="Freeform 22">
                  <a:extLst>
                    <a:ext uri="{FF2B5EF4-FFF2-40B4-BE49-F238E27FC236}">
                      <a16:creationId xmlns:a16="http://schemas.microsoft.com/office/drawing/2014/main" id="{E5886AE3-A2A7-4ABF-B605-CC3AD96AB74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5" name="Freeform 23">
                  <a:extLst>
                    <a:ext uri="{FF2B5EF4-FFF2-40B4-BE49-F238E27FC236}">
                      <a16:creationId xmlns:a16="http://schemas.microsoft.com/office/drawing/2014/main" id="{A3FEF1D1-47E7-4FE3-B421-E0EAE5E8B5F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6" name="Freeform 24">
                  <a:extLst>
                    <a:ext uri="{FF2B5EF4-FFF2-40B4-BE49-F238E27FC236}">
                      <a16:creationId xmlns:a16="http://schemas.microsoft.com/office/drawing/2014/main" id="{AD519FEC-DFF9-4F8D-9441-6AEE8013CFD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7" name="Freeform 25">
                  <a:extLst>
                    <a:ext uri="{FF2B5EF4-FFF2-40B4-BE49-F238E27FC236}">
                      <a16:creationId xmlns:a16="http://schemas.microsoft.com/office/drawing/2014/main" id="{57B2883C-5247-46CB-A623-3419C44061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8" name="Freeform 26">
                  <a:extLst>
                    <a:ext uri="{FF2B5EF4-FFF2-40B4-BE49-F238E27FC236}">
                      <a16:creationId xmlns:a16="http://schemas.microsoft.com/office/drawing/2014/main" id="{97F23E32-2544-47C6-9F2A-DCD1FC91A1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9" name="Freeform 27">
                  <a:extLst>
                    <a:ext uri="{FF2B5EF4-FFF2-40B4-BE49-F238E27FC236}">
                      <a16:creationId xmlns:a16="http://schemas.microsoft.com/office/drawing/2014/main" id="{5ED6533F-B843-4DE9-8868-18BAFBF14E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1" name="Freeform 28">
                  <a:extLst>
                    <a:ext uri="{FF2B5EF4-FFF2-40B4-BE49-F238E27FC236}">
                      <a16:creationId xmlns:a16="http://schemas.microsoft.com/office/drawing/2014/main" id="{782ADBF2-E3C3-4327-AC2E-321331C8BC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" name="Freeform 29">
                  <a:extLst>
                    <a:ext uri="{FF2B5EF4-FFF2-40B4-BE49-F238E27FC236}">
                      <a16:creationId xmlns:a16="http://schemas.microsoft.com/office/drawing/2014/main" id="{91271704-A917-457E-B5E3-E244161E38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" name="Freeform 30">
                  <a:extLst>
                    <a:ext uri="{FF2B5EF4-FFF2-40B4-BE49-F238E27FC236}">
                      <a16:creationId xmlns:a16="http://schemas.microsoft.com/office/drawing/2014/main" id="{81B358AB-8B1D-43B0-A982-FD290D8079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" name="Freeform 31">
                  <a:extLst>
                    <a:ext uri="{FF2B5EF4-FFF2-40B4-BE49-F238E27FC236}">
                      <a16:creationId xmlns:a16="http://schemas.microsoft.com/office/drawing/2014/main" id="{2053F368-2B85-4CCB-B074-83EA3652B1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32">
                  <a:extLst>
                    <a:ext uri="{FF2B5EF4-FFF2-40B4-BE49-F238E27FC236}">
                      <a16:creationId xmlns:a16="http://schemas.microsoft.com/office/drawing/2014/main" id="{F694E4FA-91CA-4274-8300-17255210DB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33">
                  <a:extLst>
                    <a:ext uri="{FF2B5EF4-FFF2-40B4-BE49-F238E27FC236}">
                      <a16:creationId xmlns:a16="http://schemas.microsoft.com/office/drawing/2014/main" id="{A11AAC21-EED3-4155-A49E-546205CDD2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34">
                  <a:extLst>
                    <a:ext uri="{FF2B5EF4-FFF2-40B4-BE49-F238E27FC236}">
                      <a16:creationId xmlns:a16="http://schemas.microsoft.com/office/drawing/2014/main" id="{0BD10DCF-C74A-4747-83EE-370C25187E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35">
                  <a:extLst>
                    <a:ext uri="{FF2B5EF4-FFF2-40B4-BE49-F238E27FC236}">
                      <a16:creationId xmlns:a16="http://schemas.microsoft.com/office/drawing/2014/main" id="{805F6081-38EE-408B-9F75-06DA2D5971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36">
                  <a:extLst>
                    <a:ext uri="{FF2B5EF4-FFF2-40B4-BE49-F238E27FC236}">
                      <a16:creationId xmlns:a16="http://schemas.microsoft.com/office/drawing/2014/main" id="{9B84DB4A-C3B4-4758-BC73-3ACBB69A0F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C1D3DCD9-41EF-4404-8540-11B3EFA6FC8C}"/>
              </a:ext>
            </a:extLst>
          </p:cNvPr>
          <p:cNvCxnSpPr>
            <a:cxnSpLocks/>
          </p:cNvCxnSpPr>
          <p:nvPr/>
        </p:nvCxnSpPr>
        <p:spPr>
          <a:xfrm flipV="1">
            <a:off x="18100955" y="8859993"/>
            <a:ext cx="0" cy="81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F3DAE3A-405B-4473-B666-CFFECC6FA893}"/>
                  </a:ext>
                </a:extLst>
              </p:cNvPr>
              <p:cNvSpPr/>
              <p:nvPr/>
            </p:nvSpPr>
            <p:spPr>
              <a:xfrm>
                <a:off x="376114" y="7282347"/>
                <a:ext cx="13807406" cy="31370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77777" indent="-677777" defTabSz="2151808">
                  <a:buFont typeface="Wingdings" panose="05000000000000000000" pitchFamily="2" charset="2"/>
                  <a:buChar char="Ø"/>
                </a:pP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 ta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iền nghiệm là miền tứ giác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𝑨𝑩𝑪𝑶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kể cả các cạnh với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𝟐𝟓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</m:den>
                        </m:f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𝟗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(phần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tô màu, tính cả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F3DAE3A-405B-4473-B666-CFFECC6FA8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114" y="7282347"/>
                <a:ext cx="13807406" cy="3137013"/>
              </a:xfrm>
              <a:prstGeom prst="rect">
                <a:avLst/>
              </a:prstGeom>
              <a:blipFill>
                <a:blip r:embed="rId3"/>
                <a:stretch>
                  <a:fillRect l="-1634" t="-4086" b="-8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20471A18-693B-48F9-8285-D1038AC64477}"/>
                  </a:ext>
                </a:extLst>
              </p:cNvPr>
              <p:cNvSpPr/>
              <p:nvPr/>
            </p:nvSpPr>
            <p:spPr>
              <a:xfrm>
                <a:off x="4035698" y="2034269"/>
                <a:ext cx="19321527" cy="38216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51808"/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miền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bpt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𝟏𝟓</m:t>
                            </m:r>
                          </m:e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</a:t>
                </a:r>
              </a:p>
              <a:p>
                <a:pPr defTabSz="2151808"/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GTNN – GTLN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𝑭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;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miền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20471A18-693B-48F9-8285-D1038AC644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5698" y="2034269"/>
                <a:ext cx="19321527" cy="3821624"/>
              </a:xfrm>
              <a:prstGeom prst="rect">
                <a:avLst/>
              </a:prstGeom>
              <a:blipFill>
                <a:blip r:embed="rId4"/>
                <a:stretch>
                  <a:fillRect l="-1262" b="-65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A9D33D62-8C42-47FE-8A23-320674017590}"/>
                  </a:ext>
                </a:extLst>
              </p:cNvPr>
              <p:cNvSpPr/>
              <p:nvPr/>
            </p:nvSpPr>
            <p:spPr>
              <a:xfrm>
                <a:off x="271557" y="10513768"/>
                <a:ext cx="15589740" cy="10806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77777" indent="-677777" defTabSz="2151808">
                  <a:buFont typeface="Wingdings" panose="05000000000000000000" pitchFamily="2" charset="2"/>
                  <a:buChar char="Ø"/>
                </a:pP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A9D33D62-8C42-47FE-8A23-3206740175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557" y="10513768"/>
                <a:ext cx="15589740" cy="1080617"/>
              </a:xfrm>
              <a:prstGeom prst="rect">
                <a:avLst/>
              </a:prstGeom>
              <a:blipFill>
                <a:blip r:embed="rId5"/>
                <a:stretch>
                  <a:fillRect l="-1447" b="-10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D1BCAE71-8CD4-44C7-807E-90269895CD4E}"/>
                  </a:ext>
                </a:extLst>
              </p:cNvPr>
              <p:cNvSpPr/>
              <p:nvPr/>
            </p:nvSpPr>
            <p:spPr>
              <a:xfrm>
                <a:off x="292505" y="11688349"/>
                <a:ext cx="14330318" cy="10671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77777" indent="-677777" defTabSz="2151808">
                  <a:buFont typeface="Wingdings" panose="05000000000000000000" pitchFamily="2" charset="2"/>
                  <a:buChar char="Ø"/>
                </a:pP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Do đó,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𝒎𝒂𝒙𝑭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𝐦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𝒊𝒏𝑭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Suy ra C, D đúng 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D1BCAE71-8CD4-44C7-807E-90269895CD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505" y="11688349"/>
                <a:ext cx="14330318" cy="1067152"/>
              </a:xfrm>
              <a:prstGeom prst="rect">
                <a:avLst/>
              </a:prstGeom>
              <a:blipFill>
                <a:blip r:embed="rId6"/>
                <a:stretch>
                  <a:fillRect l="-1574" b="-10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AF2529E2-0A06-4492-9EE7-85017D5E4DCD}"/>
                  </a:ext>
                </a:extLst>
              </p:cNvPr>
              <p:cNvSpPr/>
              <p:nvPr/>
            </p:nvSpPr>
            <p:spPr>
              <a:xfrm>
                <a:off x="376116" y="12764679"/>
                <a:ext cx="14330318" cy="10671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77777" indent="-677777" defTabSz="2151808">
                  <a:buFont typeface="Wingdings" panose="05000000000000000000" pitchFamily="2" charset="2"/>
                  <a:buChar char="Ø"/>
                </a:pP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Suy ra B sai. Vậy chọn B.</a:t>
                </a:r>
              </a:p>
            </p:txBody>
          </p:sp>
        </mc:Choice>
        <mc:Fallback xmlns="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AF2529E2-0A06-4492-9EE7-85017D5E4D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116" y="12764679"/>
                <a:ext cx="14330318" cy="1067152"/>
              </a:xfrm>
              <a:prstGeom prst="rect">
                <a:avLst/>
              </a:prstGeom>
              <a:blipFill>
                <a:blip r:embed="rId7"/>
                <a:stretch>
                  <a:fillRect l="-1574" b="-10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5223" y="6944227"/>
            <a:ext cx="7091576" cy="703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64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5" grpId="0"/>
      <p:bldP spid="69" grpId="0"/>
      <p:bldP spid="7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4">
            <a:extLst>
              <a:ext uri="{FF2B5EF4-FFF2-40B4-BE49-F238E27FC236}">
                <a16:creationId xmlns:a16="http://schemas.microsoft.com/office/drawing/2014/main" id="{BE0F88A0-0C58-4952-A1DB-56F1CE49320B}"/>
              </a:ext>
            </a:extLst>
          </p:cNvPr>
          <p:cNvGrpSpPr/>
          <p:nvPr/>
        </p:nvGrpSpPr>
        <p:grpSpPr>
          <a:xfrm>
            <a:off x="464953" y="2526778"/>
            <a:ext cx="23300241" cy="11454950"/>
            <a:chOff x="1268078" y="3405486"/>
            <a:chExt cx="21841827" cy="9170831"/>
          </a:xfrm>
        </p:grpSpPr>
        <p:sp>
          <p:nvSpPr>
            <p:cNvPr id="3" name="Rounded Rectangle 61">
              <a:extLst>
                <a:ext uri="{FF2B5EF4-FFF2-40B4-BE49-F238E27FC236}">
                  <a16:creationId xmlns:a16="http://schemas.microsoft.com/office/drawing/2014/main" id="{B541D79C-2899-42A6-8A84-310134111A9C}"/>
                </a:ext>
              </a:extLst>
            </p:cNvPr>
            <p:cNvSpPr/>
            <p:nvPr/>
          </p:nvSpPr>
          <p:spPr>
            <a:xfrm>
              <a:off x="1268078" y="3410062"/>
              <a:ext cx="21841827" cy="9166255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51808"/>
              <a:endPara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67">
              <a:extLst>
                <a:ext uri="{FF2B5EF4-FFF2-40B4-BE49-F238E27FC236}">
                  <a16:creationId xmlns:a16="http://schemas.microsoft.com/office/drawing/2014/main" id="{9091C3AE-697D-45B5-914A-3D5073074928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B5631C0-55DE-4877-B25A-97450151F302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0376" tIns="45187" rIns="90376" bIns="45187" numCol="1" anchor="t" anchorCtr="0" compatLnSpc="1">
                <a:prstTxWarp prst="textNoShape">
                  <a:avLst/>
                </a:prstTxWarp>
              </a:bodyPr>
              <a:lstStyle/>
              <a:p>
                <a:pPr defTabSz="2151808"/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4A5CD58-CFB4-4666-ADD9-9BA3E7422CBD}"/>
                  </a:ext>
                </a:extLst>
              </p:cNvPr>
              <p:cNvSpPr txBox="1"/>
              <p:nvPr/>
            </p:nvSpPr>
            <p:spPr>
              <a:xfrm>
                <a:off x="2250671" y="3527165"/>
                <a:ext cx="2007865" cy="6160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2151808"/>
                <a:r>
                  <a:rPr lang="en-US" sz="4400" b="1" dirty="0" err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44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mtClean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6</a:t>
                </a:r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" name="Group 70">
                <a:extLst>
                  <a:ext uri="{FF2B5EF4-FFF2-40B4-BE49-F238E27FC236}">
                    <a16:creationId xmlns:a16="http://schemas.microsoft.com/office/drawing/2014/main" id="{533D89C7-08DF-45A0-83D3-503A0CE55618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B89E2A8B-291D-4C02-8CEC-317EE5A56E75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51808"/>
                  <a:endParaRPr lang="en-US" sz="44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" name="Freeform 13">
                  <a:extLst>
                    <a:ext uri="{FF2B5EF4-FFF2-40B4-BE49-F238E27FC236}">
                      <a16:creationId xmlns:a16="http://schemas.microsoft.com/office/drawing/2014/main" id="{BBA6AE4A-1EDB-4D9A-B7D1-A6F35B3D274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" name="Freeform 14">
                  <a:extLst>
                    <a:ext uri="{FF2B5EF4-FFF2-40B4-BE49-F238E27FC236}">
                      <a16:creationId xmlns:a16="http://schemas.microsoft.com/office/drawing/2014/main" id="{D540AA8D-D321-419A-AA28-A9609CC8C34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1" name="Freeform 15">
                  <a:extLst>
                    <a:ext uri="{FF2B5EF4-FFF2-40B4-BE49-F238E27FC236}">
                      <a16:creationId xmlns:a16="http://schemas.microsoft.com/office/drawing/2014/main" id="{D32615BC-6DE8-46A8-8621-643FD06DDCF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2" name="Freeform 16">
                  <a:extLst>
                    <a:ext uri="{FF2B5EF4-FFF2-40B4-BE49-F238E27FC236}">
                      <a16:creationId xmlns:a16="http://schemas.microsoft.com/office/drawing/2014/main" id="{6916B15C-09B4-44FA-B4EC-00CE766B392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3" name="Freeform 17">
                  <a:extLst>
                    <a:ext uri="{FF2B5EF4-FFF2-40B4-BE49-F238E27FC236}">
                      <a16:creationId xmlns:a16="http://schemas.microsoft.com/office/drawing/2014/main" id="{DC5516D1-0079-4371-A31D-322DD9AC9B3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" name="Freeform 18">
                  <a:extLst>
                    <a:ext uri="{FF2B5EF4-FFF2-40B4-BE49-F238E27FC236}">
                      <a16:creationId xmlns:a16="http://schemas.microsoft.com/office/drawing/2014/main" id="{CDC70315-FD9D-41CC-A475-6FDF59490ED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Freeform 19">
                  <a:extLst>
                    <a:ext uri="{FF2B5EF4-FFF2-40B4-BE49-F238E27FC236}">
                      <a16:creationId xmlns:a16="http://schemas.microsoft.com/office/drawing/2014/main" id="{E40A6D05-2B9F-43DE-A69B-5AD9826EA58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6" name="Freeform 20">
                  <a:extLst>
                    <a:ext uri="{FF2B5EF4-FFF2-40B4-BE49-F238E27FC236}">
                      <a16:creationId xmlns:a16="http://schemas.microsoft.com/office/drawing/2014/main" id="{619409C3-17AA-43D6-8DBE-AF075D57812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7" name="Freeform 21">
                  <a:extLst>
                    <a:ext uri="{FF2B5EF4-FFF2-40B4-BE49-F238E27FC236}">
                      <a16:creationId xmlns:a16="http://schemas.microsoft.com/office/drawing/2014/main" id="{C55E1E40-E95A-499F-8778-87A6641CED9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Freeform 22">
                  <a:extLst>
                    <a:ext uri="{FF2B5EF4-FFF2-40B4-BE49-F238E27FC236}">
                      <a16:creationId xmlns:a16="http://schemas.microsoft.com/office/drawing/2014/main" id="{CB69DB02-0087-4893-B5A3-F17AD8D57A0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" name="Freeform 23">
                  <a:extLst>
                    <a:ext uri="{FF2B5EF4-FFF2-40B4-BE49-F238E27FC236}">
                      <a16:creationId xmlns:a16="http://schemas.microsoft.com/office/drawing/2014/main" id="{FAD801A3-17FB-4E93-B9D5-5D5979AFDA9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" name="Freeform 24">
                  <a:extLst>
                    <a:ext uri="{FF2B5EF4-FFF2-40B4-BE49-F238E27FC236}">
                      <a16:creationId xmlns:a16="http://schemas.microsoft.com/office/drawing/2014/main" id="{CDE1662C-E77C-4DAD-89D7-895BC08CA55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1" name="Freeform 25">
                  <a:extLst>
                    <a:ext uri="{FF2B5EF4-FFF2-40B4-BE49-F238E27FC236}">
                      <a16:creationId xmlns:a16="http://schemas.microsoft.com/office/drawing/2014/main" id="{F3BAD3F9-B5BD-45B2-8FA0-DE056FAF13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2" name="Freeform 26">
                  <a:extLst>
                    <a:ext uri="{FF2B5EF4-FFF2-40B4-BE49-F238E27FC236}">
                      <a16:creationId xmlns:a16="http://schemas.microsoft.com/office/drawing/2014/main" id="{8198FB47-F448-4C8C-8A12-E2C7519560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3" name="Freeform 27">
                  <a:extLst>
                    <a:ext uri="{FF2B5EF4-FFF2-40B4-BE49-F238E27FC236}">
                      <a16:creationId xmlns:a16="http://schemas.microsoft.com/office/drawing/2014/main" id="{2D37E985-3353-49DA-B802-2C57BAE2BE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Freeform 28">
                  <a:extLst>
                    <a:ext uri="{FF2B5EF4-FFF2-40B4-BE49-F238E27FC236}">
                      <a16:creationId xmlns:a16="http://schemas.microsoft.com/office/drawing/2014/main" id="{80BD961E-9C88-4A3A-902C-F2FC7BB996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5" name="Freeform 29">
                  <a:extLst>
                    <a:ext uri="{FF2B5EF4-FFF2-40B4-BE49-F238E27FC236}">
                      <a16:creationId xmlns:a16="http://schemas.microsoft.com/office/drawing/2014/main" id="{6A34173A-BD6F-4F3B-B353-EECDE67F3B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6" name="Freeform 30">
                  <a:extLst>
                    <a:ext uri="{FF2B5EF4-FFF2-40B4-BE49-F238E27FC236}">
                      <a16:creationId xmlns:a16="http://schemas.microsoft.com/office/drawing/2014/main" id="{9B3D10F2-C36D-4D5F-8AF0-7072A0C04C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7" name="Freeform 31">
                  <a:extLst>
                    <a:ext uri="{FF2B5EF4-FFF2-40B4-BE49-F238E27FC236}">
                      <a16:creationId xmlns:a16="http://schemas.microsoft.com/office/drawing/2014/main" id="{DF9AB568-6D5F-4A80-851E-D2D29B7898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" name="Freeform 32">
                  <a:extLst>
                    <a:ext uri="{FF2B5EF4-FFF2-40B4-BE49-F238E27FC236}">
                      <a16:creationId xmlns:a16="http://schemas.microsoft.com/office/drawing/2014/main" id="{FA29B427-1F5B-4B20-81BC-A3B6FF3FC8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" name="Freeform 33">
                  <a:extLst>
                    <a:ext uri="{FF2B5EF4-FFF2-40B4-BE49-F238E27FC236}">
                      <a16:creationId xmlns:a16="http://schemas.microsoft.com/office/drawing/2014/main" id="{0163D53B-0799-4283-9235-0988E9F9F6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Freeform 34">
                  <a:extLst>
                    <a:ext uri="{FF2B5EF4-FFF2-40B4-BE49-F238E27FC236}">
                      <a16:creationId xmlns:a16="http://schemas.microsoft.com/office/drawing/2014/main" id="{55BC3352-EAAA-4A65-9252-0AC6EE9735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Freeform 35">
                  <a:extLst>
                    <a:ext uri="{FF2B5EF4-FFF2-40B4-BE49-F238E27FC236}">
                      <a16:creationId xmlns:a16="http://schemas.microsoft.com/office/drawing/2014/main" id="{736A9225-7525-443E-B7D6-AD76E63C60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Freeform 36">
                  <a:extLst>
                    <a:ext uri="{FF2B5EF4-FFF2-40B4-BE49-F238E27FC236}">
                      <a16:creationId xmlns:a16="http://schemas.microsoft.com/office/drawing/2014/main" id="{FE2620F7-154F-49D0-A4A8-6550491F53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DE7D293-59DF-47FF-B283-10D9C5200D2E}"/>
                  </a:ext>
                </a:extLst>
              </p:cNvPr>
              <p:cNvSpPr/>
              <p:nvPr/>
            </p:nvSpPr>
            <p:spPr>
              <a:xfrm>
                <a:off x="1662396" y="3252510"/>
                <a:ext cx="21448138" cy="31445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51808"/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𝟏𝟓</m:t>
                            </m:r>
                          </m:e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.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Khẳng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DE7D293-59DF-47FF-B283-10D9C5200D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396" y="3252510"/>
                <a:ext cx="21448138" cy="3144515"/>
              </a:xfrm>
              <a:prstGeom prst="rect">
                <a:avLst/>
              </a:prstGeom>
              <a:blipFill>
                <a:blip r:embed="rId2"/>
                <a:stretch>
                  <a:fillRect l="-1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67B8B3F9-DF40-4F94-841A-6A1DB947BA26}"/>
                  </a:ext>
                </a:extLst>
              </p:cNvPr>
              <p:cNvSpPr/>
              <p:nvPr/>
            </p:nvSpPr>
            <p:spPr>
              <a:xfrm>
                <a:off x="464953" y="6087442"/>
                <a:ext cx="23638060" cy="64379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51808">
                  <a:lnSpc>
                    <a:spcPct val="150000"/>
                  </a:lnSpc>
                </a:pPr>
                <a:r>
                  <a:rPr lang="en-US" sz="4400" b="1" dirty="0">
                    <a:solidFill>
                      <a:srgbClr val="00B0F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diễn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miền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miền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kể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14:m>
                  <m:oMath xmlns:m="http://schemas.openxmlformats.org/officeDocument/2006/math">
                    <m:r>
                      <a:rPr lang="en-US" sz="4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𝟐𝟓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</m:den>
                        </m:f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𝟗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defTabSz="2151808">
                  <a:lnSpc>
                    <a:spcPct val="150000"/>
                  </a:lnSpc>
                </a:pPr>
                <a:r>
                  <a:rPr lang="en-US" sz="4400" b="1" dirty="0">
                    <a:solidFill>
                      <a:srgbClr val="00B0F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𝑨𝑩𝑪𝑶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kể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  <a:p>
                <a:pPr defTabSz="2151808">
                  <a:lnSpc>
                    <a:spcPct val="150000"/>
                  </a:lnSpc>
                </a:pPr>
                <a:r>
                  <a:rPr lang="en-US" sz="4400" b="1" dirty="0">
                    <a:solidFill>
                      <a:srgbClr val="00B0F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</a:t>
                </a:r>
                <a:r>
                  <a:rPr lang="vi-VN" sz="4400" b="1" dirty="0">
                    <a:solidFill>
                      <a:srgbClr val="00B0F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GTLN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  <a:p>
                <a:pPr defTabSz="2151808">
                  <a:lnSpc>
                    <a:spcPct val="150000"/>
                  </a:lnSpc>
                </a:pPr>
                <a:r>
                  <a:rPr lang="en-US" sz="4400" b="1" dirty="0">
                    <a:solidFill>
                      <a:srgbClr val="00B0F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:r>
                  <a:rPr lang="vi-VN" sz="4400" b="1" dirty="0">
                    <a:solidFill>
                      <a:srgbClr val="00B0F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GTNN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,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thỏa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0.</a:t>
                </a: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67B8B3F9-DF40-4F94-841A-6A1DB947BA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953" y="6087442"/>
                <a:ext cx="23638060" cy="6437916"/>
              </a:xfrm>
              <a:prstGeom prst="rect">
                <a:avLst/>
              </a:prstGeom>
              <a:blipFill>
                <a:blip r:embed="rId3"/>
                <a:stretch>
                  <a:fillRect l="-1031" r="-954" b="-3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Oval 38">
            <a:extLst>
              <a:ext uri="{FF2B5EF4-FFF2-40B4-BE49-F238E27FC236}">
                <a16:creationId xmlns:a16="http://schemas.microsoft.com/office/drawing/2014/main" id="{3DD0A0BD-C647-4373-80B8-DC3473A37D22}"/>
              </a:ext>
            </a:extLst>
          </p:cNvPr>
          <p:cNvSpPr/>
          <p:nvPr/>
        </p:nvSpPr>
        <p:spPr>
          <a:xfrm>
            <a:off x="405675" y="9041766"/>
            <a:ext cx="939802" cy="7667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51808"/>
            <a:endParaRPr lang="en-US" sz="4400" b="1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55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531694" y="2013299"/>
            <a:ext cx="21555145" cy="871129"/>
            <a:chOff x="-306200" y="1872940"/>
            <a:chExt cx="18582988" cy="805006"/>
          </a:xfrm>
        </p:grpSpPr>
        <p:sp>
          <p:nvSpPr>
            <p:cNvPr id="3" name="Rounded Rectangle 2"/>
            <p:cNvSpPr/>
            <p:nvPr/>
          </p:nvSpPr>
          <p:spPr>
            <a:xfrm>
              <a:off x="-306200" y="1906446"/>
              <a:ext cx="1617915" cy="771500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51808"/>
              <a:endParaRPr lang="en-US" sz="44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-125281" y="1913524"/>
              <a:ext cx="2000360" cy="7110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151808"/>
              <a:r>
                <a: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III.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466166" y="1872940"/>
              <a:ext cx="16810622" cy="711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151808"/>
              <a:r>
                <a:rPr lang="en-US" sz="4400" b="1" dirty="0">
                  <a:solidFill>
                    <a:schemeClr val="tx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HỆ BẤT PHƯƠNG TRÌNH BẬC NHẤT HAI ẨN</a:t>
              </a:r>
            </a:p>
          </p:txBody>
        </p:sp>
      </p:grpSp>
      <p:grpSp>
        <p:nvGrpSpPr>
          <p:cNvPr id="7" name="Group 144"/>
          <p:cNvGrpSpPr/>
          <p:nvPr/>
        </p:nvGrpSpPr>
        <p:grpSpPr>
          <a:xfrm>
            <a:off x="237289" y="3006220"/>
            <a:ext cx="23253553" cy="10615511"/>
            <a:chOff x="1076414" y="3174773"/>
            <a:chExt cx="23458206" cy="4767671"/>
          </a:xfrm>
        </p:grpSpPr>
        <p:sp>
          <p:nvSpPr>
            <p:cNvPr id="9" name="Rounded Rectangle 8"/>
            <p:cNvSpPr/>
            <p:nvPr/>
          </p:nvSpPr>
          <p:spPr>
            <a:xfrm>
              <a:off x="1312551" y="3491344"/>
              <a:ext cx="23222069" cy="4451100"/>
            </a:xfrm>
            <a:prstGeom prst="roundRect">
              <a:avLst>
                <a:gd name="adj" fmla="val 302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581" tIns="17791" rIns="35581" bIns="17791" rtlCol="0" anchor="ctr"/>
            <a:lstStyle/>
            <a:p>
              <a:pPr algn="ctr" defTabSz="2151808"/>
              <a:endParaRPr lang="en-US" sz="44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0" name="Group 65"/>
            <p:cNvGrpSpPr/>
            <p:nvPr/>
          </p:nvGrpSpPr>
          <p:grpSpPr>
            <a:xfrm>
              <a:off x="1076414" y="3174773"/>
              <a:ext cx="23458206" cy="696581"/>
              <a:chOff x="166396" y="8780572"/>
              <a:chExt cx="23458206" cy="696581"/>
            </a:xfrm>
          </p:grpSpPr>
          <p:sp>
            <p:nvSpPr>
              <p:cNvPr id="11" name="Freeform 20"/>
              <p:cNvSpPr>
                <a:spLocks/>
              </p:cNvSpPr>
              <p:nvPr/>
            </p:nvSpPr>
            <p:spPr bwMode="auto">
              <a:xfrm>
                <a:off x="384520" y="8884224"/>
                <a:ext cx="23240082" cy="592929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376" tIns="45187" rIns="90376" bIns="45187" numCol="1" anchor="t" anchorCtr="0" compatLnSpc="1">
                <a:prstTxWarp prst="textNoShape">
                  <a:avLst/>
                </a:prstTxWarp>
              </a:bodyPr>
              <a:lstStyle/>
              <a:p>
                <a:pPr defTabSz="2151808"/>
                <a:endParaRPr lang="en-US" sz="440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166396" y="8780572"/>
                <a:ext cx="702538" cy="572234"/>
                <a:chOff x="-145995" y="8633545"/>
                <a:chExt cx="787401" cy="641358"/>
              </a:xfrm>
            </p:grpSpPr>
            <p:sp>
              <p:nvSpPr>
                <p:cNvPr id="14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6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7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1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13"/>
                  <a:ext cx="787400" cy="573090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2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3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5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3" name="TextBox 12"/>
              <p:cNvSpPr txBox="1"/>
              <p:nvPr/>
            </p:nvSpPr>
            <p:spPr>
              <a:xfrm>
                <a:off x="932122" y="8958777"/>
                <a:ext cx="5687236" cy="3455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151808"/>
                <a:r>
                  <a:rPr lang="vi-VN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1. Đinh nghĩa</a:t>
                </a:r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28" name="TextBox 27"/>
          <p:cNvSpPr txBox="1"/>
          <p:nvPr/>
        </p:nvSpPr>
        <p:spPr>
          <a:xfrm>
            <a:off x="2103664" y="7416490"/>
            <a:ext cx="208528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77777" indent="-677777" algn="just" defTabSz="2151808">
              <a:buFont typeface="Wingdings" panose="05000000000000000000" pitchFamily="2" charset="2"/>
              <a:buChar char="Ø"/>
            </a:pP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Cặp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(x</a:t>
            </a:r>
            <a:r>
              <a:rPr lang="en-US" sz="4400" b="1" i="1" baseline="-25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en-US" sz="44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r>
              <a:rPr lang="vi-VN" sz="44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</a:t>
            </a:r>
            <a:r>
              <a:rPr lang="en-US" sz="4400" b="1" i="1" baseline="-25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en-US" sz="44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gọi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nghiệm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nếu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nghiệm</a:t>
            </a:r>
            <a:r>
              <a:rPr lang="vi-VN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chung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BPT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</a:t>
            </a:r>
            <a:r>
              <a:rPr lang="vi-VN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2BFEE834-6986-443F-909F-CAF7596BB155}"/>
                  </a:ext>
                </a:extLst>
              </p:cNvPr>
              <p:cNvSpPr txBox="1"/>
              <p:nvPr/>
            </p:nvSpPr>
            <p:spPr>
              <a:xfrm>
                <a:off x="2103665" y="9488599"/>
                <a:ext cx="20852805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77777" indent="-677777" algn="just" defTabSz="2151808">
                  <a:buFont typeface="Wingdings" panose="05000000000000000000" pitchFamily="2" charset="2"/>
                  <a:buChar char="Ø"/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ới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cặp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vi-VN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vi-VN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vi-VN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vi-VN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ệ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M(x</a:t>
                </a:r>
                <a:r>
                  <a:rPr lang="en-US" sz="4400" b="1" i="1" baseline="-25000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0</a:t>
                </a:r>
                <a:r>
                  <a:rPr lang="en-US" sz="4400" b="1" i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:r>
                  <a:rPr lang="vi-VN" sz="4400" b="1" i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y</a:t>
                </a:r>
                <a:r>
                  <a:rPr lang="en-US" sz="4400" b="1" i="1" baseline="-25000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0</a:t>
                </a:r>
                <a:r>
                  <a:rPr lang="en-US" sz="4400" b="1" i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mặt phẳng tọa độ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𝑶𝒙𝒚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tất cả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 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miền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2BFEE834-6986-443F-909F-CAF7596BB1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3665" y="9488599"/>
                <a:ext cx="20852805" cy="2123658"/>
              </a:xfrm>
              <a:prstGeom prst="rect">
                <a:avLst/>
              </a:prstGeom>
              <a:blipFill>
                <a:blip r:embed="rId2"/>
                <a:stretch>
                  <a:fillRect l="-1052" t="-6322" r="-1198" b="-12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9DFC014B-6B4B-410C-99A8-8BE986EF13D9}"/>
                  </a:ext>
                </a:extLst>
              </p:cNvPr>
              <p:cNvSpPr txBox="1"/>
              <p:nvPr/>
            </p:nvSpPr>
            <p:spPr>
              <a:xfrm>
                <a:off x="2103665" y="5491142"/>
                <a:ext cx="21141748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77777" indent="-677777" algn="just" defTabSz="2151808">
                  <a:buFont typeface="Wingdings" panose="05000000000000000000" pitchFamily="2" charset="2"/>
                  <a:buChar char="Ø"/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bậc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ẩn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𝒚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BPT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bậc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ẩn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9DFC014B-6B4B-410C-99A8-8BE986EF13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3665" y="5491142"/>
                <a:ext cx="21141748" cy="1446550"/>
              </a:xfrm>
              <a:prstGeom prst="rect">
                <a:avLst/>
              </a:prstGeom>
              <a:blipFill>
                <a:blip r:embed="rId3"/>
                <a:stretch>
                  <a:fillRect l="-1038" t="-9283" r="-1182" b="-19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93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64" grpId="0"/>
      <p:bldP spid="6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846AE77-73E0-4510-99B1-7F9C80FA141E}"/>
              </a:ext>
            </a:extLst>
          </p:cNvPr>
          <p:cNvGrpSpPr/>
          <p:nvPr/>
        </p:nvGrpSpPr>
        <p:grpSpPr>
          <a:xfrm>
            <a:off x="0" y="4328948"/>
            <a:ext cx="23699603" cy="9391528"/>
            <a:chOff x="167458" y="5360786"/>
            <a:chExt cx="23978663" cy="8376119"/>
          </a:xfrm>
        </p:grpSpPr>
        <p:sp>
          <p:nvSpPr>
            <p:cNvPr id="10" name="Rounded Rectangle 52">
              <a:extLst>
                <a:ext uri="{FF2B5EF4-FFF2-40B4-BE49-F238E27FC236}">
                  <a16:creationId xmlns:a16="http://schemas.microsoft.com/office/drawing/2014/main" id="{D11F8749-1D53-442E-B7BF-818C503E3742}"/>
                </a:ext>
              </a:extLst>
            </p:cNvPr>
            <p:cNvSpPr/>
            <p:nvPr/>
          </p:nvSpPr>
          <p:spPr>
            <a:xfrm>
              <a:off x="632646" y="5575181"/>
              <a:ext cx="23513475" cy="816172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51808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1" name="Group 60">
              <a:extLst>
                <a:ext uri="{FF2B5EF4-FFF2-40B4-BE49-F238E27FC236}">
                  <a16:creationId xmlns:a16="http://schemas.microsoft.com/office/drawing/2014/main" id="{91BF3083-4EFE-4EF2-8F87-44A40AC3585D}"/>
                </a:ext>
              </a:extLst>
            </p:cNvPr>
            <p:cNvGrpSpPr/>
            <p:nvPr/>
          </p:nvGrpSpPr>
          <p:grpSpPr>
            <a:xfrm>
              <a:off x="167458" y="5360786"/>
              <a:ext cx="6366930" cy="993952"/>
              <a:chOff x="1224541" y="6322795"/>
              <a:chExt cx="5793668" cy="1181178"/>
            </a:xfrm>
          </p:grpSpPr>
          <p:sp>
            <p:nvSpPr>
              <p:cNvPr id="12" name="Freeform 20">
                <a:extLst>
                  <a:ext uri="{FF2B5EF4-FFF2-40B4-BE49-F238E27FC236}">
                    <a16:creationId xmlns:a16="http://schemas.microsoft.com/office/drawing/2014/main" id="{49B9D754-E77A-4F8E-B6B1-9EF30D2428E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508027" y="4611020"/>
                <a:ext cx="1181178" cy="4604727"/>
              </a:xfrm>
              <a:prstGeom prst="round1Rect">
                <a:avLst/>
              </a:prstGeom>
              <a:solidFill>
                <a:schemeClr val="bg1"/>
              </a:solidFill>
              <a:ln w="28575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0376" tIns="45187" rIns="90376" bIns="45187" numCol="1" anchor="t" anchorCtr="0" compatLnSpc="1">
                <a:prstTxWarp prst="textNoShape">
                  <a:avLst/>
                </a:prstTxWarp>
              </a:bodyPr>
              <a:lstStyle/>
              <a:p>
                <a:pPr defTabSz="2151808"/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C95F4D2-FC74-42EC-9E78-2BB77BCA9E21}"/>
                  </a:ext>
                </a:extLst>
              </p:cNvPr>
              <p:cNvSpPr txBox="1"/>
              <p:nvPr/>
            </p:nvSpPr>
            <p:spPr>
              <a:xfrm>
                <a:off x="2157632" y="6381875"/>
                <a:ext cx="4860577" cy="81551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2151808"/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 bước giải 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" name="Round Diagonal Corner Rectangle 58">
                <a:extLst>
                  <a:ext uri="{FF2B5EF4-FFF2-40B4-BE49-F238E27FC236}">
                    <a16:creationId xmlns:a16="http://schemas.microsoft.com/office/drawing/2014/main" id="{752406D1-E6CA-48FB-876B-9B5762468A17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28575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51808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225CE88D-ABB8-40C3-828B-30ACE3A5BAC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bg1"/>
                </a:solidFill>
              </a:ln>
            </p:spPr>
            <p:txBody>
              <a:bodyPr vert="horz" wrap="square" lIns="90376" tIns="45187" rIns="90376" bIns="45187" numCol="1" anchor="t" anchorCtr="0" compatLnSpc="1">
                <a:prstTxWarp prst="textNoShape">
                  <a:avLst/>
                </a:prstTxWarp>
              </a:bodyPr>
              <a:lstStyle/>
              <a:p>
                <a:pPr defTabSz="2151808"/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923838B-511B-4B6E-B7E1-84A08B6A6389}"/>
              </a:ext>
            </a:extLst>
          </p:cNvPr>
          <p:cNvSpPr txBox="1"/>
          <p:nvPr/>
        </p:nvSpPr>
        <p:spPr>
          <a:xfrm>
            <a:off x="676659" y="5989129"/>
            <a:ext cx="2305806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77777" indent="-677777" defTabSz="2151808">
              <a:buFont typeface="Wingdings" panose="05000000000000000000" pitchFamily="2" charset="2"/>
              <a:buChar char="Ø"/>
            </a:pPr>
            <a:r>
              <a:rPr lang="en-US" sz="44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Bước</a:t>
            </a:r>
            <a:r>
              <a:rPr lang="en-US" sz="44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sz="44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vi-VN" sz="44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thiết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tối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GTNN – GTLN.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Cụ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defTabSz="2151808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+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ẩn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phụ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x, y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defTabSz="2151808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+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kiện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x, y.</a:t>
            </a:r>
          </a:p>
          <a:p>
            <a:pPr defTabSz="2151808"/>
            <a:r>
              <a:rPr lang="en-US" sz="4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</a:t>
            </a:r>
            <a:r>
              <a:rPr lang="en-US" sz="4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 = F(x, y)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GTLN 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GTNN.</a:t>
            </a:r>
            <a:b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9BDC3EC-9BFE-4A69-9B3F-C96300C6A37C}"/>
              </a:ext>
            </a:extLst>
          </p:cNvPr>
          <p:cNvSpPr txBox="1"/>
          <p:nvPr/>
        </p:nvSpPr>
        <p:spPr>
          <a:xfrm>
            <a:off x="620968" y="10255836"/>
            <a:ext cx="231137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77777" indent="-677777" defTabSz="2151808">
              <a:buFont typeface="Wingdings" panose="05000000000000000000" pitchFamily="2" charset="2"/>
              <a:buChar char="Ø"/>
            </a:pPr>
            <a:r>
              <a:rPr lang="en-US" sz="44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Bước</a:t>
            </a:r>
            <a:r>
              <a:rPr lang="en-US" sz="44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44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vi-VN" sz="44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Sử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 (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GTLN – GTNN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 = F(x, y)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điều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kiện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x, y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vi-VN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grpSp>
        <p:nvGrpSpPr>
          <p:cNvPr id="19" name="Group 4"/>
          <p:cNvGrpSpPr/>
          <p:nvPr/>
        </p:nvGrpSpPr>
        <p:grpSpPr>
          <a:xfrm>
            <a:off x="249919" y="2096829"/>
            <a:ext cx="21555145" cy="871128"/>
            <a:chOff x="-306200" y="1872940"/>
            <a:chExt cx="18582988" cy="805006"/>
          </a:xfrm>
        </p:grpSpPr>
        <p:sp>
          <p:nvSpPr>
            <p:cNvPr id="20" name="Rounded Rectangle 19"/>
            <p:cNvSpPr/>
            <p:nvPr/>
          </p:nvSpPr>
          <p:spPr>
            <a:xfrm>
              <a:off x="-306200" y="1906446"/>
              <a:ext cx="1617915" cy="771500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51808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-125281" y="1913524"/>
              <a:ext cx="2000360" cy="711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151808"/>
              <a:r>
                <a: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IV.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466166" y="1872940"/>
              <a:ext cx="16810622" cy="711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151808"/>
              <a:r>
                <a:rPr lang="en-US" sz="4400" b="1" dirty="0">
                  <a:solidFill>
                    <a:schemeClr val="tx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ỨNG DỤNG CỦA HỆ BẤT PHƯƠNG TRÌNH BẬC HAI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49F4DB7-7760-4C29-87C2-05DCE2AE5CE7}"/>
              </a:ext>
            </a:extLst>
          </p:cNvPr>
          <p:cNvGrpSpPr/>
          <p:nvPr/>
        </p:nvGrpSpPr>
        <p:grpSpPr>
          <a:xfrm>
            <a:off x="35122" y="3169772"/>
            <a:ext cx="23699603" cy="1013208"/>
            <a:chOff x="455490" y="4478377"/>
            <a:chExt cx="23402600" cy="1025139"/>
          </a:xfrm>
        </p:grpSpPr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8D2AC46A-C989-4EF0-B49C-64A8AC75C6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490" y="4570086"/>
              <a:ext cx="23402600" cy="93343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0376" tIns="45187" rIns="90376" bIns="45187" numCol="1" anchor="t" anchorCtr="0" compatLnSpc="1">
              <a:prstTxWarp prst="textNoShape">
                <a:avLst/>
              </a:prstTxWarp>
            </a:bodyPr>
            <a:lstStyle/>
            <a:p>
              <a:pPr defTabSz="2151808"/>
              <a:endParaRPr lang="en-US" sz="44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BD8AF20-7804-4DE9-A9CA-D167F55142A8}"/>
                </a:ext>
              </a:extLst>
            </p:cNvPr>
            <p:cNvSpPr txBox="1"/>
            <p:nvPr/>
          </p:nvSpPr>
          <p:spPr>
            <a:xfrm>
              <a:off x="684703" y="4478377"/>
              <a:ext cx="22754526" cy="778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151808"/>
              <a:r>
                <a:rPr lang="en-US" sz="4400" b="1" u="sng" dirty="0" err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Dạng</a:t>
              </a:r>
              <a:r>
                <a:rPr lang="en-US" sz="4400" b="1" u="sng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5. </a:t>
              </a:r>
              <a:r>
                <a:rPr lang="vi-VN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toán</a:t>
              </a:r>
              <a:r>
                <a: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kinh</a:t>
              </a:r>
              <a:r>
                <a: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tế</a:t>
              </a:r>
              <a:r>
                <a: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tối</a:t>
              </a:r>
              <a:r>
                <a: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ưu</a:t>
              </a:r>
              <a:endParaRPr lang="en-US" sz="4400" b="1" i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99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57113E9-28B6-4863-958A-71DB021817A8}"/>
              </a:ext>
            </a:extLst>
          </p:cNvPr>
          <p:cNvGrpSpPr/>
          <p:nvPr/>
        </p:nvGrpSpPr>
        <p:grpSpPr>
          <a:xfrm>
            <a:off x="0" y="8356749"/>
            <a:ext cx="23269454" cy="6214914"/>
            <a:chOff x="0" y="7518906"/>
            <a:chExt cx="23269454" cy="9850914"/>
          </a:xfrm>
        </p:grpSpPr>
        <p:sp>
          <p:nvSpPr>
            <p:cNvPr id="32" name="Rounded Rectangle 52">
              <a:extLst>
                <a:ext uri="{FF2B5EF4-FFF2-40B4-BE49-F238E27FC236}">
                  <a16:creationId xmlns:a16="http://schemas.microsoft.com/office/drawing/2014/main" id="{7E1FF019-A7F0-4189-A7E0-3EE73337A210}"/>
                </a:ext>
              </a:extLst>
            </p:cNvPr>
            <p:cNvSpPr/>
            <p:nvPr/>
          </p:nvSpPr>
          <p:spPr>
            <a:xfrm>
              <a:off x="0" y="8113396"/>
              <a:ext cx="23269454" cy="925642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51808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3" name="Group 60">
              <a:extLst>
                <a:ext uri="{FF2B5EF4-FFF2-40B4-BE49-F238E27FC236}">
                  <a16:creationId xmlns:a16="http://schemas.microsoft.com/office/drawing/2014/main" id="{01AE9843-7FFA-4934-8DCF-85FD41B494C1}"/>
                </a:ext>
              </a:extLst>
            </p:cNvPr>
            <p:cNvGrpSpPr/>
            <p:nvPr/>
          </p:nvGrpSpPr>
          <p:grpSpPr>
            <a:xfrm>
              <a:off x="0" y="7518906"/>
              <a:ext cx="3735878" cy="956735"/>
              <a:chOff x="1224541" y="6305967"/>
              <a:chExt cx="3568118" cy="1509911"/>
            </a:xfrm>
          </p:grpSpPr>
          <p:sp>
            <p:nvSpPr>
              <p:cNvPr id="34" name="Freeform 20">
                <a:extLst>
                  <a:ext uri="{FF2B5EF4-FFF2-40B4-BE49-F238E27FC236}">
                    <a16:creationId xmlns:a16="http://schemas.microsoft.com/office/drawing/2014/main" id="{07F177AA-D942-4F6E-ACDF-ED47E4E3CA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547915" y="5571134"/>
                <a:ext cx="1493083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0376" tIns="45187" rIns="90376" bIns="45187" numCol="1" anchor="t" anchorCtr="0" compatLnSpc="1">
                <a:prstTxWarp prst="textNoShape">
                  <a:avLst/>
                </a:prstTxWarp>
              </a:bodyPr>
              <a:lstStyle/>
              <a:p>
                <a:pPr defTabSz="2151808"/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CFD433B-56A4-44A0-8E36-C7AA77B52EE4}"/>
                  </a:ext>
                </a:extLst>
              </p:cNvPr>
              <p:cNvSpPr txBox="1"/>
              <p:nvPr/>
            </p:nvSpPr>
            <p:spPr>
              <a:xfrm>
                <a:off x="2296329" y="6305967"/>
                <a:ext cx="2175886" cy="1214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2151808"/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6" name="Round Diagonal Corner Rectangle 58">
                <a:extLst>
                  <a:ext uri="{FF2B5EF4-FFF2-40B4-BE49-F238E27FC236}">
                    <a16:creationId xmlns:a16="http://schemas.microsoft.com/office/drawing/2014/main" id="{699A2C22-DC4B-4F01-8630-1EB3E47D2AF7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51808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7" name="Freeform 15">
                <a:extLst>
                  <a:ext uri="{FF2B5EF4-FFF2-40B4-BE49-F238E27FC236}">
                    <a16:creationId xmlns:a16="http://schemas.microsoft.com/office/drawing/2014/main" id="{F78B13E2-7FD9-486B-A9F0-2F6E2C338AD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0376" tIns="45187" rIns="90376" bIns="45187" numCol="1" anchor="t" anchorCtr="0" compatLnSpc="1">
                <a:prstTxWarp prst="textNoShape">
                  <a:avLst/>
                </a:prstTxWarp>
              </a:bodyPr>
              <a:lstStyle/>
              <a:p>
                <a:pPr defTabSz="2151808"/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39" name="Rounded Rectangle 61">
            <a:extLst>
              <a:ext uri="{FF2B5EF4-FFF2-40B4-BE49-F238E27FC236}">
                <a16:creationId xmlns:a16="http://schemas.microsoft.com/office/drawing/2014/main" id="{AA456EE3-E719-4020-A9D7-2C994D97B262}"/>
              </a:ext>
            </a:extLst>
          </p:cNvPr>
          <p:cNvSpPr/>
          <p:nvPr/>
        </p:nvSpPr>
        <p:spPr>
          <a:xfrm>
            <a:off x="50929" y="1713864"/>
            <a:ext cx="23691175" cy="6669130"/>
          </a:xfrm>
          <a:prstGeom prst="roundRect">
            <a:avLst>
              <a:gd name="adj" fmla="val 534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51808"/>
            <a:endParaRPr lang="en-US" sz="4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0" name="Group 67">
            <a:extLst>
              <a:ext uri="{FF2B5EF4-FFF2-40B4-BE49-F238E27FC236}">
                <a16:creationId xmlns:a16="http://schemas.microsoft.com/office/drawing/2014/main" id="{FE240621-314B-4581-BF65-BDEA47C0BCE7}"/>
              </a:ext>
            </a:extLst>
          </p:cNvPr>
          <p:cNvGrpSpPr/>
          <p:nvPr/>
        </p:nvGrpSpPr>
        <p:grpSpPr>
          <a:xfrm>
            <a:off x="515783" y="1639740"/>
            <a:ext cx="3069120" cy="1592595"/>
            <a:chOff x="1311958" y="3405486"/>
            <a:chExt cx="3251532" cy="940513"/>
          </a:xfrm>
        </p:grpSpPr>
        <p:sp>
          <p:nvSpPr>
            <p:cNvPr id="41" name="Freeform 20">
              <a:extLst>
                <a:ext uri="{FF2B5EF4-FFF2-40B4-BE49-F238E27FC236}">
                  <a16:creationId xmlns:a16="http://schemas.microsoft.com/office/drawing/2014/main" id="{FF9394A9-3F70-4EBA-84C8-6108EA8B831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921386" y="2671082"/>
              <a:ext cx="793396" cy="2490813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0376" tIns="45187" rIns="90376" bIns="45187" numCol="1" anchor="t" anchorCtr="0" compatLnSpc="1">
              <a:prstTxWarp prst="textNoShape">
                <a:avLst/>
              </a:prstTxWarp>
            </a:bodyPr>
            <a:lstStyle/>
            <a:p>
              <a:pPr defTabSz="2151808"/>
              <a:endParaRPr lang="en-US" sz="44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84E822C-CD28-47FC-91EE-4144E7F51B73}"/>
                </a:ext>
              </a:extLst>
            </p:cNvPr>
            <p:cNvSpPr txBox="1"/>
            <p:nvPr/>
          </p:nvSpPr>
          <p:spPr>
            <a:xfrm>
              <a:off x="2045475" y="3527166"/>
              <a:ext cx="2269238" cy="4543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2151808"/>
              <a:r>
                <a:rPr lang="en-US" sz="4400" b="1" dirty="0" err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err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smtClean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</a:t>
              </a:r>
              <a:endPara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3" name="Group 70">
              <a:extLst>
                <a:ext uri="{FF2B5EF4-FFF2-40B4-BE49-F238E27FC236}">
                  <a16:creationId xmlns:a16="http://schemas.microsoft.com/office/drawing/2014/main" id="{4712DCFA-96E3-4685-9CB5-69DC9F7F31DE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A1FDFD10-04C3-481B-8A35-B292A9CFB5B0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51808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" name="Freeform 13">
                <a:extLst>
                  <a:ext uri="{FF2B5EF4-FFF2-40B4-BE49-F238E27FC236}">
                    <a16:creationId xmlns:a16="http://schemas.microsoft.com/office/drawing/2014/main" id="{6F40C740-39AF-4900-BBCB-3571C2A7E8D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0376" tIns="45187" rIns="90376" bIns="45187" numCol="1" anchor="t" anchorCtr="0" compatLnSpc="1">
                <a:prstTxWarp prst="textNoShape">
                  <a:avLst/>
                </a:prstTxWarp>
              </a:bodyPr>
              <a:lstStyle/>
              <a:p>
                <a:pPr defTabSz="2151808"/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" name="Freeform 14">
                <a:extLst>
                  <a:ext uri="{FF2B5EF4-FFF2-40B4-BE49-F238E27FC236}">
                    <a16:creationId xmlns:a16="http://schemas.microsoft.com/office/drawing/2014/main" id="{3AEF1533-A04B-439A-95B5-B5C93F34197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0376" tIns="45187" rIns="90376" bIns="45187" numCol="1" anchor="t" anchorCtr="0" compatLnSpc="1">
                <a:prstTxWarp prst="textNoShape">
                  <a:avLst/>
                </a:prstTxWarp>
              </a:bodyPr>
              <a:lstStyle/>
              <a:p>
                <a:pPr defTabSz="2151808"/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" name="Freeform 15">
                <a:extLst>
                  <a:ext uri="{FF2B5EF4-FFF2-40B4-BE49-F238E27FC236}">
                    <a16:creationId xmlns:a16="http://schemas.microsoft.com/office/drawing/2014/main" id="{029C1080-B88F-4E4F-A92A-3949838C164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0376" tIns="45187" rIns="90376" bIns="45187" numCol="1" anchor="t" anchorCtr="0" compatLnSpc="1">
                <a:prstTxWarp prst="textNoShape">
                  <a:avLst/>
                </a:prstTxWarp>
              </a:bodyPr>
              <a:lstStyle/>
              <a:p>
                <a:pPr defTabSz="2151808"/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" name="Freeform 16">
                <a:extLst>
                  <a:ext uri="{FF2B5EF4-FFF2-40B4-BE49-F238E27FC236}">
                    <a16:creationId xmlns:a16="http://schemas.microsoft.com/office/drawing/2014/main" id="{76DC9ECC-C295-4CD2-8870-51537625CA2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0376" tIns="45187" rIns="90376" bIns="45187" numCol="1" anchor="t" anchorCtr="0" compatLnSpc="1">
                <a:prstTxWarp prst="textNoShape">
                  <a:avLst/>
                </a:prstTxWarp>
              </a:bodyPr>
              <a:lstStyle/>
              <a:p>
                <a:pPr defTabSz="2151808"/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" name="Freeform 17">
                <a:extLst>
                  <a:ext uri="{FF2B5EF4-FFF2-40B4-BE49-F238E27FC236}">
                    <a16:creationId xmlns:a16="http://schemas.microsoft.com/office/drawing/2014/main" id="{51CBD9CC-E67B-402E-BD7F-42D56621012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0376" tIns="45187" rIns="90376" bIns="45187" numCol="1" anchor="t" anchorCtr="0" compatLnSpc="1">
                <a:prstTxWarp prst="textNoShape">
                  <a:avLst/>
                </a:prstTxWarp>
              </a:bodyPr>
              <a:lstStyle/>
              <a:p>
                <a:pPr defTabSz="2151808"/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" name="Freeform 18">
                <a:extLst>
                  <a:ext uri="{FF2B5EF4-FFF2-40B4-BE49-F238E27FC236}">
                    <a16:creationId xmlns:a16="http://schemas.microsoft.com/office/drawing/2014/main" id="{7B8B9A61-C072-439A-A155-8BB76865D44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0376" tIns="45187" rIns="90376" bIns="45187" numCol="1" anchor="t" anchorCtr="0" compatLnSpc="1">
                <a:prstTxWarp prst="textNoShape">
                  <a:avLst/>
                </a:prstTxWarp>
              </a:bodyPr>
              <a:lstStyle/>
              <a:p>
                <a:pPr defTabSz="2151808"/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" name="Freeform 19">
                <a:extLst>
                  <a:ext uri="{FF2B5EF4-FFF2-40B4-BE49-F238E27FC236}">
                    <a16:creationId xmlns:a16="http://schemas.microsoft.com/office/drawing/2014/main" id="{0AF8AF5E-15F7-4D99-9F9E-97D352D614D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0376" tIns="45187" rIns="90376" bIns="45187" numCol="1" anchor="t" anchorCtr="0" compatLnSpc="1">
                <a:prstTxWarp prst="textNoShape">
                  <a:avLst/>
                </a:prstTxWarp>
              </a:bodyPr>
              <a:lstStyle/>
              <a:p>
                <a:pPr defTabSz="2151808"/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" name="Freeform 20">
                <a:extLst>
                  <a:ext uri="{FF2B5EF4-FFF2-40B4-BE49-F238E27FC236}">
                    <a16:creationId xmlns:a16="http://schemas.microsoft.com/office/drawing/2014/main" id="{609B449D-64E2-49C0-A643-A9416AC4178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0376" tIns="45187" rIns="90376" bIns="45187" numCol="1" anchor="t" anchorCtr="0" compatLnSpc="1">
                <a:prstTxWarp prst="textNoShape">
                  <a:avLst/>
                </a:prstTxWarp>
              </a:bodyPr>
              <a:lstStyle/>
              <a:p>
                <a:pPr defTabSz="2151808"/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3" name="Freeform 21">
                <a:extLst>
                  <a:ext uri="{FF2B5EF4-FFF2-40B4-BE49-F238E27FC236}">
                    <a16:creationId xmlns:a16="http://schemas.microsoft.com/office/drawing/2014/main" id="{4C136A88-277E-4088-950C-ED7AFF121F0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0376" tIns="45187" rIns="90376" bIns="45187" numCol="1" anchor="t" anchorCtr="0" compatLnSpc="1">
                <a:prstTxWarp prst="textNoShape">
                  <a:avLst/>
                </a:prstTxWarp>
              </a:bodyPr>
              <a:lstStyle/>
              <a:p>
                <a:pPr defTabSz="2151808"/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4" name="Freeform 22">
                <a:extLst>
                  <a:ext uri="{FF2B5EF4-FFF2-40B4-BE49-F238E27FC236}">
                    <a16:creationId xmlns:a16="http://schemas.microsoft.com/office/drawing/2014/main" id="{E5886AE3-A2A7-4ABF-B605-CC3AD96AB74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0376" tIns="45187" rIns="90376" bIns="45187" numCol="1" anchor="t" anchorCtr="0" compatLnSpc="1">
                <a:prstTxWarp prst="textNoShape">
                  <a:avLst/>
                </a:prstTxWarp>
              </a:bodyPr>
              <a:lstStyle/>
              <a:p>
                <a:pPr defTabSz="2151808"/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5" name="Freeform 23">
                <a:extLst>
                  <a:ext uri="{FF2B5EF4-FFF2-40B4-BE49-F238E27FC236}">
                    <a16:creationId xmlns:a16="http://schemas.microsoft.com/office/drawing/2014/main" id="{A3FEF1D1-47E7-4FE3-B421-E0EAE5E8B5F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0376" tIns="45187" rIns="90376" bIns="45187" numCol="1" anchor="t" anchorCtr="0" compatLnSpc="1">
                <a:prstTxWarp prst="textNoShape">
                  <a:avLst/>
                </a:prstTxWarp>
              </a:bodyPr>
              <a:lstStyle/>
              <a:p>
                <a:pPr defTabSz="2151808"/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6" name="Freeform 24">
                <a:extLst>
                  <a:ext uri="{FF2B5EF4-FFF2-40B4-BE49-F238E27FC236}">
                    <a16:creationId xmlns:a16="http://schemas.microsoft.com/office/drawing/2014/main" id="{AD519FEC-DFF9-4F8D-9441-6AEE8013CFD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0376" tIns="45187" rIns="90376" bIns="45187" numCol="1" anchor="t" anchorCtr="0" compatLnSpc="1">
                <a:prstTxWarp prst="textNoShape">
                  <a:avLst/>
                </a:prstTxWarp>
              </a:bodyPr>
              <a:lstStyle/>
              <a:p>
                <a:pPr defTabSz="2151808"/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7" name="Freeform 25">
                <a:extLst>
                  <a:ext uri="{FF2B5EF4-FFF2-40B4-BE49-F238E27FC236}">
                    <a16:creationId xmlns:a16="http://schemas.microsoft.com/office/drawing/2014/main" id="{57B2883C-5247-46CB-A623-3419C44061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376" tIns="45187" rIns="90376" bIns="45187" numCol="1" anchor="t" anchorCtr="0" compatLnSpc="1">
                <a:prstTxWarp prst="textNoShape">
                  <a:avLst/>
                </a:prstTxWarp>
              </a:bodyPr>
              <a:lstStyle/>
              <a:p>
                <a:pPr defTabSz="2151808"/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Freeform 26">
                <a:extLst>
                  <a:ext uri="{FF2B5EF4-FFF2-40B4-BE49-F238E27FC236}">
                    <a16:creationId xmlns:a16="http://schemas.microsoft.com/office/drawing/2014/main" id="{97F23E32-2544-47C6-9F2A-DCD1FC91A1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376" tIns="45187" rIns="90376" bIns="45187" numCol="1" anchor="t" anchorCtr="0" compatLnSpc="1">
                <a:prstTxWarp prst="textNoShape">
                  <a:avLst/>
                </a:prstTxWarp>
              </a:bodyPr>
              <a:lstStyle/>
              <a:p>
                <a:pPr defTabSz="2151808"/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9" name="Freeform 27">
                <a:extLst>
                  <a:ext uri="{FF2B5EF4-FFF2-40B4-BE49-F238E27FC236}">
                    <a16:creationId xmlns:a16="http://schemas.microsoft.com/office/drawing/2014/main" id="{5ED6533F-B843-4DE9-8868-18BAFBF14E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376" tIns="45187" rIns="90376" bIns="45187" numCol="1" anchor="t" anchorCtr="0" compatLnSpc="1">
                <a:prstTxWarp prst="textNoShape">
                  <a:avLst/>
                </a:prstTxWarp>
              </a:bodyPr>
              <a:lstStyle/>
              <a:p>
                <a:pPr defTabSz="2151808"/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1" name="Freeform 28">
                <a:extLst>
                  <a:ext uri="{FF2B5EF4-FFF2-40B4-BE49-F238E27FC236}">
                    <a16:creationId xmlns:a16="http://schemas.microsoft.com/office/drawing/2014/main" id="{782ADBF2-E3C3-4327-AC2E-321331C8BC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376" tIns="45187" rIns="90376" bIns="45187" numCol="1" anchor="t" anchorCtr="0" compatLnSpc="1">
                <a:prstTxWarp prst="textNoShape">
                  <a:avLst/>
                </a:prstTxWarp>
              </a:bodyPr>
              <a:lstStyle/>
              <a:p>
                <a:pPr defTabSz="2151808"/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3" name="Freeform 29">
                <a:extLst>
                  <a:ext uri="{FF2B5EF4-FFF2-40B4-BE49-F238E27FC236}">
                    <a16:creationId xmlns:a16="http://schemas.microsoft.com/office/drawing/2014/main" id="{91271704-A917-457E-B5E3-E244161E38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376" tIns="45187" rIns="90376" bIns="45187" numCol="1" anchor="t" anchorCtr="0" compatLnSpc="1">
                <a:prstTxWarp prst="textNoShape">
                  <a:avLst/>
                </a:prstTxWarp>
              </a:bodyPr>
              <a:lstStyle/>
              <a:p>
                <a:pPr defTabSz="2151808"/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6" name="Freeform 30">
                <a:extLst>
                  <a:ext uri="{FF2B5EF4-FFF2-40B4-BE49-F238E27FC236}">
                    <a16:creationId xmlns:a16="http://schemas.microsoft.com/office/drawing/2014/main" id="{81B358AB-8B1D-43B0-A982-FD290D8079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376" tIns="45187" rIns="90376" bIns="45187" numCol="1" anchor="t" anchorCtr="0" compatLnSpc="1">
                <a:prstTxWarp prst="textNoShape">
                  <a:avLst/>
                </a:prstTxWarp>
              </a:bodyPr>
              <a:lstStyle/>
              <a:p>
                <a:pPr defTabSz="2151808"/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7" name="Freeform 31">
                <a:extLst>
                  <a:ext uri="{FF2B5EF4-FFF2-40B4-BE49-F238E27FC236}">
                    <a16:creationId xmlns:a16="http://schemas.microsoft.com/office/drawing/2014/main" id="{2053F368-2B85-4CCB-B074-83EA3652B1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376" tIns="45187" rIns="90376" bIns="45187" numCol="1" anchor="t" anchorCtr="0" compatLnSpc="1">
                <a:prstTxWarp prst="textNoShape">
                  <a:avLst/>
                </a:prstTxWarp>
              </a:bodyPr>
              <a:lstStyle/>
              <a:p>
                <a:pPr defTabSz="2151808"/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8" name="Freeform 32">
                <a:extLst>
                  <a:ext uri="{FF2B5EF4-FFF2-40B4-BE49-F238E27FC236}">
                    <a16:creationId xmlns:a16="http://schemas.microsoft.com/office/drawing/2014/main" id="{F694E4FA-91CA-4274-8300-17255210DB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376" tIns="45187" rIns="90376" bIns="45187" numCol="1" anchor="t" anchorCtr="0" compatLnSpc="1">
                <a:prstTxWarp prst="textNoShape">
                  <a:avLst/>
                </a:prstTxWarp>
              </a:bodyPr>
              <a:lstStyle/>
              <a:p>
                <a:pPr defTabSz="2151808"/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0" name="Freeform 33">
                <a:extLst>
                  <a:ext uri="{FF2B5EF4-FFF2-40B4-BE49-F238E27FC236}">
                    <a16:creationId xmlns:a16="http://schemas.microsoft.com/office/drawing/2014/main" id="{A11AAC21-EED3-4155-A49E-546205CDD2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376" tIns="45187" rIns="90376" bIns="45187" numCol="1" anchor="t" anchorCtr="0" compatLnSpc="1">
                <a:prstTxWarp prst="textNoShape">
                  <a:avLst/>
                </a:prstTxWarp>
              </a:bodyPr>
              <a:lstStyle/>
              <a:p>
                <a:pPr defTabSz="2151808"/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1" name="Freeform 34">
                <a:extLst>
                  <a:ext uri="{FF2B5EF4-FFF2-40B4-BE49-F238E27FC236}">
                    <a16:creationId xmlns:a16="http://schemas.microsoft.com/office/drawing/2014/main" id="{0BD10DCF-C74A-4747-83EE-370C25187E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376" tIns="45187" rIns="90376" bIns="45187" numCol="1" anchor="t" anchorCtr="0" compatLnSpc="1">
                <a:prstTxWarp prst="textNoShape">
                  <a:avLst/>
                </a:prstTxWarp>
              </a:bodyPr>
              <a:lstStyle/>
              <a:p>
                <a:pPr defTabSz="2151808"/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" name="Freeform 35">
                <a:extLst>
                  <a:ext uri="{FF2B5EF4-FFF2-40B4-BE49-F238E27FC236}">
                    <a16:creationId xmlns:a16="http://schemas.microsoft.com/office/drawing/2014/main" id="{805F6081-38EE-408B-9F75-06DA2D5971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376" tIns="45187" rIns="90376" bIns="45187" numCol="1" anchor="t" anchorCtr="0" compatLnSpc="1">
                <a:prstTxWarp prst="textNoShape">
                  <a:avLst/>
                </a:prstTxWarp>
              </a:bodyPr>
              <a:lstStyle/>
              <a:p>
                <a:pPr defTabSz="2151808"/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3" name="Freeform 36">
                <a:extLst>
                  <a:ext uri="{FF2B5EF4-FFF2-40B4-BE49-F238E27FC236}">
                    <a16:creationId xmlns:a16="http://schemas.microsoft.com/office/drawing/2014/main" id="{9B84DB4A-C3B4-4758-BC73-3ACBB69A0F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376" tIns="45187" rIns="90376" bIns="45187" numCol="1" anchor="t" anchorCtr="0" compatLnSpc="1">
                <a:prstTxWarp prst="textNoShape">
                  <a:avLst/>
                </a:prstTxWarp>
              </a:bodyPr>
              <a:lstStyle/>
              <a:p>
                <a:pPr defTabSz="2151808"/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C1D3DCD9-41EF-4404-8540-11B3EFA6FC8C}"/>
              </a:ext>
            </a:extLst>
          </p:cNvPr>
          <p:cNvCxnSpPr>
            <a:cxnSpLocks/>
          </p:cNvCxnSpPr>
          <p:nvPr/>
        </p:nvCxnSpPr>
        <p:spPr>
          <a:xfrm flipV="1">
            <a:off x="18100955" y="7255235"/>
            <a:ext cx="0" cy="81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658C398-601C-452F-8B46-32C2698F6B14}"/>
                  </a:ext>
                </a:extLst>
              </p:cNvPr>
              <p:cNvSpPr/>
              <p:nvPr/>
            </p:nvSpPr>
            <p:spPr>
              <a:xfrm>
                <a:off x="50930" y="9905405"/>
                <a:ext cx="12063734" cy="7768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2151808"/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 kiện: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4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sz="4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à 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658C398-601C-452F-8B46-32C2698F6B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30" y="9905405"/>
                <a:ext cx="12063734" cy="776816"/>
              </a:xfrm>
              <a:prstGeom prst="rect">
                <a:avLst/>
              </a:prstGeom>
              <a:blipFill>
                <a:blip r:embed="rId3"/>
                <a:stretch>
                  <a:fillRect t="-17323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AD564F0-D607-4A98-B19B-EC5DDA0652DF}"/>
                  </a:ext>
                </a:extLst>
              </p:cNvPr>
              <p:cNvSpPr/>
              <p:nvPr/>
            </p:nvSpPr>
            <p:spPr>
              <a:xfrm>
                <a:off x="733443" y="12007291"/>
                <a:ext cx="21849185" cy="7768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51808"/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đó số protein có được là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𝟖𝟎𝟎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𝟔𝟎𝟎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số lipit có được là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𝟐𝟎𝟎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𝟒𝟎𝟎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AD564F0-D607-4A98-B19B-EC5DDA0652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443" y="12007291"/>
                <a:ext cx="21849185" cy="776816"/>
              </a:xfrm>
              <a:prstGeom prst="rect">
                <a:avLst/>
              </a:prstGeom>
              <a:blipFill>
                <a:blip r:embed="rId4"/>
                <a:stretch>
                  <a:fillRect l="-1116" t="-17323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9BD2BB05-979F-4407-A400-A80302439D56}"/>
                  </a:ext>
                </a:extLst>
              </p:cNvPr>
              <p:cNvSpPr/>
              <p:nvPr/>
            </p:nvSpPr>
            <p:spPr>
              <a:xfrm>
                <a:off x="605470" y="1749214"/>
                <a:ext cx="23136635" cy="61863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51808"/>
                <a:r>
                  <a: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</a:t>
                </a:r>
                <a:endParaRPr lang="en-US" sz="4400" b="1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defTabSz="2151808"/>
                <a:endParaRPr lang="en-US" sz="4400" b="1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 defTabSz="2151808"/>
                <a:r>
                  <a:rPr lang="en-US" sz="4400" b="1" smtClean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đình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ít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900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protein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400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lipit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ăn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ngày</a:t>
                </a:r>
                <a:r>
                  <a: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kilogam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bò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800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protein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200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lipit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kilogam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lợn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600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protein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400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lipit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đình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mua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nhiều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1,6 kg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bò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1,1 kg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lợn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tiền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kg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bò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160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nghìn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1 kg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lợn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110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nghìn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kg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bò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lợn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đình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mua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tiền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trả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ít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vẫn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đảm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bảo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protein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lipit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ăn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vi-VN" sz="4400" b="1" i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9BD2BB05-979F-4407-A400-A80302439D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470" y="1749214"/>
                <a:ext cx="23136635" cy="6186309"/>
              </a:xfrm>
              <a:prstGeom prst="rect">
                <a:avLst/>
              </a:prstGeom>
              <a:blipFill>
                <a:blip r:embed="rId5"/>
                <a:stretch>
                  <a:fillRect l="-1054" r="-1054" b="-3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6772D9D1-064D-429C-A84B-08FC67FC6F2B}"/>
                  </a:ext>
                </a:extLst>
              </p:cNvPr>
              <p:cNvSpPr/>
              <p:nvPr/>
            </p:nvSpPr>
            <p:spPr>
              <a:xfrm>
                <a:off x="764848" y="9110049"/>
                <a:ext cx="18799606" cy="7768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51808"/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kg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bò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lợn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đình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mua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SG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6772D9D1-064D-429C-A84B-08FC67FC6F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848" y="9110049"/>
                <a:ext cx="18799606" cy="776816"/>
              </a:xfrm>
              <a:prstGeom prst="rect">
                <a:avLst/>
              </a:prstGeom>
              <a:blipFill>
                <a:blip r:embed="rId6"/>
                <a:stretch>
                  <a:fillRect l="-1297" t="-16406" r="-1329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4A29C6C4-2E7B-4069-8386-BFB58501F300}"/>
                  </a:ext>
                </a:extLst>
              </p:cNvPr>
              <p:cNvSpPr/>
              <p:nvPr/>
            </p:nvSpPr>
            <p:spPr>
              <a:xfrm>
                <a:off x="742293" y="10869515"/>
                <a:ext cx="1882216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51808"/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 phí để mua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kg thịt bò và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kg thịt lợn là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𝟏𝟔𝟎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𝟏𝟏𝟎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4A29C6C4-2E7B-4069-8386-BFB58501F3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293" y="10869515"/>
                <a:ext cx="18822161" cy="769441"/>
              </a:xfrm>
              <a:prstGeom prst="rect">
                <a:avLst/>
              </a:prstGeom>
              <a:blipFill>
                <a:blip r:embed="rId7"/>
                <a:stretch>
                  <a:fillRect l="-1328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849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2" grpId="0"/>
      <p:bldP spid="8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57113E9-28B6-4863-958A-71DB021817A8}"/>
              </a:ext>
            </a:extLst>
          </p:cNvPr>
          <p:cNvGrpSpPr/>
          <p:nvPr/>
        </p:nvGrpSpPr>
        <p:grpSpPr>
          <a:xfrm>
            <a:off x="0" y="7938485"/>
            <a:ext cx="23269454" cy="6795374"/>
            <a:chOff x="0" y="7518906"/>
            <a:chExt cx="23269454" cy="9850914"/>
          </a:xfrm>
        </p:grpSpPr>
        <p:sp>
          <p:nvSpPr>
            <p:cNvPr id="32" name="Rounded Rectangle 52">
              <a:extLst>
                <a:ext uri="{FF2B5EF4-FFF2-40B4-BE49-F238E27FC236}">
                  <a16:creationId xmlns:a16="http://schemas.microsoft.com/office/drawing/2014/main" id="{7E1FF019-A7F0-4189-A7E0-3EE73337A210}"/>
                </a:ext>
              </a:extLst>
            </p:cNvPr>
            <p:cNvSpPr/>
            <p:nvPr/>
          </p:nvSpPr>
          <p:spPr>
            <a:xfrm>
              <a:off x="0" y="8113396"/>
              <a:ext cx="23269454" cy="925642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51808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3" name="Group 60">
              <a:extLst>
                <a:ext uri="{FF2B5EF4-FFF2-40B4-BE49-F238E27FC236}">
                  <a16:creationId xmlns:a16="http://schemas.microsoft.com/office/drawing/2014/main" id="{01AE9843-7FFA-4934-8DCF-85FD41B494C1}"/>
                </a:ext>
              </a:extLst>
            </p:cNvPr>
            <p:cNvGrpSpPr/>
            <p:nvPr/>
          </p:nvGrpSpPr>
          <p:grpSpPr>
            <a:xfrm>
              <a:off x="0" y="7518906"/>
              <a:ext cx="3735878" cy="956735"/>
              <a:chOff x="1224541" y="6305967"/>
              <a:chExt cx="3568118" cy="1509911"/>
            </a:xfrm>
          </p:grpSpPr>
          <p:sp>
            <p:nvSpPr>
              <p:cNvPr id="34" name="Freeform 20">
                <a:extLst>
                  <a:ext uri="{FF2B5EF4-FFF2-40B4-BE49-F238E27FC236}">
                    <a16:creationId xmlns:a16="http://schemas.microsoft.com/office/drawing/2014/main" id="{07F177AA-D942-4F6E-ACDF-ED47E4E3CA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547915" y="5571134"/>
                <a:ext cx="1493083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0376" tIns="45187" rIns="90376" bIns="45187" numCol="1" anchor="t" anchorCtr="0" compatLnSpc="1">
                <a:prstTxWarp prst="textNoShape">
                  <a:avLst/>
                </a:prstTxWarp>
              </a:bodyPr>
              <a:lstStyle/>
              <a:p>
                <a:pPr defTabSz="2151808"/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CFD433B-56A4-44A0-8E36-C7AA77B52EE4}"/>
                  </a:ext>
                </a:extLst>
              </p:cNvPr>
              <p:cNvSpPr txBox="1"/>
              <p:nvPr/>
            </p:nvSpPr>
            <p:spPr>
              <a:xfrm>
                <a:off x="2296329" y="6305967"/>
                <a:ext cx="2175886" cy="1214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2151808"/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6" name="Round Diagonal Corner Rectangle 58">
                <a:extLst>
                  <a:ext uri="{FF2B5EF4-FFF2-40B4-BE49-F238E27FC236}">
                    <a16:creationId xmlns:a16="http://schemas.microsoft.com/office/drawing/2014/main" id="{699A2C22-DC4B-4F01-8630-1EB3E47D2AF7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51808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7" name="Freeform 15">
                <a:extLst>
                  <a:ext uri="{FF2B5EF4-FFF2-40B4-BE49-F238E27FC236}">
                    <a16:creationId xmlns:a16="http://schemas.microsoft.com/office/drawing/2014/main" id="{F78B13E2-7FD9-486B-A9F0-2F6E2C338AD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0376" tIns="45187" rIns="90376" bIns="45187" numCol="1" anchor="t" anchorCtr="0" compatLnSpc="1">
                <a:prstTxWarp prst="textNoShape">
                  <a:avLst/>
                </a:prstTxWarp>
              </a:bodyPr>
              <a:lstStyle/>
              <a:p>
                <a:pPr defTabSz="2151808"/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8A9F709-4D84-4AE8-989E-6B5B14C8BFD8}"/>
              </a:ext>
            </a:extLst>
          </p:cNvPr>
          <p:cNvGrpSpPr/>
          <p:nvPr/>
        </p:nvGrpSpPr>
        <p:grpSpPr>
          <a:xfrm>
            <a:off x="462990" y="1277652"/>
            <a:ext cx="23342402" cy="6669130"/>
            <a:chOff x="383483" y="2656190"/>
            <a:chExt cx="26822988" cy="4466588"/>
          </a:xfrm>
        </p:grpSpPr>
        <p:sp>
          <p:nvSpPr>
            <p:cNvPr id="39" name="Rounded Rectangle 61">
              <a:extLst>
                <a:ext uri="{FF2B5EF4-FFF2-40B4-BE49-F238E27FC236}">
                  <a16:creationId xmlns:a16="http://schemas.microsoft.com/office/drawing/2014/main" id="{AA456EE3-E719-4020-A9D7-2C994D97B262}"/>
                </a:ext>
              </a:extLst>
            </p:cNvPr>
            <p:cNvSpPr/>
            <p:nvPr/>
          </p:nvSpPr>
          <p:spPr>
            <a:xfrm>
              <a:off x="383483" y="2656190"/>
              <a:ext cx="26822988" cy="446658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51808"/>
              <a:endPara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0" name="Group 67">
              <a:extLst>
                <a:ext uri="{FF2B5EF4-FFF2-40B4-BE49-F238E27FC236}">
                  <a16:creationId xmlns:a16="http://schemas.microsoft.com/office/drawing/2014/main" id="{FE240621-314B-4581-BF65-BDEA47C0BCE7}"/>
                </a:ext>
              </a:extLst>
            </p:cNvPr>
            <p:cNvGrpSpPr/>
            <p:nvPr/>
          </p:nvGrpSpPr>
          <p:grpSpPr>
            <a:xfrm>
              <a:off x="466587" y="2703500"/>
              <a:ext cx="3526757" cy="1066626"/>
              <a:chOff x="1311958" y="3405486"/>
              <a:chExt cx="3251532" cy="940513"/>
            </a:xfrm>
          </p:grpSpPr>
          <p:sp>
            <p:nvSpPr>
              <p:cNvPr id="41" name="Freeform 20">
                <a:extLst>
                  <a:ext uri="{FF2B5EF4-FFF2-40B4-BE49-F238E27FC236}">
                    <a16:creationId xmlns:a16="http://schemas.microsoft.com/office/drawing/2014/main" id="{FF9394A9-3F70-4EBA-84C8-6108EA8B8311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0376" tIns="45187" rIns="90376" bIns="45187" numCol="1" anchor="t" anchorCtr="0" compatLnSpc="1">
                <a:prstTxWarp prst="textNoShape">
                  <a:avLst/>
                </a:prstTxWarp>
              </a:bodyPr>
              <a:lstStyle/>
              <a:p>
                <a:pPr defTabSz="2151808"/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84E822C-CD28-47FC-91EE-4144E7F51B73}"/>
                  </a:ext>
                </a:extLst>
              </p:cNvPr>
              <p:cNvSpPr txBox="1"/>
              <p:nvPr/>
            </p:nvSpPr>
            <p:spPr>
              <a:xfrm>
                <a:off x="2045475" y="3527166"/>
                <a:ext cx="2269238" cy="454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2151808"/>
                <a:r>
                  <a:rPr lang="en-US" sz="4400" b="1" dirty="0" err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44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mtClean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7</a:t>
                </a:r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43" name="Group 70">
                <a:extLst>
                  <a:ext uri="{FF2B5EF4-FFF2-40B4-BE49-F238E27FC236}">
                    <a16:creationId xmlns:a16="http://schemas.microsoft.com/office/drawing/2014/main" id="{4712DCFA-96E3-4685-9CB5-69DC9F7F31DE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A1FDFD10-04C3-481B-8A35-B292A9CFB5B0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51808"/>
                  <a:endParaRPr lang="en-US" sz="44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5" name="Freeform 13">
                  <a:extLst>
                    <a:ext uri="{FF2B5EF4-FFF2-40B4-BE49-F238E27FC236}">
                      <a16:creationId xmlns:a16="http://schemas.microsoft.com/office/drawing/2014/main" id="{6F40C740-39AF-4900-BBCB-3571C2A7E8D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6" name="Freeform 14">
                  <a:extLst>
                    <a:ext uri="{FF2B5EF4-FFF2-40B4-BE49-F238E27FC236}">
                      <a16:creationId xmlns:a16="http://schemas.microsoft.com/office/drawing/2014/main" id="{3AEF1533-A04B-439A-95B5-B5C93F34197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7" name="Freeform 15">
                  <a:extLst>
                    <a:ext uri="{FF2B5EF4-FFF2-40B4-BE49-F238E27FC236}">
                      <a16:creationId xmlns:a16="http://schemas.microsoft.com/office/drawing/2014/main" id="{029C1080-B88F-4E4F-A92A-3949838C164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8" name="Freeform 16">
                  <a:extLst>
                    <a:ext uri="{FF2B5EF4-FFF2-40B4-BE49-F238E27FC236}">
                      <a16:creationId xmlns:a16="http://schemas.microsoft.com/office/drawing/2014/main" id="{76DC9ECC-C295-4CD2-8870-51537625CA2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9" name="Freeform 17">
                  <a:extLst>
                    <a:ext uri="{FF2B5EF4-FFF2-40B4-BE49-F238E27FC236}">
                      <a16:creationId xmlns:a16="http://schemas.microsoft.com/office/drawing/2014/main" id="{51CBD9CC-E67B-402E-BD7F-42D56621012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0" name="Freeform 18">
                  <a:extLst>
                    <a:ext uri="{FF2B5EF4-FFF2-40B4-BE49-F238E27FC236}">
                      <a16:creationId xmlns:a16="http://schemas.microsoft.com/office/drawing/2014/main" id="{7B8B9A61-C072-439A-A155-8BB76865D44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1" name="Freeform 19">
                  <a:extLst>
                    <a:ext uri="{FF2B5EF4-FFF2-40B4-BE49-F238E27FC236}">
                      <a16:creationId xmlns:a16="http://schemas.microsoft.com/office/drawing/2014/main" id="{0AF8AF5E-15F7-4D99-9F9E-97D352D614D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2" name="Freeform 20">
                  <a:extLst>
                    <a:ext uri="{FF2B5EF4-FFF2-40B4-BE49-F238E27FC236}">
                      <a16:creationId xmlns:a16="http://schemas.microsoft.com/office/drawing/2014/main" id="{609B449D-64E2-49C0-A643-A9416AC4178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3" name="Freeform 21">
                  <a:extLst>
                    <a:ext uri="{FF2B5EF4-FFF2-40B4-BE49-F238E27FC236}">
                      <a16:creationId xmlns:a16="http://schemas.microsoft.com/office/drawing/2014/main" id="{4C136A88-277E-4088-950C-ED7AFF121F0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4" name="Freeform 22">
                  <a:extLst>
                    <a:ext uri="{FF2B5EF4-FFF2-40B4-BE49-F238E27FC236}">
                      <a16:creationId xmlns:a16="http://schemas.microsoft.com/office/drawing/2014/main" id="{E5886AE3-A2A7-4ABF-B605-CC3AD96AB74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5" name="Freeform 23">
                  <a:extLst>
                    <a:ext uri="{FF2B5EF4-FFF2-40B4-BE49-F238E27FC236}">
                      <a16:creationId xmlns:a16="http://schemas.microsoft.com/office/drawing/2014/main" id="{A3FEF1D1-47E7-4FE3-B421-E0EAE5E8B5F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6" name="Freeform 24">
                  <a:extLst>
                    <a:ext uri="{FF2B5EF4-FFF2-40B4-BE49-F238E27FC236}">
                      <a16:creationId xmlns:a16="http://schemas.microsoft.com/office/drawing/2014/main" id="{AD519FEC-DFF9-4F8D-9441-6AEE8013CFD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7" name="Freeform 25">
                  <a:extLst>
                    <a:ext uri="{FF2B5EF4-FFF2-40B4-BE49-F238E27FC236}">
                      <a16:creationId xmlns:a16="http://schemas.microsoft.com/office/drawing/2014/main" id="{57B2883C-5247-46CB-A623-3419C44061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8" name="Freeform 26">
                  <a:extLst>
                    <a:ext uri="{FF2B5EF4-FFF2-40B4-BE49-F238E27FC236}">
                      <a16:creationId xmlns:a16="http://schemas.microsoft.com/office/drawing/2014/main" id="{97F23E32-2544-47C6-9F2A-DCD1FC91A1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9" name="Freeform 27">
                  <a:extLst>
                    <a:ext uri="{FF2B5EF4-FFF2-40B4-BE49-F238E27FC236}">
                      <a16:creationId xmlns:a16="http://schemas.microsoft.com/office/drawing/2014/main" id="{5ED6533F-B843-4DE9-8868-18BAFBF14E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1" name="Freeform 28">
                  <a:extLst>
                    <a:ext uri="{FF2B5EF4-FFF2-40B4-BE49-F238E27FC236}">
                      <a16:creationId xmlns:a16="http://schemas.microsoft.com/office/drawing/2014/main" id="{782ADBF2-E3C3-4327-AC2E-321331C8BC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" name="Freeform 29">
                  <a:extLst>
                    <a:ext uri="{FF2B5EF4-FFF2-40B4-BE49-F238E27FC236}">
                      <a16:creationId xmlns:a16="http://schemas.microsoft.com/office/drawing/2014/main" id="{91271704-A917-457E-B5E3-E244161E38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" name="Freeform 30">
                  <a:extLst>
                    <a:ext uri="{FF2B5EF4-FFF2-40B4-BE49-F238E27FC236}">
                      <a16:creationId xmlns:a16="http://schemas.microsoft.com/office/drawing/2014/main" id="{81B358AB-8B1D-43B0-A982-FD290D8079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" name="Freeform 31">
                  <a:extLst>
                    <a:ext uri="{FF2B5EF4-FFF2-40B4-BE49-F238E27FC236}">
                      <a16:creationId xmlns:a16="http://schemas.microsoft.com/office/drawing/2014/main" id="{2053F368-2B85-4CCB-B074-83EA3652B1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32">
                  <a:extLst>
                    <a:ext uri="{FF2B5EF4-FFF2-40B4-BE49-F238E27FC236}">
                      <a16:creationId xmlns:a16="http://schemas.microsoft.com/office/drawing/2014/main" id="{F694E4FA-91CA-4274-8300-17255210DB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33">
                  <a:extLst>
                    <a:ext uri="{FF2B5EF4-FFF2-40B4-BE49-F238E27FC236}">
                      <a16:creationId xmlns:a16="http://schemas.microsoft.com/office/drawing/2014/main" id="{A11AAC21-EED3-4155-A49E-546205CDD2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34">
                  <a:extLst>
                    <a:ext uri="{FF2B5EF4-FFF2-40B4-BE49-F238E27FC236}">
                      <a16:creationId xmlns:a16="http://schemas.microsoft.com/office/drawing/2014/main" id="{0BD10DCF-C74A-4747-83EE-370C25187E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35">
                  <a:extLst>
                    <a:ext uri="{FF2B5EF4-FFF2-40B4-BE49-F238E27FC236}">
                      <a16:creationId xmlns:a16="http://schemas.microsoft.com/office/drawing/2014/main" id="{805F6081-38EE-408B-9F75-06DA2D5971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36">
                  <a:extLst>
                    <a:ext uri="{FF2B5EF4-FFF2-40B4-BE49-F238E27FC236}">
                      <a16:creationId xmlns:a16="http://schemas.microsoft.com/office/drawing/2014/main" id="{9B84DB4A-C3B4-4758-BC73-3ACBB69A0F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C1D3DCD9-41EF-4404-8540-11B3EFA6FC8C}"/>
              </a:ext>
            </a:extLst>
          </p:cNvPr>
          <p:cNvCxnSpPr>
            <a:cxnSpLocks/>
          </p:cNvCxnSpPr>
          <p:nvPr/>
        </p:nvCxnSpPr>
        <p:spPr>
          <a:xfrm flipV="1">
            <a:off x="18100955" y="7255235"/>
            <a:ext cx="0" cy="81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9BD2BB05-979F-4407-A400-A80302439D56}"/>
                  </a:ext>
                </a:extLst>
              </p:cNvPr>
              <p:cNvSpPr/>
              <p:nvPr/>
            </p:nvSpPr>
            <p:spPr>
              <a:xfrm>
                <a:off x="535310" y="1681161"/>
                <a:ext cx="23136635" cy="61863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51808"/>
                <a:r>
                  <a: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</a:t>
                </a:r>
              </a:p>
              <a:p>
                <a:pPr defTabSz="2151808"/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 defTabSz="2151808"/>
                <a:r>
                  <a: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đình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ít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900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protein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400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lipit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ăn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ngày</a:t>
                </a:r>
                <a:r>
                  <a: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kilogam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bò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800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protein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200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lipit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kilogam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lợn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600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protein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400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lipit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đình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mua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nhiều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1,6 kg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bò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1,1 kg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lợn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tiền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kg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bò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160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nghìn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1 kg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lợn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110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nghìn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kg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bò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lợn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đình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mua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tiền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trả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ít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vẫn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đảm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bảo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protein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lipit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ăn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vi-VN" sz="4400" b="1" i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9BD2BB05-979F-4407-A400-A80302439D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310" y="1681161"/>
                <a:ext cx="23136635" cy="6186309"/>
              </a:xfrm>
              <a:prstGeom prst="rect">
                <a:avLst/>
              </a:prstGeom>
              <a:blipFill>
                <a:blip r:embed="rId3"/>
                <a:stretch>
                  <a:fillRect l="-1080" r="-1054" b="-3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C07ED788-6BE9-42D1-881E-352687235BB6}"/>
                  </a:ext>
                </a:extLst>
              </p:cNvPr>
              <p:cNvSpPr/>
              <p:nvPr/>
            </p:nvSpPr>
            <p:spPr>
              <a:xfrm>
                <a:off x="207943" y="9022760"/>
                <a:ext cx="24018063" cy="2800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51808"/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gia đình đó cần ít nhất 900 đơn vị protein mỗi ngày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endParaRPr lang="en-US" sz="4400" b="1" i="1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defTabSz="2151808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𝟖𝟎𝟎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𝟔𝟎𝟎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𝟗𝟎𝟎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⇔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.</m:t>
                      </m:r>
                    </m:oMath>
                  </m:oMathPara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defTabSz="2151808"/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gia đình đó cần ít nhất 400 đơn vị lipit mỗi ngày nên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i="1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defTabSz="2151808"/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𝟐𝟎𝟎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𝟒𝟎𝟎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𝟒𝟎𝟎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SG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C07ED788-6BE9-42D1-881E-352687235B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943" y="9022760"/>
                <a:ext cx="24018063" cy="2800767"/>
              </a:xfrm>
              <a:prstGeom prst="rect">
                <a:avLst/>
              </a:prstGeom>
              <a:blipFill>
                <a:blip r:embed="rId4"/>
                <a:stretch>
                  <a:fillRect l="-1015" t="-4565" b="-9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124D0027-099D-4EF5-B79A-9BC1072BD804}"/>
                  </a:ext>
                </a:extLst>
              </p:cNvPr>
              <p:cNvSpPr/>
              <p:nvPr/>
            </p:nvSpPr>
            <p:spPr>
              <a:xfrm>
                <a:off x="4846320" y="11067120"/>
                <a:ext cx="16184880" cy="31788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51808"/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hệ phương trình:</a:t>
                </a:r>
                <a14:m>
                  <m:oMath xmlns:m="http://schemas.openxmlformats.org/officeDocument/2006/math">
                    <m:r>
                      <a:rPr lang="en-US" sz="4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𝐈</m:t>
                    </m:r>
                    <m:r>
                      <a:rPr lang="en-US" sz="4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𝟗</m:t>
                            </m:r>
                          </m:e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124D0027-099D-4EF5-B79A-9BC1072BD8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6320" y="11067120"/>
                <a:ext cx="16184880" cy="3178884"/>
              </a:xfrm>
              <a:prstGeom prst="rect">
                <a:avLst/>
              </a:prstGeom>
              <a:blipFill>
                <a:blip r:embed="rId5"/>
                <a:stretch>
                  <a:fillRect l="-1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27C748FE-5CB4-4A39-8392-4A7C6F7991DA}"/>
                  </a:ext>
                </a:extLst>
              </p:cNvPr>
              <p:cNvSpPr/>
              <p:nvPr/>
            </p:nvSpPr>
            <p:spPr>
              <a:xfrm>
                <a:off x="91079" y="13892271"/>
                <a:ext cx="21849185" cy="7768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51808"/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đó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 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𝒚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miền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(I)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nhỏ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27C748FE-5CB4-4A39-8392-4A7C6F7991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79" y="13892271"/>
                <a:ext cx="21849185" cy="776816"/>
              </a:xfrm>
              <a:prstGeom prst="rect">
                <a:avLst/>
              </a:prstGeom>
              <a:blipFill>
                <a:blip r:embed="rId6"/>
                <a:stretch>
                  <a:fillRect l="-1144" t="-17323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417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9" grpId="0"/>
      <p:bldP spid="7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52">
            <a:extLst>
              <a:ext uri="{FF2B5EF4-FFF2-40B4-BE49-F238E27FC236}">
                <a16:creationId xmlns:a16="http://schemas.microsoft.com/office/drawing/2014/main" id="{7E1FF019-A7F0-4189-A7E0-3EE73337A210}"/>
              </a:ext>
            </a:extLst>
          </p:cNvPr>
          <p:cNvSpPr/>
          <p:nvPr/>
        </p:nvSpPr>
        <p:spPr>
          <a:xfrm>
            <a:off x="251244" y="4994963"/>
            <a:ext cx="23269454" cy="9507015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51808"/>
            <a:endParaRPr lang="en-US" sz="4400" b="1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3" name="Group 60">
            <a:extLst>
              <a:ext uri="{FF2B5EF4-FFF2-40B4-BE49-F238E27FC236}">
                <a16:creationId xmlns:a16="http://schemas.microsoft.com/office/drawing/2014/main" id="{01AE9843-7FFA-4934-8DCF-85FD41B494C1}"/>
              </a:ext>
            </a:extLst>
          </p:cNvPr>
          <p:cNvGrpSpPr/>
          <p:nvPr/>
        </p:nvGrpSpPr>
        <p:grpSpPr>
          <a:xfrm>
            <a:off x="251244" y="4590684"/>
            <a:ext cx="3735878" cy="956735"/>
            <a:chOff x="1224541" y="6305967"/>
            <a:chExt cx="3568118" cy="1509911"/>
          </a:xfrm>
        </p:grpSpPr>
        <p:sp>
          <p:nvSpPr>
            <p:cNvPr id="34" name="Freeform 20">
              <a:extLst>
                <a:ext uri="{FF2B5EF4-FFF2-40B4-BE49-F238E27FC236}">
                  <a16:creationId xmlns:a16="http://schemas.microsoft.com/office/drawing/2014/main" id="{07F177AA-D942-4F6E-ACDF-ED47E4E3CAF9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547915" y="5571134"/>
              <a:ext cx="1493083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0376" tIns="45187" rIns="90376" bIns="45187" numCol="1" anchor="t" anchorCtr="0" compatLnSpc="1">
              <a:prstTxWarp prst="textNoShape">
                <a:avLst/>
              </a:prstTxWarp>
            </a:bodyPr>
            <a:lstStyle/>
            <a:p>
              <a:pPr defTabSz="2151808"/>
              <a:endParaRPr lang="en-US" sz="44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CFD433B-56A4-44A0-8E36-C7AA77B52EE4}"/>
                </a:ext>
              </a:extLst>
            </p:cNvPr>
            <p:cNvSpPr txBox="1"/>
            <p:nvPr/>
          </p:nvSpPr>
          <p:spPr>
            <a:xfrm>
              <a:off x="2296329" y="6305967"/>
              <a:ext cx="2175886" cy="1214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2151808"/>
              <a:r>
                <a:rPr lang="vi-VN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giải</a:t>
              </a:r>
              <a:endParaRPr lang="en-US" sz="4400" b="1" dirty="0">
                <a:solidFill>
                  <a:srgbClr val="0999C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" name="Round Diagonal Corner Rectangle 58">
              <a:extLst>
                <a:ext uri="{FF2B5EF4-FFF2-40B4-BE49-F238E27FC236}">
                  <a16:creationId xmlns:a16="http://schemas.microsoft.com/office/drawing/2014/main" id="{699A2C22-DC4B-4F01-8630-1EB3E47D2AF7}"/>
                </a:ext>
              </a:extLst>
            </p:cNvPr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51808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F78B13E2-7FD9-486B-A9F0-2F6E2C338A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0376" tIns="45187" rIns="90376" bIns="45187" numCol="1" anchor="t" anchorCtr="0" compatLnSpc="1">
              <a:prstTxWarp prst="textNoShape">
                <a:avLst/>
              </a:prstTxWarp>
            </a:bodyPr>
            <a:lstStyle/>
            <a:p>
              <a:pPr defTabSz="2151808"/>
              <a:endParaRPr lang="en-US" sz="44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8A9F709-4D84-4AE8-989E-6B5B14C8BFD8}"/>
              </a:ext>
            </a:extLst>
          </p:cNvPr>
          <p:cNvGrpSpPr/>
          <p:nvPr/>
        </p:nvGrpSpPr>
        <p:grpSpPr>
          <a:xfrm>
            <a:off x="206340" y="137128"/>
            <a:ext cx="23342402" cy="4436948"/>
            <a:chOff x="383483" y="2656190"/>
            <a:chExt cx="26822988" cy="3665498"/>
          </a:xfrm>
        </p:grpSpPr>
        <p:sp>
          <p:nvSpPr>
            <p:cNvPr id="39" name="Rounded Rectangle 61">
              <a:extLst>
                <a:ext uri="{FF2B5EF4-FFF2-40B4-BE49-F238E27FC236}">
                  <a16:creationId xmlns:a16="http://schemas.microsoft.com/office/drawing/2014/main" id="{AA456EE3-E719-4020-A9D7-2C994D97B262}"/>
                </a:ext>
              </a:extLst>
            </p:cNvPr>
            <p:cNvSpPr/>
            <p:nvPr/>
          </p:nvSpPr>
          <p:spPr>
            <a:xfrm>
              <a:off x="383483" y="2656190"/>
              <a:ext cx="26822988" cy="366549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51808"/>
              <a:endPara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0" name="Group 67">
              <a:extLst>
                <a:ext uri="{FF2B5EF4-FFF2-40B4-BE49-F238E27FC236}">
                  <a16:creationId xmlns:a16="http://schemas.microsoft.com/office/drawing/2014/main" id="{FE240621-314B-4581-BF65-BDEA47C0BCE7}"/>
                </a:ext>
              </a:extLst>
            </p:cNvPr>
            <p:cNvGrpSpPr/>
            <p:nvPr/>
          </p:nvGrpSpPr>
          <p:grpSpPr>
            <a:xfrm>
              <a:off x="466587" y="2703500"/>
              <a:ext cx="3526758" cy="1066626"/>
              <a:chOff x="1311958" y="3405486"/>
              <a:chExt cx="3251532" cy="940513"/>
            </a:xfrm>
          </p:grpSpPr>
          <p:sp>
            <p:nvSpPr>
              <p:cNvPr id="41" name="Freeform 20">
                <a:extLst>
                  <a:ext uri="{FF2B5EF4-FFF2-40B4-BE49-F238E27FC236}">
                    <a16:creationId xmlns:a16="http://schemas.microsoft.com/office/drawing/2014/main" id="{FF9394A9-3F70-4EBA-84C8-6108EA8B8311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0376" tIns="45187" rIns="90376" bIns="45187" numCol="1" anchor="t" anchorCtr="0" compatLnSpc="1">
                <a:prstTxWarp prst="textNoShape">
                  <a:avLst/>
                </a:prstTxWarp>
              </a:bodyPr>
              <a:lstStyle/>
              <a:p>
                <a:pPr defTabSz="2151808"/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84E822C-CD28-47FC-91EE-4144E7F51B73}"/>
                  </a:ext>
                </a:extLst>
              </p:cNvPr>
              <p:cNvSpPr txBox="1"/>
              <p:nvPr/>
            </p:nvSpPr>
            <p:spPr>
              <a:xfrm>
                <a:off x="2250670" y="3527166"/>
                <a:ext cx="2269237" cy="5605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2151808"/>
                <a:r>
                  <a:rPr lang="en-US" sz="4400" b="1" dirty="0" err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44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mtClean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7</a:t>
                </a:r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43" name="Group 70">
                <a:extLst>
                  <a:ext uri="{FF2B5EF4-FFF2-40B4-BE49-F238E27FC236}">
                    <a16:creationId xmlns:a16="http://schemas.microsoft.com/office/drawing/2014/main" id="{4712DCFA-96E3-4685-9CB5-69DC9F7F31DE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A1FDFD10-04C3-481B-8A35-B292A9CFB5B0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51808"/>
                  <a:endParaRPr lang="en-US" sz="44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5" name="Freeform 13">
                  <a:extLst>
                    <a:ext uri="{FF2B5EF4-FFF2-40B4-BE49-F238E27FC236}">
                      <a16:creationId xmlns:a16="http://schemas.microsoft.com/office/drawing/2014/main" id="{6F40C740-39AF-4900-BBCB-3571C2A7E8D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6" name="Freeform 14">
                  <a:extLst>
                    <a:ext uri="{FF2B5EF4-FFF2-40B4-BE49-F238E27FC236}">
                      <a16:creationId xmlns:a16="http://schemas.microsoft.com/office/drawing/2014/main" id="{3AEF1533-A04B-439A-95B5-B5C93F34197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7" name="Freeform 15">
                  <a:extLst>
                    <a:ext uri="{FF2B5EF4-FFF2-40B4-BE49-F238E27FC236}">
                      <a16:creationId xmlns:a16="http://schemas.microsoft.com/office/drawing/2014/main" id="{029C1080-B88F-4E4F-A92A-3949838C164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8" name="Freeform 16">
                  <a:extLst>
                    <a:ext uri="{FF2B5EF4-FFF2-40B4-BE49-F238E27FC236}">
                      <a16:creationId xmlns:a16="http://schemas.microsoft.com/office/drawing/2014/main" id="{76DC9ECC-C295-4CD2-8870-51537625CA2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9" name="Freeform 17">
                  <a:extLst>
                    <a:ext uri="{FF2B5EF4-FFF2-40B4-BE49-F238E27FC236}">
                      <a16:creationId xmlns:a16="http://schemas.microsoft.com/office/drawing/2014/main" id="{51CBD9CC-E67B-402E-BD7F-42D56621012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0" name="Freeform 18">
                  <a:extLst>
                    <a:ext uri="{FF2B5EF4-FFF2-40B4-BE49-F238E27FC236}">
                      <a16:creationId xmlns:a16="http://schemas.microsoft.com/office/drawing/2014/main" id="{7B8B9A61-C072-439A-A155-8BB76865D44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1" name="Freeform 19">
                  <a:extLst>
                    <a:ext uri="{FF2B5EF4-FFF2-40B4-BE49-F238E27FC236}">
                      <a16:creationId xmlns:a16="http://schemas.microsoft.com/office/drawing/2014/main" id="{0AF8AF5E-15F7-4D99-9F9E-97D352D614D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2" name="Freeform 20">
                  <a:extLst>
                    <a:ext uri="{FF2B5EF4-FFF2-40B4-BE49-F238E27FC236}">
                      <a16:creationId xmlns:a16="http://schemas.microsoft.com/office/drawing/2014/main" id="{609B449D-64E2-49C0-A643-A9416AC4178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3" name="Freeform 21">
                  <a:extLst>
                    <a:ext uri="{FF2B5EF4-FFF2-40B4-BE49-F238E27FC236}">
                      <a16:creationId xmlns:a16="http://schemas.microsoft.com/office/drawing/2014/main" id="{4C136A88-277E-4088-950C-ED7AFF121F0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4" name="Freeform 22">
                  <a:extLst>
                    <a:ext uri="{FF2B5EF4-FFF2-40B4-BE49-F238E27FC236}">
                      <a16:creationId xmlns:a16="http://schemas.microsoft.com/office/drawing/2014/main" id="{E5886AE3-A2A7-4ABF-B605-CC3AD96AB74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5" name="Freeform 23">
                  <a:extLst>
                    <a:ext uri="{FF2B5EF4-FFF2-40B4-BE49-F238E27FC236}">
                      <a16:creationId xmlns:a16="http://schemas.microsoft.com/office/drawing/2014/main" id="{A3FEF1D1-47E7-4FE3-B421-E0EAE5E8B5F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6" name="Freeform 24">
                  <a:extLst>
                    <a:ext uri="{FF2B5EF4-FFF2-40B4-BE49-F238E27FC236}">
                      <a16:creationId xmlns:a16="http://schemas.microsoft.com/office/drawing/2014/main" id="{AD519FEC-DFF9-4F8D-9441-6AEE8013CFD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7" name="Freeform 25">
                  <a:extLst>
                    <a:ext uri="{FF2B5EF4-FFF2-40B4-BE49-F238E27FC236}">
                      <a16:creationId xmlns:a16="http://schemas.microsoft.com/office/drawing/2014/main" id="{57B2883C-5247-46CB-A623-3419C44061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8" name="Freeform 26">
                  <a:extLst>
                    <a:ext uri="{FF2B5EF4-FFF2-40B4-BE49-F238E27FC236}">
                      <a16:creationId xmlns:a16="http://schemas.microsoft.com/office/drawing/2014/main" id="{97F23E32-2544-47C6-9F2A-DCD1FC91A1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9" name="Freeform 27">
                  <a:extLst>
                    <a:ext uri="{FF2B5EF4-FFF2-40B4-BE49-F238E27FC236}">
                      <a16:creationId xmlns:a16="http://schemas.microsoft.com/office/drawing/2014/main" id="{5ED6533F-B843-4DE9-8868-18BAFBF14E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1" name="Freeform 28">
                  <a:extLst>
                    <a:ext uri="{FF2B5EF4-FFF2-40B4-BE49-F238E27FC236}">
                      <a16:creationId xmlns:a16="http://schemas.microsoft.com/office/drawing/2014/main" id="{782ADBF2-E3C3-4327-AC2E-321331C8BC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" name="Freeform 29">
                  <a:extLst>
                    <a:ext uri="{FF2B5EF4-FFF2-40B4-BE49-F238E27FC236}">
                      <a16:creationId xmlns:a16="http://schemas.microsoft.com/office/drawing/2014/main" id="{91271704-A917-457E-B5E3-E244161E38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" name="Freeform 30">
                  <a:extLst>
                    <a:ext uri="{FF2B5EF4-FFF2-40B4-BE49-F238E27FC236}">
                      <a16:creationId xmlns:a16="http://schemas.microsoft.com/office/drawing/2014/main" id="{81B358AB-8B1D-43B0-A982-FD290D8079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" name="Freeform 31">
                  <a:extLst>
                    <a:ext uri="{FF2B5EF4-FFF2-40B4-BE49-F238E27FC236}">
                      <a16:creationId xmlns:a16="http://schemas.microsoft.com/office/drawing/2014/main" id="{2053F368-2B85-4CCB-B074-83EA3652B1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32">
                  <a:extLst>
                    <a:ext uri="{FF2B5EF4-FFF2-40B4-BE49-F238E27FC236}">
                      <a16:creationId xmlns:a16="http://schemas.microsoft.com/office/drawing/2014/main" id="{F694E4FA-91CA-4274-8300-17255210DB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33">
                  <a:extLst>
                    <a:ext uri="{FF2B5EF4-FFF2-40B4-BE49-F238E27FC236}">
                      <a16:creationId xmlns:a16="http://schemas.microsoft.com/office/drawing/2014/main" id="{A11AAC21-EED3-4155-A49E-546205CDD2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34">
                  <a:extLst>
                    <a:ext uri="{FF2B5EF4-FFF2-40B4-BE49-F238E27FC236}">
                      <a16:creationId xmlns:a16="http://schemas.microsoft.com/office/drawing/2014/main" id="{0BD10DCF-C74A-4747-83EE-370C25187E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35">
                  <a:extLst>
                    <a:ext uri="{FF2B5EF4-FFF2-40B4-BE49-F238E27FC236}">
                      <a16:creationId xmlns:a16="http://schemas.microsoft.com/office/drawing/2014/main" id="{805F6081-38EE-408B-9F75-06DA2D5971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36">
                  <a:extLst>
                    <a:ext uri="{FF2B5EF4-FFF2-40B4-BE49-F238E27FC236}">
                      <a16:creationId xmlns:a16="http://schemas.microsoft.com/office/drawing/2014/main" id="{9B84DB4A-C3B4-4758-BC73-3ACBB69A0F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C1D3DCD9-41EF-4404-8540-11B3EFA6FC8C}"/>
              </a:ext>
            </a:extLst>
          </p:cNvPr>
          <p:cNvCxnSpPr>
            <a:cxnSpLocks/>
          </p:cNvCxnSpPr>
          <p:nvPr/>
        </p:nvCxnSpPr>
        <p:spPr>
          <a:xfrm flipV="1">
            <a:off x="18100955" y="7255235"/>
            <a:ext cx="0" cy="81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0AD564F0-D607-4A98-B19B-EC5DDA0652DF}"/>
                  </a:ext>
                </a:extLst>
              </p:cNvPr>
              <p:cNvSpPr/>
              <p:nvPr/>
            </p:nvSpPr>
            <p:spPr>
              <a:xfrm>
                <a:off x="703658" y="635716"/>
                <a:ext cx="23308995" cy="38216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51808"/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 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𝒚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miền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𝐈</m:t>
                    </m:r>
                    <m:r>
                      <a:rPr lang="en-US" sz="4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𝟗</m:t>
                            </m:r>
                          </m:e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𝑻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𝟏𝟔𝟎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𝟏𝟏𝟎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𝒚</m:t>
                    </m:r>
                  </m:oMath>
                </a14:m>
                <a:r>
                  <a:rPr lang="en-US" sz="4400" b="1" i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defTabSz="2151808"/>
                <a:r>
                  <a:rPr lang="en-US" sz="4400" b="1" i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400" b="1" i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đạt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nhỏ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0AD564F0-D607-4A98-B19B-EC5DDA0652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658" y="635716"/>
                <a:ext cx="23308995" cy="3821624"/>
              </a:xfrm>
              <a:prstGeom prst="rect">
                <a:avLst/>
              </a:prstGeom>
              <a:blipFill>
                <a:blip r:embed="rId3"/>
                <a:stretch>
                  <a:fillRect l="-340" b="-6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ectangle 64">
            <a:extLst>
              <a:ext uri="{FF2B5EF4-FFF2-40B4-BE49-F238E27FC236}">
                <a16:creationId xmlns:a16="http://schemas.microsoft.com/office/drawing/2014/main" id="{97812BB1-9732-4BC0-8B16-DD4D03700B4D}"/>
              </a:ext>
            </a:extLst>
          </p:cNvPr>
          <p:cNvSpPr/>
          <p:nvPr/>
        </p:nvSpPr>
        <p:spPr>
          <a:xfrm>
            <a:off x="556787" y="5257869"/>
            <a:ext cx="1224481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77777" indent="-677777" defTabSz="2151808">
              <a:buFont typeface="Wingdings" panose="05000000000000000000" pitchFamily="2" charset="2"/>
              <a:buChar char="Ø"/>
            </a:pPr>
            <a:r>
              <a:rPr lang="vi-VN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Miền nghiệm của hệ trên là tứ giác </a:t>
            </a:r>
            <a:r>
              <a:rPr lang="vi-VN" sz="4400" b="1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ABCD</a:t>
            </a:r>
            <a:r>
              <a:rPr lang="vi-VN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(kể cả biên).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DA966A6-2DA2-47B2-BFA4-6720653A21D5}"/>
              </a:ext>
            </a:extLst>
          </p:cNvPr>
          <p:cNvSpPr/>
          <p:nvPr/>
        </p:nvSpPr>
        <p:spPr>
          <a:xfrm>
            <a:off x="608525" y="6750892"/>
            <a:ext cx="1260949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77777" indent="-677777" defTabSz="2151808">
              <a:buFont typeface="Wingdings" panose="05000000000000000000" pitchFamily="2" charset="2"/>
              <a:buChar char="Ø"/>
            </a:pPr>
            <a:r>
              <a:rPr lang="vi-VN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Biết </a:t>
            </a:r>
            <a:r>
              <a:rPr lang="vi-VN" sz="4400" b="1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vi-VN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đạt giá trị nhỏ nhất tại một trong các đỉnh của tứ giác </a:t>
            </a:r>
            <a:r>
              <a:rPr lang="vi-VN" sz="4400" b="1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ABCD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en-US" sz="4400" b="1" i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953AE08-F1F5-46CF-94EC-D2C84F341DF8}"/>
              </a:ext>
            </a:extLst>
          </p:cNvPr>
          <p:cNvSpPr/>
          <p:nvPr/>
        </p:nvSpPr>
        <p:spPr>
          <a:xfrm>
            <a:off x="367586" y="8369435"/>
            <a:ext cx="145299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2151808"/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Tại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A(0,6; 0,7): </a:t>
            </a:r>
            <a:r>
              <a:rPr lang="en-US" sz="4400" b="1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 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160.0,6+110.0,7=173 (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nghìn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vi-VN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8DEA1A74-757A-4ED6-883D-E02C0070232E}"/>
                  </a:ext>
                </a:extLst>
              </p:cNvPr>
              <p:cNvSpPr/>
              <p:nvPr/>
            </p:nvSpPr>
            <p:spPr>
              <a:xfrm>
                <a:off x="334904" y="9337764"/>
                <a:ext cx="1482367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51808"/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B(1,6; 0,2):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𝟏𝟔𝟎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𝟏𝟏𝟎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𝟐𝟕𝟖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nghìn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8DEA1A74-757A-4ED6-883D-E02C007023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904" y="9337764"/>
                <a:ext cx="14823673" cy="769441"/>
              </a:xfrm>
              <a:prstGeom prst="rect">
                <a:avLst/>
              </a:prstGeom>
              <a:blipFill>
                <a:blip r:embed="rId4"/>
                <a:stretch>
                  <a:fillRect l="-1686" t="-17460" r="-822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0E6AA2D-C276-49FC-8776-7F89860D2C00}"/>
                  </a:ext>
                </a:extLst>
              </p:cNvPr>
              <p:cNvSpPr/>
              <p:nvPr/>
            </p:nvSpPr>
            <p:spPr>
              <a:xfrm>
                <a:off x="206340" y="10394598"/>
                <a:ext cx="13404790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51808"/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 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(1,6; 1,1)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𝟏𝟔𝟎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𝟏𝟏𝟎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𝟑𝟕𝟕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(nghìn).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0E6AA2D-C276-49FC-8776-7F89860D2C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40" y="10394598"/>
                <a:ext cx="13404790" cy="1446550"/>
              </a:xfrm>
              <a:prstGeom prst="rect">
                <a:avLst/>
              </a:prstGeom>
              <a:blipFill>
                <a:blip r:embed="rId5"/>
                <a:stretch>
                  <a:fillRect l="-1864" t="-8861" b="-19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EF7B0E2B-8A3D-4A9A-B0F9-94F23DE524F3}"/>
                  </a:ext>
                </a:extLst>
              </p:cNvPr>
              <p:cNvSpPr/>
              <p:nvPr/>
            </p:nvSpPr>
            <p:spPr>
              <a:xfrm>
                <a:off x="314064" y="11896023"/>
                <a:ext cx="1486535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51808"/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 D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(0,3; 1,1)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𝟏𝟔𝟎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𝟏𝟏𝟎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𝟏𝟔𝟗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(nghìn).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EF7B0E2B-8A3D-4A9A-B0F9-94F23DE524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064" y="11896023"/>
                <a:ext cx="14865351" cy="769441"/>
              </a:xfrm>
              <a:prstGeom prst="rect">
                <a:avLst/>
              </a:prstGeom>
              <a:blipFill>
                <a:blip r:embed="rId6"/>
                <a:stretch>
                  <a:fillRect l="-1682" t="-16535" r="-820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EC2FE839-5FDB-4D3F-AF78-570335A748E0}"/>
                  </a:ext>
                </a:extLst>
              </p:cNvPr>
              <p:cNvSpPr/>
              <p:nvPr/>
            </p:nvSpPr>
            <p:spPr>
              <a:xfrm>
                <a:off x="278660" y="12773234"/>
                <a:ext cx="16582606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51808"/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⇒</m:t>
                    </m:r>
                  </m:oMath>
                </a14:m>
                <a:r>
                  <a:rPr lang="fr-FR" sz="4400" b="1" i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 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đạt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GTNN  khi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EC2FE839-5FDB-4D3F-AF78-570335A748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660" y="12773234"/>
                <a:ext cx="16582606" cy="769441"/>
              </a:xfrm>
              <a:prstGeom prst="rect">
                <a:avLst/>
              </a:prstGeom>
              <a:blipFill>
                <a:blip r:embed="rId7"/>
                <a:stretch>
                  <a:fillRect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EC2FE839-5FDB-4D3F-AF78-570335A748E0}"/>
                  </a:ext>
                </a:extLst>
              </p:cNvPr>
              <p:cNvSpPr/>
              <p:nvPr/>
            </p:nvSpPr>
            <p:spPr>
              <a:xfrm>
                <a:off x="482355" y="13675799"/>
                <a:ext cx="16582606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51808"/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kg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bò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kg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lợn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EC2FE839-5FDB-4D3F-AF78-570335A748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355" y="13675799"/>
                <a:ext cx="16582606" cy="769441"/>
              </a:xfrm>
              <a:prstGeom prst="rect">
                <a:avLst/>
              </a:prstGeom>
              <a:blipFill>
                <a:blip r:embed="rId8"/>
                <a:stretch>
                  <a:fillRect l="-1471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7526" y="5068518"/>
            <a:ext cx="8651216" cy="694932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7953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74" grpId="0"/>
      <p:bldP spid="75" grpId="0"/>
      <p:bldP spid="77" grpId="0"/>
      <p:bldP spid="78" grpId="0"/>
      <p:bldP spid="81" grpId="0"/>
      <p:bldP spid="82" grpId="0"/>
      <p:bldP spid="8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52">
            <a:extLst>
              <a:ext uri="{FF2B5EF4-FFF2-40B4-BE49-F238E27FC236}">
                <a16:creationId xmlns:a16="http://schemas.microsoft.com/office/drawing/2014/main" id="{7E1FF019-A7F0-4189-A7E0-3EE73337A210}"/>
              </a:ext>
            </a:extLst>
          </p:cNvPr>
          <p:cNvSpPr/>
          <p:nvPr/>
        </p:nvSpPr>
        <p:spPr>
          <a:xfrm>
            <a:off x="381465" y="6487944"/>
            <a:ext cx="23555428" cy="8083719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51808"/>
            <a:endParaRPr lang="en-US" sz="4400" b="1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3" name="Group 60">
            <a:extLst>
              <a:ext uri="{FF2B5EF4-FFF2-40B4-BE49-F238E27FC236}">
                <a16:creationId xmlns:a16="http://schemas.microsoft.com/office/drawing/2014/main" id="{01AE9843-7FFA-4934-8DCF-85FD41B494C1}"/>
              </a:ext>
            </a:extLst>
          </p:cNvPr>
          <p:cNvGrpSpPr/>
          <p:nvPr/>
        </p:nvGrpSpPr>
        <p:grpSpPr>
          <a:xfrm>
            <a:off x="203966" y="6015287"/>
            <a:ext cx="3852261" cy="1023998"/>
            <a:chOff x="1224541" y="6305967"/>
            <a:chExt cx="3568118" cy="968749"/>
          </a:xfrm>
        </p:grpSpPr>
        <p:sp>
          <p:nvSpPr>
            <p:cNvPr id="34" name="Freeform 20">
              <a:extLst>
                <a:ext uri="{FF2B5EF4-FFF2-40B4-BE49-F238E27FC236}">
                  <a16:creationId xmlns:a16="http://schemas.microsoft.com/office/drawing/2014/main" id="{07F177AA-D942-4F6E-ACDF-ED47E4E3CAF9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818497" y="5300553"/>
              <a:ext cx="951920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0376" tIns="45187" rIns="90376" bIns="45187" numCol="1" anchor="t" anchorCtr="0" compatLnSpc="1">
              <a:prstTxWarp prst="textNoShape">
                <a:avLst/>
              </a:prstTxWarp>
            </a:bodyPr>
            <a:lstStyle/>
            <a:p>
              <a:pPr defTabSz="2151808"/>
              <a:endParaRPr lang="en-US" sz="44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CFD433B-56A4-44A0-8E36-C7AA77B52EE4}"/>
                </a:ext>
              </a:extLst>
            </p:cNvPr>
            <p:cNvSpPr txBox="1"/>
            <p:nvPr/>
          </p:nvSpPr>
          <p:spPr>
            <a:xfrm>
              <a:off x="2296331" y="6305967"/>
              <a:ext cx="2178448" cy="7493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2151808"/>
              <a:r>
                <a:rPr lang="vi-VN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giải</a:t>
              </a:r>
              <a:endParaRPr lang="en-US" sz="4400" b="1" dirty="0">
                <a:solidFill>
                  <a:srgbClr val="0999C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" name="Round Diagonal Corner Rectangle 58">
              <a:extLst>
                <a:ext uri="{FF2B5EF4-FFF2-40B4-BE49-F238E27FC236}">
                  <a16:creationId xmlns:a16="http://schemas.microsoft.com/office/drawing/2014/main" id="{699A2C22-DC4B-4F01-8630-1EB3E47D2AF7}"/>
                </a:ext>
              </a:extLst>
            </p:cNvPr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51808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F78B13E2-7FD9-486B-A9F0-2F6E2C338A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0376" tIns="45187" rIns="90376" bIns="45187" numCol="1" anchor="t" anchorCtr="0" compatLnSpc="1">
              <a:prstTxWarp prst="textNoShape">
                <a:avLst/>
              </a:prstTxWarp>
            </a:bodyPr>
            <a:lstStyle/>
            <a:p>
              <a:pPr defTabSz="2151808"/>
              <a:endParaRPr lang="en-US" sz="44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9" name="Rounded Rectangle 61">
            <a:extLst>
              <a:ext uri="{FF2B5EF4-FFF2-40B4-BE49-F238E27FC236}">
                <a16:creationId xmlns:a16="http://schemas.microsoft.com/office/drawing/2014/main" id="{AA456EE3-E719-4020-A9D7-2C994D97B262}"/>
              </a:ext>
            </a:extLst>
          </p:cNvPr>
          <p:cNvSpPr/>
          <p:nvPr/>
        </p:nvSpPr>
        <p:spPr>
          <a:xfrm>
            <a:off x="310295" y="673137"/>
            <a:ext cx="23555428" cy="5341353"/>
          </a:xfrm>
          <a:prstGeom prst="roundRect">
            <a:avLst>
              <a:gd name="adj" fmla="val 534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51808"/>
            <a:endParaRPr lang="en-US" sz="4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0" name="Group 67">
            <a:extLst>
              <a:ext uri="{FF2B5EF4-FFF2-40B4-BE49-F238E27FC236}">
                <a16:creationId xmlns:a16="http://schemas.microsoft.com/office/drawing/2014/main" id="{FE240621-314B-4581-BF65-BDEA47C0BCE7}"/>
              </a:ext>
            </a:extLst>
          </p:cNvPr>
          <p:cNvGrpSpPr/>
          <p:nvPr/>
        </p:nvGrpSpPr>
        <p:grpSpPr>
          <a:xfrm>
            <a:off x="450799" y="667024"/>
            <a:ext cx="3485715" cy="1256809"/>
            <a:chOff x="1311958" y="3405486"/>
            <a:chExt cx="3251532" cy="940513"/>
          </a:xfrm>
        </p:grpSpPr>
        <p:sp>
          <p:nvSpPr>
            <p:cNvPr id="41" name="Freeform 20">
              <a:extLst>
                <a:ext uri="{FF2B5EF4-FFF2-40B4-BE49-F238E27FC236}">
                  <a16:creationId xmlns:a16="http://schemas.microsoft.com/office/drawing/2014/main" id="{FF9394A9-3F70-4EBA-84C8-6108EA8B831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921386" y="2671082"/>
              <a:ext cx="793396" cy="2490813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0376" tIns="45187" rIns="90376" bIns="45187" numCol="1" anchor="t" anchorCtr="0" compatLnSpc="1">
              <a:prstTxWarp prst="textNoShape">
                <a:avLst/>
              </a:prstTxWarp>
            </a:bodyPr>
            <a:lstStyle/>
            <a:p>
              <a:pPr defTabSz="2151808"/>
              <a:endParaRPr lang="en-US" sz="44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84E822C-CD28-47FC-91EE-4144E7F51B73}"/>
                </a:ext>
              </a:extLst>
            </p:cNvPr>
            <p:cNvSpPr txBox="1"/>
            <p:nvPr/>
          </p:nvSpPr>
          <p:spPr>
            <a:xfrm>
              <a:off x="2250670" y="3527166"/>
              <a:ext cx="1998030" cy="5757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2151808"/>
              <a:r>
                <a:rPr lang="en-US" sz="4400" b="1" dirty="0" err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err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smtClean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  <a:endPara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3" name="Group 70">
              <a:extLst>
                <a:ext uri="{FF2B5EF4-FFF2-40B4-BE49-F238E27FC236}">
                  <a16:creationId xmlns:a16="http://schemas.microsoft.com/office/drawing/2014/main" id="{4712DCFA-96E3-4685-9CB5-69DC9F7F31DE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A1FDFD10-04C3-481B-8A35-B292A9CFB5B0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51808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" name="Freeform 13">
                <a:extLst>
                  <a:ext uri="{FF2B5EF4-FFF2-40B4-BE49-F238E27FC236}">
                    <a16:creationId xmlns:a16="http://schemas.microsoft.com/office/drawing/2014/main" id="{6F40C740-39AF-4900-BBCB-3571C2A7E8D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0376" tIns="45187" rIns="90376" bIns="45187" numCol="1" anchor="t" anchorCtr="0" compatLnSpc="1">
                <a:prstTxWarp prst="textNoShape">
                  <a:avLst/>
                </a:prstTxWarp>
              </a:bodyPr>
              <a:lstStyle/>
              <a:p>
                <a:pPr defTabSz="2151808"/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" name="Freeform 14">
                <a:extLst>
                  <a:ext uri="{FF2B5EF4-FFF2-40B4-BE49-F238E27FC236}">
                    <a16:creationId xmlns:a16="http://schemas.microsoft.com/office/drawing/2014/main" id="{3AEF1533-A04B-439A-95B5-B5C93F34197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0376" tIns="45187" rIns="90376" bIns="45187" numCol="1" anchor="t" anchorCtr="0" compatLnSpc="1">
                <a:prstTxWarp prst="textNoShape">
                  <a:avLst/>
                </a:prstTxWarp>
              </a:bodyPr>
              <a:lstStyle/>
              <a:p>
                <a:pPr defTabSz="2151808"/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" name="Freeform 15">
                <a:extLst>
                  <a:ext uri="{FF2B5EF4-FFF2-40B4-BE49-F238E27FC236}">
                    <a16:creationId xmlns:a16="http://schemas.microsoft.com/office/drawing/2014/main" id="{029C1080-B88F-4E4F-A92A-3949838C164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0376" tIns="45187" rIns="90376" bIns="45187" numCol="1" anchor="t" anchorCtr="0" compatLnSpc="1">
                <a:prstTxWarp prst="textNoShape">
                  <a:avLst/>
                </a:prstTxWarp>
              </a:bodyPr>
              <a:lstStyle/>
              <a:p>
                <a:pPr defTabSz="2151808"/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" name="Freeform 16">
                <a:extLst>
                  <a:ext uri="{FF2B5EF4-FFF2-40B4-BE49-F238E27FC236}">
                    <a16:creationId xmlns:a16="http://schemas.microsoft.com/office/drawing/2014/main" id="{76DC9ECC-C295-4CD2-8870-51537625CA2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0376" tIns="45187" rIns="90376" bIns="45187" numCol="1" anchor="t" anchorCtr="0" compatLnSpc="1">
                <a:prstTxWarp prst="textNoShape">
                  <a:avLst/>
                </a:prstTxWarp>
              </a:bodyPr>
              <a:lstStyle/>
              <a:p>
                <a:pPr defTabSz="2151808"/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" name="Freeform 17">
                <a:extLst>
                  <a:ext uri="{FF2B5EF4-FFF2-40B4-BE49-F238E27FC236}">
                    <a16:creationId xmlns:a16="http://schemas.microsoft.com/office/drawing/2014/main" id="{51CBD9CC-E67B-402E-BD7F-42D56621012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0376" tIns="45187" rIns="90376" bIns="45187" numCol="1" anchor="t" anchorCtr="0" compatLnSpc="1">
                <a:prstTxWarp prst="textNoShape">
                  <a:avLst/>
                </a:prstTxWarp>
              </a:bodyPr>
              <a:lstStyle/>
              <a:p>
                <a:pPr defTabSz="2151808"/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" name="Freeform 18">
                <a:extLst>
                  <a:ext uri="{FF2B5EF4-FFF2-40B4-BE49-F238E27FC236}">
                    <a16:creationId xmlns:a16="http://schemas.microsoft.com/office/drawing/2014/main" id="{7B8B9A61-C072-439A-A155-8BB76865D44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0376" tIns="45187" rIns="90376" bIns="45187" numCol="1" anchor="t" anchorCtr="0" compatLnSpc="1">
                <a:prstTxWarp prst="textNoShape">
                  <a:avLst/>
                </a:prstTxWarp>
              </a:bodyPr>
              <a:lstStyle/>
              <a:p>
                <a:pPr defTabSz="2151808"/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" name="Freeform 19">
                <a:extLst>
                  <a:ext uri="{FF2B5EF4-FFF2-40B4-BE49-F238E27FC236}">
                    <a16:creationId xmlns:a16="http://schemas.microsoft.com/office/drawing/2014/main" id="{0AF8AF5E-15F7-4D99-9F9E-97D352D614D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0376" tIns="45187" rIns="90376" bIns="45187" numCol="1" anchor="t" anchorCtr="0" compatLnSpc="1">
                <a:prstTxWarp prst="textNoShape">
                  <a:avLst/>
                </a:prstTxWarp>
              </a:bodyPr>
              <a:lstStyle/>
              <a:p>
                <a:pPr defTabSz="2151808"/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" name="Freeform 20">
                <a:extLst>
                  <a:ext uri="{FF2B5EF4-FFF2-40B4-BE49-F238E27FC236}">
                    <a16:creationId xmlns:a16="http://schemas.microsoft.com/office/drawing/2014/main" id="{609B449D-64E2-49C0-A643-A9416AC4178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0376" tIns="45187" rIns="90376" bIns="45187" numCol="1" anchor="t" anchorCtr="0" compatLnSpc="1">
                <a:prstTxWarp prst="textNoShape">
                  <a:avLst/>
                </a:prstTxWarp>
              </a:bodyPr>
              <a:lstStyle/>
              <a:p>
                <a:pPr defTabSz="2151808"/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3" name="Freeform 21">
                <a:extLst>
                  <a:ext uri="{FF2B5EF4-FFF2-40B4-BE49-F238E27FC236}">
                    <a16:creationId xmlns:a16="http://schemas.microsoft.com/office/drawing/2014/main" id="{4C136A88-277E-4088-950C-ED7AFF121F0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0376" tIns="45187" rIns="90376" bIns="45187" numCol="1" anchor="t" anchorCtr="0" compatLnSpc="1">
                <a:prstTxWarp prst="textNoShape">
                  <a:avLst/>
                </a:prstTxWarp>
              </a:bodyPr>
              <a:lstStyle/>
              <a:p>
                <a:pPr defTabSz="2151808"/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4" name="Freeform 22">
                <a:extLst>
                  <a:ext uri="{FF2B5EF4-FFF2-40B4-BE49-F238E27FC236}">
                    <a16:creationId xmlns:a16="http://schemas.microsoft.com/office/drawing/2014/main" id="{E5886AE3-A2A7-4ABF-B605-CC3AD96AB74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0376" tIns="45187" rIns="90376" bIns="45187" numCol="1" anchor="t" anchorCtr="0" compatLnSpc="1">
                <a:prstTxWarp prst="textNoShape">
                  <a:avLst/>
                </a:prstTxWarp>
              </a:bodyPr>
              <a:lstStyle/>
              <a:p>
                <a:pPr defTabSz="2151808"/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5" name="Freeform 23">
                <a:extLst>
                  <a:ext uri="{FF2B5EF4-FFF2-40B4-BE49-F238E27FC236}">
                    <a16:creationId xmlns:a16="http://schemas.microsoft.com/office/drawing/2014/main" id="{A3FEF1D1-47E7-4FE3-B421-E0EAE5E8B5F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0376" tIns="45187" rIns="90376" bIns="45187" numCol="1" anchor="t" anchorCtr="0" compatLnSpc="1">
                <a:prstTxWarp prst="textNoShape">
                  <a:avLst/>
                </a:prstTxWarp>
              </a:bodyPr>
              <a:lstStyle/>
              <a:p>
                <a:pPr defTabSz="2151808"/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6" name="Freeform 24">
                <a:extLst>
                  <a:ext uri="{FF2B5EF4-FFF2-40B4-BE49-F238E27FC236}">
                    <a16:creationId xmlns:a16="http://schemas.microsoft.com/office/drawing/2014/main" id="{AD519FEC-DFF9-4F8D-9441-6AEE8013CFD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0376" tIns="45187" rIns="90376" bIns="45187" numCol="1" anchor="t" anchorCtr="0" compatLnSpc="1">
                <a:prstTxWarp prst="textNoShape">
                  <a:avLst/>
                </a:prstTxWarp>
              </a:bodyPr>
              <a:lstStyle/>
              <a:p>
                <a:pPr defTabSz="2151808"/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7" name="Freeform 25">
                <a:extLst>
                  <a:ext uri="{FF2B5EF4-FFF2-40B4-BE49-F238E27FC236}">
                    <a16:creationId xmlns:a16="http://schemas.microsoft.com/office/drawing/2014/main" id="{57B2883C-5247-46CB-A623-3419C44061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376" tIns="45187" rIns="90376" bIns="45187" numCol="1" anchor="t" anchorCtr="0" compatLnSpc="1">
                <a:prstTxWarp prst="textNoShape">
                  <a:avLst/>
                </a:prstTxWarp>
              </a:bodyPr>
              <a:lstStyle/>
              <a:p>
                <a:pPr defTabSz="2151808"/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Freeform 26">
                <a:extLst>
                  <a:ext uri="{FF2B5EF4-FFF2-40B4-BE49-F238E27FC236}">
                    <a16:creationId xmlns:a16="http://schemas.microsoft.com/office/drawing/2014/main" id="{97F23E32-2544-47C6-9F2A-DCD1FC91A1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376" tIns="45187" rIns="90376" bIns="45187" numCol="1" anchor="t" anchorCtr="0" compatLnSpc="1">
                <a:prstTxWarp prst="textNoShape">
                  <a:avLst/>
                </a:prstTxWarp>
              </a:bodyPr>
              <a:lstStyle/>
              <a:p>
                <a:pPr defTabSz="2151808"/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9" name="Freeform 27">
                <a:extLst>
                  <a:ext uri="{FF2B5EF4-FFF2-40B4-BE49-F238E27FC236}">
                    <a16:creationId xmlns:a16="http://schemas.microsoft.com/office/drawing/2014/main" id="{5ED6533F-B843-4DE9-8868-18BAFBF14E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376" tIns="45187" rIns="90376" bIns="45187" numCol="1" anchor="t" anchorCtr="0" compatLnSpc="1">
                <a:prstTxWarp prst="textNoShape">
                  <a:avLst/>
                </a:prstTxWarp>
              </a:bodyPr>
              <a:lstStyle/>
              <a:p>
                <a:pPr defTabSz="2151808"/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1" name="Freeform 28">
                <a:extLst>
                  <a:ext uri="{FF2B5EF4-FFF2-40B4-BE49-F238E27FC236}">
                    <a16:creationId xmlns:a16="http://schemas.microsoft.com/office/drawing/2014/main" id="{782ADBF2-E3C3-4327-AC2E-321331C8BC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376" tIns="45187" rIns="90376" bIns="45187" numCol="1" anchor="t" anchorCtr="0" compatLnSpc="1">
                <a:prstTxWarp prst="textNoShape">
                  <a:avLst/>
                </a:prstTxWarp>
              </a:bodyPr>
              <a:lstStyle/>
              <a:p>
                <a:pPr defTabSz="2151808"/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3" name="Freeform 29">
                <a:extLst>
                  <a:ext uri="{FF2B5EF4-FFF2-40B4-BE49-F238E27FC236}">
                    <a16:creationId xmlns:a16="http://schemas.microsoft.com/office/drawing/2014/main" id="{91271704-A917-457E-B5E3-E244161E38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376" tIns="45187" rIns="90376" bIns="45187" numCol="1" anchor="t" anchorCtr="0" compatLnSpc="1">
                <a:prstTxWarp prst="textNoShape">
                  <a:avLst/>
                </a:prstTxWarp>
              </a:bodyPr>
              <a:lstStyle/>
              <a:p>
                <a:pPr defTabSz="2151808"/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6" name="Freeform 30">
                <a:extLst>
                  <a:ext uri="{FF2B5EF4-FFF2-40B4-BE49-F238E27FC236}">
                    <a16:creationId xmlns:a16="http://schemas.microsoft.com/office/drawing/2014/main" id="{81B358AB-8B1D-43B0-A982-FD290D8079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376" tIns="45187" rIns="90376" bIns="45187" numCol="1" anchor="t" anchorCtr="0" compatLnSpc="1">
                <a:prstTxWarp prst="textNoShape">
                  <a:avLst/>
                </a:prstTxWarp>
              </a:bodyPr>
              <a:lstStyle/>
              <a:p>
                <a:pPr defTabSz="2151808"/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7" name="Freeform 31">
                <a:extLst>
                  <a:ext uri="{FF2B5EF4-FFF2-40B4-BE49-F238E27FC236}">
                    <a16:creationId xmlns:a16="http://schemas.microsoft.com/office/drawing/2014/main" id="{2053F368-2B85-4CCB-B074-83EA3652B1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376" tIns="45187" rIns="90376" bIns="45187" numCol="1" anchor="t" anchorCtr="0" compatLnSpc="1">
                <a:prstTxWarp prst="textNoShape">
                  <a:avLst/>
                </a:prstTxWarp>
              </a:bodyPr>
              <a:lstStyle/>
              <a:p>
                <a:pPr defTabSz="2151808"/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8" name="Freeform 32">
                <a:extLst>
                  <a:ext uri="{FF2B5EF4-FFF2-40B4-BE49-F238E27FC236}">
                    <a16:creationId xmlns:a16="http://schemas.microsoft.com/office/drawing/2014/main" id="{F694E4FA-91CA-4274-8300-17255210DB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376" tIns="45187" rIns="90376" bIns="45187" numCol="1" anchor="t" anchorCtr="0" compatLnSpc="1">
                <a:prstTxWarp prst="textNoShape">
                  <a:avLst/>
                </a:prstTxWarp>
              </a:bodyPr>
              <a:lstStyle/>
              <a:p>
                <a:pPr defTabSz="2151808"/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0" name="Freeform 33">
                <a:extLst>
                  <a:ext uri="{FF2B5EF4-FFF2-40B4-BE49-F238E27FC236}">
                    <a16:creationId xmlns:a16="http://schemas.microsoft.com/office/drawing/2014/main" id="{A11AAC21-EED3-4155-A49E-546205CDD2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376" tIns="45187" rIns="90376" bIns="45187" numCol="1" anchor="t" anchorCtr="0" compatLnSpc="1">
                <a:prstTxWarp prst="textNoShape">
                  <a:avLst/>
                </a:prstTxWarp>
              </a:bodyPr>
              <a:lstStyle/>
              <a:p>
                <a:pPr defTabSz="2151808"/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1" name="Freeform 34">
                <a:extLst>
                  <a:ext uri="{FF2B5EF4-FFF2-40B4-BE49-F238E27FC236}">
                    <a16:creationId xmlns:a16="http://schemas.microsoft.com/office/drawing/2014/main" id="{0BD10DCF-C74A-4747-83EE-370C25187E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376" tIns="45187" rIns="90376" bIns="45187" numCol="1" anchor="t" anchorCtr="0" compatLnSpc="1">
                <a:prstTxWarp prst="textNoShape">
                  <a:avLst/>
                </a:prstTxWarp>
              </a:bodyPr>
              <a:lstStyle/>
              <a:p>
                <a:pPr defTabSz="2151808"/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" name="Freeform 35">
                <a:extLst>
                  <a:ext uri="{FF2B5EF4-FFF2-40B4-BE49-F238E27FC236}">
                    <a16:creationId xmlns:a16="http://schemas.microsoft.com/office/drawing/2014/main" id="{805F6081-38EE-408B-9F75-06DA2D5971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376" tIns="45187" rIns="90376" bIns="45187" numCol="1" anchor="t" anchorCtr="0" compatLnSpc="1">
                <a:prstTxWarp prst="textNoShape">
                  <a:avLst/>
                </a:prstTxWarp>
              </a:bodyPr>
              <a:lstStyle/>
              <a:p>
                <a:pPr defTabSz="2151808"/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3" name="Freeform 36">
                <a:extLst>
                  <a:ext uri="{FF2B5EF4-FFF2-40B4-BE49-F238E27FC236}">
                    <a16:creationId xmlns:a16="http://schemas.microsoft.com/office/drawing/2014/main" id="{9B84DB4A-C3B4-4758-BC73-3ACBB69A0F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376" tIns="45187" rIns="90376" bIns="45187" numCol="1" anchor="t" anchorCtr="0" compatLnSpc="1">
                <a:prstTxWarp prst="textNoShape">
                  <a:avLst/>
                </a:prstTxWarp>
              </a:bodyPr>
              <a:lstStyle/>
              <a:p>
                <a:pPr defTabSz="2151808"/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C1D3DCD9-41EF-4404-8540-11B3EFA6FC8C}"/>
              </a:ext>
            </a:extLst>
          </p:cNvPr>
          <p:cNvCxnSpPr>
            <a:cxnSpLocks/>
          </p:cNvCxnSpPr>
          <p:nvPr/>
        </p:nvCxnSpPr>
        <p:spPr>
          <a:xfrm flipV="1">
            <a:off x="18100955" y="6582553"/>
            <a:ext cx="0" cy="81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658C398-601C-452F-8B46-32C2698F6B14}"/>
                  </a:ext>
                </a:extLst>
              </p:cNvPr>
              <p:cNvSpPr/>
              <p:nvPr/>
            </p:nvSpPr>
            <p:spPr>
              <a:xfrm>
                <a:off x="2601411" y="6966086"/>
                <a:ext cx="2050548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51808"/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xe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loại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ℕ</m:t>
                        </m:r>
                      </m:e>
                    </m:d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xe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loại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i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func>
                          <m:func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fName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</m:e>
                        </m:func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ℕ</m:t>
                        </m:r>
                      </m:e>
                    </m:d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658C398-601C-452F-8B46-32C2698F6B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411" y="6966086"/>
                <a:ext cx="20505485" cy="769441"/>
              </a:xfrm>
              <a:prstGeom prst="rect">
                <a:avLst/>
              </a:prstGeom>
              <a:blipFill>
                <a:blip r:embed="rId3"/>
                <a:stretch>
                  <a:fillRect l="-1219" t="-17460" r="-268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AD564F0-D607-4A98-B19B-EC5DDA0652DF}"/>
                  </a:ext>
                </a:extLst>
              </p:cNvPr>
              <p:cNvSpPr/>
              <p:nvPr/>
            </p:nvSpPr>
            <p:spPr>
              <a:xfrm>
                <a:off x="2601411" y="7824260"/>
                <a:ext cx="17815546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51808"/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chi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phí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thuê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xe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triệu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AD564F0-D607-4A98-B19B-EC5DDA0652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411" y="7824260"/>
                <a:ext cx="17815546" cy="769441"/>
              </a:xfrm>
              <a:prstGeom prst="rect">
                <a:avLst/>
              </a:prstGeom>
              <a:blipFill>
                <a:blip r:embed="rId4"/>
                <a:stretch>
                  <a:fillRect l="-1403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D77A4D5-63CC-4BAD-9C25-69FA1237A35C}"/>
                  </a:ext>
                </a:extLst>
              </p:cNvPr>
              <p:cNvSpPr/>
              <p:nvPr/>
            </p:nvSpPr>
            <p:spPr>
              <a:xfrm>
                <a:off x="551796" y="8600452"/>
                <a:ext cx="23141567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51808"/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Xe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chở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tối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đa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𝟐𝟎</m:t>
                    </m:r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xe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chở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tối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đa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xe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chở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tối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đa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fr-FR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𝟐𝟎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D77A4D5-63CC-4BAD-9C25-69FA1237A3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96" y="8600452"/>
                <a:ext cx="23141567" cy="1446550"/>
              </a:xfrm>
              <a:prstGeom prst="rect">
                <a:avLst/>
              </a:prstGeom>
              <a:blipFill>
                <a:blip r:embed="rId5"/>
                <a:stretch>
                  <a:fillRect l="-1080" t="-9283" r="-105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20F7FC52-B6E8-4FAE-A7C9-484605247FD7}"/>
                  </a:ext>
                </a:extLst>
              </p:cNvPr>
              <p:cNvSpPr/>
              <p:nvPr/>
            </p:nvSpPr>
            <p:spPr>
              <a:xfrm>
                <a:off x="409649" y="1337395"/>
                <a:ext cx="23283714" cy="41549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2151808"/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Một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ty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TNHH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đợt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cáo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khuyến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hóa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sản</a:t>
                </a:r>
                <a:r>
                  <a: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phẩm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mới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ty)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thuê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xe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chở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𝟏𝟒𝟎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𝟗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tấn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Nơi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thuê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loại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xe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xe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loại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xe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loại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𝟗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chiếc</a:t>
                </a:r>
                <a:r>
                  <a: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xe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loại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thuê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triệu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loại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triệu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thuê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bao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xe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loại để 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phí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thấp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xe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chở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tối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𝟐𝟎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tấn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Xe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chở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tối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tấn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20F7FC52-B6E8-4FAE-A7C9-484605247F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649" y="1337395"/>
                <a:ext cx="23283714" cy="4154984"/>
              </a:xfrm>
              <a:prstGeom prst="rect">
                <a:avLst/>
              </a:prstGeom>
              <a:blipFill>
                <a:blip r:embed="rId6"/>
                <a:stretch>
                  <a:fillRect l="-1047" t="-2933" r="-1047" b="-5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221FA78-13CD-45A6-974F-BF1E9182A49F}"/>
                  </a:ext>
                </a:extLst>
              </p:cNvPr>
              <p:cNvSpPr/>
              <p:nvPr/>
            </p:nvSpPr>
            <p:spPr>
              <a:xfrm>
                <a:off x="450799" y="10132756"/>
                <a:ext cx="23242564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51808"/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Xe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chở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tấn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xe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chở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tấn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xe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chở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tấn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221FA78-13CD-45A6-974F-BF1E9182A4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99" y="10132756"/>
                <a:ext cx="23242564" cy="1446550"/>
              </a:xfrm>
              <a:prstGeom prst="rect">
                <a:avLst/>
              </a:prstGeom>
              <a:blipFill>
                <a:blip r:embed="rId7"/>
                <a:stretch>
                  <a:fillRect l="-1075" t="-8861" r="-839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8E9AC704-A009-4062-A60D-2A38BE11574A}"/>
                  </a:ext>
                </a:extLst>
              </p:cNvPr>
              <p:cNvSpPr/>
              <p:nvPr/>
            </p:nvSpPr>
            <p:spPr>
              <a:xfrm>
                <a:off x="3328079" y="10756790"/>
                <a:ext cx="22739316" cy="38216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51808"/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thiết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e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𝟗</m:t>
                            </m:r>
                          </m:e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𝟐𝟎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𝟏𝟒𝟎</m:t>
                            </m:r>
                          </m:e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𝟗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</a:t>
                </a:r>
              </a:p>
              <a:p>
                <a:pPr defTabSz="2151808"/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;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miềm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(*)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𝑻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𝟑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𝒚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GTNN.</a:t>
                </a: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8E9AC704-A009-4062-A60D-2A38BE1157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8079" y="10756790"/>
                <a:ext cx="22739316" cy="3821624"/>
              </a:xfrm>
              <a:prstGeom prst="rect">
                <a:avLst/>
              </a:prstGeom>
              <a:blipFill>
                <a:blip r:embed="rId8"/>
                <a:stretch>
                  <a:fillRect l="-1099" b="-6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308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52">
            <a:extLst>
              <a:ext uri="{FF2B5EF4-FFF2-40B4-BE49-F238E27FC236}">
                <a16:creationId xmlns:a16="http://schemas.microsoft.com/office/drawing/2014/main" id="{7E1FF019-A7F0-4189-A7E0-3EE73337A210}"/>
              </a:ext>
            </a:extLst>
          </p:cNvPr>
          <p:cNvSpPr/>
          <p:nvPr/>
        </p:nvSpPr>
        <p:spPr>
          <a:xfrm>
            <a:off x="381465" y="4804515"/>
            <a:ext cx="23484258" cy="9767148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51808"/>
            <a:endParaRPr lang="en-US" sz="4400" b="1">
              <a:ln w="28575">
                <a:solidFill>
                  <a:schemeClr val="tx1"/>
                </a:solidFill>
              </a:ln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3" name="Group 60">
            <a:extLst>
              <a:ext uri="{FF2B5EF4-FFF2-40B4-BE49-F238E27FC236}">
                <a16:creationId xmlns:a16="http://schemas.microsoft.com/office/drawing/2014/main" id="{01AE9843-7FFA-4934-8DCF-85FD41B494C1}"/>
              </a:ext>
            </a:extLst>
          </p:cNvPr>
          <p:cNvGrpSpPr/>
          <p:nvPr/>
        </p:nvGrpSpPr>
        <p:grpSpPr>
          <a:xfrm>
            <a:off x="379630" y="4707092"/>
            <a:ext cx="3852261" cy="1023998"/>
            <a:chOff x="1224541" y="6305967"/>
            <a:chExt cx="3568118" cy="968749"/>
          </a:xfrm>
        </p:grpSpPr>
        <p:sp>
          <p:nvSpPr>
            <p:cNvPr id="34" name="Freeform 20">
              <a:extLst>
                <a:ext uri="{FF2B5EF4-FFF2-40B4-BE49-F238E27FC236}">
                  <a16:creationId xmlns:a16="http://schemas.microsoft.com/office/drawing/2014/main" id="{07F177AA-D942-4F6E-ACDF-ED47E4E3CAF9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818497" y="5300553"/>
              <a:ext cx="951920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0376" tIns="45187" rIns="90376" bIns="45187" numCol="1" anchor="t" anchorCtr="0" compatLnSpc="1">
              <a:prstTxWarp prst="textNoShape">
                <a:avLst/>
              </a:prstTxWarp>
            </a:bodyPr>
            <a:lstStyle/>
            <a:p>
              <a:pPr defTabSz="2151808"/>
              <a:endParaRPr lang="en-US" sz="44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CFD433B-56A4-44A0-8E36-C7AA77B52EE4}"/>
                </a:ext>
              </a:extLst>
            </p:cNvPr>
            <p:cNvSpPr txBox="1"/>
            <p:nvPr/>
          </p:nvSpPr>
          <p:spPr>
            <a:xfrm>
              <a:off x="2296331" y="6305967"/>
              <a:ext cx="2178448" cy="7493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2151808"/>
              <a:r>
                <a:rPr lang="vi-VN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giải</a:t>
              </a:r>
              <a:endParaRPr lang="en-US" sz="4400" b="1" dirty="0">
                <a:solidFill>
                  <a:srgbClr val="0999C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" name="Round Diagonal Corner Rectangle 58">
              <a:extLst>
                <a:ext uri="{FF2B5EF4-FFF2-40B4-BE49-F238E27FC236}">
                  <a16:creationId xmlns:a16="http://schemas.microsoft.com/office/drawing/2014/main" id="{699A2C22-DC4B-4F01-8630-1EB3E47D2AF7}"/>
                </a:ext>
              </a:extLst>
            </p:cNvPr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51808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F78B13E2-7FD9-486B-A9F0-2F6E2C338A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0376" tIns="45187" rIns="90376" bIns="45187" numCol="1" anchor="t" anchorCtr="0" compatLnSpc="1">
              <a:prstTxWarp prst="textNoShape">
                <a:avLst/>
              </a:prstTxWarp>
            </a:bodyPr>
            <a:lstStyle/>
            <a:p>
              <a:pPr defTabSz="2151808"/>
              <a:endParaRPr lang="en-US" sz="44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9" name="Rounded Rectangle 61">
            <a:extLst>
              <a:ext uri="{FF2B5EF4-FFF2-40B4-BE49-F238E27FC236}">
                <a16:creationId xmlns:a16="http://schemas.microsoft.com/office/drawing/2014/main" id="{AA456EE3-E719-4020-A9D7-2C994D97B262}"/>
              </a:ext>
            </a:extLst>
          </p:cNvPr>
          <p:cNvSpPr/>
          <p:nvPr/>
        </p:nvSpPr>
        <p:spPr>
          <a:xfrm>
            <a:off x="450799" y="673139"/>
            <a:ext cx="23414924" cy="3916403"/>
          </a:xfrm>
          <a:prstGeom prst="roundRect">
            <a:avLst>
              <a:gd name="adj" fmla="val 534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51808"/>
            <a:r>
              <a: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lang="en-US" sz="4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0" name="Group 67">
            <a:extLst>
              <a:ext uri="{FF2B5EF4-FFF2-40B4-BE49-F238E27FC236}">
                <a16:creationId xmlns:a16="http://schemas.microsoft.com/office/drawing/2014/main" id="{FE240621-314B-4581-BF65-BDEA47C0BCE7}"/>
              </a:ext>
            </a:extLst>
          </p:cNvPr>
          <p:cNvGrpSpPr/>
          <p:nvPr/>
        </p:nvGrpSpPr>
        <p:grpSpPr>
          <a:xfrm>
            <a:off x="450799" y="667024"/>
            <a:ext cx="3485715" cy="1256809"/>
            <a:chOff x="1311958" y="3405486"/>
            <a:chExt cx="3251532" cy="940513"/>
          </a:xfrm>
        </p:grpSpPr>
        <p:sp>
          <p:nvSpPr>
            <p:cNvPr id="41" name="Freeform 20">
              <a:extLst>
                <a:ext uri="{FF2B5EF4-FFF2-40B4-BE49-F238E27FC236}">
                  <a16:creationId xmlns:a16="http://schemas.microsoft.com/office/drawing/2014/main" id="{FF9394A9-3F70-4EBA-84C8-6108EA8B831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921386" y="2671082"/>
              <a:ext cx="793396" cy="2490813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0376" tIns="45187" rIns="90376" bIns="45187" numCol="1" anchor="t" anchorCtr="0" compatLnSpc="1">
              <a:prstTxWarp prst="textNoShape">
                <a:avLst/>
              </a:prstTxWarp>
            </a:bodyPr>
            <a:lstStyle/>
            <a:p>
              <a:pPr defTabSz="2151808"/>
              <a:endParaRPr lang="en-US" sz="44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84E822C-CD28-47FC-91EE-4144E7F51B73}"/>
                </a:ext>
              </a:extLst>
            </p:cNvPr>
            <p:cNvSpPr txBox="1"/>
            <p:nvPr/>
          </p:nvSpPr>
          <p:spPr>
            <a:xfrm>
              <a:off x="2250670" y="3527166"/>
              <a:ext cx="1998030" cy="5757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2151808"/>
              <a:r>
                <a:rPr lang="en-US" sz="4400" b="1" dirty="0" err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err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smtClean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  <a:endPara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3" name="Group 70">
              <a:extLst>
                <a:ext uri="{FF2B5EF4-FFF2-40B4-BE49-F238E27FC236}">
                  <a16:creationId xmlns:a16="http://schemas.microsoft.com/office/drawing/2014/main" id="{4712DCFA-96E3-4685-9CB5-69DC9F7F31DE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A1FDFD10-04C3-481B-8A35-B292A9CFB5B0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51808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" name="Freeform 13">
                <a:extLst>
                  <a:ext uri="{FF2B5EF4-FFF2-40B4-BE49-F238E27FC236}">
                    <a16:creationId xmlns:a16="http://schemas.microsoft.com/office/drawing/2014/main" id="{6F40C740-39AF-4900-BBCB-3571C2A7E8D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0376" tIns="45187" rIns="90376" bIns="45187" numCol="1" anchor="t" anchorCtr="0" compatLnSpc="1">
                <a:prstTxWarp prst="textNoShape">
                  <a:avLst/>
                </a:prstTxWarp>
              </a:bodyPr>
              <a:lstStyle/>
              <a:p>
                <a:pPr defTabSz="2151808"/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" name="Freeform 14">
                <a:extLst>
                  <a:ext uri="{FF2B5EF4-FFF2-40B4-BE49-F238E27FC236}">
                    <a16:creationId xmlns:a16="http://schemas.microsoft.com/office/drawing/2014/main" id="{3AEF1533-A04B-439A-95B5-B5C93F34197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0376" tIns="45187" rIns="90376" bIns="45187" numCol="1" anchor="t" anchorCtr="0" compatLnSpc="1">
                <a:prstTxWarp prst="textNoShape">
                  <a:avLst/>
                </a:prstTxWarp>
              </a:bodyPr>
              <a:lstStyle/>
              <a:p>
                <a:pPr defTabSz="2151808"/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" name="Freeform 15">
                <a:extLst>
                  <a:ext uri="{FF2B5EF4-FFF2-40B4-BE49-F238E27FC236}">
                    <a16:creationId xmlns:a16="http://schemas.microsoft.com/office/drawing/2014/main" id="{029C1080-B88F-4E4F-A92A-3949838C164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0376" tIns="45187" rIns="90376" bIns="45187" numCol="1" anchor="t" anchorCtr="0" compatLnSpc="1">
                <a:prstTxWarp prst="textNoShape">
                  <a:avLst/>
                </a:prstTxWarp>
              </a:bodyPr>
              <a:lstStyle/>
              <a:p>
                <a:pPr defTabSz="2151808"/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" name="Freeform 16">
                <a:extLst>
                  <a:ext uri="{FF2B5EF4-FFF2-40B4-BE49-F238E27FC236}">
                    <a16:creationId xmlns:a16="http://schemas.microsoft.com/office/drawing/2014/main" id="{76DC9ECC-C295-4CD2-8870-51537625CA2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0376" tIns="45187" rIns="90376" bIns="45187" numCol="1" anchor="t" anchorCtr="0" compatLnSpc="1">
                <a:prstTxWarp prst="textNoShape">
                  <a:avLst/>
                </a:prstTxWarp>
              </a:bodyPr>
              <a:lstStyle/>
              <a:p>
                <a:pPr defTabSz="2151808"/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" name="Freeform 17">
                <a:extLst>
                  <a:ext uri="{FF2B5EF4-FFF2-40B4-BE49-F238E27FC236}">
                    <a16:creationId xmlns:a16="http://schemas.microsoft.com/office/drawing/2014/main" id="{51CBD9CC-E67B-402E-BD7F-42D56621012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0376" tIns="45187" rIns="90376" bIns="45187" numCol="1" anchor="t" anchorCtr="0" compatLnSpc="1">
                <a:prstTxWarp prst="textNoShape">
                  <a:avLst/>
                </a:prstTxWarp>
              </a:bodyPr>
              <a:lstStyle/>
              <a:p>
                <a:pPr defTabSz="2151808"/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" name="Freeform 18">
                <a:extLst>
                  <a:ext uri="{FF2B5EF4-FFF2-40B4-BE49-F238E27FC236}">
                    <a16:creationId xmlns:a16="http://schemas.microsoft.com/office/drawing/2014/main" id="{7B8B9A61-C072-439A-A155-8BB76865D44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0376" tIns="45187" rIns="90376" bIns="45187" numCol="1" anchor="t" anchorCtr="0" compatLnSpc="1">
                <a:prstTxWarp prst="textNoShape">
                  <a:avLst/>
                </a:prstTxWarp>
              </a:bodyPr>
              <a:lstStyle/>
              <a:p>
                <a:pPr defTabSz="2151808"/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" name="Freeform 19">
                <a:extLst>
                  <a:ext uri="{FF2B5EF4-FFF2-40B4-BE49-F238E27FC236}">
                    <a16:creationId xmlns:a16="http://schemas.microsoft.com/office/drawing/2014/main" id="{0AF8AF5E-15F7-4D99-9F9E-97D352D614D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0376" tIns="45187" rIns="90376" bIns="45187" numCol="1" anchor="t" anchorCtr="0" compatLnSpc="1">
                <a:prstTxWarp prst="textNoShape">
                  <a:avLst/>
                </a:prstTxWarp>
              </a:bodyPr>
              <a:lstStyle/>
              <a:p>
                <a:pPr defTabSz="2151808"/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" name="Freeform 20">
                <a:extLst>
                  <a:ext uri="{FF2B5EF4-FFF2-40B4-BE49-F238E27FC236}">
                    <a16:creationId xmlns:a16="http://schemas.microsoft.com/office/drawing/2014/main" id="{609B449D-64E2-49C0-A643-A9416AC4178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0376" tIns="45187" rIns="90376" bIns="45187" numCol="1" anchor="t" anchorCtr="0" compatLnSpc="1">
                <a:prstTxWarp prst="textNoShape">
                  <a:avLst/>
                </a:prstTxWarp>
              </a:bodyPr>
              <a:lstStyle/>
              <a:p>
                <a:pPr defTabSz="2151808"/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3" name="Freeform 21">
                <a:extLst>
                  <a:ext uri="{FF2B5EF4-FFF2-40B4-BE49-F238E27FC236}">
                    <a16:creationId xmlns:a16="http://schemas.microsoft.com/office/drawing/2014/main" id="{4C136A88-277E-4088-950C-ED7AFF121F0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0376" tIns="45187" rIns="90376" bIns="45187" numCol="1" anchor="t" anchorCtr="0" compatLnSpc="1">
                <a:prstTxWarp prst="textNoShape">
                  <a:avLst/>
                </a:prstTxWarp>
              </a:bodyPr>
              <a:lstStyle/>
              <a:p>
                <a:pPr defTabSz="2151808"/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4" name="Freeform 22">
                <a:extLst>
                  <a:ext uri="{FF2B5EF4-FFF2-40B4-BE49-F238E27FC236}">
                    <a16:creationId xmlns:a16="http://schemas.microsoft.com/office/drawing/2014/main" id="{E5886AE3-A2A7-4ABF-B605-CC3AD96AB74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0376" tIns="45187" rIns="90376" bIns="45187" numCol="1" anchor="t" anchorCtr="0" compatLnSpc="1">
                <a:prstTxWarp prst="textNoShape">
                  <a:avLst/>
                </a:prstTxWarp>
              </a:bodyPr>
              <a:lstStyle/>
              <a:p>
                <a:pPr defTabSz="2151808"/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5" name="Freeform 23">
                <a:extLst>
                  <a:ext uri="{FF2B5EF4-FFF2-40B4-BE49-F238E27FC236}">
                    <a16:creationId xmlns:a16="http://schemas.microsoft.com/office/drawing/2014/main" id="{A3FEF1D1-47E7-4FE3-B421-E0EAE5E8B5F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0376" tIns="45187" rIns="90376" bIns="45187" numCol="1" anchor="t" anchorCtr="0" compatLnSpc="1">
                <a:prstTxWarp prst="textNoShape">
                  <a:avLst/>
                </a:prstTxWarp>
              </a:bodyPr>
              <a:lstStyle/>
              <a:p>
                <a:pPr defTabSz="2151808"/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6" name="Freeform 24">
                <a:extLst>
                  <a:ext uri="{FF2B5EF4-FFF2-40B4-BE49-F238E27FC236}">
                    <a16:creationId xmlns:a16="http://schemas.microsoft.com/office/drawing/2014/main" id="{AD519FEC-DFF9-4F8D-9441-6AEE8013CFD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0376" tIns="45187" rIns="90376" bIns="45187" numCol="1" anchor="t" anchorCtr="0" compatLnSpc="1">
                <a:prstTxWarp prst="textNoShape">
                  <a:avLst/>
                </a:prstTxWarp>
              </a:bodyPr>
              <a:lstStyle/>
              <a:p>
                <a:pPr defTabSz="2151808"/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7" name="Freeform 25">
                <a:extLst>
                  <a:ext uri="{FF2B5EF4-FFF2-40B4-BE49-F238E27FC236}">
                    <a16:creationId xmlns:a16="http://schemas.microsoft.com/office/drawing/2014/main" id="{57B2883C-5247-46CB-A623-3419C44061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376" tIns="45187" rIns="90376" bIns="45187" numCol="1" anchor="t" anchorCtr="0" compatLnSpc="1">
                <a:prstTxWarp prst="textNoShape">
                  <a:avLst/>
                </a:prstTxWarp>
              </a:bodyPr>
              <a:lstStyle/>
              <a:p>
                <a:pPr defTabSz="2151808"/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Freeform 26">
                <a:extLst>
                  <a:ext uri="{FF2B5EF4-FFF2-40B4-BE49-F238E27FC236}">
                    <a16:creationId xmlns:a16="http://schemas.microsoft.com/office/drawing/2014/main" id="{97F23E32-2544-47C6-9F2A-DCD1FC91A1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376" tIns="45187" rIns="90376" bIns="45187" numCol="1" anchor="t" anchorCtr="0" compatLnSpc="1">
                <a:prstTxWarp prst="textNoShape">
                  <a:avLst/>
                </a:prstTxWarp>
              </a:bodyPr>
              <a:lstStyle/>
              <a:p>
                <a:pPr defTabSz="2151808"/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9" name="Freeform 27">
                <a:extLst>
                  <a:ext uri="{FF2B5EF4-FFF2-40B4-BE49-F238E27FC236}">
                    <a16:creationId xmlns:a16="http://schemas.microsoft.com/office/drawing/2014/main" id="{5ED6533F-B843-4DE9-8868-18BAFBF14E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376" tIns="45187" rIns="90376" bIns="45187" numCol="1" anchor="t" anchorCtr="0" compatLnSpc="1">
                <a:prstTxWarp prst="textNoShape">
                  <a:avLst/>
                </a:prstTxWarp>
              </a:bodyPr>
              <a:lstStyle/>
              <a:p>
                <a:pPr defTabSz="2151808"/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1" name="Freeform 28">
                <a:extLst>
                  <a:ext uri="{FF2B5EF4-FFF2-40B4-BE49-F238E27FC236}">
                    <a16:creationId xmlns:a16="http://schemas.microsoft.com/office/drawing/2014/main" id="{782ADBF2-E3C3-4327-AC2E-321331C8BC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376" tIns="45187" rIns="90376" bIns="45187" numCol="1" anchor="t" anchorCtr="0" compatLnSpc="1">
                <a:prstTxWarp prst="textNoShape">
                  <a:avLst/>
                </a:prstTxWarp>
              </a:bodyPr>
              <a:lstStyle/>
              <a:p>
                <a:pPr defTabSz="2151808"/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3" name="Freeform 29">
                <a:extLst>
                  <a:ext uri="{FF2B5EF4-FFF2-40B4-BE49-F238E27FC236}">
                    <a16:creationId xmlns:a16="http://schemas.microsoft.com/office/drawing/2014/main" id="{91271704-A917-457E-B5E3-E244161E38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376" tIns="45187" rIns="90376" bIns="45187" numCol="1" anchor="t" anchorCtr="0" compatLnSpc="1">
                <a:prstTxWarp prst="textNoShape">
                  <a:avLst/>
                </a:prstTxWarp>
              </a:bodyPr>
              <a:lstStyle/>
              <a:p>
                <a:pPr defTabSz="2151808"/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6" name="Freeform 30">
                <a:extLst>
                  <a:ext uri="{FF2B5EF4-FFF2-40B4-BE49-F238E27FC236}">
                    <a16:creationId xmlns:a16="http://schemas.microsoft.com/office/drawing/2014/main" id="{81B358AB-8B1D-43B0-A982-FD290D8079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376" tIns="45187" rIns="90376" bIns="45187" numCol="1" anchor="t" anchorCtr="0" compatLnSpc="1">
                <a:prstTxWarp prst="textNoShape">
                  <a:avLst/>
                </a:prstTxWarp>
              </a:bodyPr>
              <a:lstStyle/>
              <a:p>
                <a:pPr defTabSz="2151808"/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7" name="Freeform 31">
                <a:extLst>
                  <a:ext uri="{FF2B5EF4-FFF2-40B4-BE49-F238E27FC236}">
                    <a16:creationId xmlns:a16="http://schemas.microsoft.com/office/drawing/2014/main" id="{2053F368-2B85-4CCB-B074-83EA3652B1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376" tIns="45187" rIns="90376" bIns="45187" numCol="1" anchor="t" anchorCtr="0" compatLnSpc="1">
                <a:prstTxWarp prst="textNoShape">
                  <a:avLst/>
                </a:prstTxWarp>
              </a:bodyPr>
              <a:lstStyle/>
              <a:p>
                <a:pPr defTabSz="2151808"/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8" name="Freeform 32">
                <a:extLst>
                  <a:ext uri="{FF2B5EF4-FFF2-40B4-BE49-F238E27FC236}">
                    <a16:creationId xmlns:a16="http://schemas.microsoft.com/office/drawing/2014/main" id="{F694E4FA-91CA-4274-8300-17255210DB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376" tIns="45187" rIns="90376" bIns="45187" numCol="1" anchor="t" anchorCtr="0" compatLnSpc="1">
                <a:prstTxWarp prst="textNoShape">
                  <a:avLst/>
                </a:prstTxWarp>
              </a:bodyPr>
              <a:lstStyle/>
              <a:p>
                <a:pPr defTabSz="2151808"/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0" name="Freeform 33">
                <a:extLst>
                  <a:ext uri="{FF2B5EF4-FFF2-40B4-BE49-F238E27FC236}">
                    <a16:creationId xmlns:a16="http://schemas.microsoft.com/office/drawing/2014/main" id="{A11AAC21-EED3-4155-A49E-546205CDD2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376" tIns="45187" rIns="90376" bIns="45187" numCol="1" anchor="t" anchorCtr="0" compatLnSpc="1">
                <a:prstTxWarp prst="textNoShape">
                  <a:avLst/>
                </a:prstTxWarp>
              </a:bodyPr>
              <a:lstStyle/>
              <a:p>
                <a:pPr defTabSz="2151808"/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1" name="Freeform 34">
                <a:extLst>
                  <a:ext uri="{FF2B5EF4-FFF2-40B4-BE49-F238E27FC236}">
                    <a16:creationId xmlns:a16="http://schemas.microsoft.com/office/drawing/2014/main" id="{0BD10DCF-C74A-4747-83EE-370C25187E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376" tIns="45187" rIns="90376" bIns="45187" numCol="1" anchor="t" anchorCtr="0" compatLnSpc="1">
                <a:prstTxWarp prst="textNoShape">
                  <a:avLst/>
                </a:prstTxWarp>
              </a:bodyPr>
              <a:lstStyle/>
              <a:p>
                <a:pPr defTabSz="2151808"/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" name="Freeform 35">
                <a:extLst>
                  <a:ext uri="{FF2B5EF4-FFF2-40B4-BE49-F238E27FC236}">
                    <a16:creationId xmlns:a16="http://schemas.microsoft.com/office/drawing/2014/main" id="{805F6081-38EE-408B-9F75-06DA2D5971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376" tIns="45187" rIns="90376" bIns="45187" numCol="1" anchor="t" anchorCtr="0" compatLnSpc="1">
                <a:prstTxWarp prst="textNoShape">
                  <a:avLst/>
                </a:prstTxWarp>
              </a:bodyPr>
              <a:lstStyle/>
              <a:p>
                <a:pPr defTabSz="2151808"/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3" name="Freeform 36">
                <a:extLst>
                  <a:ext uri="{FF2B5EF4-FFF2-40B4-BE49-F238E27FC236}">
                    <a16:creationId xmlns:a16="http://schemas.microsoft.com/office/drawing/2014/main" id="{9B84DB4A-C3B4-4758-BC73-3ACBB69A0F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376" tIns="45187" rIns="90376" bIns="45187" numCol="1" anchor="t" anchorCtr="0" compatLnSpc="1">
                <a:prstTxWarp prst="textNoShape">
                  <a:avLst/>
                </a:prstTxWarp>
              </a:bodyPr>
              <a:lstStyle/>
              <a:p>
                <a:pPr defTabSz="2151808"/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C1D3DCD9-41EF-4404-8540-11B3EFA6FC8C}"/>
              </a:ext>
            </a:extLst>
          </p:cNvPr>
          <p:cNvCxnSpPr>
            <a:cxnSpLocks/>
          </p:cNvCxnSpPr>
          <p:nvPr/>
        </p:nvCxnSpPr>
        <p:spPr>
          <a:xfrm flipV="1">
            <a:off x="18100955" y="6582553"/>
            <a:ext cx="0" cy="81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DCA9CC98-4DB1-4161-81F3-7944988CA57F}"/>
                  </a:ext>
                </a:extLst>
              </p:cNvPr>
              <p:cNvSpPr/>
              <p:nvPr/>
            </p:nvSpPr>
            <p:spPr>
              <a:xfrm>
                <a:off x="4262881" y="475912"/>
                <a:ext cx="22739316" cy="38216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51808"/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e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𝟗</m:t>
                            </m:r>
                          </m:e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𝟐𝟎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𝟏𝟒𝟎</m:t>
                            </m:r>
                          </m:e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𝟗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</a:t>
                </a:r>
              </a:p>
              <a:p>
                <a:pPr defTabSz="2151808"/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;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miền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(*)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𝑻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𝟑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𝒚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GTNN.</a:t>
                </a:r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DCA9CC98-4DB1-4161-81F3-7944988CA5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2881" y="475912"/>
                <a:ext cx="22739316" cy="3821624"/>
              </a:xfrm>
              <a:prstGeom prst="rect">
                <a:avLst/>
              </a:prstGeom>
              <a:blipFill>
                <a:blip r:embed="rId3"/>
                <a:stretch>
                  <a:fillRect l="-1072" b="-65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97812BB1-9732-4BC0-8B16-DD4D03700B4D}"/>
                  </a:ext>
                </a:extLst>
              </p:cNvPr>
              <p:cNvSpPr/>
              <p:nvPr/>
            </p:nvSpPr>
            <p:spPr>
              <a:xfrm>
                <a:off x="588914" y="5786082"/>
                <a:ext cx="12253980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77777" indent="-677777" defTabSz="2151808">
                  <a:buFont typeface="Wingdings" panose="05000000000000000000" pitchFamily="2" charset="2"/>
                  <a:buChar char="Ø"/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diễn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miền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kể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miền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97812BB1-9732-4BC0-8B16-DD4D03700B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914" y="5786082"/>
                <a:ext cx="12253980" cy="2123658"/>
              </a:xfrm>
              <a:prstGeom prst="rect">
                <a:avLst/>
              </a:prstGeom>
              <a:blipFill>
                <a:blip r:embed="rId4"/>
                <a:stretch>
                  <a:fillRect l="-1841" t="-5731" b="-12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0DA966A6-2DA2-47B2-BFA4-6720653A21D5}"/>
                  </a:ext>
                </a:extLst>
              </p:cNvPr>
              <p:cNvSpPr/>
              <p:nvPr/>
            </p:nvSpPr>
            <p:spPr>
              <a:xfrm>
                <a:off x="616111" y="8038673"/>
                <a:ext cx="11873464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77777" indent="-677777" defTabSz="2151808">
                  <a:buFont typeface="Wingdings" panose="05000000000000000000" pitchFamily="2" charset="2"/>
                  <a:buChar char="Ø"/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nhỏ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0DA966A6-2DA2-47B2-BFA4-6720653A21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111" y="8038673"/>
                <a:ext cx="11873464" cy="2123658"/>
              </a:xfrm>
              <a:prstGeom prst="rect">
                <a:avLst/>
              </a:prstGeom>
              <a:blipFill>
                <a:blip r:embed="rId5"/>
                <a:stretch>
                  <a:fillRect l="-1848" t="-6322" r="-1078" b="-12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EF7B0E2B-8A3D-4A9A-B0F9-94F23DE524F3}"/>
                  </a:ext>
                </a:extLst>
              </p:cNvPr>
              <p:cNvSpPr/>
              <p:nvPr/>
            </p:nvSpPr>
            <p:spPr>
              <a:xfrm>
                <a:off x="424289" y="10007494"/>
                <a:ext cx="15043376" cy="17827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64815" indent="-564815" defTabSz="2151808">
                  <a:buFont typeface="Wingdings" panose="05000000000000000000" pitchFamily="2" charset="2"/>
                  <a:buChar char="Ø"/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Thay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e>
                    </m:d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e>
                    </m:d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  <m:r>
                      <a:rPr lang="en-US" sz="4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sz="4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à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𝐨</m:t>
                    </m:r>
                    <m:r>
                      <a:rPr lang="en-US" sz="4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defTabSz="2151808"/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𝟒𝟔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𝟔𝟕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𝟑𝟕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𝟑𝟐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EF7B0E2B-8A3D-4A9A-B0F9-94F23DE524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289" y="10007494"/>
                <a:ext cx="15043376" cy="1782796"/>
              </a:xfrm>
              <a:prstGeom prst="rect">
                <a:avLst/>
              </a:prstGeom>
              <a:blipFill>
                <a:blip r:embed="rId6"/>
                <a:stretch>
                  <a:fillRect l="-1662" b="-154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EC2FE839-5FDB-4D3F-AF78-570335A748E0}"/>
                  </a:ext>
                </a:extLst>
              </p:cNvPr>
              <p:cNvSpPr/>
              <p:nvPr/>
            </p:nvSpPr>
            <p:spPr>
              <a:xfrm>
                <a:off x="450799" y="11965600"/>
                <a:ext cx="11743048" cy="22797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64815" indent="-564815" defTabSz="2151808">
                  <a:buFont typeface="Wingdings" panose="05000000000000000000" pitchFamily="2" charset="2"/>
                  <a:buChar char="Ø"/>
                </a:pP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nhỏ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Khi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𝒎𝒊𝒏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=32 (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triệu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EC2FE839-5FDB-4D3F-AF78-570335A748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99" y="11965600"/>
                <a:ext cx="11743048" cy="2279791"/>
              </a:xfrm>
              <a:prstGeom prst="rect">
                <a:avLst/>
              </a:prstGeom>
              <a:blipFill>
                <a:blip r:embed="rId7"/>
                <a:stretch>
                  <a:fillRect l="-1921" t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3628" y="5102299"/>
            <a:ext cx="9431759" cy="883714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4877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4" grpId="0"/>
      <p:bldP spid="7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7">
            <a:extLst>
              <a:ext uri="{FF2B5EF4-FFF2-40B4-BE49-F238E27FC236}">
                <a16:creationId xmlns:a16="http://schemas.microsoft.com/office/drawing/2014/main" id="{A26234BB-2E52-4D27-9777-4473F8D9208E}"/>
              </a:ext>
            </a:extLst>
          </p:cNvPr>
          <p:cNvGrpSpPr/>
          <p:nvPr/>
        </p:nvGrpSpPr>
        <p:grpSpPr>
          <a:xfrm>
            <a:off x="22945" y="2012706"/>
            <a:ext cx="10181797" cy="958080"/>
            <a:chOff x="739068" y="1515168"/>
            <a:chExt cx="9473319" cy="969486"/>
          </a:xfrm>
          <a:solidFill>
            <a:srgbClr val="FFC000"/>
          </a:solidFill>
        </p:grpSpPr>
        <p:sp>
          <p:nvSpPr>
            <p:cNvPr id="4" name="Freeform 71">
              <a:extLst>
                <a:ext uri="{FF2B5EF4-FFF2-40B4-BE49-F238E27FC236}">
                  <a16:creationId xmlns:a16="http://schemas.microsoft.com/office/drawing/2014/main" id="{182957DD-33E5-4ECB-877C-DDCE7306967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0353" tIns="45177" rIns="90353" bIns="45177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" name="Group 30">
              <a:extLst>
                <a:ext uri="{FF2B5EF4-FFF2-40B4-BE49-F238E27FC236}">
                  <a16:creationId xmlns:a16="http://schemas.microsoft.com/office/drawing/2014/main" id="{0A827D7F-5755-4FA4-ACBC-670AF35F3C44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9486"/>
              <a:chOff x="739068" y="1515168"/>
              <a:chExt cx="8390771" cy="969486"/>
            </a:xfrm>
            <a:grpFill/>
          </p:grpSpPr>
          <p:sp>
            <p:nvSpPr>
              <p:cNvPr id="6" name="Freeform 71">
                <a:extLst>
                  <a:ext uri="{FF2B5EF4-FFF2-40B4-BE49-F238E27FC236}">
                    <a16:creationId xmlns:a16="http://schemas.microsoft.com/office/drawing/2014/main" id="{557E27D4-AD91-4038-BF2F-901DD4BD79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0353" tIns="45177" rIns="90353" bIns="4517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" name="Oval 72">
                <a:extLst>
                  <a:ext uri="{FF2B5EF4-FFF2-40B4-BE49-F238E27FC236}">
                    <a16:creationId xmlns:a16="http://schemas.microsoft.com/office/drawing/2014/main" id="{C2ED70C0-28A7-4BBB-8A48-936CC33AEA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0353" tIns="45177" rIns="90353" bIns="4517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Freeform 73">
                <a:extLst>
                  <a:ext uri="{FF2B5EF4-FFF2-40B4-BE49-F238E27FC236}">
                    <a16:creationId xmlns:a16="http://schemas.microsoft.com/office/drawing/2014/main" id="{85E2D2D6-F5A1-4834-B906-843074DDE2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0353" tIns="45177" rIns="90353" bIns="4517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" name="Freeform 74">
                <a:extLst>
                  <a:ext uri="{FF2B5EF4-FFF2-40B4-BE49-F238E27FC236}">
                    <a16:creationId xmlns:a16="http://schemas.microsoft.com/office/drawing/2014/main" id="{23EB616C-1239-4AED-AE36-1D60595F4D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0353" tIns="45177" rIns="90353" bIns="4517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Freeform 75">
                <a:extLst>
                  <a:ext uri="{FF2B5EF4-FFF2-40B4-BE49-F238E27FC236}">
                    <a16:creationId xmlns:a16="http://schemas.microsoft.com/office/drawing/2014/main" id="{D0056C13-085C-4164-9B7F-F753EB2E9A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0353" tIns="45177" rIns="90353" bIns="4517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" name="Freeform 76">
                <a:extLst>
                  <a:ext uri="{FF2B5EF4-FFF2-40B4-BE49-F238E27FC236}">
                    <a16:creationId xmlns:a16="http://schemas.microsoft.com/office/drawing/2014/main" id="{7C7264A5-301D-4B5B-82CB-5A6E1FC06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0353" tIns="45177" rIns="90353" bIns="4517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" name="Freeform 77">
                <a:extLst>
                  <a:ext uri="{FF2B5EF4-FFF2-40B4-BE49-F238E27FC236}">
                    <a16:creationId xmlns:a16="http://schemas.microsoft.com/office/drawing/2014/main" id="{608481C2-3088-439C-874A-3BAFF6194E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0353" tIns="45177" rIns="90353" bIns="4517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" name="Freeform 78">
                <a:extLst>
                  <a:ext uri="{FF2B5EF4-FFF2-40B4-BE49-F238E27FC236}">
                    <a16:creationId xmlns:a16="http://schemas.microsoft.com/office/drawing/2014/main" id="{AD67B093-EB27-4AC7-81D7-08BD770413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0353" tIns="45177" rIns="90353" bIns="4517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" name="Freeform 79">
                <a:extLst>
                  <a:ext uri="{FF2B5EF4-FFF2-40B4-BE49-F238E27FC236}">
                    <a16:creationId xmlns:a16="http://schemas.microsoft.com/office/drawing/2014/main" id="{CA959989-DF37-4407-A317-A81BF31E1D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0353" tIns="45177" rIns="90353" bIns="4517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" name="Freeform 80">
                <a:extLst>
                  <a:ext uri="{FF2B5EF4-FFF2-40B4-BE49-F238E27FC236}">
                    <a16:creationId xmlns:a16="http://schemas.microsoft.com/office/drawing/2014/main" id="{3E5BEC23-075E-4745-8A03-8F602B244E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0353" tIns="45177" rIns="90353" bIns="4517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6" name="Freeform 81">
                <a:extLst>
                  <a:ext uri="{FF2B5EF4-FFF2-40B4-BE49-F238E27FC236}">
                    <a16:creationId xmlns:a16="http://schemas.microsoft.com/office/drawing/2014/main" id="{1B3CC5D7-7895-49DB-8F64-9AE1DB4537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0353" tIns="45177" rIns="90353" bIns="4517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7" name="Freeform 82">
                <a:extLst>
                  <a:ext uri="{FF2B5EF4-FFF2-40B4-BE49-F238E27FC236}">
                    <a16:creationId xmlns:a16="http://schemas.microsoft.com/office/drawing/2014/main" id="{568C8C2D-8051-4B67-9A44-3AA681C4C5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0353" tIns="45177" rIns="90353" bIns="4517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8" name="TextBox 43">
                <a:extLst>
                  <a:ext uri="{FF2B5EF4-FFF2-40B4-BE49-F238E27FC236}">
                    <a16:creationId xmlns:a16="http://schemas.microsoft.com/office/drawing/2014/main" id="{BEBF138E-449D-454A-A0AA-1ABA144DD1DC}"/>
                  </a:ext>
                </a:extLst>
              </p:cNvPr>
              <p:cNvSpPr txBox="1"/>
              <p:nvPr/>
            </p:nvSpPr>
            <p:spPr>
              <a:xfrm>
                <a:off x="2132731" y="1706053"/>
                <a:ext cx="6997108" cy="77860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LUYỆN TẬP</a:t>
                </a:r>
                <a:endParaRPr lang="en-US" sz="4400" b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35" name="Group 49"/>
          <p:cNvGrpSpPr/>
          <p:nvPr/>
        </p:nvGrpSpPr>
        <p:grpSpPr>
          <a:xfrm>
            <a:off x="293161" y="3292266"/>
            <a:ext cx="23575516" cy="2640147"/>
            <a:chOff x="1175570" y="2468559"/>
            <a:chExt cx="23258584" cy="3205995"/>
          </a:xfrm>
        </p:grpSpPr>
        <p:sp>
          <p:nvSpPr>
            <p:cNvPr id="36" name="Rounded Rectangle 35"/>
            <p:cNvSpPr/>
            <p:nvPr/>
          </p:nvSpPr>
          <p:spPr>
            <a:xfrm>
              <a:off x="1175570" y="2872596"/>
              <a:ext cx="2325858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7" name="Group 2"/>
            <p:cNvGrpSpPr/>
            <p:nvPr/>
          </p:nvGrpSpPr>
          <p:grpSpPr>
            <a:xfrm>
              <a:off x="1175570" y="2468559"/>
              <a:ext cx="3672407" cy="1048070"/>
              <a:chOff x="1175570" y="1834705"/>
              <a:chExt cx="4005918" cy="1143252"/>
            </a:xfrm>
          </p:grpSpPr>
          <p:sp>
            <p:nvSpPr>
              <p:cNvPr id="38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0365" tIns="45183" rIns="90365" bIns="4518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2235429" y="1958752"/>
                <a:ext cx="2901919" cy="10192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</a:t>
                </a:r>
                <a:r>
                  <a:rPr lang="en-US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  <p:sp>
            <p:nvSpPr>
              <p:cNvPr id="40" name="Round Diagonal Corner Rectangle 39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41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42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0365" tIns="45183" rIns="90365" bIns="45183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3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0365" tIns="45183" rIns="90365" bIns="45183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4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0365" tIns="45183" rIns="90365" bIns="45183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5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0365" tIns="45183" rIns="90365" bIns="45183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6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0365" tIns="45183" rIns="90365" bIns="45183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7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0365" tIns="45183" rIns="90365" bIns="45183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8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0365" tIns="45183" rIns="90365" bIns="45183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49" name="Group 48"/>
          <p:cNvGrpSpPr/>
          <p:nvPr/>
        </p:nvGrpSpPr>
        <p:grpSpPr>
          <a:xfrm>
            <a:off x="279879" y="5657770"/>
            <a:ext cx="23588799" cy="8913893"/>
            <a:chOff x="1283805" y="6051146"/>
            <a:chExt cx="23211667" cy="8060061"/>
          </a:xfrm>
        </p:grpSpPr>
        <p:sp>
          <p:nvSpPr>
            <p:cNvPr id="50" name="Rounded Rectangle 49"/>
            <p:cNvSpPr/>
            <p:nvPr/>
          </p:nvSpPr>
          <p:spPr>
            <a:xfrm>
              <a:off x="1283805" y="6051146"/>
              <a:ext cx="23211667" cy="806006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1" name="Group 60"/>
            <p:cNvGrpSpPr/>
            <p:nvPr/>
          </p:nvGrpSpPr>
          <p:grpSpPr>
            <a:xfrm>
              <a:off x="1380281" y="6225645"/>
              <a:ext cx="3631128" cy="816214"/>
              <a:chOff x="1384035" y="5310696"/>
              <a:chExt cx="3631128" cy="866831"/>
            </a:xfrm>
          </p:grpSpPr>
          <p:sp>
            <p:nvSpPr>
              <p:cNvPr id="52" name="Freeform 20"/>
              <p:cNvSpPr>
                <a:spLocks/>
              </p:cNvSpPr>
              <p:nvPr/>
            </p:nvSpPr>
            <p:spPr bwMode="auto">
              <a:xfrm rot="16200000" flipV="1">
                <a:off x="3075214" y="4237579"/>
                <a:ext cx="828633" cy="3051264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0365" tIns="45183" rIns="90365" bIns="4518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2210931" y="5356878"/>
                <a:ext cx="2241765" cy="7834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4" name="Round Diagonal Corner Rectangle 53"/>
              <p:cNvSpPr/>
              <p:nvPr/>
            </p:nvSpPr>
            <p:spPr>
              <a:xfrm flipV="1">
                <a:off x="1384035" y="5310696"/>
                <a:ext cx="777240" cy="828629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5" name="Freeform 15"/>
              <p:cNvSpPr>
                <a:spLocks noEditPoints="1"/>
              </p:cNvSpPr>
              <p:nvPr/>
            </p:nvSpPr>
            <p:spPr bwMode="auto">
              <a:xfrm>
                <a:off x="1512636" y="5422705"/>
                <a:ext cx="501902" cy="680423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0365" tIns="45183" rIns="90365" bIns="4518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57" name="Round Same Side Corner Rectangle 49">
            <a:extLst>
              <a:ext uri="{FF2B5EF4-FFF2-40B4-BE49-F238E27FC236}">
                <a16:creationId xmlns:a16="http://schemas.microsoft.com/office/drawing/2014/main" id="{F646C177-D441-45C7-A19C-090A59EF163F}"/>
              </a:ext>
            </a:extLst>
          </p:cNvPr>
          <p:cNvSpPr/>
          <p:nvPr/>
        </p:nvSpPr>
        <p:spPr>
          <a:xfrm flipV="1">
            <a:off x="8995724" y="3219908"/>
            <a:ext cx="5834795" cy="1004614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61DFB29-F911-4A8E-9F7B-5EACDBFE9E04}"/>
              </a:ext>
            </a:extLst>
          </p:cNvPr>
          <p:cNvSpPr txBox="1"/>
          <p:nvPr/>
        </p:nvSpPr>
        <p:spPr>
          <a:xfrm>
            <a:off x="9589309" y="3235037"/>
            <a:ext cx="35076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4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SGK</a:t>
            </a:r>
            <a:endParaRPr lang="vi-VN" sz="4400" b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455975" y="4595738"/>
            <a:ext cx="170189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186"/>
              </a:spcBef>
            </a:pPr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9C84140-56D2-4546-B1E9-C3D57043F06D}"/>
              </a:ext>
            </a:extLst>
          </p:cNvPr>
          <p:cNvSpPr/>
          <p:nvPr/>
        </p:nvSpPr>
        <p:spPr>
          <a:xfrm>
            <a:off x="285657" y="4343079"/>
            <a:ext cx="22322369" cy="838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423"/>
              </a:lnSpc>
            </a:pP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 </a:t>
            </a:r>
            <a:r>
              <a:rPr lang="en-US" sz="4400" b="1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diễn</a:t>
            </a: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 học tập</a:t>
            </a: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nghiệm</a:t>
            </a: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hệ bất </a:t>
            </a:r>
            <a:r>
              <a:rPr lang="en-US" sz="4400" b="1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4" name="Group 47">
            <a:extLst>
              <a:ext uri="{FF2B5EF4-FFF2-40B4-BE49-F238E27FC236}">
                <a16:creationId xmlns:a16="http://schemas.microsoft.com/office/drawing/2014/main" id="{A26234BB-2E52-4D27-9777-4473F8D9208E}"/>
              </a:ext>
            </a:extLst>
          </p:cNvPr>
          <p:cNvGrpSpPr/>
          <p:nvPr/>
        </p:nvGrpSpPr>
        <p:grpSpPr>
          <a:xfrm>
            <a:off x="10528" y="2023781"/>
            <a:ext cx="10181797" cy="958080"/>
            <a:chOff x="739068" y="1515168"/>
            <a:chExt cx="9473319" cy="969486"/>
          </a:xfrm>
          <a:solidFill>
            <a:srgbClr val="FFC000"/>
          </a:solidFill>
        </p:grpSpPr>
        <p:sp>
          <p:nvSpPr>
            <p:cNvPr id="65" name="Freeform 71">
              <a:extLst>
                <a:ext uri="{FF2B5EF4-FFF2-40B4-BE49-F238E27FC236}">
                  <a16:creationId xmlns:a16="http://schemas.microsoft.com/office/drawing/2014/main" id="{182957DD-33E5-4ECB-877C-DDCE7306967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0353" tIns="45177" rIns="90353" bIns="45177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6" name="Group 30">
              <a:extLst>
                <a:ext uri="{FF2B5EF4-FFF2-40B4-BE49-F238E27FC236}">
                  <a16:creationId xmlns:a16="http://schemas.microsoft.com/office/drawing/2014/main" id="{0A827D7F-5755-4FA4-ACBC-670AF35F3C44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9486"/>
              <a:chOff x="739068" y="1515168"/>
              <a:chExt cx="8390771" cy="969486"/>
            </a:xfrm>
            <a:grpFill/>
          </p:grpSpPr>
          <p:sp>
            <p:nvSpPr>
              <p:cNvPr id="67" name="Freeform 71">
                <a:extLst>
                  <a:ext uri="{FF2B5EF4-FFF2-40B4-BE49-F238E27FC236}">
                    <a16:creationId xmlns:a16="http://schemas.microsoft.com/office/drawing/2014/main" id="{557E27D4-AD91-4038-BF2F-901DD4BD79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0353" tIns="45177" rIns="90353" bIns="4517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8" name="Oval 72">
                <a:extLst>
                  <a:ext uri="{FF2B5EF4-FFF2-40B4-BE49-F238E27FC236}">
                    <a16:creationId xmlns:a16="http://schemas.microsoft.com/office/drawing/2014/main" id="{C2ED70C0-28A7-4BBB-8A48-936CC33AEA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0353" tIns="45177" rIns="90353" bIns="4517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9" name="Freeform 73">
                <a:extLst>
                  <a:ext uri="{FF2B5EF4-FFF2-40B4-BE49-F238E27FC236}">
                    <a16:creationId xmlns:a16="http://schemas.microsoft.com/office/drawing/2014/main" id="{85E2D2D6-F5A1-4834-B906-843074DDE2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0353" tIns="45177" rIns="90353" bIns="4517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0" name="Freeform 74">
                <a:extLst>
                  <a:ext uri="{FF2B5EF4-FFF2-40B4-BE49-F238E27FC236}">
                    <a16:creationId xmlns:a16="http://schemas.microsoft.com/office/drawing/2014/main" id="{23EB616C-1239-4AED-AE36-1D60595F4D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0353" tIns="45177" rIns="90353" bIns="4517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1" name="Freeform 75">
                <a:extLst>
                  <a:ext uri="{FF2B5EF4-FFF2-40B4-BE49-F238E27FC236}">
                    <a16:creationId xmlns:a16="http://schemas.microsoft.com/office/drawing/2014/main" id="{D0056C13-085C-4164-9B7F-F753EB2E9A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0353" tIns="45177" rIns="90353" bIns="4517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5" name="Freeform 76">
                <a:extLst>
                  <a:ext uri="{FF2B5EF4-FFF2-40B4-BE49-F238E27FC236}">
                    <a16:creationId xmlns:a16="http://schemas.microsoft.com/office/drawing/2014/main" id="{7C7264A5-301D-4B5B-82CB-5A6E1FC06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0353" tIns="45177" rIns="90353" bIns="4517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6" name="Freeform 77">
                <a:extLst>
                  <a:ext uri="{FF2B5EF4-FFF2-40B4-BE49-F238E27FC236}">
                    <a16:creationId xmlns:a16="http://schemas.microsoft.com/office/drawing/2014/main" id="{608481C2-3088-439C-874A-3BAFF6194E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0353" tIns="45177" rIns="90353" bIns="4517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7" name="Freeform 78">
                <a:extLst>
                  <a:ext uri="{FF2B5EF4-FFF2-40B4-BE49-F238E27FC236}">
                    <a16:creationId xmlns:a16="http://schemas.microsoft.com/office/drawing/2014/main" id="{AD67B093-EB27-4AC7-81D7-08BD770413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0353" tIns="45177" rIns="90353" bIns="4517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8" name="Freeform 79">
                <a:extLst>
                  <a:ext uri="{FF2B5EF4-FFF2-40B4-BE49-F238E27FC236}">
                    <a16:creationId xmlns:a16="http://schemas.microsoft.com/office/drawing/2014/main" id="{CA959989-DF37-4407-A317-A81BF31E1D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0353" tIns="45177" rIns="90353" bIns="4517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9" name="Freeform 80">
                <a:extLst>
                  <a:ext uri="{FF2B5EF4-FFF2-40B4-BE49-F238E27FC236}">
                    <a16:creationId xmlns:a16="http://schemas.microsoft.com/office/drawing/2014/main" id="{3E5BEC23-075E-4745-8A03-8F602B244E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0353" tIns="45177" rIns="90353" bIns="4517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0" name="Freeform 81">
                <a:extLst>
                  <a:ext uri="{FF2B5EF4-FFF2-40B4-BE49-F238E27FC236}">
                    <a16:creationId xmlns:a16="http://schemas.microsoft.com/office/drawing/2014/main" id="{1B3CC5D7-7895-49DB-8F64-9AE1DB4537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0353" tIns="45177" rIns="90353" bIns="4517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1" name="Freeform 82">
                <a:extLst>
                  <a:ext uri="{FF2B5EF4-FFF2-40B4-BE49-F238E27FC236}">
                    <a16:creationId xmlns:a16="http://schemas.microsoft.com/office/drawing/2014/main" id="{568C8C2D-8051-4B67-9A44-3AA681C4C5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0353" tIns="45177" rIns="90353" bIns="4517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2" name="TextBox 43">
                <a:extLst>
                  <a:ext uri="{FF2B5EF4-FFF2-40B4-BE49-F238E27FC236}">
                    <a16:creationId xmlns:a16="http://schemas.microsoft.com/office/drawing/2014/main" id="{BEBF138E-449D-454A-A0AA-1ABA144DD1DC}"/>
                  </a:ext>
                </a:extLst>
              </p:cNvPr>
              <p:cNvSpPr txBox="1"/>
              <p:nvPr/>
            </p:nvSpPr>
            <p:spPr>
              <a:xfrm>
                <a:off x="2132731" y="1706053"/>
                <a:ext cx="6997108" cy="77860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LUYỆN TẬP</a:t>
                </a:r>
                <a:endParaRPr lang="en-US" sz="4400" b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5997132" y="3512826"/>
                <a:ext cx="3854517" cy="22540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4400" b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>
                                  <a:latin typeface="Cambria Math" panose="02040503050406030204" pitchFamily="18" charset="0"/>
                                </a:rPr>
                                <m:t>&gt;−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e>
                              <m:r>
                                <a:rPr lang="en-US" sz="4400" b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7132" y="3512826"/>
                <a:ext cx="3854517" cy="225401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123E00A0-DD0C-4455-ABF3-79EC303E90A5}"/>
                  </a:ext>
                </a:extLst>
              </p:cNvPr>
              <p:cNvSpPr/>
              <p:nvPr/>
            </p:nvSpPr>
            <p:spPr>
              <a:xfrm>
                <a:off x="220230" y="6699719"/>
                <a:ext cx="15487249" cy="40765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77777" indent="-677777" algn="just" defTabSz="2151808">
                  <a:buFont typeface="Wingdings" panose="05000000000000000000" pitchFamily="2" charset="2"/>
                  <a:buChar char="Ø"/>
                </a:pPr>
                <a:r>
                  <a:rPr lang="vi-VN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 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 hệ trục </a:t>
                </a:r>
                <a:r>
                  <a:rPr lang="vi-VN" sz="4400" b="1" i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Oxy, </a:t>
                </a:r>
                <a:r>
                  <a:rPr lang="vi-VN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 </a:t>
                </a:r>
                <a:r>
                  <a: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vi-VN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 thẳng:</a:t>
                </a:r>
              </a:p>
              <a:p>
                <a:pPr algn="just" defTabSz="2151808"/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 qua 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), 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;</m:t>
                    </m:r>
                    <m:f>
                      <m:fPr>
                        <m:ctrlP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4400" b="1" i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 defTabSz="2151808"/>
                <a:r>
                  <a:rPr lang="vi-VN" sz="4400" b="1" i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: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vi-VN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 </a:t>
                </a:r>
                <a:r>
                  <a: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;−</m:t>
                    </m:r>
                    <m:f>
                      <m:fPr>
                        <m:ctrlP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4400" b="1" i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i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 defTabSz="2151808"/>
                <a:r>
                  <a:rPr lang="en-US" sz="4400" b="1" i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i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e>
                    </m:d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: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vi-VN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 </a:t>
                </a:r>
                <a:r>
                  <a: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𝑬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4400" b="1" i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i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 defTabSz="2151808"/>
                <a:endParaRPr lang="en-SG" sz="4400" b="1" i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123E00A0-DD0C-4455-ABF3-79EC303E9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230" y="6699719"/>
                <a:ext cx="15487249" cy="4076501"/>
              </a:xfrm>
              <a:prstGeom prst="rect">
                <a:avLst/>
              </a:prstGeom>
              <a:blipFill>
                <a:blip r:embed="rId3"/>
                <a:stretch>
                  <a:fillRect l="-1417" t="-2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123E00A0-DD0C-4455-ABF3-79EC303E90A5}"/>
                  </a:ext>
                </a:extLst>
              </p:cNvPr>
              <p:cNvSpPr/>
              <p:nvPr/>
            </p:nvSpPr>
            <p:spPr>
              <a:xfrm>
                <a:off x="352469" y="10349363"/>
                <a:ext cx="16342208" cy="44225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77777" indent="-677777" defTabSz="2151808">
                  <a:buFont typeface="Wingdings" panose="05000000000000000000" pitchFamily="2" charset="2"/>
                  <a:buChar char="Ø"/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Kiểm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thấy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</a:t>
                </a:r>
                <a:r>
                  <a: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3"/>
                  </a:rPr>
                  <a:t>(-1;</a:t>
                </a:r>
                <a:r>
                  <a:rPr lang="vi-VN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3"/>
                  </a:rPr>
                  <a:t> 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3"/>
                  </a:rPr>
                  <a:t>0</a:t>
                </a:r>
                <a:r>
                  <a: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3"/>
                  </a:rPr>
                  <a:t>)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3"/>
                  </a:rPr>
                  <a:t>thỏa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3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3"/>
                  </a:rPr>
                  <a:t>mãn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3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3"/>
                  </a:rPr>
                  <a:t>tất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3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3"/>
                  </a:rPr>
                  <a:t>cả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3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3"/>
                  </a:rPr>
                  <a:t>các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3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3"/>
                  </a:rPr>
                  <a:t>bất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3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3"/>
                  </a:rPr>
                  <a:t>phương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3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3"/>
                  </a:rPr>
                  <a:t>trình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3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3"/>
                  </a:rPr>
                  <a:t>trong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3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3"/>
                  </a:rPr>
                  <a:t>hệ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3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3"/>
                  </a:rPr>
                  <a:t>vì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3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Wingdings 3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>
                                <a:latin typeface="Cambria Math" panose="02040503050406030204" pitchFamily="18" charset="0"/>
                              </a:rPr>
                              <m:t>&amp;−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4400" b="1">
                                <a:latin typeface="Cambria Math" panose="02040503050406030204" pitchFamily="18" charset="0"/>
                              </a:rPr>
                              <m:t>&amp;−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</a:rPr>
                              <m:t>&gt;−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e>
                            <m:r>
                              <a:rPr lang="en-US" sz="4400" b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3"/>
                  </a:rPr>
                  <a:t>(t/m</a:t>
                </a:r>
                <a:r>
                  <a: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3"/>
                  </a:rPr>
                  <a:t>).  </a:t>
                </a:r>
              </a:p>
              <a:p>
                <a:pPr marL="677777" indent="-677777" defTabSz="2151808">
                  <a:buFont typeface="Wingdings" panose="05000000000000000000" pitchFamily="2" charset="2"/>
                  <a:buChar char="Ø"/>
                </a:pPr>
                <a:r>
                  <a:rPr lang="vi-VN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miền nghiệm là phần không bị tô màu như hình vẽ</a:t>
                </a:r>
                <a:r>
                  <a: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Wingdings 3"/>
                </a:endParaRPr>
              </a:p>
            </p:txBody>
          </p:sp>
        </mc:Choice>
        <mc:Fallback xmlns="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123E00A0-DD0C-4455-ABF3-79EC303E9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469" y="10349363"/>
                <a:ext cx="16342208" cy="4422557"/>
              </a:xfrm>
              <a:prstGeom prst="rect">
                <a:avLst/>
              </a:prstGeom>
              <a:blipFill>
                <a:blip r:embed="rId4"/>
                <a:stretch>
                  <a:fillRect l="-1380" t="-2897" b="-2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70450" y="6408541"/>
            <a:ext cx="7454023" cy="757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52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7">
            <a:extLst>
              <a:ext uri="{FF2B5EF4-FFF2-40B4-BE49-F238E27FC236}">
                <a16:creationId xmlns:a16="http://schemas.microsoft.com/office/drawing/2014/main" id="{A26234BB-2E52-4D27-9777-4473F8D9208E}"/>
              </a:ext>
            </a:extLst>
          </p:cNvPr>
          <p:cNvGrpSpPr/>
          <p:nvPr/>
        </p:nvGrpSpPr>
        <p:grpSpPr>
          <a:xfrm>
            <a:off x="237185" y="1462149"/>
            <a:ext cx="10181797" cy="958080"/>
            <a:chOff x="739068" y="1515168"/>
            <a:chExt cx="9473319" cy="969486"/>
          </a:xfrm>
          <a:solidFill>
            <a:srgbClr val="FFC000"/>
          </a:solidFill>
        </p:grpSpPr>
        <p:sp>
          <p:nvSpPr>
            <p:cNvPr id="4" name="Freeform 71">
              <a:extLst>
                <a:ext uri="{FF2B5EF4-FFF2-40B4-BE49-F238E27FC236}">
                  <a16:creationId xmlns:a16="http://schemas.microsoft.com/office/drawing/2014/main" id="{182957DD-33E5-4ECB-877C-DDCE7306967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0353" tIns="45177" rIns="90353" bIns="45177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" name="Group 30">
              <a:extLst>
                <a:ext uri="{FF2B5EF4-FFF2-40B4-BE49-F238E27FC236}">
                  <a16:creationId xmlns:a16="http://schemas.microsoft.com/office/drawing/2014/main" id="{0A827D7F-5755-4FA4-ACBC-670AF35F3C44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9486"/>
              <a:chOff x="739068" y="1515168"/>
              <a:chExt cx="8390771" cy="969486"/>
            </a:xfrm>
            <a:grpFill/>
          </p:grpSpPr>
          <p:sp>
            <p:nvSpPr>
              <p:cNvPr id="6" name="Freeform 71">
                <a:extLst>
                  <a:ext uri="{FF2B5EF4-FFF2-40B4-BE49-F238E27FC236}">
                    <a16:creationId xmlns:a16="http://schemas.microsoft.com/office/drawing/2014/main" id="{557E27D4-AD91-4038-BF2F-901DD4BD79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0353" tIns="45177" rIns="90353" bIns="4517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" name="Oval 72">
                <a:extLst>
                  <a:ext uri="{FF2B5EF4-FFF2-40B4-BE49-F238E27FC236}">
                    <a16:creationId xmlns:a16="http://schemas.microsoft.com/office/drawing/2014/main" id="{C2ED70C0-28A7-4BBB-8A48-936CC33AEA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0353" tIns="45177" rIns="90353" bIns="4517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Freeform 73">
                <a:extLst>
                  <a:ext uri="{FF2B5EF4-FFF2-40B4-BE49-F238E27FC236}">
                    <a16:creationId xmlns:a16="http://schemas.microsoft.com/office/drawing/2014/main" id="{85E2D2D6-F5A1-4834-B906-843074DDE2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0353" tIns="45177" rIns="90353" bIns="4517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" name="Freeform 74">
                <a:extLst>
                  <a:ext uri="{FF2B5EF4-FFF2-40B4-BE49-F238E27FC236}">
                    <a16:creationId xmlns:a16="http://schemas.microsoft.com/office/drawing/2014/main" id="{23EB616C-1239-4AED-AE36-1D60595F4D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0353" tIns="45177" rIns="90353" bIns="4517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Freeform 75">
                <a:extLst>
                  <a:ext uri="{FF2B5EF4-FFF2-40B4-BE49-F238E27FC236}">
                    <a16:creationId xmlns:a16="http://schemas.microsoft.com/office/drawing/2014/main" id="{D0056C13-085C-4164-9B7F-F753EB2E9A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0353" tIns="45177" rIns="90353" bIns="4517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" name="Freeform 76">
                <a:extLst>
                  <a:ext uri="{FF2B5EF4-FFF2-40B4-BE49-F238E27FC236}">
                    <a16:creationId xmlns:a16="http://schemas.microsoft.com/office/drawing/2014/main" id="{7C7264A5-301D-4B5B-82CB-5A6E1FC06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0353" tIns="45177" rIns="90353" bIns="4517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" name="Freeform 77">
                <a:extLst>
                  <a:ext uri="{FF2B5EF4-FFF2-40B4-BE49-F238E27FC236}">
                    <a16:creationId xmlns:a16="http://schemas.microsoft.com/office/drawing/2014/main" id="{608481C2-3088-439C-874A-3BAFF6194E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0353" tIns="45177" rIns="90353" bIns="4517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" name="Freeform 78">
                <a:extLst>
                  <a:ext uri="{FF2B5EF4-FFF2-40B4-BE49-F238E27FC236}">
                    <a16:creationId xmlns:a16="http://schemas.microsoft.com/office/drawing/2014/main" id="{AD67B093-EB27-4AC7-81D7-08BD770413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0353" tIns="45177" rIns="90353" bIns="4517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" name="Freeform 79">
                <a:extLst>
                  <a:ext uri="{FF2B5EF4-FFF2-40B4-BE49-F238E27FC236}">
                    <a16:creationId xmlns:a16="http://schemas.microsoft.com/office/drawing/2014/main" id="{CA959989-DF37-4407-A317-A81BF31E1D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0353" tIns="45177" rIns="90353" bIns="4517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" name="Freeform 80">
                <a:extLst>
                  <a:ext uri="{FF2B5EF4-FFF2-40B4-BE49-F238E27FC236}">
                    <a16:creationId xmlns:a16="http://schemas.microsoft.com/office/drawing/2014/main" id="{3E5BEC23-075E-4745-8A03-8F602B244E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0353" tIns="45177" rIns="90353" bIns="4517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6" name="Freeform 81">
                <a:extLst>
                  <a:ext uri="{FF2B5EF4-FFF2-40B4-BE49-F238E27FC236}">
                    <a16:creationId xmlns:a16="http://schemas.microsoft.com/office/drawing/2014/main" id="{1B3CC5D7-7895-49DB-8F64-9AE1DB4537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0353" tIns="45177" rIns="90353" bIns="4517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7" name="Freeform 82">
                <a:extLst>
                  <a:ext uri="{FF2B5EF4-FFF2-40B4-BE49-F238E27FC236}">
                    <a16:creationId xmlns:a16="http://schemas.microsoft.com/office/drawing/2014/main" id="{568C8C2D-8051-4B67-9A44-3AA681C4C5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0353" tIns="45177" rIns="90353" bIns="4517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8" name="TextBox 43">
                <a:extLst>
                  <a:ext uri="{FF2B5EF4-FFF2-40B4-BE49-F238E27FC236}">
                    <a16:creationId xmlns:a16="http://schemas.microsoft.com/office/drawing/2014/main" id="{BEBF138E-449D-454A-A0AA-1ABA144DD1DC}"/>
                  </a:ext>
                </a:extLst>
              </p:cNvPr>
              <p:cNvSpPr txBox="1"/>
              <p:nvPr/>
            </p:nvSpPr>
            <p:spPr>
              <a:xfrm>
                <a:off x="2132731" y="1706053"/>
                <a:ext cx="6997108" cy="77860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smtClean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LUYỆN TẬP</a:t>
                </a:r>
                <a:endParaRPr lang="en-US" sz="4400" b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35" name="Group 49"/>
          <p:cNvGrpSpPr/>
          <p:nvPr/>
        </p:nvGrpSpPr>
        <p:grpSpPr>
          <a:xfrm>
            <a:off x="208768" y="2286154"/>
            <a:ext cx="23575516" cy="3666898"/>
            <a:chOff x="1162465" y="2468561"/>
            <a:chExt cx="23258584" cy="3049277"/>
          </a:xfrm>
        </p:grpSpPr>
        <p:sp>
          <p:nvSpPr>
            <p:cNvPr id="36" name="Rounded Rectangle 35"/>
            <p:cNvSpPr/>
            <p:nvPr/>
          </p:nvSpPr>
          <p:spPr>
            <a:xfrm>
              <a:off x="1162465" y="2715880"/>
              <a:ext cx="2325858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7" name="Group 2"/>
            <p:cNvGrpSpPr/>
            <p:nvPr/>
          </p:nvGrpSpPr>
          <p:grpSpPr>
            <a:xfrm>
              <a:off x="1175570" y="2468561"/>
              <a:ext cx="3672408" cy="925381"/>
              <a:chOff x="1175570" y="1834705"/>
              <a:chExt cx="4005918" cy="1009420"/>
            </a:xfrm>
          </p:grpSpPr>
          <p:sp>
            <p:nvSpPr>
              <p:cNvPr id="38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0365" tIns="45183" rIns="90365" bIns="4518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2235429" y="1958751"/>
                <a:ext cx="2901918" cy="8853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</a:t>
                </a:r>
                <a:r>
                  <a:rPr lang="en-US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  <p:sp>
            <p:nvSpPr>
              <p:cNvPr id="40" name="Round Diagonal Corner Rectangle 39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41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42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0365" tIns="45183" rIns="90365" bIns="45183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3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0365" tIns="45183" rIns="90365" bIns="45183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4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0365" tIns="45183" rIns="90365" bIns="45183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5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0365" tIns="45183" rIns="90365" bIns="45183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6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0365" tIns="45183" rIns="90365" bIns="45183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7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0365" tIns="45183" rIns="90365" bIns="45183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8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0365" tIns="45183" rIns="90365" bIns="45183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49" name="Group 48"/>
          <p:cNvGrpSpPr/>
          <p:nvPr/>
        </p:nvGrpSpPr>
        <p:grpSpPr>
          <a:xfrm>
            <a:off x="279879" y="5839775"/>
            <a:ext cx="23588799" cy="8731887"/>
            <a:chOff x="1283805" y="6225639"/>
            <a:chExt cx="23211667" cy="8206775"/>
          </a:xfrm>
        </p:grpSpPr>
        <p:sp>
          <p:nvSpPr>
            <p:cNvPr id="50" name="Rounded Rectangle 49"/>
            <p:cNvSpPr/>
            <p:nvPr/>
          </p:nvSpPr>
          <p:spPr>
            <a:xfrm>
              <a:off x="1283805" y="6372353"/>
              <a:ext cx="23211667" cy="806006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1" name="Group 60"/>
            <p:cNvGrpSpPr/>
            <p:nvPr/>
          </p:nvGrpSpPr>
          <p:grpSpPr>
            <a:xfrm>
              <a:off x="1380281" y="6225639"/>
              <a:ext cx="3631128" cy="816213"/>
              <a:chOff x="1384035" y="5310696"/>
              <a:chExt cx="3631128" cy="866831"/>
            </a:xfrm>
          </p:grpSpPr>
          <p:sp>
            <p:nvSpPr>
              <p:cNvPr id="52" name="Freeform 20"/>
              <p:cNvSpPr>
                <a:spLocks/>
              </p:cNvSpPr>
              <p:nvPr/>
            </p:nvSpPr>
            <p:spPr bwMode="auto">
              <a:xfrm rot="16200000" flipV="1">
                <a:off x="3075214" y="4237579"/>
                <a:ext cx="828633" cy="3051264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0365" tIns="45183" rIns="90365" bIns="4518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2210931" y="5356878"/>
                <a:ext cx="2241765" cy="7834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4" name="Round Diagonal Corner Rectangle 53"/>
              <p:cNvSpPr/>
              <p:nvPr/>
            </p:nvSpPr>
            <p:spPr>
              <a:xfrm flipV="1">
                <a:off x="1384035" y="5310696"/>
                <a:ext cx="777240" cy="828629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5" name="Freeform 15"/>
              <p:cNvSpPr>
                <a:spLocks noEditPoints="1"/>
              </p:cNvSpPr>
              <p:nvPr/>
            </p:nvSpPr>
            <p:spPr bwMode="auto">
              <a:xfrm>
                <a:off x="1512636" y="5422705"/>
                <a:ext cx="501902" cy="680423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0365" tIns="45183" rIns="90365" bIns="4518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57" name="Round Same Side Corner Rectangle 49">
            <a:extLst>
              <a:ext uri="{FF2B5EF4-FFF2-40B4-BE49-F238E27FC236}">
                <a16:creationId xmlns:a16="http://schemas.microsoft.com/office/drawing/2014/main" id="{F646C177-D441-45C7-A19C-090A59EF163F}"/>
              </a:ext>
            </a:extLst>
          </p:cNvPr>
          <p:cNvSpPr/>
          <p:nvPr/>
        </p:nvSpPr>
        <p:spPr>
          <a:xfrm flipV="1">
            <a:off x="9173426" y="2420718"/>
            <a:ext cx="5801703" cy="1004614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61DFB29-F911-4A8E-9F7B-5EACDBFE9E04}"/>
              </a:ext>
            </a:extLst>
          </p:cNvPr>
          <p:cNvSpPr txBox="1"/>
          <p:nvPr/>
        </p:nvSpPr>
        <p:spPr>
          <a:xfrm>
            <a:off x="9849134" y="2649988"/>
            <a:ext cx="35076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4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SGK</a:t>
            </a:r>
            <a:endParaRPr lang="vi-VN" sz="4400" b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455975" y="4595738"/>
            <a:ext cx="170189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186"/>
              </a:spcBef>
            </a:pPr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9C84140-56D2-4546-B1E9-C3D57043F06D}"/>
              </a:ext>
            </a:extLst>
          </p:cNvPr>
          <p:cNvSpPr/>
          <p:nvPr/>
        </p:nvSpPr>
        <p:spPr>
          <a:xfrm>
            <a:off x="285657" y="4343079"/>
            <a:ext cx="22322369" cy="838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423"/>
              </a:lnSpc>
            </a:pP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 </a:t>
            </a:r>
            <a:r>
              <a:rPr lang="en-US" sz="4400" b="1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diễn</a:t>
            </a: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 học tập</a:t>
            </a: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nghiệm</a:t>
            </a: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hệ bất </a:t>
            </a:r>
            <a:r>
              <a:rPr lang="en-US" sz="4400" b="1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123E00A0-DD0C-4455-ABF3-79EC303E90A5}"/>
                  </a:ext>
                </a:extLst>
              </p:cNvPr>
              <p:cNvSpPr/>
              <p:nvPr/>
            </p:nvSpPr>
            <p:spPr>
              <a:xfrm>
                <a:off x="571449" y="8773981"/>
                <a:ext cx="15487249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77777" indent="-677777" algn="just" defTabSz="2151808">
                  <a:buFont typeface="Wingdings" panose="05000000000000000000" pitchFamily="2" charset="2"/>
                  <a:buChar char="Ø"/>
                </a:pPr>
                <a:r>
                  <a:rPr lang="vi-VN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 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 hệ trục </a:t>
                </a:r>
                <a:r>
                  <a:rPr lang="vi-VN" sz="4400" b="1" i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Oxy, </a:t>
                </a:r>
                <a:r>
                  <a:rPr lang="vi-VN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 </a:t>
                </a:r>
                <a:r>
                  <a: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vi-VN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 thẳng:</a:t>
                </a:r>
              </a:p>
              <a:p>
                <a:pPr algn="just" defTabSz="2151808"/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vi-VN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i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&gt;−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e>
                    </m:d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SG" sz="4400" b="1" i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123E00A0-DD0C-4455-ABF3-79EC303E9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449" y="8773981"/>
                <a:ext cx="15487249" cy="1446550"/>
              </a:xfrm>
              <a:prstGeom prst="rect">
                <a:avLst/>
              </a:prstGeom>
              <a:blipFill>
                <a:blip r:embed="rId2"/>
                <a:stretch>
                  <a:fillRect l="-1457" t="-8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123E00A0-DD0C-4455-ABF3-79EC303E90A5}"/>
                  </a:ext>
                </a:extLst>
              </p:cNvPr>
              <p:cNvSpPr/>
              <p:nvPr/>
            </p:nvSpPr>
            <p:spPr>
              <a:xfrm>
                <a:off x="234334" y="10186848"/>
                <a:ext cx="17346197" cy="44987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77777" indent="-677777" defTabSz="2151808">
                  <a:buFont typeface="Wingdings" panose="05000000000000000000" pitchFamily="2" charset="2"/>
                  <a:buChar char="Ø"/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Kiểm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thấy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</a:t>
                </a:r>
                <a:r>
                  <a: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3"/>
                  </a:rPr>
                  <a:t>(1;</a:t>
                </a:r>
                <a:r>
                  <a:rPr lang="vi-VN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3"/>
                  </a:rPr>
                  <a:t> 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3"/>
                  </a:rPr>
                  <a:t>1</a:t>
                </a:r>
                <a:r>
                  <a: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3"/>
                  </a:rPr>
                  <a:t>)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3"/>
                  </a:rPr>
                  <a:t>thỏa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3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3"/>
                  </a:rPr>
                  <a:t>mãn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3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3"/>
                  </a:rPr>
                  <a:t>tất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3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3"/>
                  </a:rPr>
                  <a:t>cả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3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3"/>
                  </a:rPr>
                  <a:t>các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3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3"/>
                  </a:rPr>
                  <a:t>bất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3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3"/>
                  </a:rPr>
                  <a:t>phương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3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3"/>
                  </a:rPr>
                  <a:t>trình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3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3"/>
                  </a:rPr>
                  <a:t>trong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3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3"/>
                  </a:rPr>
                  <a:t>hệ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3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3"/>
                  </a:rPr>
                  <a:t>vì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3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Wingdings 3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den>
                            </m:f>
                            <m:r>
                              <a:rPr lang="en-US" sz="4400" b="1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4400" b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sz="4400" b="1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e>
                            <m:r>
                              <a:rPr lang="en-US" sz="4400" b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3"/>
                  </a:rPr>
                  <a:t>(t/m</a:t>
                </a:r>
                <a:r>
                  <a: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3"/>
                  </a:rPr>
                  <a:t>).  </a:t>
                </a:r>
              </a:p>
              <a:p>
                <a:pPr marL="677777" indent="-677777" defTabSz="2151808">
                  <a:buFont typeface="Wingdings" panose="05000000000000000000" pitchFamily="2" charset="2"/>
                  <a:buChar char="Ø"/>
                </a:pPr>
                <a:r>
                  <a:rPr lang="vi-VN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miền nghiệm là phần không bị tô màu như hình vẽ</a:t>
                </a:r>
                <a:r>
                  <a: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Wingdings 3"/>
                </a:endParaRPr>
              </a:p>
            </p:txBody>
          </p:sp>
        </mc:Choice>
        <mc:Fallback xmlns="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123E00A0-DD0C-4455-ABF3-79EC303E9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34" y="10186848"/>
                <a:ext cx="17346197" cy="4498732"/>
              </a:xfrm>
              <a:prstGeom prst="rect">
                <a:avLst/>
              </a:prstGeom>
              <a:blipFill>
                <a:blip r:embed="rId3"/>
                <a:stretch>
                  <a:fillRect l="-1265" t="-2710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604256" y="2691245"/>
                <a:ext cx="5513754" cy="3392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en-US" sz="4400" b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4400" b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400" b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4400" b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4400" b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4400" b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>
                                  <a:latin typeface="Cambria Math" panose="02040503050406030204" pitchFamily="18" charset="0"/>
                                </a:rPr>
                                <m:t>  (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400" b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sz="4400" b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04256" y="2691245"/>
                <a:ext cx="5513754" cy="33926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702905" y="5506444"/>
                <a:ext cx="5149935" cy="3392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)⇔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en-US" sz="4400" b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4400" b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sz="4400" b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4400" b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4400" b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2905" y="5506444"/>
                <a:ext cx="5149935" cy="33926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3" name="Picture 62" descr="C:\Users\Admin\Pictures\11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1643" y="6083907"/>
            <a:ext cx="6288146" cy="83159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682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732CBF71-19A2-47E9-B7C0-73C817341FF9}"/>
              </a:ext>
            </a:extLst>
          </p:cNvPr>
          <p:cNvSpPr/>
          <p:nvPr/>
        </p:nvSpPr>
        <p:spPr>
          <a:xfrm>
            <a:off x="96842" y="7745701"/>
            <a:ext cx="23722914" cy="6319103"/>
          </a:xfrm>
          <a:prstGeom prst="roundRect">
            <a:avLst>
              <a:gd name="adj" fmla="val 2239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5C207D9-399F-4D87-A07F-118627103760}"/>
              </a:ext>
            </a:extLst>
          </p:cNvPr>
          <p:cNvGrpSpPr/>
          <p:nvPr/>
        </p:nvGrpSpPr>
        <p:grpSpPr>
          <a:xfrm>
            <a:off x="176126" y="7535934"/>
            <a:ext cx="3558336" cy="818418"/>
            <a:chOff x="1275608" y="6322796"/>
            <a:chExt cx="3572909" cy="828631"/>
          </a:xfrm>
        </p:grpSpPr>
        <p:sp>
          <p:nvSpPr>
            <p:cNvPr id="5" name="Freeform 20">
              <a:extLst>
                <a:ext uri="{FF2B5EF4-FFF2-40B4-BE49-F238E27FC236}">
                  <a16:creationId xmlns:a16="http://schemas.microsoft.com/office/drawing/2014/main" id="{9F19C140-24CA-4DE0-AA5A-3D2C1F050901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908070" y="5210980"/>
              <a:ext cx="828631" cy="3052263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0382" tIns="45191" rIns="90382" bIns="45191" numCol="1" anchor="t" anchorCtr="0" compatLnSpc="1">
              <a:prstTxWarp prst="textNoShape">
                <a:avLst/>
              </a:prstTxWarp>
            </a:bodyPr>
            <a:lstStyle/>
            <a:p>
              <a:pPr defTabSz="2152024"/>
              <a:endParaRPr lang="en-US" sz="44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907E7DF-C29C-4966-AC67-9EC34A897534}"/>
                </a:ext>
              </a:extLst>
            </p:cNvPr>
            <p:cNvSpPr txBox="1"/>
            <p:nvPr/>
          </p:nvSpPr>
          <p:spPr>
            <a:xfrm>
              <a:off x="2310573" y="6372066"/>
              <a:ext cx="2303614" cy="7790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2152024"/>
              <a:r>
                <a:rPr lang="vi-VN" sz="44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Lời Giải</a:t>
              </a:r>
              <a:endParaRPr lang="en-US" sz="4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" name="Round Diagonal Corner Rectangle 8">
              <a:extLst>
                <a:ext uri="{FF2B5EF4-FFF2-40B4-BE49-F238E27FC236}">
                  <a16:creationId xmlns:a16="http://schemas.microsoft.com/office/drawing/2014/main" id="{3A7A37D2-078F-43F4-8E0F-EFBE6C9823D7}"/>
                </a:ext>
              </a:extLst>
            </p:cNvPr>
            <p:cNvSpPr/>
            <p:nvPr/>
          </p:nvSpPr>
          <p:spPr>
            <a:xfrm flipV="1">
              <a:off x="1275608" y="6330946"/>
              <a:ext cx="852450" cy="820481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52024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4A29207B-B716-423B-8174-28FE3F7627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3701" y="6378164"/>
              <a:ext cx="545196" cy="739115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0382" tIns="45191" rIns="90382" bIns="45191" numCol="1" anchor="t" anchorCtr="0" compatLnSpc="1">
              <a:prstTxWarp prst="textNoShape">
                <a:avLst/>
              </a:prstTxWarp>
            </a:bodyPr>
            <a:lstStyle/>
            <a:p>
              <a:pPr defTabSz="2152024"/>
              <a:endParaRPr lang="en-US" sz="44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2" name="Rounded Rectangle 24">
            <a:extLst>
              <a:ext uri="{FF2B5EF4-FFF2-40B4-BE49-F238E27FC236}">
                <a16:creationId xmlns:a16="http://schemas.microsoft.com/office/drawing/2014/main" id="{DDCF66FE-739A-4021-B319-0F6FF462B9D7}"/>
              </a:ext>
            </a:extLst>
          </p:cNvPr>
          <p:cNvSpPr/>
          <p:nvPr/>
        </p:nvSpPr>
        <p:spPr bwMode="auto">
          <a:xfrm>
            <a:off x="502046" y="3708592"/>
            <a:ext cx="23317713" cy="1770211"/>
          </a:xfrm>
          <a:prstGeom prst="roundRect">
            <a:avLst>
              <a:gd name="adj" fmla="val 5492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04263">
              <a:defRPr/>
            </a:pPr>
            <a:endParaRPr lang="en-US" sz="4400" b="1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2CC4A5E-5472-4938-A342-0D8F882F80EA}"/>
              </a:ext>
            </a:extLst>
          </p:cNvPr>
          <p:cNvGrpSpPr/>
          <p:nvPr/>
        </p:nvGrpSpPr>
        <p:grpSpPr>
          <a:xfrm>
            <a:off x="278036" y="3018821"/>
            <a:ext cx="3558336" cy="1103085"/>
            <a:chOff x="534987" y="1647866"/>
            <a:chExt cx="3505200" cy="1176337"/>
          </a:xfrm>
        </p:grpSpPr>
        <p:sp>
          <p:nvSpPr>
            <p:cNvPr id="14" name="Isosceles Triangle 44">
              <a:extLst>
                <a:ext uri="{FF2B5EF4-FFF2-40B4-BE49-F238E27FC236}">
                  <a16:creationId xmlns:a16="http://schemas.microsoft.com/office/drawing/2014/main" id="{6E193832-39CF-4254-9875-6DCB28266F04}"/>
                </a:ext>
              </a:extLst>
            </p:cNvPr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304263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Pentagon 27">
              <a:extLst>
                <a:ext uri="{FF2B5EF4-FFF2-40B4-BE49-F238E27FC236}">
                  <a16:creationId xmlns:a16="http://schemas.microsoft.com/office/drawing/2014/main" id="{84DF866C-F8B4-4171-863C-A9918958F410}"/>
                </a:ext>
              </a:extLst>
            </p:cNvPr>
            <p:cNvSpPr/>
            <p:nvPr/>
          </p:nvSpPr>
          <p:spPr bwMode="auto">
            <a:xfrm>
              <a:off x="534987" y="1647866"/>
              <a:ext cx="3505200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304263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6" name="Group 11">
              <a:extLst>
                <a:ext uri="{FF2B5EF4-FFF2-40B4-BE49-F238E27FC236}">
                  <a16:creationId xmlns:a16="http://schemas.microsoft.com/office/drawing/2014/main" id="{40510940-F0B9-4EFA-B372-61A6B64DA82C}"/>
                </a:ext>
              </a:extLst>
            </p:cNvPr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9" name="Freeform 31">
                <a:extLst>
                  <a:ext uri="{FF2B5EF4-FFF2-40B4-BE49-F238E27FC236}">
                    <a16:creationId xmlns:a16="http://schemas.microsoft.com/office/drawing/2014/main" id="{FF4F71F8-85E3-4E47-8589-DD9EFD1645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304263">
                  <a:defRPr/>
                </a:pPr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" name="Freeform 32">
                <a:extLst>
                  <a:ext uri="{FF2B5EF4-FFF2-40B4-BE49-F238E27FC236}">
                    <a16:creationId xmlns:a16="http://schemas.microsoft.com/office/drawing/2014/main" id="{435F23B0-CB35-46EB-A9E8-491089AAD8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304263">
                  <a:defRPr/>
                </a:pPr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" name="Freeform 33">
                <a:extLst>
                  <a:ext uri="{FF2B5EF4-FFF2-40B4-BE49-F238E27FC236}">
                    <a16:creationId xmlns:a16="http://schemas.microsoft.com/office/drawing/2014/main" id="{03EF5F24-0604-4763-9BA6-28ADABEE23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304263">
                  <a:defRPr/>
                </a:pPr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5A4D918-D6F5-4D39-BFB9-A0C1C32614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04263">
                  <a:defRPr/>
                </a:pPr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E6E559F-AFD3-488B-B996-A2F1B3062A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04263">
                  <a:defRPr/>
                </a:pPr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361C0CE-82A6-4B92-8195-78DBDB74D7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04263">
                  <a:defRPr/>
                </a:pPr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53EEE54-9C30-4730-B48E-D78B75818D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04263">
                  <a:defRPr/>
                </a:pPr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7" name="Chevron 29">
              <a:extLst>
                <a:ext uri="{FF2B5EF4-FFF2-40B4-BE49-F238E27FC236}">
                  <a16:creationId xmlns:a16="http://schemas.microsoft.com/office/drawing/2014/main" id="{D317B3E4-4BEE-4EC7-8926-827C59EB97C0}"/>
                </a:ext>
              </a:extLst>
            </p:cNvPr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04263">
                <a:defRPr/>
              </a:pPr>
              <a:endParaRPr lang="en-US" sz="44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TextBox 13">
              <a:extLst>
                <a:ext uri="{FF2B5EF4-FFF2-40B4-BE49-F238E27FC236}">
                  <a16:creationId xmlns:a16="http://schemas.microsoft.com/office/drawing/2014/main" id="{6C3A397C-FF29-4754-B55F-6952A9A9CA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7715" y="1671653"/>
              <a:ext cx="1757816" cy="820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defTabSz="2152024" eaLnBrk="1" hangingPunct="1"/>
              <a:r>
                <a:rPr lang="en-US" sz="4400" b="1" err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vi-VN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1232006-0FE3-402D-8B80-D30F3AA54460}"/>
              </a:ext>
            </a:extLst>
          </p:cNvPr>
          <p:cNvGrpSpPr/>
          <p:nvPr/>
        </p:nvGrpSpPr>
        <p:grpSpPr>
          <a:xfrm>
            <a:off x="720038" y="5570576"/>
            <a:ext cx="23286582" cy="1939128"/>
            <a:chOff x="241306" y="2127319"/>
            <a:chExt cx="11778089" cy="980916"/>
          </a:xfrm>
          <a:solidFill>
            <a:srgbClr val="006600"/>
          </a:solidFill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B3D1F6B-8FDE-4C8C-AA17-56FD00209754}"/>
                </a:ext>
              </a:extLst>
            </p:cNvPr>
            <p:cNvSpPr/>
            <p:nvPr/>
          </p:nvSpPr>
          <p:spPr>
            <a:xfrm>
              <a:off x="3538287" y="2127320"/>
              <a:ext cx="2468235" cy="98091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52024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D0CBF7E-A8C3-4C2F-AD97-8B8122E72405}"/>
                </a:ext>
              </a:extLst>
            </p:cNvPr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52024"/>
              <a:r>
                <a:rPr lang="vi-VN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571A673-CDB7-425D-9C87-32E03EBBAF3E}"/>
                </a:ext>
              </a:extLst>
            </p:cNvPr>
            <p:cNvSpPr/>
            <p:nvPr/>
          </p:nvSpPr>
          <p:spPr>
            <a:xfrm>
              <a:off x="531851" y="2127319"/>
              <a:ext cx="2468235" cy="98091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52024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E07F7DD-F136-41A5-A928-E95E925DAB08}"/>
                </a:ext>
              </a:extLst>
            </p:cNvPr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52024"/>
              <a:r>
                <a:rPr lang="vi-VN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9B17BEE-5700-4F5B-9ED7-83AD438BCA37}"/>
                </a:ext>
              </a:extLst>
            </p:cNvPr>
            <p:cNvSpPr/>
            <p:nvPr/>
          </p:nvSpPr>
          <p:spPr>
            <a:xfrm>
              <a:off x="6544723" y="2127320"/>
              <a:ext cx="2468235" cy="98091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52024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7F7784F-01C1-491A-90B7-823B4A87B206}"/>
                </a:ext>
              </a:extLst>
            </p:cNvPr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52024"/>
              <a:r>
                <a: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3C3D37A-7170-436E-A7C3-21E0F2B3A936}"/>
                </a:ext>
              </a:extLst>
            </p:cNvPr>
            <p:cNvSpPr/>
            <p:nvPr/>
          </p:nvSpPr>
          <p:spPr>
            <a:xfrm>
              <a:off x="9551160" y="2127320"/>
              <a:ext cx="2468235" cy="98091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52024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A5F6A25-FCBF-48B4-9075-04676FF42E32}"/>
                </a:ext>
              </a:extLst>
            </p:cNvPr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52024"/>
              <a:r>
                <a: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grpSp>
        <p:nvGrpSpPr>
          <p:cNvPr id="42" name="Group 47">
            <a:extLst>
              <a:ext uri="{FF2B5EF4-FFF2-40B4-BE49-F238E27FC236}">
                <a16:creationId xmlns:a16="http://schemas.microsoft.com/office/drawing/2014/main" id="{F960FEF6-1B9E-4D6F-89A4-176841B69B48}"/>
              </a:ext>
            </a:extLst>
          </p:cNvPr>
          <p:cNvGrpSpPr/>
          <p:nvPr/>
        </p:nvGrpSpPr>
        <p:grpSpPr>
          <a:xfrm>
            <a:off x="261144" y="1976581"/>
            <a:ext cx="10181797" cy="958080"/>
            <a:chOff x="739068" y="1515168"/>
            <a:chExt cx="9473319" cy="969487"/>
          </a:xfrm>
          <a:solidFill>
            <a:srgbClr val="FFC000"/>
          </a:solidFill>
        </p:grpSpPr>
        <p:sp>
          <p:nvSpPr>
            <p:cNvPr id="43" name="Freeform 71">
              <a:extLst>
                <a:ext uri="{FF2B5EF4-FFF2-40B4-BE49-F238E27FC236}">
                  <a16:creationId xmlns:a16="http://schemas.microsoft.com/office/drawing/2014/main" id="{4F823F8E-D125-4B4B-B51E-9D5C9374803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0353" tIns="45177" rIns="90353" bIns="45177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4" name="Group 30">
              <a:extLst>
                <a:ext uri="{FF2B5EF4-FFF2-40B4-BE49-F238E27FC236}">
                  <a16:creationId xmlns:a16="http://schemas.microsoft.com/office/drawing/2014/main" id="{183DE2BA-1B01-4F4C-B6E1-FAB54DE2BAC4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9487"/>
              <a:chOff x="739068" y="1515168"/>
              <a:chExt cx="8390771" cy="969487"/>
            </a:xfrm>
            <a:grpFill/>
          </p:grpSpPr>
          <p:sp>
            <p:nvSpPr>
              <p:cNvPr id="45" name="Freeform 71">
                <a:extLst>
                  <a:ext uri="{FF2B5EF4-FFF2-40B4-BE49-F238E27FC236}">
                    <a16:creationId xmlns:a16="http://schemas.microsoft.com/office/drawing/2014/main" id="{D86EC45A-55AF-4D44-A3B5-0000FC063B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0353" tIns="45177" rIns="90353" bIns="4517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" name="Oval 72">
                <a:extLst>
                  <a:ext uri="{FF2B5EF4-FFF2-40B4-BE49-F238E27FC236}">
                    <a16:creationId xmlns:a16="http://schemas.microsoft.com/office/drawing/2014/main" id="{229871F0-19F5-46EE-87AD-2D31C19360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0353" tIns="45177" rIns="90353" bIns="4517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" name="Freeform 73">
                <a:extLst>
                  <a:ext uri="{FF2B5EF4-FFF2-40B4-BE49-F238E27FC236}">
                    <a16:creationId xmlns:a16="http://schemas.microsoft.com/office/drawing/2014/main" id="{B6363E0E-25C3-4211-8C26-88DA28B1D6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0353" tIns="45177" rIns="90353" bIns="4517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" name="Freeform 74">
                <a:extLst>
                  <a:ext uri="{FF2B5EF4-FFF2-40B4-BE49-F238E27FC236}">
                    <a16:creationId xmlns:a16="http://schemas.microsoft.com/office/drawing/2014/main" id="{E5977730-9EF0-4A3A-9E6B-669D42AFFE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0353" tIns="45177" rIns="90353" bIns="4517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" name="Freeform 75">
                <a:extLst>
                  <a:ext uri="{FF2B5EF4-FFF2-40B4-BE49-F238E27FC236}">
                    <a16:creationId xmlns:a16="http://schemas.microsoft.com/office/drawing/2014/main" id="{CA6147A1-55FA-4E77-977F-77D3ACB613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0353" tIns="45177" rIns="90353" bIns="4517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" name="Freeform 76">
                <a:extLst>
                  <a:ext uri="{FF2B5EF4-FFF2-40B4-BE49-F238E27FC236}">
                    <a16:creationId xmlns:a16="http://schemas.microsoft.com/office/drawing/2014/main" id="{71BDBA3F-B4EB-491A-B21F-B9B7FC3571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0353" tIns="45177" rIns="90353" bIns="4517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" name="Freeform 77">
                <a:extLst>
                  <a:ext uri="{FF2B5EF4-FFF2-40B4-BE49-F238E27FC236}">
                    <a16:creationId xmlns:a16="http://schemas.microsoft.com/office/drawing/2014/main" id="{689E8C80-1A6C-4777-9439-5925915A55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0353" tIns="45177" rIns="90353" bIns="4517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" name="Freeform 78">
                <a:extLst>
                  <a:ext uri="{FF2B5EF4-FFF2-40B4-BE49-F238E27FC236}">
                    <a16:creationId xmlns:a16="http://schemas.microsoft.com/office/drawing/2014/main" id="{741179B1-E30E-418B-A64C-816A909BCD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0353" tIns="45177" rIns="90353" bIns="4517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3" name="Freeform 79">
                <a:extLst>
                  <a:ext uri="{FF2B5EF4-FFF2-40B4-BE49-F238E27FC236}">
                    <a16:creationId xmlns:a16="http://schemas.microsoft.com/office/drawing/2014/main" id="{1A6784B4-E2D7-4D08-B728-7C5F52200E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0353" tIns="45177" rIns="90353" bIns="4517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4" name="Freeform 80">
                <a:extLst>
                  <a:ext uri="{FF2B5EF4-FFF2-40B4-BE49-F238E27FC236}">
                    <a16:creationId xmlns:a16="http://schemas.microsoft.com/office/drawing/2014/main" id="{4FFAC92A-9FF2-458B-BF9E-3C5B650742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0353" tIns="45177" rIns="90353" bIns="4517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5" name="Freeform 81">
                <a:extLst>
                  <a:ext uri="{FF2B5EF4-FFF2-40B4-BE49-F238E27FC236}">
                    <a16:creationId xmlns:a16="http://schemas.microsoft.com/office/drawing/2014/main" id="{E25B0393-73DA-4E78-B78B-20588EE578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0353" tIns="45177" rIns="90353" bIns="4517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6" name="Freeform 82">
                <a:extLst>
                  <a:ext uri="{FF2B5EF4-FFF2-40B4-BE49-F238E27FC236}">
                    <a16:creationId xmlns:a16="http://schemas.microsoft.com/office/drawing/2014/main" id="{DD3099D8-70BD-4523-9065-651FAC15C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0353" tIns="45177" rIns="90353" bIns="4517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7" name="TextBox 43">
                <a:extLst>
                  <a:ext uri="{FF2B5EF4-FFF2-40B4-BE49-F238E27FC236}">
                    <a16:creationId xmlns:a16="http://schemas.microsoft.com/office/drawing/2014/main" id="{B6B7F268-E397-41F3-BDE7-0B8908AA5E7C}"/>
                  </a:ext>
                </a:extLst>
              </p:cNvPr>
              <p:cNvSpPr txBox="1"/>
              <p:nvPr/>
            </p:nvSpPr>
            <p:spPr>
              <a:xfrm>
                <a:off x="2132731" y="1706053"/>
                <a:ext cx="6997108" cy="778602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79" name="Oval 78">
            <a:extLst>
              <a:ext uri="{FF2B5EF4-FFF2-40B4-BE49-F238E27FC236}">
                <a16:creationId xmlns:a16="http://schemas.microsoft.com/office/drawing/2014/main" id="{45ADA458-72FB-4F39-AD99-030365D6572E}"/>
              </a:ext>
            </a:extLst>
          </p:cNvPr>
          <p:cNvSpPr/>
          <p:nvPr/>
        </p:nvSpPr>
        <p:spPr>
          <a:xfrm>
            <a:off x="12581002" y="5856376"/>
            <a:ext cx="1076073" cy="98895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773" tIns="90386" rIns="180773" bIns="90386" rtlCol="0" anchor="ctr"/>
          <a:lstStyle/>
          <a:p>
            <a:pPr algn="ctr" defTabSz="2152024"/>
            <a:r>
              <a: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38339" y="4141579"/>
                <a:ext cx="23181418" cy="8150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255395" indent="-1255395" algn="just">
                  <a:lnSpc>
                    <a:spcPct val="115000"/>
                  </a:lnSpc>
                  <a:spcAft>
                    <a:spcPts val="1582"/>
                  </a:spcAft>
                </a:pPr>
                <a:r>
                  <a:rPr lang="nl-NL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𝑶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𝟎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;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nl-NL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thuộc miền nghiệm của hệ bất phương trình nào sau đây?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339" y="4141579"/>
                <a:ext cx="23181418" cy="815095"/>
              </a:xfrm>
              <a:prstGeom prst="rect">
                <a:avLst/>
              </a:prstGeom>
              <a:blipFill>
                <a:blip r:embed="rId2"/>
                <a:stretch>
                  <a:fillRect l="-1078" t="-11940" b="-32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645914" y="5783289"/>
                <a:ext cx="4389022" cy="1602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en-US" sz="4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4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4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914" y="5783289"/>
                <a:ext cx="4389022" cy="16026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7788748" y="5764478"/>
                <a:ext cx="4389022" cy="1602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en-US" sz="4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4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4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8748" y="5764478"/>
                <a:ext cx="4389022" cy="16026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3625503" y="5810249"/>
                <a:ext cx="4389022" cy="1602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en-US" sz="4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4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4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5503" y="5810249"/>
                <a:ext cx="4389022" cy="16026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19438846" y="5635239"/>
                <a:ext cx="4389022" cy="1602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en-US" sz="4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4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4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38846" y="5635239"/>
                <a:ext cx="4389022" cy="16026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/>
              <p:cNvSpPr/>
              <p:nvPr/>
            </p:nvSpPr>
            <p:spPr>
              <a:xfrm>
                <a:off x="2514600" y="8570180"/>
                <a:ext cx="2165541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Thay điểm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nl-NL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vào từng đáp án.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8570180"/>
                <a:ext cx="21655411" cy="769441"/>
              </a:xfrm>
              <a:prstGeom prst="rect">
                <a:avLst/>
              </a:prstGeom>
              <a:blipFill>
                <a:blip r:embed="rId7"/>
                <a:stretch>
                  <a:fillRect l="-1154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/>
              <p:cNvSpPr/>
              <p:nvPr/>
            </p:nvSpPr>
            <p:spPr>
              <a:xfrm>
                <a:off x="2623725" y="9676107"/>
                <a:ext cx="2165541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 án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𝑨</m:t>
                    </m:r>
                    <m:r>
                      <a:rPr lang="fr-F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, </m:t>
                    </m:r>
                    <m:r>
                      <a:rPr lang="fr-F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𝑩</m:t>
                    </m:r>
                  </m:oMath>
                </a14:m>
                <a:r>
                  <a:rPr lang="nl-NL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sai vì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𝟎</m:t>
                    </m:r>
                    <m:r>
                      <a:rPr lang="fr-F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+</m:t>
                    </m:r>
                    <m:r>
                      <a:rPr lang="fr-F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𝟑</m:t>
                    </m:r>
                    <m:r>
                      <a:rPr lang="fr-F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.</m:t>
                    </m:r>
                    <m:r>
                      <a:rPr lang="fr-F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𝟎</m:t>
                    </m:r>
                    <m:r>
                      <a:rPr lang="fr-F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𝟔</m:t>
                    </m:r>
                    <m:r>
                      <a:rPr lang="fr-F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&lt;</m:t>
                    </m:r>
                    <m:r>
                      <a:rPr lang="fr-F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𝟎</m:t>
                    </m:r>
                  </m:oMath>
                </a14:m>
                <a:r>
                  <a:rPr lang="nl-NL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3725" y="9676107"/>
                <a:ext cx="21655411" cy="769441"/>
              </a:xfrm>
              <a:prstGeom prst="rect">
                <a:avLst/>
              </a:prstGeom>
              <a:blipFill>
                <a:blip r:embed="rId8"/>
                <a:stretch>
                  <a:fillRect l="-1126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/>
              <p:cNvSpPr/>
              <p:nvPr/>
            </p:nvSpPr>
            <p:spPr>
              <a:xfrm>
                <a:off x="2623725" y="11092789"/>
                <a:ext cx="2165541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 án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nl-NL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sai vì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nl-NL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9" name="Rectangle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3725" y="11092789"/>
                <a:ext cx="21655411" cy="769441"/>
              </a:xfrm>
              <a:prstGeom prst="rect">
                <a:avLst/>
              </a:prstGeom>
              <a:blipFill>
                <a:blip r:embed="rId9"/>
                <a:stretch>
                  <a:fillRect l="-1126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/>
              <p:cNvSpPr/>
              <p:nvPr/>
            </p:nvSpPr>
            <p:spPr>
              <a:xfrm>
                <a:off x="2514600" y="12595082"/>
                <a:ext cx="20668888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 ta chọn đáp án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nl-NL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0" name="Rectangle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12595082"/>
                <a:ext cx="20668888" cy="769441"/>
              </a:xfrm>
              <a:prstGeom prst="rect">
                <a:avLst/>
              </a:prstGeom>
              <a:blipFill>
                <a:blip r:embed="rId10"/>
                <a:stretch>
                  <a:fillRect l="-1209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752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8" grpId="0"/>
      <p:bldP spid="89" grpId="0"/>
      <p:bldP spid="9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732CBF71-19A2-47E9-B7C0-73C817341FF9}"/>
              </a:ext>
            </a:extLst>
          </p:cNvPr>
          <p:cNvSpPr/>
          <p:nvPr/>
        </p:nvSpPr>
        <p:spPr>
          <a:xfrm>
            <a:off x="96842" y="9877497"/>
            <a:ext cx="23722914" cy="4187307"/>
          </a:xfrm>
          <a:prstGeom prst="roundRect">
            <a:avLst>
              <a:gd name="adj" fmla="val 2239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5C207D9-399F-4D87-A07F-118627103760}"/>
              </a:ext>
            </a:extLst>
          </p:cNvPr>
          <p:cNvGrpSpPr/>
          <p:nvPr/>
        </p:nvGrpSpPr>
        <p:grpSpPr>
          <a:xfrm>
            <a:off x="130650" y="9227469"/>
            <a:ext cx="3558336" cy="818418"/>
            <a:chOff x="1275608" y="6322796"/>
            <a:chExt cx="3572909" cy="828631"/>
          </a:xfrm>
        </p:grpSpPr>
        <p:sp>
          <p:nvSpPr>
            <p:cNvPr id="5" name="Freeform 20">
              <a:extLst>
                <a:ext uri="{FF2B5EF4-FFF2-40B4-BE49-F238E27FC236}">
                  <a16:creationId xmlns:a16="http://schemas.microsoft.com/office/drawing/2014/main" id="{9F19C140-24CA-4DE0-AA5A-3D2C1F050901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908070" y="5210980"/>
              <a:ext cx="828631" cy="3052263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0382" tIns="45191" rIns="90382" bIns="45191" numCol="1" anchor="t" anchorCtr="0" compatLnSpc="1">
              <a:prstTxWarp prst="textNoShape">
                <a:avLst/>
              </a:prstTxWarp>
            </a:bodyPr>
            <a:lstStyle/>
            <a:p>
              <a:pPr defTabSz="2152024"/>
              <a:endParaRPr lang="en-US" sz="44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907E7DF-C29C-4966-AC67-9EC34A897534}"/>
                </a:ext>
              </a:extLst>
            </p:cNvPr>
            <p:cNvSpPr txBox="1"/>
            <p:nvPr/>
          </p:nvSpPr>
          <p:spPr>
            <a:xfrm>
              <a:off x="2310573" y="6372066"/>
              <a:ext cx="2303614" cy="7790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2152024"/>
              <a:r>
                <a:rPr lang="vi-VN" sz="44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Lời Giải</a:t>
              </a:r>
              <a:endParaRPr lang="en-US" sz="4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" name="Round Diagonal Corner Rectangle 8">
              <a:extLst>
                <a:ext uri="{FF2B5EF4-FFF2-40B4-BE49-F238E27FC236}">
                  <a16:creationId xmlns:a16="http://schemas.microsoft.com/office/drawing/2014/main" id="{3A7A37D2-078F-43F4-8E0F-EFBE6C9823D7}"/>
                </a:ext>
              </a:extLst>
            </p:cNvPr>
            <p:cNvSpPr/>
            <p:nvPr/>
          </p:nvSpPr>
          <p:spPr>
            <a:xfrm flipV="1">
              <a:off x="1275608" y="6330946"/>
              <a:ext cx="852450" cy="820481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52024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4A29207B-B716-423B-8174-28FE3F7627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3701" y="6378164"/>
              <a:ext cx="545196" cy="739115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0382" tIns="45191" rIns="90382" bIns="45191" numCol="1" anchor="t" anchorCtr="0" compatLnSpc="1">
              <a:prstTxWarp prst="textNoShape">
                <a:avLst/>
              </a:prstTxWarp>
            </a:bodyPr>
            <a:lstStyle/>
            <a:p>
              <a:pPr defTabSz="2152024"/>
              <a:endParaRPr lang="en-US" sz="44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2" name="Rounded Rectangle 24">
            <a:extLst>
              <a:ext uri="{FF2B5EF4-FFF2-40B4-BE49-F238E27FC236}">
                <a16:creationId xmlns:a16="http://schemas.microsoft.com/office/drawing/2014/main" id="{DDCF66FE-739A-4021-B319-0F6FF462B9D7}"/>
              </a:ext>
            </a:extLst>
          </p:cNvPr>
          <p:cNvSpPr/>
          <p:nvPr/>
        </p:nvSpPr>
        <p:spPr bwMode="auto">
          <a:xfrm>
            <a:off x="502046" y="3708591"/>
            <a:ext cx="23317713" cy="3559447"/>
          </a:xfrm>
          <a:prstGeom prst="roundRect">
            <a:avLst>
              <a:gd name="adj" fmla="val 5492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4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Phần không gạch chéo ở hình sau đây là biểu diễn miền nghiệm </a:t>
            </a:r>
            <a:endParaRPr lang="vi-VN" sz="4400" b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4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 hệ bất phương trình nào trong bốn hệ A, B, C, D 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2CC4A5E-5472-4938-A342-0D8F882F80EA}"/>
              </a:ext>
            </a:extLst>
          </p:cNvPr>
          <p:cNvGrpSpPr/>
          <p:nvPr/>
        </p:nvGrpSpPr>
        <p:grpSpPr>
          <a:xfrm>
            <a:off x="278036" y="3018821"/>
            <a:ext cx="3558336" cy="1103085"/>
            <a:chOff x="534987" y="1647866"/>
            <a:chExt cx="3505200" cy="1176337"/>
          </a:xfrm>
        </p:grpSpPr>
        <p:sp>
          <p:nvSpPr>
            <p:cNvPr id="14" name="Isosceles Triangle 44">
              <a:extLst>
                <a:ext uri="{FF2B5EF4-FFF2-40B4-BE49-F238E27FC236}">
                  <a16:creationId xmlns:a16="http://schemas.microsoft.com/office/drawing/2014/main" id="{6E193832-39CF-4254-9875-6DCB28266F04}"/>
                </a:ext>
              </a:extLst>
            </p:cNvPr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304263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Pentagon 27">
              <a:extLst>
                <a:ext uri="{FF2B5EF4-FFF2-40B4-BE49-F238E27FC236}">
                  <a16:creationId xmlns:a16="http://schemas.microsoft.com/office/drawing/2014/main" id="{84DF866C-F8B4-4171-863C-A9918958F410}"/>
                </a:ext>
              </a:extLst>
            </p:cNvPr>
            <p:cNvSpPr/>
            <p:nvPr/>
          </p:nvSpPr>
          <p:spPr bwMode="auto">
            <a:xfrm>
              <a:off x="534987" y="1647866"/>
              <a:ext cx="3505200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304263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6" name="Group 11">
              <a:extLst>
                <a:ext uri="{FF2B5EF4-FFF2-40B4-BE49-F238E27FC236}">
                  <a16:creationId xmlns:a16="http://schemas.microsoft.com/office/drawing/2014/main" id="{40510940-F0B9-4EFA-B372-61A6B64DA82C}"/>
                </a:ext>
              </a:extLst>
            </p:cNvPr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9" name="Freeform 31">
                <a:extLst>
                  <a:ext uri="{FF2B5EF4-FFF2-40B4-BE49-F238E27FC236}">
                    <a16:creationId xmlns:a16="http://schemas.microsoft.com/office/drawing/2014/main" id="{FF4F71F8-85E3-4E47-8589-DD9EFD1645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304263">
                  <a:defRPr/>
                </a:pPr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" name="Freeform 32">
                <a:extLst>
                  <a:ext uri="{FF2B5EF4-FFF2-40B4-BE49-F238E27FC236}">
                    <a16:creationId xmlns:a16="http://schemas.microsoft.com/office/drawing/2014/main" id="{435F23B0-CB35-46EB-A9E8-491089AAD8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304263">
                  <a:defRPr/>
                </a:pPr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" name="Freeform 33">
                <a:extLst>
                  <a:ext uri="{FF2B5EF4-FFF2-40B4-BE49-F238E27FC236}">
                    <a16:creationId xmlns:a16="http://schemas.microsoft.com/office/drawing/2014/main" id="{03EF5F24-0604-4763-9BA6-28ADABEE23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304263">
                  <a:defRPr/>
                </a:pPr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5A4D918-D6F5-4D39-BFB9-A0C1C32614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04263">
                  <a:defRPr/>
                </a:pPr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E6E559F-AFD3-488B-B996-A2F1B3062A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04263">
                  <a:defRPr/>
                </a:pPr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361C0CE-82A6-4B92-8195-78DBDB74D7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04263">
                  <a:defRPr/>
                </a:pPr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53EEE54-9C30-4730-B48E-D78B75818D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04263">
                  <a:defRPr/>
                </a:pPr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7" name="Chevron 29">
              <a:extLst>
                <a:ext uri="{FF2B5EF4-FFF2-40B4-BE49-F238E27FC236}">
                  <a16:creationId xmlns:a16="http://schemas.microsoft.com/office/drawing/2014/main" id="{D317B3E4-4BEE-4EC7-8926-827C59EB97C0}"/>
                </a:ext>
              </a:extLst>
            </p:cNvPr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04263">
                <a:defRPr/>
              </a:pPr>
              <a:endParaRPr lang="en-US" sz="44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TextBox 13">
              <a:extLst>
                <a:ext uri="{FF2B5EF4-FFF2-40B4-BE49-F238E27FC236}">
                  <a16:creationId xmlns:a16="http://schemas.microsoft.com/office/drawing/2014/main" id="{6C3A397C-FF29-4754-B55F-6952A9A9CA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7715" y="1671653"/>
              <a:ext cx="1757817" cy="820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defTabSz="2152024" eaLnBrk="1" hangingPunct="1"/>
              <a:r>
                <a:rPr lang="en-US" sz="4400" b="1" err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1232006-0FE3-402D-8B80-D30F3AA54460}"/>
              </a:ext>
            </a:extLst>
          </p:cNvPr>
          <p:cNvGrpSpPr/>
          <p:nvPr/>
        </p:nvGrpSpPr>
        <p:grpSpPr>
          <a:xfrm>
            <a:off x="130650" y="7406270"/>
            <a:ext cx="23640328" cy="1939128"/>
            <a:chOff x="62385" y="2127319"/>
            <a:chExt cx="11957010" cy="980916"/>
          </a:xfrm>
          <a:solidFill>
            <a:srgbClr val="006600"/>
          </a:solidFill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B3D1F6B-8FDE-4C8C-AA17-56FD00209754}"/>
                </a:ext>
              </a:extLst>
            </p:cNvPr>
            <p:cNvSpPr/>
            <p:nvPr/>
          </p:nvSpPr>
          <p:spPr>
            <a:xfrm>
              <a:off x="3538287" y="2127320"/>
              <a:ext cx="2621378" cy="98091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52024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D0CBF7E-A8C3-4C2F-AD97-8B8122E72405}"/>
                </a:ext>
              </a:extLst>
            </p:cNvPr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52024"/>
              <a:r>
                <a:rPr lang="vi-VN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571A673-CDB7-425D-9C87-32E03EBBAF3E}"/>
                </a:ext>
              </a:extLst>
            </p:cNvPr>
            <p:cNvSpPr/>
            <p:nvPr/>
          </p:nvSpPr>
          <p:spPr>
            <a:xfrm>
              <a:off x="531851" y="2127319"/>
              <a:ext cx="2621377" cy="98091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52024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E07F7DD-F136-41A5-A928-E95E925DAB08}"/>
                </a:ext>
              </a:extLst>
            </p:cNvPr>
            <p:cNvSpPr/>
            <p:nvPr/>
          </p:nvSpPr>
          <p:spPr>
            <a:xfrm>
              <a:off x="62385" y="2317989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52024"/>
              <a:r>
                <a:rPr lang="vi-VN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9B17BEE-5700-4F5B-9ED7-83AD438BCA37}"/>
                </a:ext>
              </a:extLst>
            </p:cNvPr>
            <p:cNvSpPr/>
            <p:nvPr/>
          </p:nvSpPr>
          <p:spPr>
            <a:xfrm>
              <a:off x="6544723" y="2127320"/>
              <a:ext cx="2468235" cy="98091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52024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7F7784F-01C1-491A-90B7-823B4A87B206}"/>
                </a:ext>
              </a:extLst>
            </p:cNvPr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52024"/>
              <a:r>
                <a: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3C3D37A-7170-436E-A7C3-21E0F2B3A936}"/>
                </a:ext>
              </a:extLst>
            </p:cNvPr>
            <p:cNvSpPr/>
            <p:nvPr/>
          </p:nvSpPr>
          <p:spPr>
            <a:xfrm>
              <a:off x="9551160" y="2127320"/>
              <a:ext cx="2468235" cy="98091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52024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A5F6A25-FCBF-48B4-9075-04676FF42E32}"/>
                </a:ext>
              </a:extLst>
            </p:cNvPr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52024"/>
              <a:r>
                <a: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grpSp>
        <p:nvGrpSpPr>
          <p:cNvPr id="42" name="Group 47">
            <a:extLst>
              <a:ext uri="{FF2B5EF4-FFF2-40B4-BE49-F238E27FC236}">
                <a16:creationId xmlns:a16="http://schemas.microsoft.com/office/drawing/2014/main" id="{F960FEF6-1B9E-4D6F-89A4-176841B69B48}"/>
              </a:ext>
            </a:extLst>
          </p:cNvPr>
          <p:cNvGrpSpPr/>
          <p:nvPr/>
        </p:nvGrpSpPr>
        <p:grpSpPr>
          <a:xfrm>
            <a:off x="261144" y="1976581"/>
            <a:ext cx="10181797" cy="958080"/>
            <a:chOff x="739068" y="1515168"/>
            <a:chExt cx="9473319" cy="969487"/>
          </a:xfrm>
          <a:solidFill>
            <a:srgbClr val="FFC000"/>
          </a:solidFill>
        </p:grpSpPr>
        <p:sp>
          <p:nvSpPr>
            <p:cNvPr id="43" name="Freeform 71">
              <a:extLst>
                <a:ext uri="{FF2B5EF4-FFF2-40B4-BE49-F238E27FC236}">
                  <a16:creationId xmlns:a16="http://schemas.microsoft.com/office/drawing/2014/main" id="{4F823F8E-D125-4B4B-B51E-9D5C9374803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0353" tIns="45177" rIns="90353" bIns="45177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4" name="Group 30">
              <a:extLst>
                <a:ext uri="{FF2B5EF4-FFF2-40B4-BE49-F238E27FC236}">
                  <a16:creationId xmlns:a16="http://schemas.microsoft.com/office/drawing/2014/main" id="{183DE2BA-1B01-4F4C-B6E1-FAB54DE2BAC4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9487"/>
              <a:chOff x="739068" y="1515168"/>
              <a:chExt cx="8390771" cy="969487"/>
            </a:xfrm>
            <a:grpFill/>
          </p:grpSpPr>
          <p:sp>
            <p:nvSpPr>
              <p:cNvPr id="45" name="Freeform 71">
                <a:extLst>
                  <a:ext uri="{FF2B5EF4-FFF2-40B4-BE49-F238E27FC236}">
                    <a16:creationId xmlns:a16="http://schemas.microsoft.com/office/drawing/2014/main" id="{D86EC45A-55AF-4D44-A3B5-0000FC063B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0353" tIns="45177" rIns="90353" bIns="4517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" name="Oval 72">
                <a:extLst>
                  <a:ext uri="{FF2B5EF4-FFF2-40B4-BE49-F238E27FC236}">
                    <a16:creationId xmlns:a16="http://schemas.microsoft.com/office/drawing/2014/main" id="{229871F0-19F5-46EE-87AD-2D31C19360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0353" tIns="45177" rIns="90353" bIns="4517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" name="Freeform 73">
                <a:extLst>
                  <a:ext uri="{FF2B5EF4-FFF2-40B4-BE49-F238E27FC236}">
                    <a16:creationId xmlns:a16="http://schemas.microsoft.com/office/drawing/2014/main" id="{B6363E0E-25C3-4211-8C26-88DA28B1D6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0353" tIns="45177" rIns="90353" bIns="4517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" name="Freeform 74">
                <a:extLst>
                  <a:ext uri="{FF2B5EF4-FFF2-40B4-BE49-F238E27FC236}">
                    <a16:creationId xmlns:a16="http://schemas.microsoft.com/office/drawing/2014/main" id="{E5977730-9EF0-4A3A-9E6B-669D42AFFE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0353" tIns="45177" rIns="90353" bIns="4517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" name="Freeform 75">
                <a:extLst>
                  <a:ext uri="{FF2B5EF4-FFF2-40B4-BE49-F238E27FC236}">
                    <a16:creationId xmlns:a16="http://schemas.microsoft.com/office/drawing/2014/main" id="{CA6147A1-55FA-4E77-977F-77D3ACB613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0353" tIns="45177" rIns="90353" bIns="4517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" name="Freeform 76">
                <a:extLst>
                  <a:ext uri="{FF2B5EF4-FFF2-40B4-BE49-F238E27FC236}">
                    <a16:creationId xmlns:a16="http://schemas.microsoft.com/office/drawing/2014/main" id="{71BDBA3F-B4EB-491A-B21F-B9B7FC3571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0353" tIns="45177" rIns="90353" bIns="4517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" name="Freeform 77">
                <a:extLst>
                  <a:ext uri="{FF2B5EF4-FFF2-40B4-BE49-F238E27FC236}">
                    <a16:creationId xmlns:a16="http://schemas.microsoft.com/office/drawing/2014/main" id="{689E8C80-1A6C-4777-9439-5925915A55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0353" tIns="45177" rIns="90353" bIns="4517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" name="Freeform 78">
                <a:extLst>
                  <a:ext uri="{FF2B5EF4-FFF2-40B4-BE49-F238E27FC236}">
                    <a16:creationId xmlns:a16="http://schemas.microsoft.com/office/drawing/2014/main" id="{741179B1-E30E-418B-A64C-816A909BCD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0353" tIns="45177" rIns="90353" bIns="4517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3" name="Freeform 79">
                <a:extLst>
                  <a:ext uri="{FF2B5EF4-FFF2-40B4-BE49-F238E27FC236}">
                    <a16:creationId xmlns:a16="http://schemas.microsoft.com/office/drawing/2014/main" id="{1A6784B4-E2D7-4D08-B728-7C5F52200E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0353" tIns="45177" rIns="90353" bIns="4517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4" name="Freeform 80">
                <a:extLst>
                  <a:ext uri="{FF2B5EF4-FFF2-40B4-BE49-F238E27FC236}">
                    <a16:creationId xmlns:a16="http://schemas.microsoft.com/office/drawing/2014/main" id="{4FFAC92A-9FF2-458B-BF9E-3C5B650742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0353" tIns="45177" rIns="90353" bIns="4517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5" name="Freeform 81">
                <a:extLst>
                  <a:ext uri="{FF2B5EF4-FFF2-40B4-BE49-F238E27FC236}">
                    <a16:creationId xmlns:a16="http://schemas.microsoft.com/office/drawing/2014/main" id="{E25B0393-73DA-4E78-B78B-20588EE578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0353" tIns="45177" rIns="90353" bIns="4517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6" name="Freeform 82">
                <a:extLst>
                  <a:ext uri="{FF2B5EF4-FFF2-40B4-BE49-F238E27FC236}">
                    <a16:creationId xmlns:a16="http://schemas.microsoft.com/office/drawing/2014/main" id="{DD3099D8-70BD-4523-9065-651FAC15C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0353" tIns="45177" rIns="90353" bIns="4517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7" name="TextBox 43">
                <a:extLst>
                  <a:ext uri="{FF2B5EF4-FFF2-40B4-BE49-F238E27FC236}">
                    <a16:creationId xmlns:a16="http://schemas.microsoft.com/office/drawing/2014/main" id="{B6B7F268-E397-41F3-BDE7-0B8908AA5E7C}"/>
                  </a:ext>
                </a:extLst>
              </p:cNvPr>
              <p:cNvSpPr txBox="1"/>
              <p:nvPr/>
            </p:nvSpPr>
            <p:spPr>
              <a:xfrm>
                <a:off x="2132731" y="1706053"/>
                <a:ext cx="6997108" cy="778602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79" name="Oval 78">
            <a:extLst>
              <a:ext uri="{FF2B5EF4-FFF2-40B4-BE49-F238E27FC236}">
                <a16:creationId xmlns:a16="http://schemas.microsoft.com/office/drawing/2014/main" id="{45ADA458-72FB-4F39-AD99-030365D6572E}"/>
              </a:ext>
            </a:extLst>
          </p:cNvPr>
          <p:cNvSpPr/>
          <p:nvPr/>
        </p:nvSpPr>
        <p:spPr>
          <a:xfrm>
            <a:off x="6415143" y="7644313"/>
            <a:ext cx="1076073" cy="98895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773" tIns="90386" rIns="180773" bIns="90386" rtlCol="0" anchor="ctr"/>
          <a:lstStyle/>
          <a:p>
            <a:pPr algn="ctr" defTabSz="2152024"/>
            <a:r>
              <a:rPr lang="vi-VN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lang="en-US" sz="4400" b="1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8339" y="4141579"/>
            <a:ext cx="23181418" cy="792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5395" indent="-1255395" algn="just">
              <a:lnSpc>
                <a:spcPct val="115000"/>
              </a:lnSpc>
              <a:spcAft>
                <a:spcPts val="1582"/>
              </a:spcAft>
            </a:pPr>
            <a:r>
              <a:rPr lang="nl-NL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/>
              <p:cNvSpPr/>
              <p:nvPr/>
            </p:nvSpPr>
            <p:spPr>
              <a:xfrm>
                <a:off x="758016" y="13043952"/>
                <a:ext cx="24103013" cy="76944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 có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𝟎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thỏa mãn bpt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𝟑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𝟐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𝒚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&lt;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𝟔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 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𝒏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ê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𝒏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 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𝒄𝒉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ọ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𝒏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 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𝑩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 </m:t>
                    </m:r>
                  </m:oMath>
                </a14:m>
                <a:r>
                  <a:rPr lang="nl-NL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9" name="Rectangle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016" y="13043952"/>
                <a:ext cx="24103013" cy="769441"/>
              </a:xfrm>
              <a:prstGeom prst="rect">
                <a:avLst/>
              </a:prstGeom>
              <a:blipFill>
                <a:blip r:embed="rId2"/>
                <a:stretch>
                  <a:fillRect l="-1012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529705" y="4390722"/>
            <a:ext cx="23005620" cy="1776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5395" indent="-1255395" algn="just">
              <a:lnSpc>
                <a:spcPct val="115000"/>
              </a:lnSpc>
              <a:spcAft>
                <a:spcPts val="1582"/>
              </a:spcAft>
            </a:pPr>
            <a:endParaRPr lang="vi-VN" sz="4400" b="1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55395" indent="-1255395" algn="just">
              <a:lnSpc>
                <a:spcPct val="115000"/>
              </a:lnSpc>
              <a:spcAft>
                <a:spcPts val="1582"/>
              </a:spcAft>
            </a:pPr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186530" y="7705119"/>
                <a:ext cx="4138184" cy="1602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4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&gt;−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6530" y="7705119"/>
                <a:ext cx="4138184" cy="16026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7452585" y="7513279"/>
                <a:ext cx="3716595" cy="1602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4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585" y="7513279"/>
                <a:ext cx="3716595" cy="16026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13371435" y="7531615"/>
                <a:ext cx="4138184" cy="1602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4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&lt;−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71435" y="7531615"/>
                <a:ext cx="4138184" cy="16026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19276338" y="7502483"/>
                <a:ext cx="3716595" cy="1602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4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76338" y="7502483"/>
                <a:ext cx="3716595" cy="16026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-562252" y="10264962"/>
                <a:ext cx="23462863" cy="24135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255395">
                  <a:lnSpc>
                    <a:spcPct val="107000"/>
                  </a:lnSpc>
                  <a:spcAft>
                    <a:spcPts val="1582"/>
                  </a:spcAft>
                </a:pPr>
                <a:r>
                  <a:rPr lang="en-US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Dựa vào hình vẽ ta thấy đồ thị gồm hai đường thẳng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 Light" panose="020F0302020204030204" pitchFamily="34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 Light" panose="020F0302020204030204" pitchFamily="34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: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𝒚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𝟎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đường thẳng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 Light" panose="020F0302020204030204" pitchFamily="34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 Light" panose="020F0302020204030204" pitchFamily="34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: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𝟑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𝟐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𝒚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𝟔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.</m:t>
                    </m:r>
                  </m:oMath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255395">
                  <a:lnSpc>
                    <a:spcPct val="107000"/>
                  </a:lnSpc>
                  <a:spcAft>
                    <a:spcPts val="1582"/>
                  </a:spcAft>
                </a:pPr>
                <a:r>
                  <a:rPr lang="en-US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Miền nghiệm gồm phần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𝒚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nhận giá trị dương.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62252" y="10264962"/>
                <a:ext cx="23462863" cy="2413546"/>
              </a:xfrm>
              <a:prstGeom prst="rect">
                <a:avLst/>
              </a:prstGeom>
              <a:blipFill>
                <a:blip r:embed="rId7"/>
                <a:stretch>
                  <a:fillRect t="-6061" b="-108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8" name="Picture 67"/>
          <p:cNvPicPr/>
          <p:nvPr/>
        </p:nvPicPr>
        <p:blipFill>
          <a:blip r:embed="rId8"/>
          <a:stretch>
            <a:fillRect/>
          </a:stretch>
        </p:blipFill>
        <p:spPr>
          <a:xfrm>
            <a:off x="17144240" y="3700548"/>
            <a:ext cx="6527377" cy="353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3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531694" y="2013299"/>
            <a:ext cx="21555145" cy="871129"/>
            <a:chOff x="-306200" y="1872940"/>
            <a:chExt cx="18582988" cy="805006"/>
          </a:xfrm>
        </p:grpSpPr>
        <p:sp>
          <p:nvSpPr>
            <p:cNvPr id="3" name="Rounded Rectangle 2"/>
            <p:cNvSpPr/>
            <p:nvPr/>
          </p:nvSpPr>
          <p:spPr>
            <a:xfrm>
              <a:off x="-306200" y="1906446"/>
              <a:ext cx="1617915" cy="771500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51808"/>
              <a:endParaRPr lang="en-US" sz="44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-125281" y="1913524"/>
              <a:ext cx="2000360" cy="7110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151808"/>
              <a:r>
                <a: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III.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466166" y="1872940"/>
              <a:ext cx="16810622" cy="711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151808"/>
              <a:r>
                <a:rPr lang="en-US" sz="4400" b="1" dirty="0">
                  <a:solidFill>
                    <a:schemeClr val="tx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HỆ BẤT PHƯƠNG TRÌNH BẬC NHẤT HAI ẨN</a:t>
              </a:r>
            </a:p>
          </p:txBody>
        </p:sp>
      </p:grpSp>
      <p:grpSp>
        <p:nvGrpSpPr>
          <p:cNvPr id="7" name="Group 144"/>
          <p:cNvGrpSpPr/>
          <p:nvPr/>
        </p:nvGrpSpPr>
        <p:grpSpPr>
          <a:xfrm>
            <a:off x="237289" y="3006220"/>
            <a:ext cx="23253553" cy="10615511"/>
            <a:chOff x="1076414" y="3174773"/>
            <a:chExt cx="23458206" cy="4767671"/>
          </a:xfrm>
        </p:grpSpPr>
        <p:sp>
          <p:nvSpPr>
            <p:cNvPr id="9" name="Rounded Rectangle 8"/>
            <p:cNvSpPr/>
            <p:nvPr/>
          </p:nvSpPr>
          <p:spPr>
            <a:xfrm>
              <a:off x="1312551" y="3491344"/>
              <a:ext cx="23222069" cy="4451100"/>
            </a:xfrm>
            <a:prstGeom prst="roundRect">
              <a:avLst>
                <a:gd name="adj" fmla="val 302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581" tIns="17791" rIns="35581" bIns="17791" rtlCol="0" anchor="ctr"/>
            <a:lstStyle/>
            <a:p>
              <a:pPr algn="ctr" defTabSz="2151808"/>
              <a:endParaRPr lang="en-US" sz="44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0" name="Group 65"/>
            <p:cNvGrpSpPr/>
            <p:nvPr/>
          </p:nvGrpSpPr>
          <p:grpSpPr>
            <a:xfrm>
              <a:off x="1076414" y="3174773"/>
              <a:ext cx="23458206" cy="696581"/>
              <a:chOff x="166396" y="8780572"/>
              <a:chExt cx="23458206" cy="696581"/>
            </a:xfrm>
          </p:grpSpPr>
          <p:sp>
            <p:nvSpPr>
              <p:cNvPr id="11" name="Freeform 20"/>
              <p:cNvSpPr>
                <a:spLocks/>
              </p:cNvSpPr>
              <p:nvPr/>
            </p:nvSpPr>
            <p:spPr bwMode="auto">
              <a:xfrm>
                <a:off x="384520" y="8884224"/>
                <a:ext cx="23240082" cy="592929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376" tIns="45187" rIns="90376" bIns="45187" numCol="1" anchor="t" anchorCtr="0" compatLnSpc="1">
                <a:prstTxWarp prst="textNoShape">
                  <a:avLst/>
                </a:prstTxWarp>
              </a:bodyPr>
              <a:lstStyle/>
              <a:p>
                <a:pPr defTabSz="2151808"/>
                <a:endParaRPr lang="en-US" sz="440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166396" y="8780572"/>
                <a:ext cx="702538" cy="572234"/>
                <a:chOff x="-145995" y="8633545"/>
                <a:chExt cx="787401" cy="641358"/>
              </a:xfrm>
            </p:grpSpPr>
            <p:sp>
              <p:nvSpPr>
                <p:cNvPr id="14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6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7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1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13"/>
                  <a:ext cx="787400" cy="573090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2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3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5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3" name="TextBox 12"/>
              <p:cNvSpPr txBox="1"/>
              <p:nvPr/>
            </p:nvSpPr>
            <p:spPr>
              <a:xfrm>
                <a:off x="932122" y="8958777"/>
                <a:ext cx="22444891" cy="3455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151808"/>
                <a:r>
                  <a:rPr lang="vi-VN" sz="44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mtClean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r>
                  <a:rPr lang="vi-VN" sz="4400" b="1" smtClean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smtClean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 bước xác định miền nghiệm của hệ BPT bậc nhất hai ẩn </a:t>
                </a:r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836244" y="5161282"/>
                <a:ext cx="1876526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51808"/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(Có thể thay dấu  “ &gt; ” bằng các dấu “ &lt; ” , “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≤ 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” hoặc “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≥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”)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244" y="5161282"/>
                <a:ext cx="18765267" cy="769441"/>
              </a:xfrm>
              <a:prstGeom prst="rect">
                <a:avLst/>
              </a:prstGeom>
              <a:blipFill>
                <a:blip r:embed="rId2"/>
                <a:stretch>
                  <a:fillRect l="-1300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DFC014B-6B4B-410C-99A8-8BE986EF13D9}"/>
                  </a:ext>
                </a:extLst>
              </p:cNvPr>
              <p:cNvSpPr txBox="1"/>
              <p:nvPr/>
            </p:nvSpPr>
            <p:spPr>
              <a:xfrm>
                <a:off x="17922263" y="4219449"/>
                <a:ext cx="5069645" cy="3144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151808"/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4400" b="1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400" b="1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vi-VN" sz="4400" b="1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vi-VN" sz="44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vi-VN" sz="44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400" b="1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400" b="1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  <m:sub>
                                <m:r>
                                  <a:rPr lang="vi-VN" sz="4400" b="1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vi-VN" sz="44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vi-VN" sz="44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&gt;</m:t>
                            </m:r>
                            <m:sSub>
                              <m:sSubPr>
                                <m:ctrlPr>
                                  <a:rPr lang="en-US" sz="4400" b="1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400" b="1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imes New Roman" panose="02020603050405020304" pitchFamily="18" charset="0"/>
                                  </a:rPr>
                                  <m:t>𝒄</m:t>
                                </m:r>
                              </m:e>
                              <m:sub>
                                <m:r>
                                  <a:rPr lang="vi-VN" sz="4400" b="1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4400" b="1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400" b="1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vi-VN" sz="4400" b="1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vi-VN" sz="44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vi-VN" sz="44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400" b="1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400" b="1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  <m:sub>
                                <m:r>
                                  <a:rPr lang="vi-VN" sz="4400" b="1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vi-VN" sz="44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vi-VN" sz="44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&gt;</m:t>
                            </m:r>
                            <m:sSub>
                              <m:sSubPr>
                                <m:ctrlPr>
                                  <a:rPr lang="en-US" sz="4400" b="1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400" b="1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imes New Roman" panose="02020603050405020304" pitchFamily="18" charset="0"/>
                                  </a:rPr>
                                  <m:t>𝒄</m:t>
                                </m:r>
                              </m:e>
                              <m:sub>
                                <m:r>
                                  <a:rPr lang="vi-VN" sz="4400" b="1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  <m:e>
                            <m:r>
                              <a:rPr lang="vi-VN" sz="44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…..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4400" b="1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400" b="1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vi-VN" sz="4400" b="1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b>
                            </m:sSub>
                            <m:r>
                              <a:rPr lang="vi-VN" sz="44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vi-VN" sz="44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400" b="1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400" b="1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  <m:sub>
                                <m:r>
                                  <a:rPr lang="vi-VN" sz="4400" b="1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b>
                            </m:sSub>
                            <m:r>
                              <a:rPr lang="vi-VN" sz="44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vi-VN" sz="44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&gt;</m:t>
                            </m:r>
                            <m:sSub>
                              <m:sSubPr>
                                <m:ctrlPr>
                                  <a:rPr lang="en-US" sz="4400" b="1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400" b="1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imes New Roman" panose="02020603050405020304" pitchFamily="18" charset="0"/>
                                  </a:rPr>
                                  <m:t>𝒄</m:t>
                                </m:r>
                              </m:e>
                              <m:sub>
                                <m:r>
                                  <a:rPr lang="vi-VN" sz="4400" b="1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DFC014B-6B4B-410C-99A8-8BE986EF13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22263" y="4219449"/>
                <a:ext cx="5069645" cy="31445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470036" y="7130444"/>
                <a:ext cx="20709244" cy="27330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64815" indent="-564815" algn="just" defTabSz="2151808">
                  <a:lnSpc>
                    <a:spcPct val="130000"/>
                  </a:lnSpc>
                  <a:buClr>
                    <a:srgbClr val="0000FF"/>
                  </a:buClr>
                  <a:buFont typeface="Wingdings" panose="05000000000000000000" pitchFamily="2" charset="2"/>
                  <a:buChar char="Ø"/>
                </a:pP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ước 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 defTabSz="2151808">
                  <a:lnSpc>
                    <a:spcPct val="130000"/>
                  </a:lnSpc>
                  <a:buClr>
                    <a:srgbClr val="0000FF"/>
                  </a:buClr>
                </a:pPr>
                <a:r>
                  <a: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vi-VN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𝒅</m:t>
                        </m:r>
                      </m:e>
                      <m:sub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):</m:t>
                    </m:r>
                    <m:sSub>
                      <m:sSubPr>
                        <m:ctrlP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b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  <m:sub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vi-VN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4400" b="1" i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 defTabSz="2151808">
                  <a:lnSpc>
                    <a:spcPct val="130000"/>
                  </a:lnSpc>
                  <a:buClr>
                    <a:srgbClr val="0000FF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vi-VN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vi-VN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r>
                        <a:rPr lang="vi-VN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):</m:t>
                      </m:r>
                      <m:sSub>
                        <m:sSubPr>
                          <m:ctrlPr>
                            <a:rPr lang="vi-VN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vi-VN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r>
                        <a:rPr lang="vi-VN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vi-VN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vi-VN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vi-VN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r>
                        <a:rPr lang="vi-VN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vi-VN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vi-VN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vi-VN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;.</m:t>
                      </m:r>
                      <m:r>
                        <a:rPr lang="vi-VN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…;</m:t>
                      </m:r>
                      <m:sSub>
                        <m:sSubPr>
                          <m:ctrlPr>
                            <a:rPr lang="vi-VN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vi-VN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vi-VN" sz="4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sz="4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imes New Roman" panose="02020603050405020304" pitchFamily="18" charset="0"/>
                                    </a:rPr>
                                    <m:t>𝒅</m:t>
                                  </m:r>
                                </m:e>
                                <m:sub>
                                  <m:r>
                                    <a:rPr lang="vi-VN" sz="4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</m:e>
                          </m:d>
                          <m:r>
                            <a:rPr lang="vi-VN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:</m:t>
                          </m:r>
                          <m:r>
                            <a:rPr lang="vi-VN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vi-VN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𝒏</m:t>
                          </m:r>
                        </m:sub>
                      </m:sSub>
                      <m:r>
                        <a:rPr lang="vi-VN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vi-VN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vi-VN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vi-VN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vi-VN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𝒏</m:t>
                          </m:r>
                        </m:sub>
                      </m:sSub>
                      <m:r>
                        <a:rPr lang="vi-VN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vi-VN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vi-VN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vi-VN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vi-VN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𝒏</m:t>
                          </m:r>
                        </m:sub>
                      </m:sSub>
                      <m:r>
                        <a:rPr lang="vi-VN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0036" y="7130444"/>
                <a:ext cx="20709244" cy="2733056"/>
              </a:xfrm>
              <a:prstGeom prst="rect">
                <a:avLst/>
              </a:prstGeom>
              <a:blipFill>
                <a:blip r:embed="rId4"/>
                <a:stretch>
                  <a:fillRect l="-1060" t="-1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2BFEE834-6986-443F-909F-CAF7596BB155}"/>
              </a:ext>
            </a:extLst>
          </p:cNvPr>
          <p:cNvSpPr txBox="1"/>
          <p:nvPr/>
        </p:nvSpPr>
        <p:spPr>
          <a:xfrm>
            <a:off x="1301473" y="9910503"/>
            <a:ext cx="21781852" cy="350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77777" indent="-677777" defTabSz="2151808">
              <a:lnSpc>
                <a:spcPct val="130000"/>
              </a:lnSpc>
              <a:spcBef>
                <a:spcPts val="1186"/>
              </a:spcBef>
              <a:spcAft>
                <a:spcPts val="1186"/>
              </a:spcAft>
              <a:buFont typeface="Wingdings" panose="05000000000000000000" pitchFamily="2" charset="2"/>
              <a:buChar char="Ø"/>
            </a:pPr>
            <a:r>
              <a:rPr lang="vi-VN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Bước </a:t>
            </a:r>
            <a:r>
              <a:rPr lang="en-US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vi-VN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M(x</a:t>
            </a:r>
            <a:r>
              <a:rPr lang="en-US" sz="4400" b="1" i="1" baseline="-25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en-US" sz="44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;y</a:t>
            </a:r>
            <a:r>
              <a:rPr lang="en-US" sz="4400" b="1" i="1" baseline="-25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en-US" sz="44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nằm trên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vi-VN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vừa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vẽ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thay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tọa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 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từng BPT của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vi-VN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Từ đó xác định </a:t>
            </a:r>
            <a:r>
              <a:rPr lang="vi-VN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miền nghiệm của từng BPT trong hệ.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Tô đậm (hoặc gạch chéo) những phần mặt phẳng không là miề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vi-VN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nghiệm của các BP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vi-VN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n-US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00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  <p:bldP spid="31" grpId="0"/>
      <p:bldP spid="3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1985" y="10457225"/>
            <a:ext cx="23798831" cy="3776302"/>
            <a:chOff x="51985" y="10457225"/>
            <a:chExt cx="23798831" cy="3776302"/>
          </a:xfrm>
        </p:grpSpPr>
        <p:sp>
          <p:nvSpPr>
            <p:cNvPr id="3" name="Rounded Rectangle 4">
              <a:extLst>
                <a:ext uri="{FF2B5EF4-FFF2-40B4-BE49-F238E27FC236}">
                  <a16:creationId xmlns:a16="http://schemas.microsoft.com/office/drawing/2014/main" id="{732CBF71-19A2-47E9-B7C0-73C817341FF9}"/>
                </a:ext>
              </a:extLst>
            </p:cNvPr>
            <p:cNvSpPr/>
            <p:nvPr/>
          </p:nvSpPr>
          <p:spPr>
            <a:xfrm>
              <a:off x="127902" y="11248934"/>
              <a:ext cx="23722914" cy="298459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5C207D9-399F-4D87-A07F-118627103760}"/>
                </a:ext>
              </a:extLst>
            </p:cNvPr>
            <p:cNvGrpSpPr/>
            <p:nvPr/>
          </p:nvGrpSpPr>
          <p:grpSpPr>
            <a:xfrm>
              <a:off x="51985" y="10457225"/>
              <a:ext cx="3558336" cy="818418"/>
              <a:chOff x="1275608" y="6322796"/>
              <a:chExt cx="3572909" cy="828631"/>
            </a:xfrm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9F19C140-24CA-4DE0-AA5A-3D2C1F05090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08070" y="5210980"/>
                <a:ext cx="828631" cy="3052263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0382" tIns="45191" rIns="90382" bIns="45191" numCol="1" anchor="t" anchorCtr="0" compatLnSpc="1">
                <a:prstTxWarp prst="textNoShape">
                  <a:avLst/>
                </a:prstTxWarp>
              </a:bodyPr>
              <a:lstStyle/>
              <a:p>
                <a:pPr defTabSz="2152024"/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907E7DF-C29C-4966-AC67-9EC34A897534}"/>
                  </a:ext>
                </a:extLst>
              </p:cNvPr>
              <p:cNvSpPr txBox="1"/>
              <p:nvPr/>
            </p:nvSpPr>
            <p:spPr>
              <a:xfrm>
                <a:off x="2310573" y="6372066"/>
                <a:ext cx="2303614" cy="7790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2152024"/>
                <a:r>
                  <a:rPr lang="vi-VN" sz="44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 Giải</a:t>
                </a:r>
                <a:endParaRPr lang="en-US" sz="44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" name="Round Diagonal Corner Rectangle 8">
                <a:extLst>
                  <a:ext uri="{FF2B5EF4-FFF2-40B4-BE49-F238E27FC236}">
                    <a16:creationId xmlns:a16="http://schemas.microsoft.com/office/drawing/2014/main" id="{3A7A37D2-078F-43F4-8E0F-EFBE6C9823D7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52024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Freeform 9">
                <a:extLst>
                  <a:ext uri="{FF2B5EF4-FFF2-40B4-BE49-F238E27FC236}">
                    <a16:creationId xmlns:a16="http://schemas.microsoft.com/office/drawing/2014/main" id="{4A29207B-B716-423B-8174-28FE3F76278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0382" tIns="45191" rIns="90382" bIns="45191" numCol="1" anchor="t" anchorCtr="0" compatLnSpc="1">
                <a:prstTxWarp prst="textNoShape">
                  <a:avLst/>
                </a:prstTxWarp>
              </a:bodyPr>
              <a:lstStyle/>
              <a:p>
                <a:pPr defTabSz="2152024"/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12" name="Rounded Rectangle 24">
            <a:extLst>
              <a:ext uri="{FF2B5EF4-FFF2-40B4-BE49-F238E27FC236}">
                <a16:creationId xmlns:a16="http://schemas.microsoft.com/office/drawing/2014/main" id="{DDCF66FE-739A-4021-B319-0F6FF462B9D7}"/>
              </a:ext>
            </a:extLst>
          </p:cNvPr>
          <p:cNvSpPr/>
          <p:nvPr/>
        </p:nvSpPr>
        <p:spPr bwMode="auto">
          <a:xfrm>
            <a:off x="502046" y="3708590"/>
            <a:ext cx="23317713" cy="3834327"/>
          </a:xfrm>
          <a:prstGeom prst="roundRect">
            <a:avLst>
              <a:gd name="adj" fmla="val 5492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sz="4400" b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2CC4A5E-5472-4938-A342-0D8F882F80EA}"/>
              </a:ext>
            </a:extLst>
          </p:cNvPr>
          <p:cNvGrpSpPr/>
          <p:nvPr/>
        </p:nvGrpSpPr>
        <p:grpSpPr>
          <a:xfrm>
            <a:off x="278036" y="3018821"/>
            <a:ext cx="3558336" cy="1103085"/>
            <a:chOff x="534987" y="1647866"/>
            <a:chExt cx="3505200" cy="1176337"/>
          </a:xfrm>
        </p:grpSpPr>
        <p:sp>
          <p:nvSpPr>
            <p:cNvPr id="14" name="Isosceles Triangle 44">
              <a:extLst>
                <a:ext uri="{FF2B5EF4-FFF2-40B4-BE49-F238E27FC236}">
                  <a16:creationId xmlns:a16="http://schemas.microsoft.com/office/drawing/2014/main" id="{6E193832-39CF-4254-9875-6DCB28266F04}"/>
                </a:ext>
              </a:extLst>
            </p:cNvPr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304263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Pentagon 27">
              <a:extLst>
                <a:ext uri="{FF2B5EF4-FFF2-40B4-BE49-F238E27FC236}">
                  <a16:creationId xmlns:a16="http://schemas.microsoft.com/office/drawing/2014/main" id="{84DF866C-F8B4-4171-863C-A9918958F410}"/>
                </a:ext>
              </a:extLst>
            </p:cNvPr>
            <p:cNvSpPr/>
            <p:nvPr/>
          </p:nvSpPr>
          <p:spPr bwMode="auto">
            <a:xfrm>
              <a:off x="534987" y="1647866"/>
              <a:ext cx="3505200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304263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6" name="Group 11">
              <a:extLst>
                <a:ext uri="{FF2B5EF4-FFF2-40B4-BE49-F238E27FC236}">
                  <a16:creationId xmlns:a16="http://schemas.microsoft.com/office/drawing/2014/main" id="{40510940-F0B9-4EFA-B372-61A6B64DA82C}"/>
                </a:ext>
              </a:extLst>
            </p:cNvPr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9" name="Freeform 31">
                <a:extLst>
                  <a:ext uri="{FF2B5EF4-FFF2-40B4-BE49-F238E27FC236}">
                    <a16:creationId xmlns:a16="http://schemas.microsoft.com/office/drawing/2014/main" id="{FF4F71F8-85E3-4E47-8589-DD9EFD1645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304263">
                  <a:defRPr/>
                </a:pPr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" name="Freeform 32">
                <a:extLst>
                  <a:ext uri="{FF2B5EF4-FFF2-40B4-BE49-F238E27FC236}">
                    <a16:creationId xmlns:a16="http://schemas.microsoft.com/office/drawing/2014/main" id="{435F23B0-CB35-46EB-A9E8-491089AAD8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304263">
                  <a:defRPr/>
                </a:pPr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" name="Freeform 33">
                <a:extLst>
                  <a:ext uri="{FF2B5EF4-FFF2-40B4-BE49-F238E27FC236}">
                    <a16:creationId xmlns:a16="http://schemas.microsoft.com/office/drawing/2014/main" id="{03EF5F24-0604-4763-9BA6-28ADABEE23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304263">
                  <a:defRPr/>
                </a:pPr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5A4D918-D6F5-4D39-BFB9-A0C1C32614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04263">
                  <a:defRPr/>
                </a:pPr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E6E559F-AFD3-488B-B996-A2F1B3062A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04263">
                  <a:defRPr/>
                </a:pPr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361C0CE-82A6-4B92-8195-78DBDB74D7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04263">
                  <a:defRPr/>
                </a:pPr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53EEE54-9C30-4730-B48E-D78B75818D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04263">
                  <a:defRPr/>
                </a:pPr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7" name="Chevron 29">
              <a:extLst>
                <a:ext uri="{FF2B5EF4-FFF2-40B4-BE49-F238E27FC236}">
                  <a16:creationId xmlns:a16="http://schemas.microsoft.com/office/drawing/2014/main" id="{D317B3E4-4BEE-4EC7-8926-827C59EB97C0}"/>
                </a:ext>
              </a:extLst>
            </p:cNvPr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04263">
                <a:defRPr/>
              </a:pPr>
              <a:endParaRPr lang="en-US" sz="44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TextBox 13">
              <a:extLst>
                <a:ext uri="{FF2B5EF4-FFF2-40B4-BE49-F238E27FC236}">
                  <a16:creationId xmlns:a16="http://schemas.microsoft.com/office/drawing/2014/main" id="{6C3A397C-FF29-4754-B55F-6952A9A9CA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7715" y="1671653"/>
              <a:ext cx="1757816" cy="820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defTabSz="2152024" eaLnBrk="1" hangingPunct="1"/>
              <a:r>
                <a:rPr lang="en-US" sz="4400" b="1" err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vi-VN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1232006-0FE3-402D-8B80-D30F3AA54460}"/>
              </a:ext>
            </a:extLst>
          </p:cNvPr>
          <p:cNvGrpSpPr/>
          <p:nvPr/>
        </p:nvGrpSpPr>
        <p:grpSpPr>
          <a:xfrm>
            <a:off x="127902" y="8097582"/>
            <a:ext cx="23640328" cy="1939128"/>
            <a:chOff x="62385" y="2127319"/>
            <a:chExt cx="11957010" cy="980916"/>
          </a:xfrm>
          <a:solidFill>
            <a:srgbClr val="006600"/>
          </a:solidFill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B3D1F6B-8FDE-4C8C-AA17-56FD00209754}"/>
                </a:ext>
              </a:extLst>
            </p:cNvPr>
            <p:cNvSpPr/>
            <p:nvPr/>
          </p:nvSpPr>
          <p:spPr>
            <a:xfrm>
              <a:off x="3538287" y="2127320"/>
              <a:ext cx="2621378" cy="98091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52024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D0CBF7E-A8C3-4C2F-AD97-8B8122E72405}"/>
                </a:ext>
              </a:extLst>
            </p:cNvPr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52024"/>
              <a:r>
                <a:rPr lang="vi-VN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571A673-CDB7-425D-9C87-32E03EBBAF3E}"/>
                </a:ext>
              </a:extLst>
            </p:cNvPr>
            <p:cNvSpPr/>
            <p:nvPr/>
          </p:nvSpPr>
          <p:spPr>
            <a:xfrm>
              <a:off x="531851" y="2127319"/>
              <a:ext cx="2621377" cy="98091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52024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E07F7DD-F136-41A5-A928-E95E925DAB08}"/>
                </a:ext>
              </a:extLst>
            </p:cNvPr>
            <p:cNvSpPr/>
            <p:nvPr/>
          </p:nvSpPr>
          <p:spPr>
            <a:xfrm>
              <a:off x="62385" y="2317989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52024"/>
              <a:r>
                <a:rPr lang="vi-VN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9B17BEE-5700-4F5B-9ED7-83AD438BCA37}"/>
                </a:ext>
              </a:extLst>
            </p:cNvPr>
            <p:cNvSpPr/>
            <p:nvPr/>
          </p:nvSpPr>
          <p:spPr>
            <a:xfrm>
              <a:off x="6544723" y="2127320"/>
              <a:ext cx="2468235" cy="98091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52024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7F7784F-01C1-491A-90B7-823B4A87B206}"/>
                </a:ext>
              </a:extLst>
            </p:cNvPr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52024"/>
              <a:r>
                <a: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3C3D37A-7170-436E-A7C3-21E0F2B3A936}"/>
                </a:ext>
              </a:extLst>
            </p:cNvPr>
            <p:cNvSpPr/>
            <p:nvPr/>
          </p:nvSpPr>
          <p:spPr>
            <a:xfrm>
              <a:off x="9551160" y="2127320"/>
              <a:ext cx="2468235" cy="98091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52024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A5F6A25-FCBF-48B4-9075-04676FF42E32}"/>
                </a:ext>
              </a:extLst>
            </p:cNvPr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52024"/>
              <a:r>
                <a: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grpSp>
        <p:nvGrpSpPr>
          <p:cNvPr id="42" name="Group 47">
            <a:extLst>
              <a:ext uri="{FF2B5EF4-FFF2-40B4-BE49-F238E27FC236}">
                <a16:creationId xmlns:a16="http://schemas.microsoft.com/office/drawing/2014/main" id="{F960FEF6-1B9E-4D6F-89A4-176841B69B48}"/>
              </a:ext>
            </a:extLst>
          </p:cNvPr>
          <p:cNvGrpSpPr/>
          <p:nvPr/>
        </p:nvGrpSpPr>
        <p:grpSpPr>
          <a:xfrm>
            <a:off x="261144" y="1976581"/>
            <a:ext cx="10181797" cy="958080"/>
            <a:chOff x="739068" y="1515168"/>
            <a:chExt cx="9473319" cy="969487"/>
          </a:xfrm>
          <a:solidFill>
            <a:srgbClr val="FFC000"/>
          </a:solidFill>
        </p:grpSpPr>
        <p:sp>
          <p:nvSpPr>
            <p:cNvPr id="43" name="Freeform 71">
              <a:extLst>
                <a:ext uri="{FF2B5EF4-FFF2-40B4-BE49-F238E27FC236}">
                  <a16:creationId xmlns:a16="http://schemas.microsoft.com/office/drawing/2014/main" id="{4F823F8E-D125-4B4B-B51E-9D5C9374803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0353" tIns="45177" rIns="90353" bIns="45177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4" name="Group 30">
              <a:extLst>
                <a:ext uri="{FF2B5EF4-FFF2-40B4-BE49-F238E27FC236}">
                  <a16:creationId xmlns:a16="http://schemas.microsoft.com/office/drawing/2014/main" id="{183DE2BA-1B01-4F4C-B6E1-FAB54DE2BAC4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9487"/>
              <a:chOff x="739068" y="1515168"/>
              <a:chExt cx="8390771" cy="969487"/>
            </a:xfrm>
            <a:grpFill/>
          </p:grpSpPr>
          <p:sp>
            <p:nvSpPr>
              <p:cNvPr id="45" name="Freeform 71">
                <a:extLst>
                  <a:ext uri="{FF2B5EF4-FFF2-40B4-BE49-F238E27FC236}">
                    <a16:creationId xmlns:a16="http://schemas.microsoft.com/office/drawing/2014/main" id="{D86EC45A-55AF-4D44-A3B5-0000FC063B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0353" tIns="45177" rIns="90353" bIns="4517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" name="Oval 72">
                <a:extLst>
                  <a:ext uri="{FF2B5EF4-FFF2-40B4-BE49-F238E27FC236}">
                    <a16:creationId xmlns:a16="http://schemas.microsoft.com/office/drawing/2014/main" id="{229871F0-19F5-46EE-87AD-2D31C19360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0353" tIns="45177" rIns="90353" bIns="4517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" name="Freeform 73">
                <a:extLst>
                  <a:ext uri="{FF2B5EF4-FFF2-40B4-BE49-F238E27FC236}">
                    <a16:creationId xmlns:a16="http://schemas.microsoft.com/office/drawing/2014/main" id="{B6363E0E-25C3-4211-8C26-88DA28B1D6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0353" tIns="45177" rIns="90353" bIns="4517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" name="Freeform 74">
                <a:extLst>
                  <a:ext uri="{FF2B5EF4-FFF2-40B4-BE49-F238E27FC236}">
                    <a16:creationId xmlns:a16="http://schemas.microsoft.com/office/drawing/2014/main" id="{E5977730-9EF0-4A3A-9E6B-669D42AFFE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0353" tIns="45177" rIns="90353" bIns="4517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" name="Freeform 75">
                <a:extLst>
                  <a:ext uri="{FF2B5EF4-FFF2-40B4-BE49-F238E27FC236}">
                    <a16:creationId xmlns:a16="http://schemas.microsoft.com/office/drawing/2014/main" id="{CA6147A1-55FA-4E77-977F-77D3ACB613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0353" tIns="45177" rIns="90353" bIns="4517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" name="Freeform 76">
                <a:extLst>
                  <a:ext uri="{FF2B5EF4-FFF2-40B4-BE49-F238E27FC236}">
                    <a16:creationId xmlns:a16="http://schemas.microsoft.com/office/drawing/2014/main" id="{71BDBA3F-B4EB-491A-B21F-B9B7FC3571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0353" tIns="45177" rIns="90353" bIns="4517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" name="Freeform 77">
                <a:extLst>
                  <a:ext uri="{FF2B5EF4-FFF2-40B4-BE49-F238E27FC236}">
                    <a16:creationId xmlns:a16="http://schemas.microsoft.com/office/drawing/2014/main" id="{689E8C80-1A6C-4777-9439-5925915A55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0353" tIns="45177" rIns="90353" bIns="4517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" name="Freeform 78">
                <a:extLst>
                  <a:ext uri="{FF2B5EF4-FFF2-40B4-BE49-F238E27FC236}">
                    <a16:creationId xmlns:a16="http://schemas.microsoft.com/office/drawing/2014/main" id="{741179B1-E30E-418B-A64C-816A909BCD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0353" tIns="45177" rIns="90353" bIns="4517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3" name="Freeform 79">
                <a:extLst>
                  <a:ext uri="{FF2B5EF4-FFF2-40B4-BE49-F238E27FC236}">
                    <a16:creationId xmlns:a16="http://schemas.microsoft.com/office/drawing/2014/main" id="{1A6784B4-E2D7-4D08-B728-7C5F52200E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0353" tIns="45177" rIns="90353" bIns="4517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4" name="Freeform 80">
                <a:extLst>
                  <a:ext uri="{FF2B5EF4-FFF2-40B4-BE49-F238E27FC236}">
                    <a16:creationId xmlns:a16="http://schemas.microsoft.com/office/drawing/2014/main" id="{4FFAC92A-9FF2-458B-BF9E-3C5B650742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0353" tIns="45177" rIns="90353" bIns="4517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5" name="Freeform 81">
                <a:extLst>
                  <a:ext uri="{FF2B5EF4-FFF2-40B4-BE49-F238E27FC236}">
                    <a16:creationId xmlns:a16="http://schemas.microsoft.com/office/drawing/2014/main" id="{E25B0393-73DA-4E78-B78B-20588EE578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0353" tIns="45177" rIns="90353" bIns="4517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6" name="Freeform 82">
                <a:extLst>
                  <a:ext uri="{FF2B5EF4-FFF2-40B4-BE49-F238E27FC236}">
                    <a16:creationId xmlns:a16="http://schemas.microsoft.com/office/drawing/2014/main" id="{DD3099D8-70BD-4523-9065-651FAC15C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0353" tIns="45177" rIns="90353" bIns="4517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7" name="TextBox 43">
                <a:extLst>
                  <a:ext uri="{FF2B5EF4-FFF2-40B4-BE49-F238E27FC236}">
                    <a16:creationId xmlns:a16="http://schemas.microsoft.com/office/drawing/2014/main" id="{B6B7F268-E397-41F3-BDE7-0B8908AA5E7C}"/>
                  </a:ext>
                </a:extLst>
              </p:cNvPr>
              <p:cNvSpPr txBox="1"/>
              <p:nvPr/>
            </p:nvSpPr>
            <p:spPr>
              <a:xfrm>
                <a:off x="2132731" y="1706053"/>
                <a:ext cx="6997108" cy="778602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79" name="Oval 78">
            <a:extLst>
              <a:ext uri="{FF2B5EF4-FFF2-40B4-BE49-F238E27FC236}">
                <a16:creationId xmlns:a16="http://schemas.microsoft.com/office/drawing/2014/main" id="{45ADA458-72FB-4F39-AD99-030365D6572E}"/>
              </a:ext>
            </a:extLst>
          </p:cNvPr>
          <p:cNvSpPr/>
          <p:nvPr/>
        </p:nvSpPr>
        <p:spPr>
          <a:xfrm>
            <a:off x="18313818" y="8464687"/>
            <a:ext cx="1076073" cy="98895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773" tIns="90386" rIns="180773" bIns="90386" rtlCol="0" anchor="ctr"/>
          <a:lstStyle/>
          <a:p>
            <a:pPr algn="ctr" defTabSz="2152024"/>
            <a:r>
              <a:rPr lang="vi-VN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endParaRPr lang="en-US" sz="4400" b="1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8339" y="4141579"/>
            <a:ext cx="23181418" cy="792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5395" indent="-1255395" algn="just">
              <a:lnSpc>
                <a:spcPct val="115000"/>
              </a:lnSpc>
              <a:spcAft>
                <a:spcPts val="1582"/>
              </a:spcAft>
            </a:pPr>
            <a:r>
              <a:rPr lang="nl-NL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/>
              <p:cNvSpPr/>
              <p:nvPr/>
            </p:nvSpPr>
            <p:spPr>
              <a:xfrm>
                <a:off x="502046" y="13069535"/>
                <a:ext cx="24103013" cy="76944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lần lượt tính hiệu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𝑭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𝒙</m:t>
                    </m:r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được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𝒎𝒊𝒏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𝑭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𝟏</m:t>
                    </m:r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khi</a:t>
                </a:r>
                <a14:m>
                  <m:oMath xmlns:m="http://schemas.openxmlformats.org/officeDocument/2006/math">
                    <m:r>
                      <a:rPr lang="vi-VN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𝟑</m:t>
                    </m:r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 </m:t>
                    </m:r>
                  </m:oMath>
                </a14:m>
                <a:r>
                  <a:rPr lang="nl-NL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9" name="Rectangle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046" y="13069535"/>
                <a:ext cx="24103013" cy="769441"/>
              </a:xfrm>
              <a:prstGeom prst="rect">
                <a:avLst/>
              </a:prstGeom>
              <a:blipFill>
                <a:blip r:embed="rId2"/>
                <a:stretch>
                  <a:fillRect l="-1012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529705" y="4390722"/>
            <a:ext cx="23005620" cy="1776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5395" indent="-1255395" algn="just">
              <a:lnSpc>
                <a:spcPct val="115000"/>
              </a:lnSpc>
              <a:spcAft>
                <a:spcPts val="1582"/>
              </a:spcAft>
            </a:pPr>
            <a:endParaRPr lang="vi-VN" sz="4400" b="1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55395" indent="-1255395" algn="just">
              <a:lnSpc>
                <a:spcPct val="115000"/>
              </a:lnSpc>
              <a:spcAft>
                <a:spcPts val="1582"/>
              </a:spcAft>
            </a:pPr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741316" y="4159639"/>
                <a:ext cx="16391460" cy="33569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255395" indent="-1255395" algn="just">
                  <a:lnSpc>
                    <a:spcPct val="115000"/>
                  </a:lnSpc>
                  <a:spcAft>
                    <a:spcPts val="1582"/>
                  </a:spcAft>
                </a:pPr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 biểu </a:t>
                </a:r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𝑭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𝒙</m:t>
                    </m:r>
                  </m:oMath>
                </a14:m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trên miền xác định bởi hệ                 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 Light" panose="020F030202020403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 Light" panose="020F0302020204030204" pitchFamily="34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 Light" panose="020F0302020204030204" pitchFamily="34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 Light" panose="020F0302020204030204" pitchFamily="34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≤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 Light" panose="020F0302020204030204" pitchFamily="34" charset="0"/>
                                </a:rPr>
                                <m:t>𝟐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 Light" panose="020F0302020204030204" pitchFamily="34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 Light" panose="020F0302020204030204" pitchFamily="34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 Light" panose="020F0302020204030204" pitchFamily="34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≥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 Light" panose="020F0302020204030204" pitchFamily="34" charset="0"/>
                                </a:rPr>
                                <m:t>𝟒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 Light" panose="020F0302020204030204" pitchFamily="34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 Light" panose="020F0302020204030204" pitchFamily="34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 Light" panose="020F0302020204030204" pitchFamily="34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≤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 Light" panose="020F0302020204030204" pitchFamily="34" charset="0"/>
                                </a:rPr>
                                <m:t>𝟓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Chọn mệnh đề đúng.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316" y="4159639"/>
                <a:ext cx="16391460" cy="3356945"/>
              </a:xfrm>
              <a:prstGeom prst="rect">
                <a:avLst/>
              </a:prstGeom>
              <a:blipFill>
                <a:blip r:embed="rId3"/>
                <a:stretch>
                  <a:fillRect l="-1525" t="-2904" r="-1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1443955" y="8256877"/>
                <a:ext cx="4926628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funcPr>
                      <m:fName>
                        <m: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𝒎𝒊𝒏</m:t>
                        </m:r>
                      </m:fName>
                      <m:e>
                        <m: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𝑭</m:t>
                        </m:r>
                      </m:e>
                    </m:func>
                    <m:r>
                      <a:rPr lang="fr-FR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=</m:t>
                    </m:r>
                    <m:r>
                      <a:rPr lang="fr-FR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𝟎</m:t>
                    </m:r>
                  </m:oMath>
                </a14:m>
                <a:r>
                  <a:rPr lang="vi-VN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vi-VN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fr-FR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𝒙</m:t>
                    </m:r>
                    <m:r>
                      <a:rPr lang="fr-FR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=</m:t>
                    </m:r>
                    <m:r>
                      <a:rPr lang="fr-FR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𝟒</m:t>
                    </m:r>
                    <m:r>
                      <a:rPr lang="fr-FR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, </m:t>
                    </m:r>
                    <m:r>
                      <a:rPr lang="fr-FR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𝒚</m:t>
                    </m:r>
                    <m:r>
                      <a:rPr lang="fr-FR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=</m:t>
                    </m:r>
                    <m:r>
                      <a:rPr lang="fr-FR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𝟒</m:t>
                    </m:r>
                  </m:oMath>
                </a14:m>
                <a:r>
                  <a:rPr lang="vi-VN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3955" y="8256877"/>
                <a:ext cx="4926628" cy="1446550"/>
              </a:xfrm>
              <a:prstGeom prst="rect">
                <a:avLst/>
              </a:prstGeom>
              <a:blipFill>
                <a:blip r:embed="rId4"/>
                <a:stretch>
                  <a:fillRect l="-5074" b="-18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6728486" y="8259630"/>
                <a:ext cx="5291477" cy="15847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245352">
                  <a:lnSpc>
                    <a:spcPct val="115000"/>
                  </a:lnSpc>
                  <a:spcAft>
                    <a:spcPts val="1582"/>
                  </a:spcAft>
                  <a:tabLst>
                    <a:tab pos="1255395" algn="l"/>
                    <a:tab pos="7532370" algn="l"/>
                  </a:tabLs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funcPr>
                      <m:fName>
                        <m: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𝒎𝒊𝒏</m:t>
                        </m:r>
                      </m:fName>
                      <m:e>
                        <m: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𝑭</m:t>
                        </m:r>
                      </m:e>
                    </m:func>
                    <m:r>
                      <a:rPr lang="fr-FR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=</m:t>
                    </m:r>
                    <m:r>
                      <a:rPr lang="fr-FR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𝟐</m:t>
                    </m:r>
                  </m:oMath>
                </a14:m>
                <a:r>
                  <a:rPr lang="vi-VN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khi </a:t>
                </a:r>
                <a14:m>
                  <m:oMath xmlns:m="http://schemas.openxmlformats.org/officeDocument/2006/math">
                    <m:r>
                      <a:rPr lang="fr-FR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𝒙</m:t>
                    </m:r>
                    <m:r>
                      <a:rPr lang="fr-FR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=</m:t>
                    </m:r>
                    <m:r>
                      <a:rPr lang="fr-FR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𝟎</m:t>
                    </m:r>
                    <m:r>
                      <a:rPr lang="fr-FR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, </m:t>
                    </m:r>
                    <m:r>
                      <a:rPr lang="fr-FR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𝒚</m:t>
                    </m:r>
                    <m:r>
                      <a:rPr lang="fr-FR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=</m:t>
                    </m:r>
                    <m:r>
                      <a:rPr lang="fr-FR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𝟐</m:t>
                    </m:r>
                  </m:oMath>
                </a14:m>
                <a:r>
                  <a:rPr lang="vi-VN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8486" y="8259630"/>
                <a:ext cx="5291477" cy="1584793"/>
              </a:xfrm>
              <a:prstGeom prst="rect">
                <a:avLst/>
              </a:prstGeom>
              <a:blipFill>
                <a:blip r:embed="rId5"/>
                <a:stretch>
                  <a:fillRect t="-6538" r="-3226" b="-16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13274857" y="8286722"/>
                <a:ext cx="4414542" cy="14465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4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funcPr>
                      <m:fName>
                        <m: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𝒎𝒊𝒏</m:t>
                        </m:r>
                      </m:fName>
                      <m:e>
                        <m: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𝑭</m:t>
                        </m:r>
                      </m:e>
                    </m:func>
                    <m:r>
                      <a:rPr lang="fr-FR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=</m:t>
                    </m:r>
                    <m:r>
                      <a:rPr lang="fr-FR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𝟑</m:t>
                    </m:r>
                  </m:oMath>
                </a14:m>
                <a:r>
                  <a:rPr lang="vi-VN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vi-VN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fr-FR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𝒙</m:t>
                    </m:r>
                    <m:r>
                      <a:rPr lang="fr-FR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=</m:t>
                    </m:r>
                    <m:r>
                      <a:rPr lang="fr-FR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𝟏</m:t>
                    </m:r>
                    <m:r>
                      <a:rPr lang="fr-FR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, </m:t>
                    </m:r>
                    <m:r>
                      <a:rPr lang="fr-FR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𝒚</m:t>
                    </m:r>
                    <m:r>
                      <a:rPr lang="fr-FR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=</m:t>
                    </m:r>
                    <m:r>
                      <a:rPr lang="fr-FR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𝟒</m:t>
                    </m:r>
                  </m:oMath>
                </a14:m>
                <a:r>
                  <a:rPr lang="vi-VN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74857" y="8286722"/>
                <a:ext cx="4414542" cy="1446550"/>
              </a:xfrm>
              <a:prstGeom prst="rect">
                <a:avLst/>
              </a:prstGeom>
              <a:blipFill>
                <a:blip r:embed="rId6"/>
                <a:stretch>
                  <a:fillRect l="-5663" r="-4558" b="-18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19405215" y="8256877"/>
                <a:ext cx="4414542" cy="14465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funcPr>
                      <m:fName>
                        <m: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𝒎𝒊𝒏</m:t>
                        </m:r>
                      </m:fName>
                      <m:e>
                        <m: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𝑭</m:t>
                        </m:r>
                      </m:e>
                    </m:func>
                    <m:r>
                      <a:rPr lang="fr-FR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=</m:t>
                    </m:r>
                    <m:r>
                      <a:rPr lang="fr-FR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𝟏</m:t>
                    </m:r>
                  </m:oMath>
                </a14:m>
                <a:r>
                  <a:rPr lang="vi-VN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vi-VN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fr-FR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𝒙</m:t>
                    </m:r>
                    <m:r>
                      <a:rPr lang="fr-FR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=</m:t>
                    </m:r>
                    <m:r>
                      <a:rPr lang="fr-FR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𝟐</m:t>
                    </m:r>
                    <m:r>
                      <a:rPr lang="fr-FR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, </m:t>
                    </m:r>
                    <m:r>
                      <a:rPr lang="fr-FR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𝒚</m:t>
                    </m:r>
                    <m:r>
                      <a:rPr lang="fr-FR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=</m:t>
                    </m:r>
                    <m:r>
                      <a:rPr lang="fr-FR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𝟑</m:t>
                    </m:r>
                  </m:oMath>
                </a14:m>
                <a:r>
                  <a:rPr lang="vi-VN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05215" y="8256877"/>
                <a:ext cx="4414542" cy="1446550"/>
              </a:xfrm>
              <a:prstGeom prst="rect">
                <a:avLst/>
              </a:prstGeom>
              <a:blipFill>
                <a:blip r:embed="rId7"/>
                <a:stretch>
                  <a:fillRect l="-5525" r="-4696" b="-18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Rectangle 65"/>
          <p:cNvSpPr/>
          <p:nvPr/>
        </p:nvSpPr>
        <p:spPr>
          <a:xfrm>
            <a:off x="502443" y="11561938"/>
            <a:ext cx="24103013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dùng máy tính lần lượt kiểm tra các đáp án để xem</a:t>
            </a:r>
          </a:p>
          <a:p>
            <a:r>
              <a:rPr lang="vi-VN" sz="4400" b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 án nào thỏa bất phương trình trên loại đáp án </a:t>
            </a:r>
            <a:r>
              <a:rPr lang="en-US" sz="44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vi-VN" sz="44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89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9" grpId="0"/>
      <p:bldP spid="6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7093" y="9424018"/>
            <a:ext cx="15341108" cy="4779808"/>
            <a:chOff x="167093" y="9424018"/>
            <a:chExt cx="15341108" cy="4779808"/>
          </a:xfrm>
        </p:grpSpPr>
        <p:sp>
          <p:nvSpPr>
            <p:cNvPr id="3" name="Rounded Rectangle 4">
              <a:extLst>
                <a:ext uri="{FF2B5EF4-FFF2-40B4-BE49-F238E27FC236}">
                  <a16:creationId xmlns:a16="http://schemas.microsoft.com/office/drawing/2014/main" id="{732CBF71-19A2-47E9-B7C0-73C817341FF9}"/>
                </a:ext>
              </a:extLst>
            </p:cNvPr>
            <p:cNvSpPr/>
            <p:nvPr/>
          </p:nvSpPr>
          <p:spPr>
            <a:xfrm>
              <a:off x="167093" y="9958740"/>
              <a:ext cx="15341108" cy="4245086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5C207D9-399F-4D87-A07F-118627103760}"/>
                </a:ext>
              </a:extLst>
            </p:cNvPr>
            <p:cNvGrpSpPr/>
            <p:nvPr/>
          </p:nvGrpSpPr>
          <p:grpSpPr>
            <a:xfrm>
              <a:off x="355263" y="9424018"/>
              <a:ext cx="3558336" cy="818418"/>
              <a:chOff x="1275608" y="6322796"/>
              <a:chExt cx="3572909" cy="828631"/>
            </a:xfrm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9F19C140-24CA-4DE0-AA5A-3D2C1F05090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08070" y="5210980"/>
                <a:ext cx="828631" cy="3052263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0382" tIns="45191" rIns="90382" bIns="45191" numCol="1" anchor="t" anchorCtr="0" compatLnSpc="1">
                <a:prstTxWarp prst="textNoShape">
                  <a:avLst/>
                </a:prstTxWarp>
              </a:bodyPr>
              <a:lstStyle/>
              <a:p>
                <a:pPr defTabSz="2152024"/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907E7DF-C29C-4966-AC67-9EC34A897534}"/>
                  </a:ext>
                </a:extLst>
              </p:cNvPr>
              <p:cNvSpPr txBox="1"/>
              <p:nvPr/>
            </p:nvSpPr>
            <p:spPr>
              <a:xfrm>
                <a:off x="2310573" y="6372066"/>
                <a:ext cx="2303614" cy="7790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2152024"/>
                <a:r>
                  <a:rPr lang="vi-VN" sz="44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 Giải</a:t>
                </a:r>
                <a:endParaRPr lang="en-US" sz="44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" name="Round Diagonal Corner Rectangle 8">
                <a:extLst>
                  <a:ext uri="{FF2B5EF4-FFF2-40B4-BE49-F238E27FC236}">
                    <a16:creationId xmlns:a16="http://schemas.microsoft.com/office/drawing/2014/main" id="{3A7A37D2-078F-43F4-8E0F-EFBE6C9823D7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52024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Freeform 9">
                <a:extLst>
                  <a:ext uri="{FF2B5EF4-FFF2-40B4-BE49-F238E27FC236}">
                    <a16:creationId xmlns:a16="http://schemas.microsoft.com/office/drawing/2014/main" id="{4A29207B-B716-423B-8174-28FE3F76278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0382" tIns="45191" rIns="90382" bIns="45191" numCol="1" anchor="t" anchorCtr="0" compatLnSpc="1">
                <a:prstTxWarp prst="textNoShape">
                  <a:avLst/>
                </a:prstTxWarp>
              </a:bodyPr>
              <a:lstStyle/>
              <a:p>
                <a:pPr defTabSz="2152024"/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12" name="Rounded Rectangle 24">
            <a:extLst>
              <a:ext uri="{FF2B5EF4-FFF2-40B4-BE49-F238E27FC236}">
                <a16:creationId xmlns:a16="http://schemas.microsoft.com/office/drawing/2014/main" id="{DDCF66FE-739A-4021-B319-0F6FF462B9D7}"/>
              </a:ext>
            </a:extLst>
          </p:cNvPr>
          <p:cNvSpPr/>
          <p:nvPr/>
        </p:nvSpPr>
        <p:spPr bwMode="auto">
          <a:xfrm>
            <a:off x="502046" y="3708591"/>
            <a:ext cx="23317713" cy="3295654"/>
          </a:xfrm>
          <a:prstGeom prst="roundRect">
            <a:avLst>
              <a:gd name="adj" fmla="val 5492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sz="4400" b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2CC4A5E-5472-4938-A342-0D8F882F80EA}"/>
              </a:ext>
            </a:extLst>
          </p:cNvPr>
          <p:cNvGrpSpPr/>
          <p:nvPr/>
        </p:nvGrpSpPr>
        <p:grpSpPr>
          <a:xfrm>
            <a:off x="278036" y="3018821"/>
            <a:ext cx="3558336" cy="1103085"/>
            <a:chOff x="534987" y="1647866"/>
            <a:chExt cx="3505200" cy="1176337"/>
          </a:xfrm>
        </p:grpSpPr>
        <p:sp>
          <p:nvSpPr>
            <p:cNvPr id="14" name="Isosceles Triangle 44">
              <a:extLst>
                <a:ext uri="{FF2B5EF4-FFF2-40B4-BE49-F238E27FC236}">
                  <a16:creationId xmlns:a16="http://schemas.microsoft.com/office/drawing/2014/main" id="{6E193832-39CF-4254-9875-6DCB28266F04}"/>
                </a:ext>
              </a:extLst>
            </p:cNvPr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304263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Pentagon 27">
              <a:extLst>
                <a:ext uri="{FF2B5EF4-FFF2-40B4-BE49-F238E27FC236}">
                  <a16:creationId xmlns:a16="http://schemas.microsoft.com/office/drawing/2014/main" id="{84DF866C-F8B4-4171-863C-A9918958F410}"/>
                </a:ext>
              </a:extLst>
            </p:cNvPr>
            <p:cNvSpPr/>
            <p:nvPr/>
          </p:nvSpPr>
          <p:spPr bwMode="auto">
            <a:xfrm>
              <a:off x="534987" y="1647866"/>
              <a:ext cx="3505200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304263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6" name="Group 11">
              <a:extLst>
                <a:ext uri="{FF2B5EF4-FFF2-40B4-BE49-F238E27FC236}">
                  <a16:creationId xmlns:a16="http://schemas.microsoft.com/office/drawing/2014/main" id="{40510940-F0B9-4EFA-B372-61A6B64DA82C}"/>
                </a:ext>
              </a:extLst>
            </p:cNvPr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9" name="Freeform 31">
                <a:extLst>
                  <a:ext uri="{FF2B5EF4-FFF2-40B4-BE49-F238E27FC236}">
                    <a16:creationId xmlns:a16="http://schemas.microsoft.com/office/drawing/2014/main" id="{FF4F71F8-85E3-4E47-8589-DD9EFD1645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304263">
                  <a:defRPr/>
                </a:pPr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" name="Freeform 32">
                <a:extLst>
                  <a:ext uri="{FF2B5EF4-FFF2-40B4-BE49-F238E27FC236}">
                    <a16:creationId xmlns:a16="http://schemas.microsoft.com/office/drawing/2014/main" id="{435F23B0-CB35-46EB-A9E8-491089AAD8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304263">
                  <a:defRPr/>
                </a:pPr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" name="Freeform 33">
                <a:extLst>
                  <a:ext uri="{FF2B5EF4-FFF2-40B4-BE49-F238E27FC236}">
                    <a16:creationId xmlns:a16="http://schemas.microsoft.com/office/drawing/2014/main" id="{03EF5F24-0604-4763-9BA6-28ADABEE23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304263">
                  <a:defRPr/>
                </a:pPr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5A4D918-D6F5-4D39-BFB9-A0C1C32614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04263">
                  <a:defRPr/>
                </a:pPr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E6E559F-AFD3-488B-B996-A2F1B3062A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04263">
                  <a:defRPr/>
                </a:pPr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361C0CE-82A6-4B92-8195-78DBDB74D7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04263">
                  <a:defRPr/>
                </a:pPr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53EEE54-9C30-4730-B48E-D78B75818D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04263">
                  <a:defRPr/>
                </a:pPr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7" name="Chevron 29">
              <a:extLst>
                <a:ext uri="{FF2B5EF4-FFF2-40B4-BE49-F238E27FC236}">
                  <a16:creationId xmlns:a16="http://schemas.microsoft.com/office/drawing/2014/main" id="{D317B3E4-4BEE-4EC7-8926-827C59EB97C0}"/>
                </a:ext>
              </a:extLst>
            </p:cNvPr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04263">
                <a:defRPr/>
              </a:pPr>
              <a:endParaRPr lang="en-US" sz="44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TextBox 13">
              <a:extLst>
                <a:ext uri="{FF2B5EF4-FFF2-40B4-BE49-F238E27FC236}">
                  <a16:creationId xmlns:a16="http://schemas.microsoft.com/office/drawing/2014/main" id="{6C3A397C-FF29-4754-B55F-6952A9A9CA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7715" y="1671653"/>
              <a:ext cx="1757816" cy="820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defTabSz="2152024" eaLnBrk="1" hangingPunct="1"/>
              <a:r>
                <a:rPr lang="en-US" sz="4400" b="1" err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vi-VN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1232006-0FE3-402D-8B80-D30F3AA54460}"/>
              </a:ext>
            </a:extLst>
          </p:cNvPr>
          <p:cNvGrpSpPr/>
          <p:nvPr/>
        </p:nvGrpSpPr>
        <p:grpSpPr>
          <a:xfrm>
            <a:off x="167093" y="7132420"/>
            <a:ext cx="23640328" cy="1939128"/>
            <a:chOff x="62385" y="2127319"/>
            <a:chExt cx="11957010" cy="980916"/>
          </a:xfrm>
          <a:solidFill>
            <a:srgbClr val="006600"/>
          </a:solidFill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B3D1F6B-8FDE-4C8C-AA17-56FD00209754}"/>
                </a:ext>
              </a:extLst>
            </p:cNvPr>
            <p:cNvSpPr/>
            <p:nvPr/>
          </p:nvSpPr>
          <p:spPr>
            <a:xfrm>
              <a:off x="3538287" y="2127320"/>
              <a:ext cx="2621378" cy="98091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52024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D0CBF7E-A8C3-4C2F-AD97-8B8122E72405}"/>
                </a:ext>
              </a:extLst>
            </p:cNvPr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52024"/>
              <a:r>
                <a:rPr lang="vi-VN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571A673-CDB7-425D-9C87-32E03EBBAF3E}"/>
                </a:ext>
              </a:extLst>
            </p:cNvPr>
            <p:cNvSpPr/>
            <p:nvPr/>
          </p:nvSpPr>
          <p:spPr>
            <a:xfrm>
              <a:off x="531851" y="2127319"/>
              <a:ext cx="2621377" cy="98091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52024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E07F7DD-F136-41A5-A928-E95E925DAB08}"/>
                </a:ext>
              </a:extLst>
            </p:cNvPr>
            <p:cNvSpPr/>
            <p:nvPr/>
          </p:nvSpPr>
          <p:spPr>
            <a:xfrm>
              <a:off x="62385" y="2317989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52024"/>
              <a:r>
                <a:rPr lang="vi-VN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9B17BEE-5700-4F5B-9ED7-83AD438BCA37}"/>
                </a:ext>
              </a:extLst>
            </p:cNvPr>
            <p:cNvSpPr/>
            <p:nvPr/>
          </p:nvSpPr>
          <p:spPr>
            <a:xfrm>
              <a:off x="6544723" y="2127320"/>
              <a:ext cx="2468235" cy="98091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52024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7F7784F-01C1-491A-90B7-823B4A87B206}"/>
                </a:ext>
              </a:extLst>
            </p:cNvPr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52024"/>
              <a:r>
                <a: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3C3D37A-7170-436E-A7C3-21E0F2B3A936}"/>
                </a:ext>
              </a:extLst>
            </p:cNvPr>
            <p:cNvSpPr/>
            <p:nvPr/>
          </p:nvSpPr>
          <p:spPr>
            <a:xfrm>
              <a:off x="9551160" y="2127320"/>
              <a:ext cx="2468235" cy="98091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52024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A5F6A25-FCBF-48B4-9075-04676FF42E32}"/>
                </a:ext>
              </a:extLst>
            </p:cNvPr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52024"/>
              <a:r>
                <a: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grpSp>
        <p:nvGrpSpPr>
          <p:cNvPr id="42" name="Group 47">
            <a:extLst>
              <a:ext uri="{FF2B5EF4-FFF2-40B4-BE49-F238E27FC236}">
                <a16:creationId xmlns:a16="http://schemas.microsoft.com/office/drawing/2014/main" id="{F960FEF6-1B9E-4D6F-89A4-176841B69B48}"/>
              </a:ext>
            </a:extLst>
          </p:cNvPr>
          <p:cNvGrpSpPr/>
          <p:nvPr/>
        </p:nvGrpSpPr>
        <p:grpSpPr>
          <a:xfrm>
            <a:off x="261144" y="1976581"/>
            <a:ext cx="10181797" cy="958080"/>
            <a:chOff x="739068" y="1515168"/>
            <a:chExt cx="9473319" cy="969487"/>
          </a:xfrm>
          <a:solidFill>
            <a:srgbClr val="FFC000"/>
          </a:solidFill>
        </p:grpSpPr>
        <p:sp>
          <p:nvSpPr>
            <p:cNvPr id="43" name="Freeform 71">
              <a:extLst>
                <a:ext uri="{FF2B5EF4-FFF2-40B4-BE49-F238E27FC236}">
                  <a16:creationId xmlns:a16="http://schemas.microsoft.com/office/drawing/2014/main" id="{4F823F8E-D125-4B4B-B51E-9D5C9374803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0353" tIns="45177" rIns="90353" bIns="45177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4" name="Group 30">
              <a:extLst>
                <a:ext uri="{FF2B5EF4-FFF2-40B4-BE49-F238E27FC236}">
                  <a16:creationId xmlns:a16="http://schemas.microsoft.com/office/drawing/2014/main" id="{183DE2BA-1B01-4F4C-B6E1-FAB54DE2BAC4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9487"/>
              <a:chOff x="739068" y="1515168"/>
              <a:chExt cx="8390771" cy="969487"/>
            </a:xfrm>
            <a:grpFill/>
          </p:grpSpPr>
          <p:sp>
            <p:nvSpPr>
              <p:cNvPr id="45" name="Freeform 71">
                <a:extLst>
                  <a:ext uri="{FF2B5EF4-FFF2-40B4-BE49-F238E27FC236}">
                    <a16:creationId xmlns:a16="http://schemas.microsoft.com/office/drawing/2014/main" id="{D86EC45A-55AF-4D44-A3B5-0000FC063B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0353" tIns="45177" rIns="90353" bIns="4517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" name="Oval 72">
                <a:extLst>
                  <a:ext uri="{FF2B5EF4-FFF2-40B4-BE49-F238E27FC236}">
                    <a16:creationId xmlns:a16="http://schemas.microsoft.com/office/drawing/2014/main" id="{229871F0-19F5-46EE-87AD-2D31C19360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0353" tIns="45177" rIns="90353" bIns="4517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" name="Freeform 73">
                <a:extLst>
                  <a:ext uri="{FF2B5EF4-FFF2-40B4-BE49-F238E27FC236}">
                    <a16:creationId xmlns:a16="http://schemas.microsoft.com/office/drawing/2014/main" id="{B6363E0E-25C3-4211-8C26-88DA28B1D6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0353" tIns="45177" rIns="90353" bIns="4517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" name="Freeform 74">
                <a:extLst>
                  <a:ext uri="{FF2B5EF4-FFF2-40B4-BE49-F238E27FC236}">
                    <a16:creationId xmlns:a16="http://schemas.microsoft.com/office/drawing/2014/main" id="{E5977730-9EF0-4A3A-9E6B-669D42AFFE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0353" tIns="45177" rIns="90353" bIns="4517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" name="Freeform 75">
                <a:extLst>
                  <a:ext uri="{FF2B5EF4-FFF2-40B4-BE49-F238E27FC236}">
                    <a16:creationId xmlns:a16="http://schemas.microsoft.com/office/drawing/2014/main" id="{CA6147A1-55FA-4E77-977F-77D3ACB613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0353" tIns="45177" rIns="90353" bIns="4517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" name="Freeform 76">
                <a:extLst>
                  <a:ext uri="{FF2B5EF4-FFF2-40B4-BE49-F238E27FC236}">
                    <a16:creationId xmlns:a16="http://schemas.microsoft.com/office/drawing/2014/main" id="{71BDBA3F-B4EB-491A-B21F-B9B7FC3571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0353" tIns="45177" rIns="90353" bIns="4517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" name="Freeform 77">
                <a:extLst>
                  <a:ext uri="{FF2B5EF4-FFF2-40B4-BE49-F238E27FC236}">
                    <a16:creationId xmlns:a16="http://schemas.microsoft.com/office/drawing/2014/main" id="{689E8C80-1A6C-4777-9439-5925915A55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0353" tIns="45177" rIns="90353" bIns="4517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" name="Freeform 78">
                <a:extLst>
                  <a:ext uri="{FF2B5EF4-FFF2-40B4-BE49-F238E27FC236}">
                    <a16:creationId xmlns:a16="http://schemas.microsoft.com/office/drawing/2014/main" id="{741179B1-E30E-418B-A64C-816A909BCD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0353" tIns="45177" rIns="90353" bIns="4517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3" name="Freeform 79">
                <a:extLst>
                  <a:ext uri="{FF2B5EF4-FFF2-40B4-BE49-F238E27FC236}">
                    <a16:creationId xmlns:a16="http://schemas.microsoft.com/office/drawing/2014/main" id="{1A6784B4-E2D7-4D08-B728-7C5F52200E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0353" tIns="45177" rIns="90353" bIns="4517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4" name="Freeform 80">
                <a:extLst>
                  <a:ext uri="{FF2B5EF4-FFF2-40B4-BE49-F238E27FC236}">
                    <a16:creationId xmlns:a16="http://schemas.microsoft.com/office/drawing/2014/main" id="{4FFAC92A-9FF2-458B-BF9E-3C5B650742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0353" tIns="45177" rIns="90353" bIns="4517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5" name="Freeform 81">
                <a:extLst>
                  <a:ext uri="{FF2B5EF4-FFF2-40B4-BE49-F238E27FC236}">
                    <a16:creationId xmlns:a16="http://schemas.microsoft.com/office/drawing/2014/main" id="{E25B0393-73DA-4E78-B78B-20588EE578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0353" tIns="45177" rIns="90353" bIns="4517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6" name="Freeform 82">
                <a:extLst>
                  <a:ext uri="{FF2B5EF4-FFF2-40B4-BE49-F238E27FC236}">
                    <a16:creationId xmlns:a16="http://schemas.microsoft.com/office/drawing/2014/main" id="{DD3099D8-70BD-4523-9065-651FAC15C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0353" tIns="45177" rIns="90353" bIns="4517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7" name="TextBox 43">
                <a:extLst>
                  <a:ext uri="{FF2B5EF4-FFF2-40B4-BE49-F238E27FC236}">
                    <a16:creationId xmlns:a16="http://schemas.microsoft.com/office/drawing/2014/main" id="{B6B7F268-E397-41F3-BDE7-0B8908AA5E7C}"/>
                  </a:ext>
                </a:extLst>
              </p:cNvPr>
              <p:cNvSpPr txBox="1"/>
              <p:nvPr/>
            </p:nvSpPr>
            <p:spPr>
              <a:xfrm>
                <a:off x="2132731" y="1706053"/>
                <a:ext cx="6997108" cy="778602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79" name="Oval 78">
            <a:extLst>
              <a:ext uri="{FF2B5EF4-FFF2-40B4-BE49-F238E27FC236}">
                <a16:creationId xmlns:a16="http://schemas.microsoft.com/office/drawing/2014/main" id="{45ADA458-72FB-4F39-AD99-030365D6572E}"/>
              </a:ext>
            </a:extLst>
          </p:cNvPr>
          <p:cNvSpPr/>
          <p:nvPr/>
        </p:nvSpPr>
        <p:spPr>
          <a:xfrm>
            <a:off x="12445353" y="7479808"/>
            <a:ext cx="1076073" cy="98895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773" tIns="90386" rIns="180773" bIns="90386" rtlCol="0" anchor="ctr"/>
          <a:lstStyle/>
          <a:p>
            <a:pPr algn="ctr" defTabSz="2152024"/>
            <a:r>
              <a: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p:sp>
        <p:nvSpPr>
          <p:cNvPr id="9" name="Rectangle 8"/>
          <p:cNvSpPr/>
          <p:nvPr/>
        </p:nvSpPr>
        <p:spPr>
          <a:xfrm>
            <a:off x="638339" y="4141579"/>
            <a:ext cx="23181418" cy="792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5395" indent="-1255395" algn="just">
              <a:lnSpc>
                <a:spcPct val="115000"/>
              </a:lnSpc>
              <a:spcAft>
                <a:spcPts val="1582"/>
              </a:spcAft>
            </a:pPr>
            <a:r>
              <a:rPr lang="nl-NL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/>
              <p:cNvSpPr/>
              <p:nvPr/>
            </p:nvSpPr>
            <p:spPr>
              <a:xfrm>
                <a:off x="408055" y="10843675"/>
                <a:ext cx="15832328" cy="11056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 độ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 Light" panose="020F03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 Light" panose="020F0302020204030204" pitchFamily="34" charset="0"/>
                              </a:rPr>
                              <m:t>𝟕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 Light" panose="020F0302020204030204" pitchFamily="34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;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 Light" panose="020F03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 Light" panose="020F0302020204030204" pitchFamily="34" charset="0"/>
                              </a:rPr>
                              <m:t>𝟖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 Light" panose="020F0302020204030204" pitchFamily="34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 Light" panose="020F03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 Light" panose="020F0302020204030204" pitchFamily="34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 Light" panose="020F0302020204030204" pitchFamily="34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;−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 Light" panose="020F03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 Light" panose="020F0302020204030204" pitchFamily="34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 Light" panose="020F0302020204030204" pitchFamily="34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vi-VN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𝑪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9" name="Rectangle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055" y="10843675"/>
                <a:ext cx="15832328" cy="1105687"/>
              </a:xfrm>
              <a:prstGeom prst="rect">
                <a:avLst/>
              </a:prstGeom>
              <a:blipFill>
                <a:blip r:embed="rId2"/>
                <a:stretch>
                  <a:fillRect l="-1579" b="-8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529705" y="4390722"/>
            <a:ext cx="23005620" cy="1776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5395" indent="-1255395" algn="just">
              <a:lnSpc>
                <a:spcPct val="115000"/>
              </a:lnSpc>
              <a:spcAft>
                <a:spcPts val="1582"/>
              </a:spcAft>
            </a:pPr>
            <a:endParaRPr lang="vi-VN" sz="4400" b="1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55395" indent="-1255395" algn="just">
              <a:lnSpc>
                <a:spcPct val="115000"/>
              </a:lnSpc>
              <a:spcAft>
                <a:spcPts val="1582"/>
              </a:spcAft>
            </a:pPr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2809945" y="2033955"/>
                <a:ext cx="15782560" cy="49328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255395" indent="-1255395" algn="just">
                  <a:lnSpc>
                    <a:spcPct val="115000"/>
                  </a:lnSpc>
                  <a:spcAft>
                    <a:spcPts val="1977"/>
                  </a:spcAft>
                </a:pPr>
                <a:endParaRPr lang="nl-NL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255395" indent="-1255395" algn="just">
                  <a:lnSpc>
                    <a:spcPct val="115000"/>
                  </a:lnSpc>
                  <a:spcAft>
                    <a:spcPts val="1977"/>
                  </a:spcAft>
                </a:pPr>
                <a:endParaRPr lang="nl-NL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255395" indent="-1255395" algn="just">
                  <a:lnSpc>
                    <a:spcPct val="115000"/>
                  </a:lnSpc>
                  <a:spcAft>
                    <a:spcPts val="1977"/>
                  </a:spcAft>
                </a:pPr>
                <a:r>
                  <a:rPr lang="nl-NL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 thức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𝑭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𝒙</m:t>
                    </m:r>
                  </m:oMath>
                </a14:m>
                <a:r>
                  <a:rPr lang="nl-NL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1255395" indent="-1255395" algn="just">
                  <a:lnSpc>
                    <a:spcPct val="115000"/>
                  </a:lnSpc>
                  <a:spcAft>
                    <a:spcPts val="1977"/>
                  </a:spcAft>
                </a:pPr>
                <a:r>
                  <a:rPr lang="nl-NL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đạt giá trị nhỏ nhất </a:t>
                </a:r>
              </a:p>
              <a:p>
                <a:pPr marL="1255395" indent="-1255395" algn="just">
                  <a:lnSpc>
                    <a:spcPct val="115000"/>
                  </a:lnSpc>
                  <a:spcAft>
                    <a:spcPts val="1977"/>
                  </a:spcAft>
                </a:pPr>
                <a:r>
                  <a:rPr lang="nl-NL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 điều kiện</a:t>
                </a: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9945" y="2033955"/>
                <a:ext cx="15782560" cy="4932825"/>
              </a:xfrm>
              <a:prstGeom prst="rect">
                <a:avLst/>
              </a:prstGeom>
              <a:blipFill>
                <a:blip r:embed="rId3"/>
                <a:stretch>
                  <a:fillRect l="-1584" b="-5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1463980" y="7654617"/>
                <a:ext cx="191405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sz="44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nl-NL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980" y="7654617"/>
                <a:ext cx="1914050" cy="769441"/>
              </a:xfrm>
              <a:prstGeom prst="rect">
                <a:avLst/>
              </a:prstGeom>
              <a:blipFill>
                <a:blip r:embed="rId4"/>
                <a:stretch>
                  <a:fillRect t="-17460" r="-12102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8056074" y="7494269"/>
                <a:ext cx="174894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𝟏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nl-NL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6074" y="7494269"/>
                <a:ext cx="1748940" cy="769441"/>
              </a:xfrm>
              <a:prstGeom prst="rect">
                <a:avLst/>
              </a:prstGeom>
              <a:blipFill>
                <a:blip r:embed="rId5"/>
                <a:stretch>
                  <a:fillRect t="-16535" r="-13287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13720070" y="7548714"/>
                <a:ext cx="174894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𝟒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nl-NL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20070" y="7548714"/>
                <a:ext cx="1748940" cy="769441"/>
              </a:xfrm>
              <a:prstGeom prst="rect">
                <a:avLst/>
              </a:prstGeom>
              <a:blipFill>
                <a:blip r:embed="rId6"/>
                <a:stretch>
                  <a:fillRect t="-16535" r="-12892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20024554" y="7362837"/>
                <a:ext cx="174894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𝟑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nl-NL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24554" y="7362837"/>
                <a:ext cx="1748940" cy="769441"/>
              </a:xfrm>
              <a:prstGeom prst="rect">
                <a:avLst/>
              </a:prstGeom>
              <a:blipFill>
                <a:blip r:embed="rId7"/>
                <a:stretch>
                  <a:fillRect t="-17460" r="-12892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5" name="Picture 64"/>
          <p:cNvPicPr/>
          <p:nvPr/>
        </p:nvPicPr>
        <p:blipFill>
          <a:blip r:embed="rId8"/>
          <a:srcRect l="27150" t="6439" r="5616" b="30542"/>
          <a:stretch>
            <a:fillRect/>
          </a:stretch>
        </p:blipFill>
        <p:spPr bwMode="auto">
          <a:xfrm>
            <a:off x="15859960" y="9632628"/>
            <a:ext cx="7871125" cy="45711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392459" y="12164220"/>
                <a:ext cx="15665236" cy="24245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 trị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𝑭</m:t>
                    </m:r>
                  </m:oMath>
                </a14:m>
                <a:r>
                  <a:rPr lang="vi-VN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lần lượt tại</a:t>
                </a:r>
                <a14:m>
                  <m:oMath xmlns:m="http://schemas.openxmlformats.org/officeDocument/2006/math">
                    <m:r>
                      <a:rPr lang="vi-VN" sz="4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 </m:t>
                    </m:r>
                  </m:oMath>
                </a14:m>
                <a:r>
                  <a:rPr lang="vi-VN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 độ điểm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𝑩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𝑪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𝑨</m:t>
                    </m:r>
                  </m:oMath>
                </a14:m>
                <a:r>
                  <a:rPr lang="vi-VN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,−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𝟑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;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vi-VN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r>
                  <a:rPr lang="vi-VN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𝒎𝒊𝒏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𝑭</m:t>
                        </m:r>
                      </m:e>
                    </m:fun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=−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𝟑</m:t>
                    </m:r>
                  </m:oMath>
                </a14:m>
                <a:r>
                  <a:rPr lang="vi-VN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tại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.</m:t>
                    </m:r>
                  </m:oMath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 </m:t>
                    </m:r>
                  </m:oMath>
                </a14:m>
                <a:r>
                  <a:rPr lang="nl-NL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59" y="12164220"/>
                <a:ext cx="15665236" cy="2424574"/>
              </a:xfrm>
              <a:prstGeom prst="rect">
                <a:avLst/>
              </a:prstGeom>
              <a:blipFill>
                <a:blip r:embed="rId9"/>
                <a:stretch>
                  <a:fillRect l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5981566-1E29-42FB-AA35-3C2D4BAC7926}"/>
                  </a:ext>
                </a:extLst>
              </p:cNvPr>
              <p:cNvSpPr txBox="1"/>
              <p:nvPr/>
            </p:nvSpPr>
            <p:spPr>
              <a:xfrm>
                <a:off x="9866927" y="3777388"/>
                <a:ext cx="13235940" cy="3144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nl-NL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 Light" panose="020F030202020403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 Light" panose="020F0302020204030204" pitchFamily="34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 Light" panose="020F0302020204030204" pitchFamily="34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 Light" panose="020F0302020204030204" pitchFamily="34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 Light" panose="020F0302020204030204" pitchFamily="34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 Light" panose="020F0302020204030204" pitchFamily="34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 Light" panose="020F0302020204030204" pitchFamily="34" charset="0"/>
                                </a:rPr>
                                <m:t>≤−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 Light" panose="020F0302020204030204" pitchFamily="34" charset="0"/>
                                </a:rPr>
                                <m:t>𝟐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 Light" panose="020F0302020204030204" pitchFamily="34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 Light" panose="020F0302020204030204" pitchFamily="34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 Light" panose="020F0302020204030204" pitchFamily="34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 Light" panose="020F0302020204030204" pitchFamily="34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 Light" panose="020F0302020204030204" pitchFamily="34" charset="0"/>
                                </a:rPr>
                                <m:t>≤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 Light" panose="020F0302020204030204" pitchFamily="34" charset="0"/>
                                </a:rPr>
                                <m:t>𝟐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 Light" panose="020F0302020204030204" pitchFamily="34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 Light" panose="020F0302020204030204" pitchFamily="34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 Light" panose="020F0302020204030204" pitchFamily="34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 Light" panose="020F0302020204030204" pitchFamily="34" charset="0"/>
                                </a:rPr>
                                <m:t>≤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 Light" panose="020F0302020204030204" pitchFamily="34" charset="0"/>
                                </a:rPr>
                                <m:t>𝟓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 Light" panose="020F0302020204030204" pitchFamily="34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 Light" panose="020F0302020204030204" pitchFamily="34" charset="0"/>
                                </a:rPr>
                                <m:t>≥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 Light" panose="020F0302020204030204" pitchFamily="34" charset="0"/>
                                </a:rPr>
                                <m:t>𝟎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nl-NL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 điểm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𝑺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nl-NL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𝒙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;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nl-NL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toạ độ là</a:t>
                </a: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5981566-1E29-42FB-AA35-3C2D4BAC79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6927" y="3777388"/>
                <a:ext cx="13235940" cy="314451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781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9" grpId="0"/>
      <p:bldP spid="6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34"/>
          <p:cNvGrpSpPr/>
          <p:nvPr/>
        </p:nvGrpSpPr>
        <p:grpSpPr>
          <a:xfrm>
            <a:off x="1282420" y="1856751"/>
            <a:ext cx="6881295" cy="949370"/>
            <a:chOff x="13477876" y="4114800"/>
            <a:chExt cx="6962774" cy="960438"/>
          </a:xfrm>
        </p:grpSpPr>
        <p:sp>
          <p:nvSpPr>
            <p:cNvPr id="14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0376" tIns="45187" rIns="90376" bIns="45187" numCol="1" anchor="t" anchorCtr="0" compatLnSpc="1">
              <a:prstTxWarp prst="textNoShape">
                <a:avLst/>
              </a:prstTxWarp>
            </a:bodyPr>
            <a:lstStyle/>
            <a:p>
              <a:pPr defTabSz="2151808"/>
              <a:endParaRPr lang="en-US" sz="44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0376" tIns="45187" rIns="90376" bIns="45187" numCol="1" anchor="t" anchorCtr="0" compatLnSpc="1">
              <a:prstTxWarp prst="textNoShape">
                <a:avLst/>
              </a:prstTxWarp>
            </a:bodyPr>
            <a:lstStyle/>
            <a:p>
              <a:pPr defTabSz="2151808"/>
              <a:endParaRPr lang="en-US" sz="44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0376" tIns="45187" rIns="90376" bIns="45187" numCol="1" anchor="t" anchorCtr="0" compatLnSpc="1">
              <a:prstTxWarp prst="textNoShape">
                <a:avLst/>
              </a:prstTxWarp>
            </a:bodyPr>
            <a:lstStyle/>
            <a:p>
              <a:pPr defTabSz="2151808"/>
              <a:endParaRPr lang="en-US" sz="44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0376" tIns="45187" rIns="90376" bIns="45187" numCol="1" anchor="t" anchorCtr="0" compatLnSpc="1">
              <a:prstTxWarp prst="textNoShape">
                <a:avLst/>
              </a:prstTxWarp>
            </a:bodyPr>
            <a:lstStyle/>
            <a:p>
              <a:pPr defTabSz="2151808"/>
              <a:endParaRPr lang="en-US" sz="44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0376" tIns="45187" rIns="90376" bIns="45187" numCol="1" anchor="t" anchorCtr="0" compatLnSpc="1">
              <a:prstTxWarp prst="textNoShape">
                <a:avLst/>
              </a:prstTxWarp>
            </a:bodyPr>
            <a:lstStyle/>
            <a:p>
              <a:pPr defTabSz="2151808"/>
              <a:endParaRPr lang="en-US" sz="44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0376" tIns="45187" rIns="90376" bIns="45187" numCol="1" anchor="t" anchorCtr="0" compatLnSpc="1">
              <a:prstTxWarp prst="textNoShape">
                <a:avLst/>
              </a:prstTxWarp>
            </a:bodyPr>
            <a:lstStyle/>
            <a:p>
              <a:pPr defTabSz="2151808"/>
              <a:endParaRPr lang="en-US" sz="44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0376" tIns="45187" rIns="90376" bIns="45187" numCol="1" anchor="t" anchorCtr="0" compatLnSpc="1">
              <a:prstTxWarp prst="textNoShape">
                <a:avLst/>
              </a:prstTxWarp>
            </a:bodyPr>
            <a:lstStyle/>
            <a:p>
              <a:pPr defTabSz="2151808"/>
              <a:endParaRPr lang="en-US" sz="44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0376" tIns="45187" rIns="90376" bIns="45187" numCol="1" anchor="t" anchorCtr="0" compatLnSpc="1">
              <a:prstTxWarp prst="textNoShape">
                <a:avLst/>
              </a:prstTxWarp>
            </a:bodyPr>
            <a:lstStyle/>
            <a:p>
              <a:pPr defTabSz="2151808"/>
              <a:endParaRPr lang="en-US" sz="44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0376" tIns="45187" rIns="90376" bIns="45187" numCol="1" anchor="t" anchorCtr="0" compatLnSpc="1">
              <a:prstTxWarp prst="textNoShape">
                <a:avLst/>
              </a:prstTxWarp>
            </a:bodyPr>
            <a:lstStyle/>
            <a:p>
              <a:pPr defTabSz="2151808"/>
              <a:endParaRPr lang="en-US" sz="44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0376" tIns="45187" rIns="90376" bIns="45187" numCol="1" anchor="t" anchorCtr="0" compatLnSpc="1">
              <a:prstTxWarp prst="textNoShape">
                <a:avLst/>
              </a:prstTxWarp>
            </a:bodyPr>
            <a:lstStyle/>
            <a:p>
              <a:pPr defTabSz="2151808"/>
              <a:endParaRPr lang="en-US" sz="44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0376" tIns="45187" rIns="90376" bIns="45187" numCol="1" anchor="t" anchorCtr="0" compatLnSpc="1">
              <a:prstTxWarp prst="textNoShape">
                <a:avLst/>
              </a:prstTxWarp>
            </a:bodyPr>
            <a:lstStyle/>
            <a:p>
              <a:pPr defTabSz="2151808"/>
              <a:endParaRPr lang="en-US" sz="44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0376" tIns="45187" rIns="90376" bIns="45187" numCol="1" anchor="t" anchorCtr="0" compatLnSpc="1">
              <a:prstTxWarp prst="textNoShape">
                <a:avLst/>
              </a:prstTxWarp>
            </a:bodyPr>
            <a:lstStyle/>
            <a:p>
              <a:pPr defTabSz="2151808"/>
              <a:endParaRPr lang="en-US" sz="44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0376" tIns="45187" rIns="90376" bIns="45187" numCol="1" anchor="t" anchorCtr="0" compatLnSpc="1">
              <a:prstTxWarp prst="textNoShape">
                <a:avLst/>
              </a:prstTxWarp>
            </a:bodyPr>
            <a:lstStyle/>
            <a:p>
              <a:pPr defTabSz="2151808"/>
              <a:endParaRPr lang="en-US" sz="44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0376" tIns="45187" rIns="90376" bIns="45187" numCol="1" anchor="t" anchorCtr="0" compatLnSpc="1">
              <a:prstTxWarp prst="textNoShape">
                <a:avLst/>
              </a:prstTxWarp>
            </a:bodyPr>
            <a:lstStyle/>
            <a:p>
              <a:pPr defTabSz="2151808"/>
              <a:endParaRPr lang="en-US" sz="44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0376" tIns="45187" rIns="90376" bIns="45187" numCol="1" anchor="t" anchorCtr="0" compatLnSpc="1">
              <a:prstTxWarp prst="textNoShape">
                <a:avLst/>
              </a:prstTxWarp>
            </a:bodyPr>
            <a:lstStyle/>
            <a:p>
              <a:pPr defTabSz="2151808"/>
              <a:endParaRPr lang="en-US" sz="44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0376" tIns="45187" rIns="90376" bIns="45187" numCol="1" anchor="t" anchorCtr="0" compatLnSpc="1">
              <a:prstTxWarp prst="textNoShape">
                <a:avLst/>
              </a:prstTxWarp>
            </a:bodyPr>
            <a:lstStyle/>
            <a:p>
              <a:pPr defTabSz="2151808"/>
              <a:endParaRPr lang="en-US" sz="44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0376" tIns="45187" rIns="90376" bIns="45187" numCol="1" anchor="t" anchorCtr="0" compatLnSpc="1">
              <a:prstTxWarp prst="textNoShape">
                <a:avLst/>
              </a:prstTxWarp>
            </a:bodyPr>
            <a:lstStyle/>
            <a:p>
              <a:pPr defTabSz="2151808"/>
              <a:endParaRPr lang="en-US" sz="44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0376" tIns="45187" rIns="90376" bIns="45187" numCol="1" anchor="t" anchorCtr="0" compatLnSpc="1">
              <a:prstTxWarp prst="textNoShape">
                <a:avLst/>
              </a:prstTxWarp>
            </a:bodyPr>
            <a:lstStyle/>
            <a:p>
              <a:pPr defTabSz="2151808"/>
              <a:endParaRPr lang="en-US" sz="44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0376" tIns="45187" rIns="90376" bIns="45187" numCol="1" anchor="t" anchorCtr="0" compatLnSpc="1">
              <a:prstTxWarp prst="textNoShape">
                <a:avLst/>
              </a:prstTxWarp>
            </a:bodyPr>
            <a:lstStyle/>
            <a:p>
              <a:pPr defTabSz="2151808"/>
              <a:endParaRPr lang="en-US" sz="44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0376" tIns="45187" rIns="90376" bIns="45187" numCol="1" anchor="t" anchorCtr="0" compatLnSpc="1">
              <a:prstTxWarp prst="textNoShape">
                <a:avLst/>
              </a:prstTxWarp>
            </a:bodyPr>
            <a:lstStyle/>
            <a:p>
              <a:pPr defTabSz="2151808"/>
              <a:endParaRPr lang="en-US" sz="44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0376" tIns="45187" rIns="90376" bIns="45187" numCol="1" anchor="t" anchorCtr="0" compatLnSpc="1">
              <a:prstTxWarp prst="textNoShape">
                <a:avLst/>
              </a:prstTxWarp>
            </a:bodyPr>
            <a:lstStyle/>
            <a:p>
              <a:pPr defTabSz="2151808"/>
              <a:endParaRPr lang="en-US" sz="44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0376" tIns="45187" rIns="90376" bIns="45187" numCol="1" anchor="t" anchorCtr="0" compatLnSpc="1">
              <a:prstTxWarp prst="textNoShape">
                <a:avLst/>
              </a:prstTxWarp>
            </a:bodyPr>
            <a:lstStyle/>
            <a:p>
              <a:pPr defTabSz="2151808"/>
              <a:endParaRPr lang="en-US" sz="44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0376" tIns="45187" rIns="90376" bIns="45187" numCol="1" anchor="t" anchorCtr="0" compatLnSpc="1">
              <a:prstTxWarp prst="textNoShape">
                <a:avLst/>
              </a:prstTxWarp>
            </a:bodyPr>
            <a:lstStyle/>
            <a:p>
              <a:pPr defTabSz="2151808"/>
              <a:endParaRPr lang="en-US" sz="44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0376" tIns="45187" rIns="90376" bIns="45187" numCol="1" anchor="t" anchorCtr="0" compatLnSpc="1">
              <a:prstTxWarp prst="textNoShape">
                <a:avLst/>
              </a:prstTxWarp>
            </a:bodyPr>
            <a:lstStyle/>
            <a:p>
              <a:pPr defTabSz="2151808"/>
              <a:endParaRPr lang="en-US" sz="44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8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0376" tIns="45187" rIns="90376" bIns="45187" numCol="1" anchor="t" anchorCtr="0" compatLnSpc="1">
              <a:prstTxWarp prst="textNoShape">
                <a:avLst/>
              </a:prstTxWarp>
            </a:bodyPr>
            <a:lstStyle/>
            <a:p>
              <a:pPr defTabSz="2151808"/>
              <a:endParaRPr lang="en-US" sz="44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0376" tIns="45187" rIns="90376" bIns="45187" numCol="1" anchor="t" anchorCtr="0" compatLnSpc="1">
              <a:prstTxWarp prst="textNoShape">
                <a:avLst/>
              </a:prstTxWarp>
            </a:bodyPr>
            <a:lstStyle/>
            <a:p>
              <a:pPr defTabSz="2151808"/>
              <a:endParaRPr lang="en-US" sz="44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0376" tIns="45187" rIns="90376" bIns="45187" numCol="1" anchor="t" anchorCtr="0" compatLnSpc="1">
              <a:prstTxWarp prst="textNoShape">
                <a:avLst/>
              </a:prstTxWarp>
            </a:bodyPr>
            <a:lstStyle/>
            <a:p>
              <a:pPr defTabSz="2151808"/>
              <a:endParaRPr lang="en-US" sz="44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0376" tIns="45187" rIns="90376" bIns="45187" numCol="1" anchor="t" anchorCtr="0" compatLnSpc="1">
              <a:prstTxWarp prst="textNoShape">
                <a:avLst/>
              </a:prstTxWarp>
            </a:bodyPr>
            <a:lstStyle/>
            <a:p>
              <a:pPr defTabSz="2151808"/>
              <a:endParaRPr lang="en-US" sz="44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45" name="Rounded Rectangle 15">
            <a:extLst>
              <a:ext uri="{FF2B5EF4-FFF2-40B4-BE49-F238E27FC236}">
                <a16:creationId xmlns:a16="http://schemas.microsoft.com/office/drawing/2014/main" id="{1550B824-6D55-47A3-8468-8934F25226FF}"/>
              </a:ext>
            </a:extLst>
          </p:cNvPr>
          <p:cNvSpPr/>
          <p:nvPr/>
        </p:nvSpPr>
        <p:spPr>
          <a:xfrm>
            <a:off x="735477" y="3725752"/>
            <a:ext cx="23109287" cy="9973201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41" tIns="45169" rIns="90341" bIns="45169" rtlCol="0" anchor="ctr"/>
          <a:lstStyle/>
          <a:p>
            <a:pPr algn="ctr" defTabSz="2151808"/>
            <a:endParaRPr lang="en-US" sz="4400" b="1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4366986-3434-4FBA-9E98-50563F096C6D}"/>
              </a:ext>
            </a:extLst>
          </p:cNvPr>
          <p:cNvGrpSpPr/>
          <p:nvPr/>
        </p:nvGrpSpPr>
        <p:grpSpPr>
          <a:xfrm>
            <a:off x="5772020" y="2785339"/>
            <a:ext cx="13538667" cy="1371865"/>
            <a:chOff x="5709118" y="3914360"/>
            <a:chExt cx="13698974" cy="1388109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6F07F238-6ABF-4204-A56F-8297C5CAFF8D}"/>
                </a:ext>
              </a:extLst>
            </p:cNvPr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341" tIns="45169" rIns="90341" bIns="45169" rtlCol="0" anchor="ctr"/>
            <a:lstStyle/>
            <a:p>
              <a:pPr algn="ctr" defTabSz="2151808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5878BC5-445C-44A5-BEEA-B84129080989}"/>
                </a:ext>
              </a:extLst>
            </p:cNvPr>
            <p:cNvSpPr txBox="1"/>
            <p:nvPr/>
          </p:nvSpPr>
          <p:spPr>
            <a:xfrm>
              <a:off x="5709118" y="3914360"/>
              <a:ext cx="13698974" cy="783720"/>
            </a:xfrm>
            <a:prstGeom prst="rect">
              <a:avLst/>
            </a:prstGeom>
            <a:noFill/>
          </p:spPr>
          <p:txBody>
            <a:bodyPr wrap="none" lIns="90341" tIns="45169" rIns="90341" bIns="45169" rtlCol="0">
              <a:spAutoFit/>
            </a:bodyPr>
            <a:lstStyle/>
            <a:p>
              <a:pPr algn="ctr" defTabSz="2151808">
                <a:lnSpc>
                  <a:spcPts val="5927"/>
                </a:lnSpc>
                <a:spcBef>
                  <a:spcPts val="1779"/>
                </a:spcBef>
              </a:pPr>
              <a:r>
                <a:rPr lang="en-US" sz="44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 :  BẤT PHƯƠNG TRÌNH BẬC NHẤT HAI ẨN</a:t>
              </a:r>
            </a:p>
          </p:txBody>
        </p:sp>
      </p:grpSp>
      <p:grpSp>
        <p:nvGrpSpPr>
          <p:cNvPr id="49" name="Group 60">
            <a:extLst>
              <a:ext uri="{FF2B5EF4-FFF2-40B4-BE49-F238E27FC236}">
                <a16:creationId xmlns:a16="http://schemas.microsoft.com/office/drawing/2014/main" id="{330947DE-AD59-48C2-95EC-4BA7D08C2EAE}"/>
              </a:ext>
            </a:extLst>
          </p:cNvPr>
          <p:cNvGrpSpPr/>
          <p:nvPr/>
        </p:nvGrpSpPr>
        <p:grpSpPr>
          <a:xfrm>
            <a:off x="663827" y="4015032"/>
            <a:ext cx="14079695" cy="912687"/>
            <a:chOff x="7459670" y="7086600"/>
            <a:chExt cx="8649102" cy="92360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DA7CF1CF-2A52-4A64-96BA-43962241B464}"/>
                </a:ext>
              </a:extLst>
            </p:cNvPr>
            <p:cNvSpPr/>
            <p:nvPr/>
          </p:nvSpPr>
          <p:spPr>
            <a:xfrm>
              <a:off x="9092456" y="7178187"/>
              <a:ext cx="7016316" cy="7786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2151808">
                <a:spcBef>
                  <a:spcPct val="0"/>
                </a:spcBef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BẤT PH</a:t>
              </a:r>
              <a:r>
                <a:rPr lang="vi-VN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Ư</a:t>
              </a: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ƠNG TRÌNH BẬC NHẤT HAI ẨN</a:t>
              </a:r>
            </a:p>
          </p:txBody>
        </p:sp>
        <p:grpSp>
          <p:nvGrpSpPr>
            <p:cNvPr id="51" name="Group 26">
              <a:extLst>
                <a:ext uri="{FF2B5EF4-FFF2-40B4-BE49-F238E27FC236}">
                  <a16:creationId xmlns:a16="http://schemas.microsoft.com/office/drawing/2014/main" id="{7466F413-E1C1-4203-B717-2979BDE2267F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23600"/>
              <a:chOff x="7459669" y="7543800"/>
              <a:chExt cx="1381118" cy="923600"/>
            </a:xfrm>
          </p:grpSpPr>
          <p:sp>
            <p:nvSpPr>
              <p:cNvPr id="52" name="Isosceles Triangle 44">
                <a:extLst>
                  <a:ext uri="{FF2B5EF4-FFF2-40B4-BE49-F238E27FC236}">
                    <a16:creationId xmlns:a16="http://schemas.microsoft.com/office/drawing/2014/main" id="{69AECBF3-141C-4291-8D5B-F480C569C4B8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51808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3" name="Group 28">
                <a:extLst>
                  <a:ext uri="{FF2B5EF4-FFF2-40B4-BE49-F238E27FC236}">
                    <a16:creationId xmlns:a16="http://schemas.microsoft.com/office/drawing/2014/main" id="{C6A12715-235F-4C61-8175-07EB4EE40441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82274"/>
                <a:chOff x="7469187" y="7685126"/>
                <a:chExt cx="1371600" cy="782274"/>
              </a:xfrm>
            </p:grpSpPr>
            <p:sp>
              <p:nvSpPr>
                <p:cNvPr id="54" name="Round Same Side Corner Rectangle 60">
                  <a:extLst>
                    <a:ext uri="{FF2B5EF4-FFF2-40B4-BE49-F238E27FC236}">
                      <a16:creationId xmlns:a16="http://schemas.microsoft.com/office/drawing/2014/main" id="{064BC73F-8312-4FAD-9C8C-EBD389877BCE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51808"/>
                  <a:endParaRPr lang="en-US" sz="44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69A9AAE9-93A6-4178-8262-E99DB3660A6B}"/>
                    </a:ext>
                  </a:extLst>
                </p:cNvPr>
                <p:cNvSpPr txBox="1"/>
                <p:nvPr/>
              </p:nvSpPr>
              <p:spPr>
                <a:xfrm>
                  <a:off x="7596729" y="7688759"/>
                  <a:ext cx="1231674" cy="7786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2151808"/>
                  <a:r>
                    <a:rPr lang="en-US" sz="4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TIẾT 1</a:t>
                  </a:r>
                </a:p>
              </p:txBody>
            </p:sp>
          </p:grpSp>
        </p:grpSp>
      </p:grpSp>
      <p:grpSp>
        <p:nvGrpSpPr>
          <p:cNvPr id="56" name="Group 67">
            <a:extLst>
              <a:ext uri="{FF2B5EF4-FFF2-40B4-BE49-F238E27FC236}">
                <a16:creationId xmlns:a16="http://schemas.microsoft.com/office/drawing/2014/main" id="{064834EE-389C-4426-864B-BFC4245F483E}"/>
              </a:ext>
            </a:extLst>
          </p:cNvPr>
          <p:cNvGrpSpPr/>
          <p:nvPr/>
        </p:nvGrpSpPr>
        <p:grpSpPr>
          <a:xfrm>
            <a:off x="663825" y="7829625"/>
            <a:ext cx="17605898" cy="912687"/>
            <a:chOff x="7459668" y="8524495"/>
            <a:chExt cx="13084251" cy="923600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BDEC6C89-C00D-44BE-BF05-326CEE470CD4}"/>
                </a:ext>
              </a:extLst>
            </p:cNvPr>
            <p:cNvSpPr/>
            <p:nvPr/>
          </p:nvSpPr>
          <p:spPr>
            <a:xfrm>
              <a:off x="9469913" y="8612153"/>
              <a:ext cx="11074006" cy="7786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2151808">
                <a:spcBef>
                  <a:spcPct val="0"/>
                </a:spcBef>
                <a:defRPr/>
              </a:pPr>
              <a:r>
                <a:rPr lang="en-US" sz="4400" b="1" spc="-148" dirty="0">
                  <a:solidFill>
                    <a:srgbClr val="FF1D1D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HỆ BẤT PH</a:t>
              </a:r>
              <a:r>
                <a:rPr lang="vi-VN" sz="4400" b="1" spc="-148" dirty="0">
                  <a:solidFill>
                    <a:srgbClr val="FF1D1D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Ư</a:t>
              </a:r>
              <a:r>
                <a:rPr lang="en-US" sz="4400" b="1" spc="-148" dirty="0">
                  <a:solidFill>
                    <a:srgbClr val="FF1D1D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ƠNG TRÌNH BẬC NHẤT HAI ẨN</a:t>
              </a:r>
            </a:p>
          </p:txBody>
        </p:sp>
        <p:grpSp>
          <p:nvGrpSpPr>
            <p:cNvPr id="58" name="Group 32">
              <a:extLst>
                <a:ext uri="{FF2B5EF4-FFF2-40B4-BE49-F238E27FC236}">
                  <a16:creationId xmlns:a16="http://schemas.microsoft.com/office/drawing/2014/main" id="{8D2CF2D3-524C-48FC-BB8A-9DA55C9663EF}"/>
                </a:ext>
              </a:extLst>
            </p:cNvPr>
            <p:cNvGrpSpPr/>
            <p:nvPr/>
          </p:nvGrpSpPr>
          <p:grpSpPr>
            <a:xfrm>
              <a:off x="7459668" y="8524495"/>
              <a:ext cx="1682768" cy="923600"/>
              <a:chOff x="7459669" y="7543800"/>
              <a:chExt cx="1668876" cy="923600"/>
            </a:xfrm>
          </p:grpSpPr>
          <p:sp>
            <p:nvSpPr>
              <p:cNvPr id="59" name="Isosceles Triangle 44">
                <a:extLst>
                  <a:ext uri="{FF2B5EF4-FFF2-40B4-BE49-F238E27FC236}">
                    <a16:creationId xmlns:a16="http://schemas.microsoft.com/office/drawing/2014/main" id="{699BEFA0-8B81-4E14-A9BF-7A7C1AEAE9AE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51808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41">
                <a:extLst>
                  <a:ext uri="{FF2B5EF4-FFF2-40B4-BE49-F238E27FC236}">
                    <a16:creationId xmlns:a16="http://schemas.microsoft.com/office/drawing/2014/main" id="{EB8D9B1F-1A8A-40A0-B5B7-2BDF88D5DDA4}"/>
                  </a:ext>
                </a:extLst>
              </p:cNvPr>
              <p:cNvGrpSpPr/>
              <p:nvPr/>
            </p:nvGrpSpPr>
            <p:grpSpPr>
              <a:xfrm>
                <a:off x="7469186" y="7685128"/>
                <a:ext cx="1659359" cy="782272"/>
                <a:chOff x="7469186" y="7685128"/>
                <a:chExt cx="1659359" cy="782272"/>
              </a:xfrm>
            </p:grpSpPr>
            <p:sp>
              <p:nvSpPr>
                <p:cNvPr id="62" name="Round Same Side Corner Rectangle 78">
                  <a:extLst>
                    <a:ext uri="{FF2B5EF4-FFF2-40B4-BE49-F238E27FC236}">
                      <a16:creationId xmlns:a16="http://schemas.microsoft.com/office/drawing/2014/main" id="{063BA2DB-D408-40AF-8FD9-7BA7C024BF6A}"/>
                    </a:ext>
                  </a:extLst>
                </p:cNvPr>
                <p:cNvSpPr/>
                <p:nvPr/>
              </p:nvSpPr>
              <p:spPr>
                <a:xfrm rot="5400000">
                  <a:off x="7933106" y="7221208"/>
                  <a:ext cx="731520" cy="1659359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51808"/>
                  <a:endParaRPr lang="en-US" sz="44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5A59FFC5-6F8A-4750-B469-0CB9C20444A6}"/>
                    </a:ext>
                  </a:extLst>
                </p:cNvPr>
                <p:cNvSpPr txBox="1"/>
                <p:nvPr/>
              </p:nvSpPr>
              <p:spPr>
                <a:xfrm>
                  <a:off x="7551412" y="7688759"/>
                  <a:ext cx="1322307" cy="7786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2151808"/>
                  <a:r>
                    <a:rPr lang="en-US" sz="4400" b="1" dirty="0" err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Tiết</a:t>
                  </a:r>
                  <a:r>
                    <a:rPr lang="en-US" sz="4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2</a:t>
                  </a:r>
                </a:p>
              </p:txBody>
            </p:sp>
          </p:grpSp>
        </p:grp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2C29291F-D8FA-4D80-8846-D0F43C720A73}"/>
              </a:ext>
            </a:extLst>
          </p:cNvPr>
          <p:cNvGrpSpPr/>
          <p:nvPr/>
        </p:nvGrpSpPr>
        <p:grpSpPr>
          <a:xfrm>
            <a:off x="1874199" y="5196341"/>
            <a:ext cx="20425784" cy="2123658"/>
            <a:chOff x="644526" y="2766774"/>
            <a:chExt cx="10779490" cy="2541406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1C374380-0847-43CD-B61E-6813B4CD454C}"/>
                </a:ext>
              </a:extLst>
            </p:cNvPr>
            <p:cNvSpPr txBox="1"/>
            <p:nvPr/>
          </p:nvSpPr>
          <p:spPr>
            <a:xfrm>
              <a:off x="2233346" y="2766774"/>
              <a:ext cx="9190670" cy="2541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151808"/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Xét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một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điểm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có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thuộc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hay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không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thuộc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miền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nghiệm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một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BPT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bậc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nhất</a:t>
              </a:r>
              <a:endParaRPr lang="en-US" sz="4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defTabSz="2151808"/>
              <a:endParaRPr lang="en-US" sz="4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1" name="Rounded Rectangle 89">
              <a:extLst>
                <a:ext uri="{FF2B5EF4-FFF2-40B4-BE49-F238E27FC236}">
                  <a16:creationId xmlns:a16="http://schemas.microsoft.com/office/drawing/2014/main" id="{09551876-DEB2-41E8-A55E-A4ECA7A66497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51808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ECD9CD88-3FFE-4374-B10B-21BC1B4BC40B}"/>
                </a:ext>
              </a:extLst>
            </p:cNvPr>
            <p:cNvSpPr txBox="1"/>
            <p:nvPr/>
          </p:nvSpPr>
          <p:spPr>
            <a:xfrm>
              <a:off x="685754" y="2795827"/>
              <a:ext cx="1156608" cy="9207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2151808"/>
              <a:r>
                <a:rPr lang="en-US" sz="4400" b="1" dirty="0" err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Dạng</a:t>
              </a:r>
              <a:r>
                <a: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3F67C9A-B2C4-4B9C-8EDA-0E457FAA0F78}"/>
              </a:ext>
            </a:extLst>
          </p:cNvPr>
          <p:cNvGrpSpPr/>
          <p:nvPr/>
        </p:nvGrpSpPr>
        <p:grpSpPr>
          <a:xfrm>
            <a:off x="1874198" y="6833249"/>
            <a:ext cx="18860046" cy="960864"/>
            <a:chOff x="644526" y="2766777"/>
            <a:chExt cx="10253661" cy="861771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09E4805F-E0E5-401D-9FB7-BA9B8BA107E9}"/>
                </a:ext>
              </a:extLst>
            </p:cNvPr>
            <p:cNvSpPr txBox="1"/>
            <p:nvPr/>
          </p:nvSpPr>
          <p:spPr>
            <a:xfrm>
              <a:off x="2242995" y="2766777"/>
              <a:ext cx="8655192" cy="690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151808"/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Dựa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vào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đồ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thị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xác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miền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nghiệm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BPT</a:t>
              </a:r>
            </a:p>
          </p:txBody>
        </p:sp>
        <p:sp>
          <p:nvSpPr>
            <p:cNvPr id="75" name="Rounded Rectangle 93">
              <a:extLst>
                <a:ext uri="{FF2B5EF4-FFF2-40B4-BE49-F238E27FC236}">
                  <a16:creationId xmlns:a16="http://schemas.microsoft.com/office/drawing/2014/main" id="{E55895CD-5800-4B68-B965-32447C9A6246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51808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D791C099-CA68-45D4-99DF-3980DFA6EFA1}"/>
                </a:ext>
              </a:extLst>
            </p:cNvPr>
            <p:cNvSpPr txBox="1"/>
            <p:nvPr/>
          </p:nvSpPr>
          <p:spPr>
            <a:xfrm>
              <a:off x="668295" y="2795825"/>
              <a:ext cx="1191524" cy="6900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2151808"/>
              <a:r>
                <a:rPr lang="en-US" sz="4400" b="1" dirty="0" err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Dạng</a:t>
              </a:r>
              <a:r>
                <a: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CC2A2BFB-A89A-4BCD-814F-554F00CF9C28}"/>
              </a:ext>
            </a:extLst>
          </p:cNvPr>
          <p:cNvGrpSpPr/>
          <p:nvPr/>
        </p:nvGrpSpPr>
        <p:grpSpPr>
          <a:xfrm>
            <a:off x="1803031" y="8968352"/>
            <a:ext cx="22299982" cy="912690"/>
            <a:chOff x="644526" y="2766774"/>
            <a:chExt cx="11768579" cy="1092226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707F03F4-5AC6-4489-B759-8CC82A30904E}"/>
                </a:ext>
              </a:extLst>
            </p:cNvPr>
            <p:cNvSpPr txBox="1"/>
            <p:nvPr/>
          </p:nvSpPr>
          <p:spPr>
            <a:xfrm>
              <a:off x="2233346" y="2766774"/>
              <a:ext cx="10179759" cy="920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151808"/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Biểu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diễn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miền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nghiệm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hệ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bpt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trình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bậc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nhất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ẩn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  <p:sp>
          <p:nvSpPr>
            <p:cNvPr id="79" name="Rounded Rectangle 89">
              <a:extLst>
                <a:ext uri="{FF2B5EF4-FFF2-40B4-BE49-F238E27FC236}">
                  <a16:creationId xmlns:a16="http://schemas.microsoft.com/office/drawing/2014/main" id="{016D3BB9-4A1D-4D12-BAAB-5939F926393F}"/>
                </a:ext>
              </a:extLst>
            </p:cNvPr>
            <p:cNvSpPr/>
            <p:nvPr/>
          </p:nvSpPr>
          <p:spPr>
            <a:xfrm>
              <a:off x="644526" y="2823876"/>
              <a:ext cx="1269206" cy="1035124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51808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F3392C0A-280A-48B2-B9CE-3357D5EBB3FA}"/>
                </a:ext>
              </a:extLst>
            </p:cNvPr>
            <p:cNvSpPr txBox="1"/>
            <p:nvPr/>
          </p:nvSpPr>
          <p:spPr>
            <a:xfrm>
              <a:off x="674932" y="2823876"/>
              <a:ext cx="1156608" cy="920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2151808"/>
              <a:r>
                <a:rPr lang="en-US" sz="4400" b="1" dirty="0" err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Dạng</a:t>
              </a:r>
              <a:r>
                <a: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3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2B2021C0-04B8-49F5-B8FF-AFA0ACFD47AC}"/>
              </a:ext>
            </a:extLst>
          </p:cNvPr>
          <p:cNvGrpSpPr/>
          <p:nvPr/>
        </p:nvGrpSpPr>
        <p:grpSpPr>
          <a:xfrm>
            <a:off x="1803027" y="10404496"/>
            <a:ext cx="20425786" cy="1466516"/>
            <a:chOff x="644526" y="2742881"/>
            <a:chExt cx="10779490" cy="1754996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C9E15FBC-5402-4392-8C93-5972E816BAB6}"/>
                </a:ext>
              </a:extLst>
            </p:cNvPr>
            <p:cNvSpPr txBox="1"/>
            <p:nvPr/>
          </p:nvSpPr>
          <p:spPr>
            <a:xfrm>
              <a:off x="2233346" y="2766775"/>
              <a:ext cx="9190670" cy="1731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151808"/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Tìm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GTNN – GTLN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F(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x,y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)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trên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miền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nghiệm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hệ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bpt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bậc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nhất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ẩn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  <p:sp>
          <p:nvSpPr>
            <p:cNvPr id="84" name="Rounded Rectangle 89">
              <a:extLst>
                <a:ext uri="{FF2B5EF4-FFF2-40B4-BE49-F238E27FC236}">
                  <a16:creationId xmlns:a16="http://schemas.microsoft.com/office/drawing/2014/main" id="{99AE41D0-DA96-4306-A3DA-B425462F0552}"/>
                </a:ext>
              </a:extLst>
            </p:cNvPr>
            <p:cNvSpPr/>
            <p:nvPr/>
          </p:nvSpPr>
          <p:spPr>
            <a:xfrm>
              <a:off x="644526" y="2823876"/>
              <a:ext cx="1269206" cy="91890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51808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DF69E466-14D8-4CA7-B221-4CC5E25317C4}"/>
                </a:ext>
              </a:extLst>
            </p:cNvPr>
            <p:cNvSpPr txBox="1"/>
            <p:nvPr/>
          </p:nvSpPr>
          <p:spPr>
            <a:xfrm>
              <a:off x="753088" y="2742881"/>
              <a:ext cx="1156608" cy="9207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2151808"/>
              <a:r>
                <a:rPr lang="en-US" sz="4400" b="1" dirty="0" err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Dạng</a:t>
              </a:r>
              <a:r>
                <a: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CC2A2BFB-A89A-4BCD-814F-554F00CF9C28}"/>
              </a:ext>
            </a:extLst>
          </p:cNvPr>
          <p:cNvGrpSpPr/>
          <p:nvPr/>
        </p:nvGrpSpPr>
        <p:grpSpPr>
          <a:xfrm>
            <a:off x="1785104" y="12202095"/>
            <a:ext cx="22299982" cy="912690"/>
            <a:chOff x="644526" y="2766774"/>
            <a:chExt cx="11768579" cy="1092226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707F03F4-5AC6-4489-B759-8CC82A30904E}"/>
                </a:ext>
              </a:extLst>
            </p:cNvPr>
            <p:cNvSpPr txBox="1"/>
            <p:nvPr/>
          </p:nvSpPr>
          <p:spPr>
            <a:xfrm>
              <a:off x="2233346" y="2766774"/>
              <a:ext cx="10179759" cy="920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151808"/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toán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kinh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tế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tối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ưu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  <p:sp>
          <p:nvSpPr>
            <p:cNvPr id="67" name="Rounded Rectangle 89">
              <a:extLst>
                <a:ext uri="{FF2B5EF4-FFF2-40B4-BE49-F238E27FC236}">
                  <a16:creationId xmlns:a16="http://schemas.microsoft.com/office/drawing/2014/main" id="{016D3BB9-4A1D-4D12-BAAB-5939F926393F}"/>
                </a:ext>
              </a:extLst>
            </p:cNvPr>
            <p:cNvSpPr/>
            <p:nvPr/>
          </p:nvSpPr>
          <p:spPr>
            <a:xfrm>
              <a:off x="644526" y="2823876"/>
              <a:ext cx="1269206" cy="1035124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51808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F3392C0A-280A-48B2-B9CE-3357D5EBB3FA}"/>
                </a:ext>
              </a:extLst>
            </p:cNvPr>
            <p:cNvSpPr txBox="1"/>
            <p:nvPr/>
          </p:nvSpPr>
          <p:spPr>
            <a:xfrm>
              <a:off x="674931" y="2823876"/>
              <a:ext cx="1156608" cy="920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2151808"/>
              <a:r>
                <a:rPr lang="en-US" sz="4400" b="1" dirty="0" err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Dạng</a:t>
              </a:r>
              <a:r>
                <a: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506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531694" y="2013299"/>
            <a:ext cx="21555145" cy="871129"/>
            <a:chOff x="-306200" y="1872940"/>
            <a:chExt cx="18582988" cy="805006"/>
          </a:xfrm>
        </p:grpSpPr>
        <p:sp>
          <p:nvSpPr>
            <p:cNvPr id="3" name="Rounded Rectangle 2"/>
            <p:cNvSpPr/>
            <p:nvPr/>
          </p:nvSpPr>
          <p:spPr>
            <a:xfrm>
              <a:off x="-306200" y="1906446"/>
              <a:ext cx="1617915" cy="771500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51808"/>
              <a:endParaRPr lang="en-US" sz="44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-125281" y="1913524"/>
              <a:ext cx="2000360" cy="7110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151808"/>
              <a:r>
                <a: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III.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466166" y="1872940"/>
              <a:ext cx="16810622" cy="711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151808"/>
              <a:r>
                <a:rPr lang="en-US" sz="4400" b="1" dirty="0">
                  <a:solidFill>
                    <a:schemeClr val="tx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HỆ BẤT PHƯƠNG TRÌNH BẬC NHẤT HAI ẨN</a:t>
              </a:r>
            </a:p>
          </p:txBody>
        </p:sp>
      </p:grpSp>
      <p:grpSp>
        <p:nvGrpSpPr>
          <p:cNvPr id="7" name="Group 144"/>
          <p:cNvGrpSpPr/>
          <p:nvPr/>
        </p:nvGrpSpPr>
        <p:grpSpPr>
          <a:xfrm>
            <a:off x="237289" y="3006221"/>
            <a:ext cx="23253553" cy="5978636"/>
            <a:chOff x="1076414" y="3174773"/>
            <a:chExt cx="23458206" cy="4767671"/>
          </a:xfrm>
        </p:grpSpPr>
        <p:sp>
          <p:nvSpPr>
            <p:cNvPr id="9" name="Rounded Rectangle 8"/>
            <p:cNvSpPr/>
            <p:nvPr/>
          </p:nvSpPr>
          <p:spPr>
            <a:xfrm>
              <a:off x="1312551" y="3491344"/>
              <a:ext cx="23222069" cy="4451100"/>
            </a:xfrm>
            <a:prstGeom prst="roundRect">
              <a:avLst>
                <a:gd name="adj" fmla="val 302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581" tIns="17791" rIns="35581" bIns="17791" rtlCol="0" anchor="ctr"/>
            <a:lstStyle/>
            <a:p>
              <a:pPr algn="ctr" defTabSz="2151808"/>
              <a:endParaRPr lang="en-US" sz="44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0" name="Group 65"/>
            <p:cNvGrpSpPr/>
            <p:nvPr/>
          </p:nvGrpSpPr>
          <p:grpSpPr>
            <a:xfrm>
              <a:off x="1076414" y="3174773"/>
              <a:ext cx="23458206" cy="696581"/>
              <a:chOff x="166396" y="8780572"/>
              <a:chExt cx="23458206" cy="696581"/>
            </a:xfrm>
          </p:grpSpPr>
          <p:sp>
            <p:nvSpPr>
              <p:cNvPr id="11" name="Freeform 20"/>
              <p:cNvSpPr>
                <a:spLocks/>
              </p:cNvSpPr>
              <p:nvPr/>
            </p:nvSpPr>
            <p:spPr bwMode="auto">
              <a:xfrm>
                <a:off x="384520" y="8884224"/>
                <a:ext cx="23240082" cy="592929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376" tIns="45187" rIns="90376" bIns="45187" numCol="1" anchor="t" anchorCtr="0" compatLnSpc="1">
                <a:prstTxWarp prst="textNoShape">
                  <a:avLst/>
                </a:prstTxWarp>
              </a:bodyPr>
              <a:lstStyle/>
              <a:p>
                <a:pPr defTabSz="2151808"/>
                <a:endParaRPr lang="en-US" sz="440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166396" y="8780572"/>
                <a:ext cx="702538" cy="572234"/>
                <a:chOff x="-145995" y="8633545"/>
                <a:chExt cx="787401" cy="641358"/>
              </a:xfrm>
            </p:grpSpPr>
            <p:sp>
              <p:nvSpPr>
                <p:cNvPr id="14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6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7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1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13"/>
                  <a:ext cx="787400" cy="573090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2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3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5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3" name="TextBox 12"/>
              <p:cNvSpPr txBox="1"/>
              <p:nvPr/>
            </p:nvSpPr>
            <p:spPr>
              <a:xfrm>
                <a:off x="931659" y="8984564"/>
                <a:ext cx="22444891" cy="3455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151808"/>
                <a:r>
                  <a:rPr lang="vi-VN" sz="44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mtClean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r>
                  <a:rPr lang="vi-VN" sz="4400" b="1" smtClean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smtClean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 bước xác định miền nghiệm của hệ BPT bậc nhất hai ẩn </a:t>
                </a:r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25973898-2FA5-4DB8-9549-2E32BC34A5DF}"/>
              </a:ext>
            </a:extLst>
          </p:cNvPr>
          <p:cNvSpPr txBox="1"/>
          <p:nvPr/>
        </p:nvSpPr>
        <p:spPr>
          <a:xfrm>
            <a:off x="933697" y="4504910"/>
            <a:ext cx="19810425" cy="1748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77777" indent="-677777" defTabSz="2151808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vi-VN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Bước </a:t>
            </a:r>
            <a:r>
              <a:rPr lang="en-US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vi-VN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vi-VN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kết luận phần mặt phẳng không tô đậm ( hoặc không gạch chéo) là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miền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nghiệm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480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531694" y="2013299"/>
            <a:ext cx="21555145" cy="871129"/>
            <a:chOff x="-306200" y="1872940"/>
            <a:chExt cx="18582988" cy="805006"/>
          </a:xfrm>
        </p:grpSpPr>
        <p:sp>
          <p:nvSpPr>
            <p:cNvPr id="3" name="Rounded Rectangle 2"/>
            <p:cNvSpPr/>
            <p:nvPr/>
          </p:nvSpPr>
          <p:spPr>
            <a:xfrm>
              <a:off x="-306200" y="1906446"/>
              <a:ext cx="1617915" cy="771500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51808"/>
              <a:endParaRPr lang="en-US" sz="44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-125281" y="1913524"/>
              <a:ext cx="2000360" cy="7110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151808"/>
              <a:r>
                <a: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III.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466166" y="1872940"/>
              <a:ext cx="16810622" cy="711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151808"/>
              <a:r>
                <a:rPr lang="en-US" sz="4400" b="1" dirty="0">
                  <a:solidFill>
                    <a:schemeClr val="tx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HỆ BẤT PHƯƠNG TRÌNH BẬC NHẤT HAI ẨN</a:t>
              </a:r>
            </a:p>
          </p:txBody>
        </p:sp>
      </p:grpSp>
      <p:grpSp>
        <p:nvGrpSpPr>
          <p:cNvPr id="7" name="Group 144"/>
          <p:cNvGrpSpPr/>
          <p:nvPr/>
        </p:nvGrpSpPr>
        <p:grpSpPr>
          <a:xfrm>
            <a:off x="237289" y="3006221"/>
            <a:ext cx="23253553" cy="11565442"/>
            <a:chOff x="1076414" y="3174773"/>
            <a:chExt cx="23458206" cy="4767671"/>
          </a:xfrm>
        </p:grpSpPr>
        <p:sp>
          <p:nvSpPr>
            <p:cNvPr id="9" name="Rounded Rectangle 8"/>
            <p:cNvSpPr/>
            <p:nvPr/>
          </p:nvSpPr>
          <p:spPr>
            <a:xfrm>
              <a:off x="1312551" y="3491344"/>
              <a:ext cx="23222069" cy="4451100"/>
            </a:xfrm>
            <a:prstGeom prst="roundRect">
              <a:avLst>
                <a:gd name="adj" fmla="val 302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581" tIns="17791" rIns="35581" bIns="17791" rtlCol="0" anchor="ctr"/>
            <a:lstStyle/>
            <a:p>
              <a:pPr algn="ctr" defTabSz="2151808"/>
              <a:endParaRPr lang="en-US" sz="44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0" name="Group 65"/>
            <p:cNvGrpSpPr/>
            <p:nvPr/>
          </p:nvGrpSpPr>
          <p:grpSpPr>
            <a:xfrm>
              <a:off x="1076414" y="3174773"/>
              <a:ext cx="23458206" cy="817584"/>
              <a:chOff x="166396" y="8780572"/>
              <a:chExt cx="23458206" cy="817584"/>
            </a:xfrm>
          </p:grpSpPr>
          <p:sp>
            <p:nvSpPr>
              <p:cNvPr id="11" name="Freeform 20"/>
              <p:cNvSpPr>
                <a:spLocks/>
              </p:cNvSpPr>
              <p:nvPr/>
            </p:nvSpPr>
            <p:spPr bwMode="auto">
              <a:xfrm>
                <a:off x="384520" y="8884224"/>
                <a:ext cx="23240082" cy="592929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376" tIns="45187" rIns="90376" bIns="45187" numCol="1" anchor="t" anchorCtr="0" compatLnSpc="1">
                <a:prstTxWarp prst="textNoShape">
                  <a:avLst/>
                </a:prstTxWarp>
              </a:bodyPr>
              <a:lstStyle/>
              <a:p>
                <a:pPr defTabSz="2151808"/>
                <a:endParaRPr lang="en-US" sz="440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166396" y="8780572"/>
                <a:ext cx="702538" cy="572234"/>
                <a:chOff x="-145995" y="8633545"/>
                <a:chExt cx="787401" cy="641358"/>
              </a:xfrm>
            </p:grpSpPr>
            <p:sp>
              <p:nvSpPr>
                <p:cNvPr id="14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6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7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1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13"/>
                  <a:ext cx="787400" cy="573090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2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3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5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3" name="TextBox 12"/>
              <p:cNvSpPr txBox="1"/>
              <p:nvPr/>
            </p:nvSpPr>
            <p:spPr>
              <a:xfrm>
                <a:off x="931659" y="8984564"/>
                <a:ext cx="22444891" cy="6135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151808"/>
                <a:r>
                  <a:rPr lang="vi-VN" sz="44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r>
                  <a:rPr lang="vi-VN" sz="4400" b="1" smtClean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smtClean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áp dụng</a:t>
                </a:r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33" name="Rectangle 32"/>
          <p:cNvSpPr/>
          <p:nvPr/>
        </p:nvSpPr>
        <p:spPr>
          <a:xfrm>
            <a:off x="1108045" y="4489993"/>
            <a:ext cx="18032211" cy="769441"/>
          </a:xfrm>
          <a:prstGeom prst="rect">
            <a:avLst/>
          </a:prstGeom>
          <a:solidFill>
            <a:srgbClr val="E46C0A"/>
          </a:solidFill>
        </p:spPr>
        <p:txBody>
          <a:bodyPr wrap="square">
            <a:spAutoFit/>
          </a:bodyPr>
          <a:lstStyle/>
          <a:p>
            <a:pPr defTabSz="2151808"/>
            <a:r>
              <a:rPr lang="en-US" sz="4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sz="4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3: </a:t>
            </a:r>
            <a:r>
              <a:rPr lang="en-US" sz="4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lang="en-US" sz="4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diễn</a:t>
            </a:r>
            <a:r>
              <a:rPr lang="en-US" sz="4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nghiệm</a:t>
            </a:r>
            <a:r>
              <a:rPr lang="en-US" sz="4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</a:t>
            </a:r>
            <a:r>
              <a:rPr lang="en-US" sz="4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bất</a:t>
            </a:r>
            <a:r>
              <a:rPr lang="en-US" sz="4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bậc</a:t>
            </a:r>
            <a:r>
              <a:rPr lang="en-US" sz="4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sz="4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ẩn</a:t>
            </a:r>
            <a:r>
              <a:rPr lang="en-US" sz="4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995876" y="5717960"/>
            <a:ext cx="22249078" cy="2835510"/>
            <a:chOff x="959546" y="3546400"/>
            <a:chExt cx="20909805" cy="2553355"/>
          </a:xfrm>
        </p:grpSpPr>
        <p:sp>
          <p:nvSpPr>
            <p:cNvPr id="62" name="Rounded Rectangle 61">
              <a:extLst>
                <a:ext uri="{FF2B5EF4-FFF2-40B4-BE49-F238E27FC236}">
                  <a16:creationId xmlns:a16="http://schemas.microsoft.com/office/drawing/2014/main" id="{AA456EE3-E719-4020-A9D7-2C994D97B262}"/>
                </a:ext>
              </a:extLst>
            </p:cNvPr>
            <p:cNvSpPr/>
            <p:nvPr/>
          </p:nvSpPr>
          <p:spPr>
            <a:xfrm>
              <a:off x="959546" y="3821749"/>
              <a:ext cx="20909805" cy="227800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51808"/>
              <a:endPara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3" name="Group 67">
              <a:extLst>
                <a:ext uri="{FF2B5EF4-FFF2-40B4-BE49-F238E27FC236}">
                  <a16:creationId xmlns:a16="http://schemas.microsoft.com/office/drawing/2014/main" id="{FE240621-314B-4581-BF65-BDEA47C0BCE7}"/>
                </a:ext>
              </a:extLst>
            </p:cNvPr>
            <p:cNvGrpSpPr/>
            <p:nvPr/>
          </p:nvGrpSpPr>
          <p:grpSpPr>
            <a:xfrm>
              <a:off x="959546" y="3546400"/>
              <a:ext cx="3251531" cy="972989"/>
              <a:chOff x="1311958" y="3405486"/>
              <a:chExt cx="3251531" cy="1040810"/>
            </a:xfrm>
          </p:grpSpPr>
          <p:sp>
            <p:nvSpPr>
              <p:cNvPr id="64" name="Freeform 20">
                <a:extLst>
                  <a:ext uri="{FF2B5EF4-FFF2-40B4-BE49-F238E27FC236}">
                    <a16:creationId xmlns:a16="http://schemas.microsoft.com/office/drawing/2014/main" id="{FF9394A9-3F70-4EBA-84C8-6108EA8B8311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90127" y="2872935"/>
                <a:ext cx="655911" cy="2490812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0376" tIns="45187" rIns="90376" bIns="45187" numCol="1" anchor="t" anchorCtr="0" compatLnSpc="1">
                <a:prstTxWarp prst="textNoShape">
                  <a:avLst/>
                </a:prstTxWarp>
              </a:bodyPr>
              <a:lstStyle/>
              <a:p>
                <a:pPr defTabSz="2151808"/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284E822C-CD28-47FC-91EE-4144E7F51B73}"/>
                  </a:ext>
                </a:extLst>
              </p:cNvPr>
              <p:cNvSpPr txBox="1"/>
              <p:nvPr/>
            </p:nvSpPr>
            <p:spPr>
              <a:xfrm>
                <a:off x="2272238" y="3527667"/>
                <a:ext cx="2013000" cy="8951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2151808"/>
                <a:r>
                  <a:rPr lang="en-US" sz="4400" b="1" dirty="0" err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</a:t>
                </a:r>
              </a:p>
            </p:txBody>
          </p:sp>
          <p:grpSp>
            <p:nvGrpSpPr>
              <p:cNvPr id="66" name="Group 70">
                <a:extLst>
                  <a:ext uri="{FF2B5EF4-FFF2-40B4-BE49-F238E27FC236}">
                    <a16:creationId xmlns:a16="http://schemas.microsoft.com/office/drawing/2014/main" id="{4712DCFA-96E3-4685-9CB5-69DC9F7F31DE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A1FDFD10-04C3-481B-8A35-B292A9CFB5B0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51808"/>
                  <a:endParaRPr lang="en-US" sz="44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13">
                  <a:extLst>
                    <a:ext uri="{FF2B5EF4-FFF2-40B4-BE49-F238E27FC236}">
                      <a16:creationId xmlns:a16="http://schemas.microsoft.com/office/drawing/2014/main" id="{6F40C740-39AF-4900-BBCB-3571C2A7E8D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14">
                  <a:extLst>
                    <a:ext uri="{FF2B5EF4-FFF2-40B4-BE49-F238E27FC236}">
                      <a16:creationId xmlns:a16="http://schemas.microsoft.com/office/drawing/2014/main" id="{3AEF1533-A04B-439A-95B5-B5C93F34197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15">
                  <a:extLst>
                    <a:ext uri="{FF2B5EF4-FFF2-40B4-BE49-F238E27FC236}">
                      <a16:creationId xmlns:a16="http://schemas.microsoft.com/office/drawing/2014/main" id="{029C1080-B88F-4E4F-A92A-3949838C164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16">
                  <a:extLst>
                    <a:ext uri="{FF2B5EF4-FFF2-40B4-BE49-F238E27FC236}">
                      <a16:creationId xmlns:a16="http://schemas.microsoft.com/office/drawing/2014/main" id="{76DC9ECC-C295-4CD2-8870-51537625CA2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17">
                  <a:extLst>
                    <a:ext uri="{FF2B5EF4-FFF2-40B4-BE49-F238E27FC236}">
                      <a16:creationId xmlns:a16="http://schemas.microsoft.com/office/drawing/2014/main" id="{51CBD9CC-E67B-402E-BD7F-42D56621012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18">
                  <a:extLst>
                    <a:ext uri="{FF2B5EF4-FFF2-40B4-BE49-F238E27FC236}">
                      <a16:creationId xmlns:a16="http://schemas.microsoft.com/office/drawing/2014/main" id="{7B8B9A61-C072-439A-A155-8BB76865D44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19">
                  <a:extLst>
                    <a:ext uri="{FF2B5EF4-FFF2-40B4-BE49-F238E27FC236}">
                      <a16:creationId xmlns:a16="http://schemas.microsoft.com/office/drawing/2014/main" id="{0AF8AF5E-15F7-4D99-9F9E-97D352D614D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Freeform 20">
                  <a:extLst>
                    <a:ext uri="{FF2B5EF4-FFF2-40B4-BE49-F238E27FC236}">
                      <a16:creationId xmlns:a16="http://schemas.microsoft.com/office/drawing/2014/main" id="{609B449D-64E2-49C0-A643-A9416AC4178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Freeform 21">
                  <a:extLst>
                    <a:ext uri="{FF2B5EF4-FFF2-40B4-BE49-F238E27FC236}">
                      <a16:creationId xmlns:a16="http://schemas.microsoft.com/office/drawing/2014/main" id="{4C136A88-277E-4088-950C-ED7AFF121F0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Freeform 22">
                  <a:extLst>
                    <a:ext uri="{FF2B5EF4-FFF2-40B4-BE49-F238E27FC236}">
                      <a16:creationId xmlns:a16="http://schemas.microsoft.com/office/drawing/2014/main" id="{E5886AE3-A2A7-4ABF-B605-CC3AD96AB74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Freeform 23">
                  <a:extLst>
                    <a:ext uri="{FF2B5EF4-FFF2-40B4-BE49-F238E27FC236}">
                      <a16:creationId xmlns:a16="http://schemas.microsoft.com/office/drawing/2014/main" id="{A3FEF1D1-47E7-4FE3-B421-E0EAE5E8B5F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Freeform 24">
                  <a:extLst>
                    <a:ext uri="{FF2B5EF4-FFF2-40B4-BE49-F238E27FC236}">
                      <a16:creationId xmlns:a16="http://schemas.microsoft.com/office/drawing/2014/main" id="{AD519FEC-DFF9-4F8D-9441-6AEE8013CFD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Freeform 25">
                  <a:extLst>
                    <a:ext uri="{FF2B5EF4-FFF2-40B4-BE49-F238E27FC236}">
                      <a16:creationId xmlns:a16="http://schemas.microsoft.com/office/drawing/2014/main" id="{57B2883C-5247-46CB-A623-3419C44061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4" y="3642226"/>
                  <a:ext cx="69250" cy="148162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Freeform 26">
                  <a:extLst>
                    <a:ext uri="{FF2B5EF4-FFF2-40B4-BE49-F238E27FC236}">
                      <a16:creationId xmlns:a16="http://schemas.microsoft.com/office/drawing/2014/main" id="{97F23E32-2544-47C6-9F2A-DCD1FC91A1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Freeform 27">
                  <a:extLst>
                    <a:ext uri="{FF2B5EF4-FFF2-40B4-BE49-F238E27FC236}">
                      <a16:creationId xmlns:a16="http://schemas.microsoft.com/office/drawing/2014/main" id="{5ED6533F-B843-4DE9-8868-18BAFBF14E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Freeform 28">
                  <a:extLst>
                    <a:ext uri="{FF2B5EF4-FFF2-40B4-BE49-F238E27FC236}">
                      <a16:creationId xmlns:a16="http://schemas.microsoft.com/office/drawing/2014/main" id="{782ADBF2-E3C3-4327-AC2E-321331C8BC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Freeform 29">
                  <a:extLst>
                    <a:ext uri="{FF2B5EF4-FFF2-40B4-BE49-F238E27FC236}">
                      <a16:creationId xmlns:a16="http://schemas.microsoft.com/office/drawing/2014/main" id="{91271704-A917-457E-B5E3-E244161E38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Freeform 30">
                  <a:extLst>
                    <a:ext uri="{FF2B5EF4-FFF2-40B4-BE49-F238E27FC236}">
                      <a16:creationId xmlns:a16="http://schemas.microsoft.com/office/drawing/2014/main" id="{81B358AB-8B1D-43B0-A982-FD290D8079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Freeform 31">
                  <a:extLst>
                    <a:ext uri="{FF2B5EF4-FFF2-40B4-BE49-F238E27FC236}">
                      <a16:creationId xmlns:a16="http://schemas.microsoft.com/office/drawing/2014/main" id="{2053F368-2B85-4CCB-B074-83EA3652B1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Freeform 32">
                  <a:extLst>
                    <a:ext uri="{FF2B5EF4-FFF2-40B4-BE49-F238E27FC236}">
                      <a16:creationId xmlns:a16="http://schemas.microsoft.com/office/drawing/2014/main" id="{F694E4FA-91CA-4274-8300-17255210DB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Freeform 33">
                  <a:extLst>
                    <a:ext uri="{FF2B5EF4-FFF2-40B4-BE49-F238E27FC236}">
                      <a16:creationId xmlns:a16="http://schemas.microsoft.com/office/drawing/2014/main" id="{A11AAC21-EED3-4155-A49E-546205CDD2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Freeform 34">
                  <a:extLst>
                    <a:ext uri="{FF2B5EF4-FFF2-40B4-BE49-F238E27FC236}">
                      <a16:creationId xmlns:a16="http://schemas.microsoft.com/office/drawing/2014/main" id="{0BD10DCF-C74A-4747-83EE-370C25187E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Freeform 35">
                  <a:extLst>
                    <a:ext uri="{FF2B5EF4-FFF2-40B4-BE49-F238E27FC236}">
                      <a16:creationId xmlns:a16="http://schemas.microsoft.com/office/drawing/2014/main" id="{805F6081-38EE-408B-9F75-06DA2D5971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6" y="3466684"/>
                  <a:ext cx="468646" cy="471866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Freeform 36">
                  <a:extLst>
                    <a:ext uri="{FF2B5EF4-FFF2-40B4-BE49-F238E27FC236}">
                      <a16:creationId xmlns:a16="http://schemas.microsoft.com/office/drawing/2014/main" id="{9B84DB4A-C3B4-4758-BC73-3ACBB69A0F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92" name="Rectangle 91">
            <a:extLst>
              <a:ext uri="{FF2B5EF4-FFF2-40B4-BE49-F238E27FC236}">
                <a16:creationId xmlns:a16="http://schemas.microsoft.com/office/drawing/2014/main" id="{E0208181-BEB6-4F0D-BE00-17CC35DEA8BC}"/>
              </a:ext>
            </a:extLst>
          </p:cNvPr>
          <p:cNvSpPr/>
          <p:nvPr/>
        </p:nvSpPr>
        <p:spPr>
          <a:xfrm>
            <a:off x="1934937" y="6870237"/>
            <a:ext cx="178522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151808">
              <a:spcBef>
                <a:spcPts val="1186"/>
              </a:spcBef>
            </a:pP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miền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nghiệm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BPT: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37478500-9804-4B56-AEA5-B3797D789991}"/>
                  </a:ext>
                </a:extLst>
              </p:cNvPr>
              <p:cNvSpPr/>
              <p:nvPr/>
            </p:nvSpPr>
            <p:spPr>
              <a:xfrm>
                <a:off x="11945151" y="5953912"/>
                <a:ext cx="5619541" cy="25995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51808"/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𝒚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&gt;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𝟎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        (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𝟑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𝒚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≤−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𝟑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  (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𝒚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&gt;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𝟓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        (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37478500-9804-4B56-AEA5-B3797D7899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5151" y="5953912"/>
                <a:ext cx="5619541" cy="25995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6026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92" grpId="0"/>
      <p:bldP spid="9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2980" y="3727689"/>
            <a:ext cx="13987391" cy="10199111"/>
          </a:xfrm>
          <a:prstGeom prst="roundRect">
            <a:avLst>
              <a:gd name="adj" fmla="val 3023"/>
            </a:avLst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581" tIns="17791" rIns="35581" bIns="17791" rtlCol="0" anchor="ctr"/>
          <a:lstStyle/>
          <a:p>
            <a:pPr algn="ctr" defTabSz="2151808"/>
            <a:endParaRPr lang="en-US" sz="4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34683" y="3142403"/>
            <a:ext cx="3581237" cy="1045263"/>
            <a:chOff x="338678" y="3147464"/>
            <a:chExt cx="3623406" cy="1057571"/>
          </a:xfrm>
        </p:grpSpPr>
        <p:sp>
          <p:nvSpPr>
            <p:cNvPr id="4" name="Freeform 20">
              <a:extLst>
                <a:ext uri="{FF2B5EF4-FFF2-40B4-BE49-F238E27FC236}">
                  <a16:creationId xmlns:a16="http://schemas.microsoft.com/office/drawing/2014/main" id="{07F177AA-D942-4F6E-ACDF-ED47E4E3CAF9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1917775" y="2160726"/>
              <a:ext cx="1045784" cy="3042834"/>
            </a:xfrm>
            <a:prstGeom prst="round1Rect">
              <a:avLst/>
            </a:prstGeom>
            <a:solidFill>
              <a:schemeClr val="bg1"/>
            </a:solidFill>
            <a:ln w="28575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0376" tIns="45187" rIns="90376" bIns="45187" numCol="1" anchor="t" anchorCtr="0" compatLnSpc="1">
              <a:prstTxWarp prst="textNoShape">
                <a:avLst/>
              </a:prstTxWarp>
            </a:bodyPr>
            <a:lstStyle/>
            <a:p>
              <a:pPr defTabSz="2151808"/>
              <a:endParaRPr lang="en-US" sz="44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CFD433B-56A4-44A0-8E36-C7AA77B52EE4}"/>
                </a:ext>
              </a:extLst>
            </p:cNvPr>
            <p:cNvSpPr txBox="1"/>
            <p:nvPr/>
          </p:nvSpPr>
          <p:spPr>
            <a:xfrm>
              <a:off x="1427074" y="3147464"/>
              <a:ext cx="2305014" cy="778501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pPr defTabSz="2151808"/>
              <a:r>
                <a:rPr lang="vi-VN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giải</a:t>
              </a:r>
              <a:endParaRPr lang="en-US" sz="4400" b="1" dirty="0">
                <a:solidFill>
                  <a:srgbClr val="0999C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Round Diagonal Corner Rectangle 58">
              <a:extLst>
                <a:ext uri="{FF2B5EF4-FFF2-40B4-BE49-F238E27FC236}">
                  <a16:creationId xmlns:a16="http://schemas.microsoft.com/office/drawing/2014/main" id="{699A2C22-DC4B-4F01-8630-1EB3E47D2AF7}"/>
                </a:ext>
              </a:extLst>
            </p:cNvPr>
            <p:cNvSpPr/>
            <p:nvPr/>
          </p:nvSpPr>
          <p:spPr>
            <a:xfrm flipV="1">
              <a:off x="338678" y="3159253"/>
              <a:ext cx="917517" cy="580389"/>
            </a:xfrm>
            <a:prstGeom prst="round2DiagRect">
              <a:avLst/>
            </a:prstGeom>
            <a:solidFill>
              <a:srgbClr val="0999C8"/>
            </a:solidFill>
            <a:ln w="28575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51808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7" name="Freeform 15">
            <a:extLst>
              <a:ext uri="{FF2B5EF4-FFF2-40B4-BE49-F238E27FC236}">
                <a16:creationId xmlns:a16="http://schemas.microsoft.com/office/drawing/2014/main" id="{F78B13E2-7FD9-486B-A9F0-2F6E2C338AD3}"/>
              </a:ext>
            </a:extLst>
          </p:cNvPr>
          <p:cNvSpPr>
            <a:spLocks noEditPoints="1"/>
          </p:cNvSpPr>
          <p:nvPr/>
        </p:nvSpPr>
        <p:spPr bwMode="auto">
          <a:xfrm>
            <a:off x="668906" y="3268304"/>
            <a:ext cx="503747" cy="471035"/>
          </a:xfrm>
          <a:custGeom>
            <a:avLst/>
            <a:gdLst>
              <a:gd name="T0" fmla="*/ 135 w 145"/>
              <a:gd name="T1" fmla="*/ 72 h 197"/>
              <a:gd name="T2" fmla="*/ 72 w 145"/>
              <a:gd name="T3" fmla="*/ 135 h 197"/>
              <a:gd name="T4" fmla="*/ 9 w 145"/>
              <a:gd name="T5" fmla="*/ 72 h 197"/>
              <a:gd name="T6" fmla="*/ 72 w 145"/>
              <a:gd name="T7" fmla="*/ 9 h 197"/>
              <a:gd name="T8" fmla="*/ 115 w 145"/>
              <a:gd name="T9" fmla="*/ 26 h 197"/>
              <a:gd name="T10" fmla="*/ 60 w 145"/>
              <a:gd name="T11" fmla="*/ 82 h 197"/>
              <a:gd name="T12" fmla="*/ 30 w 145"/>
              <a:gd name="T13" fmla="*/ 60 h 197"/>
              <a:gd name="T14" fmla="*/ 20 w 145"/>
              <a:gd name="T15" fmla="*/ 68 h 197"/>
              <a:gd name="T16" fmla="*/ 61 w 145"/>
              <a:gd name="T17" fmla="*/ 126 h 197"/>
              <a:gd name="T18" fmla="*/ 123 w 145"/>
              <a:gd name="T19" fmla="*/ 35 h 197"/>
              <a:gd name="T20" fmla="*/ 135 w 145"/>
              <a:gd name="T21" fmla="*/ 72 h 197"/>
              <a:gd name="T22" fmla="*/ 145 w 145"/>
              <a:gd name="T23" fmla="*/ 12 h 197"/>
              <a:gd name="T24" fmla="*/ 135 w 145"/>
              <a:gd name="T25" fmla="*/ 12 h 197"/>
              <a:gd name="T26" fmla="*/ 123 w 145"/>
              <a:gd name="T27" fmla="*/ 21 h 197"/>
              <a:gd name="T28" fmla="*/ 72 w 145"/>
              <a:gd name="T29" fmla="*/ 0 h 197"/>
              <a:gd name="T30" fmla="*/ 0 w 145"/>
              <a:gd name="T31" fmla="*/ 72 h 197"/>
              <a:gd name="T32" fmla="*/ 30 w 145"/>
              <a:gd name="T33" fmla="*/ 131 h 197"/>
              <a:gd name="T34" fmla="*/ 7 w 145"/>
              <a:gd name="T35" fmla="*/ 175 h 197"/>
              <a:gd name="T36" fmla="*/ 13 w 145"/>
              <a:gd name="T37" fmla="*/ 193 h 197"/>
              <a:gd name="T38" fmla="*/ 32 w 145"/>
              <a:gd name="T39" fmla="*/ 187 h 197"/>
              <a:gd name="T40" fmla="*/ 51 w 145"/>
              <a:gd name="T41" fmla="*/ 141 h 197"/>
              <a:gd name="T42" fmla="*/ 51 w 145"/>
              <a:gd name="T43" fmla="*/ 141 h 197"/>
              <a:gd name="T44" fmla="*/ 72 w 145"/>
              <a:gd name="T45" fmla="*/ 145 h 197"/>
              <a:gd name="T46" fmla="*/ 145 w 145"/>
              <a:gd name="T47" fmla="*/ 72 h 197"/>
              <a:gd name="T48" fmla="*/ 129 w 145"/>
              <a:gd name="T49" fmla="*/ 28 h 197"/>
              <a:gd name="T50" fmla="*/ 145 w 145"/>
              <a:gd name="T51" fmla="*/ 12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45" h="197">
                <a:moveTo>
                  <a:pt x="135" y="72"/>
                </a:moveTo>
                <a:cubicBezTo>
                  <a:pt x="135" y="107"/>
                  <a:pt x="107" y="135"/>
                  <a:pt x="72" y="135"/>
                </a:cubicBezTo>
                <a:cubicBezTo>
                  <a:pt x="37" y="135"/>
                  <a:pt x="9" y="107"/>
                  <a:pt x="9" y="72"/>
                </a:cubicBezTo>
                <a:cubicBezTo>
                  <a:pt x="9" y="37"/>
                  <a:pt x="37" y="9"/>
                  <a:pt x="72" y="9"/>
                </a:cubicBezTo>
                <a:cubicBezTo>
                  <a:pt x="89" y="9"/>
                  <a:pt x="104" y="15"/>
                  <a:pt x="115" y="26"/>
                </a:cubicBezTo>
                <a:cubicBezTo>
                  <a:pt x="101" y="38"/>
                  <a:pt x="80" y="57"/>
                  <a:pt x="60" y="82"/>
                </a:cubicBezTo>
                <a:cubicBezTo>
                  <a:pt x="50" y="74"/>
                  <a:pt x="40" y="67"/>
                  <a:pt x="30" y="60"/>
                </a:cubicBezTo>
                <a:cubicBezTo>
                  <a:pt x="26" y="63"/>
                  <a:pt x="24" y="65"/>
                  <a:pt x="20" y="68"/>
                </a:cubicBezTo>
                <a:cubicBezTo>
                  <a:pt x="34" y="88"/>
                  <a:pt x="47" y="107"/>
                  <a:pt x="61" y="126"/>
                </a:cubicBezTo>
                <a:cubicBezTo>
                  <a:pt x="80" y="95"/>
                  <a:pt x="99" y="63"/>
                  <a:pt x="123" y="35"/>
                </a:cubicBezTo>
                <a:cubicBezTo>
                  <a:pt x="130" y="45"/>
                  <a:pt x="135" y="58"/>
                  <a:pt x="135" y="72"/>
                </a:cubicBezTo>
                <a:close/>
                <a:moveTo>
                  <a:pt x="145" y="12"/>
                </a:moveTo>
                <a:cubicBezTo>
                  <a:pt x="141" y="12"/>
                  <a:pt x="138" y="12"/>
                  <a:pt x="135" y="12"/>
                </a:cubicBezTo>
                <a:cubicBezTo>
                  <a:pt x="135" y="12"/>
                  <a:pt x="130" y="15"/>
                  <a:pt x="123" y="21"/>
                </a:cubicBezTo>
                <a:cubicBezTo>
                  <a:pt x="110" y="8"/>
                  <a:pt x="92" y="0"/>
                  <a:pt x="72" y="0"/>
                </a:cubicBezTo>
                <a:cubicBezTo>
                  <a:pt x="32" y="0"/>
                  <a:pt x="0" y="32"/>
                  <a:pt x="0" y="72"/>
                </a:cubicBezTo>
                <a:cubicBezTo>
                  <a:pt x="0" y="97"/>
                  <a:pt x="11" y="118"/>
                  <a:pt x="30" y="131"/>
                </a:cubicBezTo>
                <a:cubicBezTo>
                  <a:pt x="7" y="175"/>
                  <a:pt x="7" y="175"/>
                  <a:pt x="7" y="175"/>
                </a:cubicBezTo>
                <a:cubicBezTo>
                  <a:pt x="3" y="182"/>
                  <a:pt x="6" y="190"/>
                  <a:pt x="13" y="193"/>
                </a:cubicBezTo>
                <a:cubicBezTo>
                  <a:pt x="20" y="197"/>
                  <a:pt x="28" y="194"/>
                  <a:pt x="32" y="187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8" y="143"/>
                  <a:pt x="65" y="145"/>
                  <a:pt x="72" y="145"/>
                </a:cubicBezTo>
                <a:cubicBezTo>
                  <a:pt x="112" y="145"/>
                  <a:pt x="145" y="112"/>
                  <a:pt x="145" y="72"/>
                </a:cubicBezTo>
                <a:cubicBezTo>
                  <a:pt x="145" y="55"/>
                  <a:pt x="138" y="40"/>
                  <a:pt x="129" y="28"/>
                </a:cubicBezTo>
                <a:cubicBezTo>
                  <a:pt x="134" y="22"/>
                  <a:pt x="139" y="17"/>
                  <a:pt x="145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0376" tIns="45187" rIns="90376" bIns="45187" numCol="1" anchor="t" anchorCtr="0" compatLnSpc="1">
            <a:prstTxWarp prst="textNoShape">
              <a:avLst/>
            </a:prstTxWarp>
          </a:bodyPr>
          <a:lstStyle/>
          <a:p>
            <a:pPr defTabSz="2151808"/>
            <a:endParaRPr lang="en-US" sz="4400" b="1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123E00A0-DD0C-4455-ABF3-79EC303E90A5}"/>
                  </a:ext>
                </a:extLst>
              </p:cNvPr>
              <p:cNvSpPr/>
              <p:nvPr/>
            </p:nvSpPr>
            <p:spPr>
              <a:xfrm>
                <a:off x="235762" y="4436984"/>
                <a:ext cx="13681018" cy="2800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77777" indent="-677777" algn="just" defTabSz="2151808">
                  <a:buFont typeface="Wingdings" panose="05000000000000000000" pitchFamily="2" charset="2"/>
                  <a:buChar char="Ø"/>
                </a:pP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 cùng hệ trục </a:t>
                </a:r>
                <a:r>
                  <a:rPr lang="vi-VN" sz="4400" b="1" i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Oxy, 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 ba đường thẳng:</a:t>
                </a:r>
              </a:p>
              <a:p>
                <a:pPr algn="just" defTabSz="2151808"/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):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 qua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𝑶</m:t>
                    </m:r>
                    <m:d>
                      <m:dPr>
                        <m:ctrlP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b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4400" b="1" i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 defTabSz="2151808"/>
                <a:r>
                  <a:rPr lang="vi-VN" sz="4400" b="1" i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: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qua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b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4400" b="1" i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 defTabSz="2151808"/>
                <a:r>
                  <a:rPr lang="vi-VN" sz="4400" b="1" i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e>
                    </m:d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  qua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b>
                    </m:sSub>
                    <m:d>
                      <m:dPr>
                        <m:ctrlP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b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b>
                    </m:sSub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4400" b="1" i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 i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i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SG" sz="4400" b="1" i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123E00A0-DD0C-4455-ABF3-79EC303E9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762" y="4436984"/>
                <a:ext cx="13681018" cy="2800767"/>
              </a:xfrm>
              <a:prstGeom prst="rect">
                <a:avLst/>
              </a:prstGeom>
              <a:blipFill>
                <a:blip r:embed="rId2"/>
                <a:stretch>
                  <a:fillRect l="-1649" t="-4575" r="-668" b="-9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E72E6D1-4812-4FB0-92CA-4AB526321E29}"/>
              </a:ext>
            </a:extLst>
          </p:cNvPr>
          <p:cNvCxnSpPr>
            <a:cxnSpLocks/>
          </p:cNvCxnSpPr>
          <p:nvPr/>
        </p:nvCxnSpPr>
        <p:spPr>
          <a:xfrm flipV="1">
            <a:off x="19134226" y="5443904"/>
            <a:ext cx="0" cy="81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123E00A0-DD0C-4455-ABF3-79EC303E90A5}"/>
                  </a:ext>
                </a:extLst>
              </p:cNvPr>
              <p:cNvSpPr/>
              <p:nvPr/>
            </p:nvSpPr>
            <p:spPr>
              <a:xfrm>
                <a:off x="346153" y="7523816"/>
                <a:ext cx="14505965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77777" indent="-677777" defTabSz="2151808">
                  <a:buFont typeface="Wingdings" panose="05000000000000000000" pitchFamily="2" charset="2"/>
                  <a:buChar char="Ø"/>
                </a:pP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 điểm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𝑴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thay tọa độ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𝑴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 hệ BPT, được:</a:t>
                </a: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123E00A0-DD0C-4455-ABF3-79EC303E9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153" y="7523816"/>
                <a:ext cx="14505965" cy="1446550"/>
              </a:xfrm>
              <a:prstGeom prst="rect">
                <a:avLst/>
              </a:prstGeom>
              <a:blipFill>
                <a:blip r:embed="rId3"/>
                <a:stretch>
                  <a:fillRect l="-1555" t="-8824" b="-18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E72E6D1-4812-4FB0-92CA-4AB526321E29}"/>
              </a:ext>
            </a:extLst>
          </p:cNvPr>
          <p:cNvCxnSpPr>
            <a:cxnSpLocks/>
          </p:cNvCxnSpPr>
          <p:nvPr/>
        </p:nvCxnSpPr>
        <p:spPr>
          <a:xfrm flipV="1">
            <a:off x="18263370" y="5799755"/>
            <a:ext cx="0" cy="81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13998410" y="5601381"/>
            <a:ext cx="9601148" cy="7943303"/>
            <a:chOff x="13982231" y="3379695"/>
            <a:chExt cx="9714201" cy="8036835"/>
          </a:xfrm>
        </p:grpSpPr>
        <p:sp>
          <p:nvSpPr>
            <p:cNvPr id="47" name="Right Triangle 46">
              <a:extLst>
                <a:ext uri="{FF2B5EF4-FFF2-40B4-BE49-F238E27FC236}">
                  <a16:creationId xmlns:a16="http://schemas.microsoft.com/office/drawing/2014/main" id="{AB987851-7C8D-42A5-AF45-2BE6537D7B23}"/>
                </a:ext>
              </a:extLst>
            </p:cNvPr>
            <p:cNvSpPr/>
            <p:nvPr/>
          </p:nvSpPr>
          <p:spPr>
            <a:xfrm flipV="1">
              <a:off x="15988570" y="3402410"/>
              <a:ext cx="7707862" cy="7827131"/>
            </a:xfrm>
            <a:prstGeom prst="rtTriangle">
              <a:avLst/>
            </a:prstGeom>
            <a:solidFill>
              <a:srgbClr val="FDA1C2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2151808"/>
              <a:endParaRPr lang="vi-VN" sz="44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FBB76CAE-147A-48DD-8864-502BC4832097}"/>
                </a:ext>
              </a:extLst>
            </p:cNvPr>
            <p:cNvSpPr/>
            <p:nvPr/>
          </p:nvSpPr>
          <p:spPr>
            <a:xfrm>
              <a:off x="13982231" y="3379695"/>
              <a:ext cx="2116393" cy="8036835"/>
            </a:xfrm>
            <a:prstGeom prst="rect">
              <a:avLst/>
            </a:prstGeom>
            <a:solidFill>
              <a:srgbClr val="FDA1C2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2151808"/>
              <a:endParaRPr lang="vi-VN" sz="44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3937879" y="8377012"/>
            <a:ext cx="9679117" cy="5000468"/>
            <a:chOff x="13920986" y="6302331"/>
            <a:chExt cx="9793088" cy="5059348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59F513E-C5F8-4006-B706-AF1A2E384B99}"/>
                </a:ext>
              </a:extLst>
            </p:cNvPr>
            <p:cNvSpPr/>
            <p:nvPr/>
          </p:nvSpPr>
          <p:spPr>
            <a:xfrm>
              <a:off x="13920986" y="9776936"/>
              <a:ext cx="9764093" cy="158474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2151808"/>
              <a:endParaRPr lang="vi-VN" sz="44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" name="Right Triangle 50">
              <a:extLst>
                <a:ext uri="{FF2B5EF4-FFF2-40B4-BE49-F238E27FC236}">
                  <a16:creationId xmlns:a16="http://schemas.microsoft.com/office/drawing/2014/main" id="{098AE8C8-26CF-4336-B070-358163BDC31A}"/>
                </a:ext>
              </a:extLst>
            </p:cNvPr>
            <p:cNvSpPr/>
            <p:nvPr/>
          </p:nvSpPr>
          <p:spPr>
            <a:xfrm rot="16200000">
              <a:off x="17204511" y="3378846"/>
              <a:ext cx="3586078" cy="9433048"/>
            </a:xfrm>
            <a:prstGeom prst="rt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2151808"/>
              <a:endParaRPr lang="vi-VN" sz="44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3960483" y="5553859"/>
            <a:ext cx="9750287" cy="7990825"/>
            <a:chOff x="13967948" y="3334981"/>
            <a:chExt cx="9865096" cy="8084916"/>
          </a:xfrm>
        </p:grpSpPr>
        <p:sp>
          <p:nvSpPr>
            <p:cNvPr id="53" name="Right Triangle 52">
              <a:extLst>
                <a:ext uri="{FF2B5EF4-FFF2-40B4-BE49-F238E27FC236}">
                  <a16:creationId xmlns:a16="http://schemas.microsoft.com/office/drawing/2014/main" id="{CCB0E4B6-A241-492F-AEBC-657A0979B170}"/>
                </a:ext>
              </a:extLst>
            </p:cNvPr>
            <p:cNvSpPr/>
            <p:nvPr/>
          </p:nvSpPr>
          <p:spPr>
            <a:xfrm rot="16200000" flipV="1">
              <a:off x="16742598" y="3490318"/>
              <a:ext cx="7245783" cy="6935109"/>
            </a:xfrm>
            <a:prstGeom prst="rt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2151808"/>
              <a:endParaRPr lang="vi-VN" sz="44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297FC151-7DCF-45B6-87C9-C6C8AE46E8F3}"/>
                </a:ext>
              </a:extLst>
            </p:cNvPr>
            <p:cNvSpPr/>
            <p:nvPr/>
          </p:nvSpPr>
          <p:spPr>
            <a:xfrm>
              <a:off x="13967948" y="10441618"/>
              <a:ext cx="9795245" cy="97827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2151808"/>
              <a:endParaRPr lang="vi-VN" sz="44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1A49A867-EAA7-4F44-BFA0-2811E5C5EEF6}"/>
                </a:ext>
              </a:extLst>
            </p:cNvPr>
            <p:cNvSpPr/>
            <p:nvPr/>
          </p:nvSpPr>
          <p:spPr>
            <a:xfrm>
              <a:off x="14068040" y="3412268"/>
              <a:ext cx="2879777" cy="799522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2151808"/>
              <a:endParaRPr lang="vi-VN" sz="44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aphicFrame>
        <p:nvGraphicFramePr>
          <p:cNvPr id="56" name="Table 10">
            <a:extLst>
              <a:ext uri="{FF2B5EF4-FFF2-40B4-BE49-F238E27FC236}">
                <a16:creationId xmlns:a16="http://schemas.microsoft.com/office/drawing/2014/main" id="{805FE956-B698-4D3A-9914-A9413B33AF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7946661"/>
              </p:ext>
            </p:extLst>
          </p:nvPr>
        </p:nvGraphicFramePr>
        <p:xfrm>
          <a:off x="14333542" y="3739340"/>
          <a:ext cx="9226560" cy="9815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2656">
                  <a:extLst>
                    <a:ext uri="{9D8B030D-6E8A-4147-A177-3AD203B41FA5}">
                      <a16:colId xmlns:a16="http://schemas.microsoft.com/office/drawing/2014/main" val="2772208784"/>
                    </a:ext>
                  </a:extLst>
                </a:gridCol>
                <a:gridCol w="922656">
                  <a:extLst>
                    <a:ext uri="{9D8B030D-6E8A-4147-A177-3AD203B41FA5}">
                      <a16:colId xmlns:a16="http://schemas.microsoft.com/office/drawing/2014/main" val="3844087945"/>
                    </a:ext>
                  </a:extLst>
                </a:gridCol>
                <a:gridCol w="922656">
                  <a:extLst>
                    <a:ext uri="{9D8B030D-6E8A-4147-A177-3AD203B41FA5}">
                      <a16:colId xmlns:a16="http://schemas.microsoft.com/office/drawing/2014/main" val="1433137976"/>
                    </a:ext>
                  </a:extLst>
                </a:gridCol>
                <a:gridCol w="922656">
                  <a:extLst>
                    <a:ext uri="{9D8B030D-6E8A-4147-A177-3AD203B41FA5}">
                      <a16:colId xmlns:a16="http://schemas.microsoft.com/office/drawing/2014/main" val="3391203287"/>
                    </a:ext>
                  </a:extLst>
                </a:gridCol>
                <a:gridCol w="922656">
                  <a:extLst>
                    <a:ext uri="{9D8B030D-6E8A-4147-A177-3AD203B41FA5}">
                      <a16:colId xmlns:a16="http://schemas.microsoft.com/office/drawing/2014/main" val="1024300794"/>
                    </a:ext>
                  </a:extLst>
                </a:gridCol>
                <a:gridCol w="922656">
                  <a:extLst>
                    <a:ext uri="{9D8B030D-6E8A-4147-A177-3AD203B41FA5}">
                      <a16:colId xmlns:a16="http://schemas.microsoft.com/office/drawing/2014/main" val="1202877464"/>
                    </a:ext>
                  </a:extLst>
                </a:gridCol>
                <a:gridCol w="922656">
                  <a:extLst>
                    <a:ext uri="{9D8B030D-6E8A-4147-A177-3AD203B41FA5}">
                      <a16:colId xmlns:a16="http://schemas.microsoft.com/office/drawing/2014/main" val="2662043025"/>
                    </a:ext>
                  </a:extLst>
                </a:gridCol>
                <a:gridCol w="922656">
                  <a:extLst>
                    <a:ext uri="{9D8B030D-6E8A-4147-A177-3AD203B41FA5}">
                      <a16:colId xmlns:a16="http://schemas.microsoft.com/office/drawing/2014/main" val="2921598981"/>
                    </a:ext>
                  </a:extLst>
                </a:gridCol>
                <a:gridCol w="922656">
                  <a:extLst>
                    <a:ext uri="{9D8B030D-6E8A-4147-A177-3AD203B41FA5}">
                      <a16:colId xmlns:a16="http://schemas.microsoft.com/office/drawing/2014/main" val="3015603369"/>
                    </a:ext>
                  </a:extLst>
                </a:gridCol>
                <a:gridCol w="922656">
                  <a:extLst>
                    <a:ext uri="{9D8B030D-6E8A-4147-A177-3AD203B41FA5}">
                      <a16:colId xmlns:a16="http://schemas.microsoft.com/office/drawing/2014/main" val="2255273757"/>
                    </a:ext>
                  </a:extLst>
                </a:gridCol>
              </a:tblGrid>
              <a:tr h="1216629"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1952760"/>
                  </a:ext>
                </a:extLst>
              </a:tr>
              <a:tr h="1216629"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3262799"/>
                  </a:ext>
                </a:extLst>
              </a:tr>
              <a:tr h="1216629"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9942094"/>
                  </a:ext>
                </a:extLst>
              </a:tr>
              <a:tr h="1299147"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9861957"/>
                  </a:ext>
                </a:extLst>
              </a:tr>
              <a:tr h="1216629"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877337"/>
                  </a:ext>
                </a:extLst>
              </a:tr>
              <a:tr h="1216629"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5342856"/>
                  </a:ext>
                </a:extLst>
              </a:tr>
              <a:tr h="1216629"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4998626"/>
                  </a:ext>
                </a:extLst>
              </a:tr>
              <a:tr h="1216629"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2470821"/>
                  </a:ext>
                </a:extLst>
              </a:tr>
            </a:tbl>
          </a:graphicData>
        </a:graphic>
      </p:graphicFrame>
      <p:sp>
        <p:nvSpPr>
          <p:cNvPr id="57" name="TextBox 56">
            <a:extLst>
              <a:ext uri="{FF2B5EF4-FFF2-40B4-BE49-F238E27FC236}">
                <a16:creationId xmlns:a16="http://schemas.microsoft.com/office/drawing/2014/main" id="{162507C0-0E72-4D74-94C5-027E68428E06}"/>
              </a:ext>
            </a:extLst>
          </p:cNvPr>
          <p:cNvSpPr txBox="1"/>
          <p:nvPr/>
        </p:nvSpPr>
        <p:spPr>
          <a:xfrm>
            <a:off x="21539394" y="8154125"/>
            <a:ext cx="9847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151808"/>
            <a:r>
              <a:rPr lang="vi-VN" sz="4400" b="1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vi-VN" sz="4400" b="1" i="1" baseline="-25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A902A4D-33C1-40BF-B319-22ED801F50DE}"/>
              </a:ext>
            </a:extLst>
          </p:cNvPr>
          <p:cNvSpPr txBox="1"/>
          <p:nvPr/>
        </p:nvSpPr>
        <p:spPr>
          <a:xfrm>
            <a:off x="22104990" y="5638976"/>
            <a:ext cx="9847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151808"/>
            <a:r>
              <a:rPr lang="vi-VN" sz="4400" b="1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vi-VN" sz="4400" b="1" i="1" baseline="-25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AEBB2889-6F61-4396-B409-21BB17C90EF0}"/>
              </a:ext>
            </a:extLst>
          </p:cNvPr>
          <p:cNvCxnSpPr>
            <a:cxnSpLocks/>
          </p:cNvCxnSpPr>
          <p:nvPr/>
        </p:nvCxnSpPr>
        <p:spPr>
          <a:xfrm flipH="1">
            <a:off x="15981399" y="5601381"/>
            <a:ext cx="7591164" cy="7763598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6424DFEB-362F-4BF6-8A3B-BEE730928E64}"/>
              </a:ext>
            </a:extLst>
          </p:cNvPr>
          <p:cNvCxnSpPr>
            <a:cxnSpLocks/>
          </p:cNvCxnSpPr>
          <p:nvPr/>
        </p:nvCxnSpPr>
        <p:spPr>
          <a:xfrm flipV="1">
            <a:off x="17834790" y="5459041"/>
            <a:ext cx="0" cy="804220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F707EE6C-7E89-4639-9E39-575E463838D3}"/>
              </a:ext>
            </a:extLst>
          </p:cNvPr>
          <p:cNvCxnSpPr>
            <a:cxnSpLocks/>
          </p:cNvCxnSpPr>
          <p:nvPr/>
        </p:nvCxnSpPr>
        <p:spPr>
          <a:xfrm flipH="1" flipV="1">
            <a:off x="16909580" y="5628475"/>
            <a:ext cx="6659082" cy="6921594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797948FC-0CB6-452A-93A4-46030684E0B1}"/>
              </a:ext>
            </a:extLst>
          </p:cNvPr>
          <p:cNvSpPr txBox="1"/>
          <p:nvPr/>
        </p:nvSpPr>
        <p:spPr>
          <a:xfrm>
            <a:off x="22503463" y="12011899"/>
            <a:ext cx="9847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151808"/>
            <a:r>
              <a:rPr lang="vi-VN" sz="4400" b="1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vi-VN" sz="4400" b="1" i="1" baseline="-25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25A1A6A-4678-4BE9-BFCE-FC7BEB98ECDC}"/>
              </a:ext>
            </a:extLst>
          </p:cNvPr>
          <p:cNvSpPr txBox="1"/>
          <p:nvPr/>
        </p:nvSpPr>
        <p:spPr>
          <a:xfrm>
            <a:off x="23101369" y="10725620"/>
            <a:ext cx="5709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151808"/>
            <a:r>
              <a:rPr lang="vi-VN" sz="4400" b="1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10E1445-07EE-4AF5-8A40-7D8DDAF9B3A5}"/>
              </a:ext>
            </a:extLst>
          </p:cNvPr>
          <p:cNvSpPr txBox="1"/>
          <p:nvPr/>
        </p:nvSpPr>
        <p:spPr>
          <a:xfrm>
            <a:off x="17895618" y="11516658"/>
            <a:ext cx="5590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151808"/>
            <a:r>
              <a:rPr lang="vi-VN" sz="4400" b="1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E0A2CED-62B8-4017-B789-D7D3B2D83C2E}"/>
              </a:ext>
            </a:extLst>
          </p:cNvPr>
          <p:cNvSpPr txBox="1"/>
          <p:nvPr/>
        </p:nvSpPr>
        <p:spPr>
          <a:xfrm>
            <a:off x="17905962" y="5316701"/>
            <a:ext cx="5383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151808"/>
            <a:r>
              <a:rPr lang="vi-VN" sz="4400" b="1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AA8C3098-4E0C-4D9E-8749-1AA486B861F6}"/>
              </a:ext>
            </a:extLst>
          </p:cNvPr>
          <p:cNvCxnSpPr>
            <a:cxnSpLocks/>
          </p:cNvCxnSpPr>
          <p:nvPr/>
        </p:nvCxnSpPr>
        <p:spPr>
          <a:xfrm flipV="1">
            <a:off x="14040169" y="8421088"/>
            <a:ext cx="9733315" cy="3438095"/>
          </a:xfrm>
          <a:prstGeom prst="line">
            <a:avLst/>
          </a:prstGeom>
          <a:ln w="57150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E2D17031-1C8D-432F-B44C-DC60A68F3898}"/>
              </a:ext>
            </a:extLst>
          </p:cNvPr>
          <p:cNvCxnSpPr>
            <a:cxnSpLocks/>
          </p:cNvCxnSpPr>
          <p:nvPr/>
        </p:nvCxnSpPr>
        <p:spPr>
          <a:xfrm>
            <a:off x="13976759" y="11529030"/>
            <a:ext cx="9622802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923203" y="9224839"/>
                <a:ext cx="12050112" cy="76944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defTabSz="2151808"/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+ Thay vào (1):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 t/m)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203" y="9224839"/>
                <a:ext cx="12050112" cy="769441"/>
              </a:xfrm>
              <a:prstGeom prst="rect">
                <a:avLst/>
              </a:prstGeom>
              <a:blipFill>
                <a:blip r:embed="rId4"/>
                <a:stretch>
                  <a:fillRect l="-658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>
              <a:xfrm>
                <a:off x="1200535" y="10411783"/>
                <a:ext cx="12050112" cy="212365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defTabSz="2151808"/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Tô đậm nửa mặt phẳng bờ là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không chứa điểm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𝑴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4400" b="1" i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Miền nghiệm của (1) không tô đậm.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535" y="10411783"/>
                <a:ext cx="12050112" cy="2123658"/>
              </a:xfrm>
              <a:prstGeom prst="rect">
                <a:avLst/>
              </a:prstGeom>
              <a:blipFill>
                <a:blip r:embed="rId5"/>
                <a:stretch>
                  <a:fillRect l="-2074" t="-6322" r="-2630" b="-12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/>
              <p:cNvSpPr/>
              <p:nvPr/>
            </p:nvSpPr>
            <p:spPr>
              <a:xfrm>
                <a:off x="1036992" y="12731808"/>
                <a:ext cx="12050112" cy="76944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defTabSz="2151808"/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Thay vào (2):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≤−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 không t/m)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992" y="12731808"/>
                <a:ext cx="12050112" cy="769441"/>
              </a:xfrm>
              <a:prstGeom prst="rect">
                <a:avLst/>
              </a:prstGeom>
              <a:blipFill>
                <a:blip r:embed="rId6"/>
                <a:stretch>
                  <a:fillRect l="-2023" t="-17460" r="-961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4" name="Group 73"/>
          <p:cNvGrpSpPr/>
          <p:nvPr/>
        </p:nvGrpSpPr>
        <p:grpSpPr>
          <a:xfrm>
            <a:off x="18739026" y="10899195"/>
            <a:ext cx="646869" cy="769441"/>
            <a:chOff x="18778666" y="8762606"/>
            <a:chExt cx="654486" cy="778501"/>
          </a:xfrm>
        </p:grpSpPr>
        <p:sp>
          <p:nvSpPr>
            <p:cNvPr id="75" name="Flowchart: Connector 74"/>
            <p:cNvSpPr/>
            <p:nvPr/>
          </p:nvSpPr>
          <p:spPr>
            <a:xfrm>
              <a:off x="18778666" y="9307066"/>
              <a:ext cx="182880" cy="182880"/>
            </a:xfrm>
            <a:prstGeom prst="flowChart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51808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910E1445-07EE-4AF5-8A40-7D8DDAF9B3A5}"/>
                </a:ext>
              </a:extLst>
            </p:cNvPr>
            <p:cNvSpPr txBox="1"/>
            <p:nvPr/>
          </p:nvSpPr>
          <p:spPr>
            <a:xfrm>
              <a:off x="18867548" y="8762606"/>
              <a:ext cx="565604" cy="778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151808"/>
              <a:r>
                <a:rPr lang="vi-VN" sz="4400" b="1" i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21816254" y="11437326"/>
            <a:ext cx="1017872" cy="790013"/>
            <a:chOff x="18051062" y="9307066"/>
            <a:chExt cx="1029858" cy="799314"/>
          </a:xfrm>
        </p:grpSpPr>
        <p:sp>
          <p:nvSpPr>
            <p:cNvPr id="78" name="Flowchart: Connector 77"/>
            <p:cNvSpPr/>
            <p:nvPr/>
          </p:nvSpPr>
          <p:spPr>
            <a:xfrm>
              <a:off x="18778666" y="9307066"/>
              <a:ext cx="137160" cy="137160"/>
            </a:xfrm>
            <a:prstGeom prst="flowChart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51808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910E1445-07EE-4AF5-8A40-7D8DDAF9B3A5}"/>
                    </a:ext>
                  </a:extLst>
                </p:cNvPr>
                <p:cNvSpPr txBox="1"/>
                <p:nvPr/>
              </p:nvSpPr>
              <p:spPr>
                <a:xfrm>
                  <a:off x="18051062" y="9327880"/>
                  <a:ext cx="1029858" cy="7785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2151808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vi-VN" sz="4400" b="1" i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910E1445-07EE-4AF5-8A40-7D8DDAF9B3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51062" y="9327880"/>
                  <a:ext cx="1029858" cy="77850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/>
          <p:cNvGrpSpPr/>
          <p:nvPr/>
        </p:nvGrpSpPr>
        <p:grpSpPr>
          <a:xfrm>
            <a:off x="14191445" y="10843826"/>
            <a:ext cx="1017872" cy="769441"/>
            <a:chOff x="18082208" y="8669865"/>
            <a:chExt cx="1029858" cy="778500"/>
          </a:xfrm>
        </p:grpSpPr>
        <p:sp>
          <p:nvSpPr>
            <p:cNvPr id="81" name="Flowchart: Connector 80"/>
            <p:cNvSpPr/>
            <p:nvPr/>
          </p:nvSpPr>
          <p:spPr>
            <a:xfrm>
              <a:off x="18778666" y="9307066"/>
              <a:ext cx="137160" cy="137160"/>
            </a:xfrm>
            <a:prstGeom prst="flowChart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51808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910E1445-07EE-4AF5-8A40-7D8DDAF9B3A5}"/>
                    </a:ext>
                  </a:extLst>
                </p:cNvPr>
                <p:cNvSpPr txBox="1"/>
                <p:nvPr/>
              </p:nvSpPr>
              <p:spPr>
                <a:xfrm>
                  <a:off x="18082208" y="8669865"/>
                  <a:ext cx="1029858" cy="7785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2151808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vi-VN" sz="4400" b="1" i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910E1445-07EE-4AF5-8A40-7D8DDAF9B3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82208" y="8669865"/>
                  <a:ext cx="1029858" cy="77850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3" name="Group 82"/>
          <p:cNvGrpSpPr/>
          <p:nvPr/>
        </p:nvGrpSpPr>
        <p:grpSpPr>
          <a:xfrm>
            <a:off x="17003225" y="9781157"/>
            <a:ext cx="1017872" cy="801192"/>
            <a:chOff x="18025677" y="8633600"/>
            <a:chExt cx="1029858" cy="810626"/>
          </a:xfrm>
        </p:grpSpPr>
        <p:sp>
          <p:nvSpPr>
            <p:cNvPr id="84" name="Flowchart: Connector 83"/>
            <p:cNvSpPr/>
            <p:nvPr/>
          </p:nvSpPr>
          <p:spPr>
            <a:xfrm>
              <a:off x="18778666" y="9307066"/>
              <a:ext cx="137160" cy="137160"/>
            </a:xfrm>
            <a:prstGeom prst="flowChart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51808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910E1445-07EE-4AF5-8A40-7D8DDAF9B3A5}"/>
                    </a:ext>
                  </a:extLst>
                </p:cNvPr>
                <p:cNvSpPr txBox="1"/>
                <p:nvPr/>
              </p:nvSpPr>
              <p:spPr>
                <a:xfrm>
                  <a:off x="18025677" y="8633600"/>
                  <a:ext cx="1029858" cy="77850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2151808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vi-VN" sz="4400" b="1" i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910E1445-07EE-4AF5-8A40-7D8DDAF9B3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25677" y="8633600"/>
                  <a:ext cx="1029858" cy="77850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6" name="Group 85"/>
          <p:cNvGrpSpPr/>
          <p:nvPr/>
        </p:nvGrpSpPr>
        <p:grpSpPr>
          <a:xfrm>
            <a:off x="18680523" y="10432858"/>
            <a:ext cx="1054795" cy="769441"/>
            <a:chOff x="18778666" y="9300118"/>
            <a:chExt cx="1067216" cy="778500"/>
          </a:xfrm>
        </p:grpSpPr>
        <p:sp>
          <p:nvSpPr>
            <p:cNvPr id="87" name="Flowchart: Connector 86"/>
            <p:cNvSpPr/>
            <p:nvPr/>
          </p:nvSpPr>
          <p:spPr>
            <a:xfrm>
              <a:off x="18778666" y="9307066"/>
              <a:ext cx="137160" cy="137160"/>
            </a:xfrm>
            <a:prstGeom prst="flowChart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51808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910E1445-07EE-4AF5-8A40-7D8DDAF9B3A5}"/>
                    </a:ext>
                  </a:extLst>
                </p:cNvPr>
                <p:cNvSpPr txBox="1"/>
                <p:nvPr/>
              </p:nvSpPr>
              <p:spPr>
                <a:xfrm>
                  <a:off x="18816024" y="9300118"/>
                  <a:ext cx="1029858" cy="7785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2151808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vi-VN" sz="4400" b="1" i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910E1445-07EE-4AF5-8A40-7D8DDAF9B3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16024" y="9300118"/>
                  <a:ext cx="1029858" cy="77850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9" name="Group 88"/>
          <p:cNvGrpSpPr/>
          <p:nvPr/>
        </p:nvGrpSpPr>
        <p:grpSpPr>
          <a:xfrm>
            <a:off x="16966674" y="6491141"/>
            <a:ext cx="1017872" cy="769441"/>
            <a:chOff x="17939873" y="9304615"/>
            <a:chExt cx="1029858" cy="778499"/>
          </a:xfrm>
        </p:grpSpPr>
        <p:sp>
          <p:nvSpPr>
            <p:cNvPr id="90" name="Flowchart: Connector 89"/>
            <p:cNvSpPr/>
            <p:nvPr/>
          </p:nvSpPr>
          <p:spPr>
            <a:xfrm>
              <a:off x="18778666" y="9307066"/>
              <a:ext cx="137160" cy="137160"/>
            </a:xfrm>
            <a:prstGeom prst="flowChart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51808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910E1445-07EE-4AF5-8A40-7D8DDAF9B3A5}"/>
                    </a:ext>
                  </a:extLst>
                </p:cNvPr>
                <p:cNvSpPr txBox="1"/>
                <p:nvPr/>
              </p:nvSpPr>
              <p:spPr>
                <a:xfrm>
                  <a:off x="17939873" y="9304615"/>
                  <a:ext cx="1029858" cy="778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2151808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vi-VN" sz="4400" b="1" i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910E1445-07EE-4AF5-8A40-7D8DDAF9B3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39873" y="9304615"/>
                  <a:ext cx="1029858" cy="778499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2" name="Group 91"/>
          <p:cNvGrpSpPr/>
          <p:nvPr/>
        </p:nvGrpSpPr>
        <p:grpSpPr>
          <a:xfrm>
            <a:off x="20093353" y="8713292"/>
            <a:ext cx="1722901" cy="874125"/>
            <a:chOff x="18509362" y="8955683"/>
            <a:chExt cx="1029858" cy="488543"/>
          </a:xfrm>
        </p:grpSpPr>
        <p:sp>
          <p:nvSpPr>
            <p:cNvPr id="93" name="Flowchart: Connector 92"/>
            <p:cNvSpPr/>
            <p:nvPr/>
          </p:nvSpPr>
          <p:spPr>
            <a:xfrm>
              <a:off x="18778666" y="9307066"/>
              <a:ext cx="137160" cy="137160"/>
            </a:xfrm>
            <a:prstGeom prst="flowChart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51808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910E1445-07EE-4AF5-8A40-7D8DDAF9B3A5}"/>
                    </a:ext>
                  </a:extLst>
                </p:cNvPr>
                <p:cNvSpPr txBox="1"/>
                <p:nvPr/>
              </p:nvSpPr>
              <p:spPr>
                <a:xfrm>
                  <a:off x="18509362" y="8955683"/>
                  <a:ext cx="1029858" cy="4300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2151808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𝑵</m:t>
                        </m:r>
                      </m:oMath>
                    </m:oMathPara>
                  </a14:m>
                  <a:endParaRPr lang="vi-VN" sz="4400" b="1" i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910E1445-07EE-4AF5-8A40-7D8DDAF9B3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09362" y="8955683"/>
                  <a:ext cx="1029858" cy="430036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162507C0-0E72-4D74-94C5-027E68428E06}"/>
              </a:ext>
            </a:extLst>
          </p:cNvPr>
          <p:cNvSpPr txBox="1"/>
          <p:nvPr/>
        </p:nvSpPr>
        <p:spPr>
          <a:xfrm>
            <a:off x="22929032" y="7707211"/>
            <a:ext cx="9847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151808"/>
            <a:r>
              <a:rPr lang="en-US" sz="4400" b="1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endParaRPr lang="vi-VN" sz="4400" b="1" i="1" baseline="-25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AA8C3098-4E0C-4D9E-8749-1AA486B861F6}"/>
              </a:ext>
            </a:extLst>
          </p:cNvPr>
          <p:cNvCxnSpPr>
            <a:cxnSpLocks/>
          </p:cNvCxnSpPr>
          <p:nvPr/>
        </p:nvCxnSpPr>
        <p:spPr>
          <a:xfrm flipV="1">
            <a:off x="14180505" y="8393367"/>
            <a:ext cx="9733315" cy="3438095"/>
          </a:xfrm>
          <a:prstGeom prst="line">
            <a:avLst/>
          </a:prstGeom>
          <a:ln w="5715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357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57" grpId="0"/>
      <p:bldP spid="58" grpId="0"/>
      <p:bldP spid="62" grpId="0"/>
      <p:bldP spid="63" grpId="0"/>
      <p:bldP spid="64" grpId="0"/>
      <p:bldP spid="65" grpId="0"/>
      <p:bldP spid="68" grpId="0"/>
      <p:bldP spid="69" grpId="0"/>
      <p:bldP spid="70" grpId="0"/>
      <p:bldP spid="9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5269" y="4189550"/>
            <a:ext cx="23489518" cy="10233449"/>
          </a:xfrm>
          <a:prstGeom prst="roundRect">
            <a:avLst>
              <a:gd name="adj" fmla="val 3023"/>
            </a:avLst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581" tIns="17791" rIns="35581" bIns="17791" rtlCol="0" anchor="ctr"/>
          <a:lstStyle/>
          <a:p>
            <a:pPr algn="ctr" defTabSz="2151808"/>
            <a:endParaRPr lang="en-US" sz="4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35347" y="3617694"/>
            <a:ext cx="3581237" cy="1045263"/>
            <a:chOff x="338678" y="3147464"/>
            <a:chExt cx="3623406" cy="1057571"/>
          </a:xfrm>
        </p:grpSpPr>
        <p:sp>
          <p:nvSpPr>
            <p:cNvPr id="4" name="Freeform 20">
              <a:extLst>
                <a:ext uri="{FF2B5EF4-FFF2-40B4-BE49-F238E27FC236}">
                  <a16:creationId xmlns:a16="http://schemas.microsoft.com/office/drawing/2014/main" id="{07F177AA-D942-4F6E-ACDF-ED47E4E3CAF9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1917775" y="2160726"/>
              <a:ext cx="1045784" cy="3042834"/>
            </a:xfrm>
            <a:prstGeom prst="round1Rect">
              <a:avLst/>
            </a:prstGeom>
            <a:solidFill>
              <a:schemeClr val="bg1"/>
            </a:solidFill>
            <a:ln w="28575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0376" tIns="45187" rIns="90376" bIns="45187" numCol="1" anchor="t" anchorCtr="0" compatLnSpc="1">
              <a:prstTxWarp prst="textNoShape">
                <a:avLst/>
              </a:prstTxWarp>
            </a:bodyPr>
            <a:lstStyle/>
            <a:p>
              <a:pPr defTabSz="2151808"/>
              <a:endParaRPr lang="en-US" sz="44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CFD433B-56A4-44A0-8E36-C7AA77B52EE4}"/>
                </a:ext>
              </a:extLst>
            </p:cNvPr>
            <p:cNvSpPr txBox="1"/>
            <p:nvPr/>
          </p:nvSpPr>
          <p:spPr>
            <a:xfrm>
              <a:off x="1427074" y="3147464"/>
              <a:ext cx="2305014" cy="778501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pPr defTabSz="2151808"/>
              <a:r>
                <a:rPr lang="vi-VN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giải</a:t>
              </a:r>
              <a:endParaRPr lang="en-US" sz="4400" b="1" dirty="0">
                <a:solidFill>
                  <a:srgbClr val="0999C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Round Diagonal Corner Rectangle 58">
              <a:extLst>
                <a:ext uri="{FF2B5EF4-FFF2-40B4-BE49-F238E27FC236}">
                  <a16:creationId xmlns:a16="http://schemas.microsoft.com/office/drawing/2014/main" id="{699A2C22-DC4B-4F01-8630-1EB3E47D2AF7}"/>
                </a:ext>
              </a:extLst>
            </p:cNvPr>
            <p:cNvSpPr/>
            <p:nvPr/>
          </p:nvSpPr>
          <p:spPr>
            <a:xfrm flipV="1">
              <a:off x="338678" y="3159253"/>
              <a:ext cx="917517" cy="580389"/>
            </a:xfrm>
            <a:prstGeom prst="round2DiagRect">
              <a:avLst/>
            </a:prstGeom>
            <a:solidFill>
              <a:srgbClr val="0999C8"/>
            </a:solidFill>
            <a:ln w="28575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51808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7" name="Freeform 15">
            <a:extLst>
              <a:ext uri="{FF2B5EF4-FFF2-40B4-BE49-F238E27FC236}">
                <a16:creationId xmlns:a16="http://schemas.microsoft.com/office/drawing/2014/main" id="{F78B13E2-7FD9-486B-A9F0-2F6E2C338AD3}"/>
              </a:ext>
            </a:extLst>
          </p:cNvPr>
          <p:cNvSpPr>
            <a:spLocks noEditPoints="1"/>
          </p:cNvSpPr>
          <p:nvPr/>
        </p:nvSpPr>
        <p:spPr bwMode="auto">
          <a:xfrm>
            <a:off x="534683" y="3679195"/>
            <a:ext cx="503747" cy="471035"/>
          </a:xfrm>
          <a:custGeom>
            <a:avLst/>
            <a:gdLst>
              <a:gd name="T0" fmla="*/ 135 w 145"/>
              <a:gd name="T1" fmla="*/ 72 h 197"/>
              <a:gd name="T2" fmla="*/ 72 w 145"/>
              <a:gd name="T3" fmla="*/ 135 h 197"/>
              <a:gd name="T4" fmla="*/ 9 w 145"/>
              <a:gd name="T5" fmla="*/ 72 h 197"/>
              <a:gd name="T6" fmla="*/ 72 w 145"/>
              <a:gd name="T7" fmla="*/ 9 h 197"/>
              <a:gd name="T8" fmla="*/ 115 w 145"/>
              <a:gd name="T9" fmla="*/ 26 h 197"/>
              <a:gd name="T10" fmla="*/ 60 w 145"/>
              <a:gd name="T11" fmla="*/ 82 h 197"/>
              <a:gd name="T12" fmla="*/ 30 w 145"/>
              <a:gd name="T13" fmla="*/ 60 h 197"/>
              <a:gd name="T14" fmla="*/ 20 w 145"/>
              <a:gd name="T15" fmla="*/ 68 h 197"/>
              <a:gd name="T16" fmla="*/ 61 w 145"/>
              <a:gd name="T17" fmla="*/ 126 h 197"/>
              <a:gd name="T18" fmla="*/ 123 w 145"/>
              <a:gd name="T19" fmla="*/ 35 h 197"/>
              <a:gd name="T20" fmla="*/ 135 w 145"/>
              <a:gd name="T21" fmla="*/ 72 h 197"/>
              <a:gd name="T22" fmla="*/ 145 w 145"/>
              <a:gd name="T23" fmla="*/ 12 h 197"/>
              <a:gd name="T24" fmla="*/ 135 w 145"/>
              <a:gd name="T25" fmla="*/ 12 h 197"/>
              <a:gd name="T26" fmla="*/ 123 w 145"/>
              <a:gd name="T27" fmla="*/ 21 h 197"/>
              <a:gd name="T28" fmla="*/ 72 w 145"/>
              <a:gd name="T29" fmla="*/ 0 h 197"/>
              <a:gd name="T30" fmla="*/ 0 w 145"/>
              <a:gd name="T31" fmla="*/ 72 h 197"/>
              <a:gd name="T32" fmla="*/ 30 w 145"/>
              <a:gd name="T33" fmla="*/ 131 h 197"/>
              <a:gd name="T34" fmla="*/ 7 w 145"/>
              <a:gd name="T35" fmla="*/ 175 h 197"/>
              <a:gd name="T36" fmla="*/ 13 w 145"/>
              <a:gd name="T37" fmla="*/ 193 h 197"/>
              <a:gd name="T38" fmla="*/ 32 w 145"/>
              <a:gd name="T39" fmla="*/ 187 h 197"/>
              <a:gd name="T40" fmla="*/ 51 w 145"/>
              <a:gd name="T41" fmla="*/ 141 h 197"/>
              <a:gd name="T42" fmla="*/ 51 w 145"/>
              <a:gd name="T43" fmla="*/ 141 h 197"/>
              <a:gd name="T44" fmla="*/ 72 w 145"/>
              <a:gd name="T45" fmla="*/ 145 h 197"/>
              <a:gd name="T46" fmla="*/ 145 w 145"/>
              <a:gd name="T47" fmla="*/ 72 h 197"/>
              <a:gd name="T48" fmla="*/ 129 w 145"/>
              <a:gd name="T49" fmla="*/ 28 h 197"/>
              <a:gd name="T50" fmla="*/ 145 w 145"/>
              <a:gd name="T51" fmla="*/ 12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45" h="197">
                <a:moveTo>
                  <a:pt x="135" y="72"/>
                </a:moveTo>
                <a:cubicBezTo>
                  <a:pt x="135" y="107"/>
                  <a:pt x="107" y="135"/>
                  <a:pt x="72" y="135"/>
                </a:cubicBezTo>
                <a:cubicBezTo>
                  <a:pt x="37" y="135"/>
                  <a:pt x="9" y="107"/>
                  <a:pt x="9" y="72"/>
                </a:cubicBezTo>
                <a:cubicBezTo>
                  <a:pt x="9" y="37"/>
                  <a:pt x="37" y="9"/>
                  <a:pt x="72" y="9"/>
                </a:cubicBezTo>
                <a:cubicBezTo>
                  <a:pt x="89" y="9"/>
                  <a:pt x="104" y="15"/>
                  <a:pt x="115" y="26"/>
                </a:cubicBezTo>
                <a:cubicBezTo>
                  <a:pt x="101" y="38"/>
                  <a:pt x="80" y="57"/>
                  <a:pt x="60" y="82"/>
                </a:cubicBezTo>
                <a:cubicBezTo>
                  <a:pt x="50" y="74"/>
                  <a:pt x="40" y="67"/>
                  <a:pt x="30" y="60"/>
                </a:cubicBezTo>
                <a:cubicBezTo>
                  <a:pt x="26" y="63"/>
                  <a:pt x="24" y="65"/>
                  <a:pt x="20" y="68"/>
                </a:cubicBezTo>
                <a:cubicBezTo>
                  <a:pt x="34" y="88"/>
                  <a:pt x="47" y="107"/>
                  <a:pt x="61" y="126"/>
                </a:cubicBezTo>
                <a:cubicBezTo>
                  <a:pt x="80" y="95"/>
                  <a:pt x="99" y="63"/>
                  <a:pt x="123" y="35"/>
                </a:cubicBezTo>
                <a:cubicBezTo>
                  <a:pt x="130" y="45"/>
                  <a:pt x="135" y="58"/>
                  <a:pt x="135" y="72"/>
                </a:cubicBezTo>
                <a:close/>
                <a:moveTo>
                  <a:pt x="145" y="12"/>
                </a:moveTo>
                <a:cubicBezTo>
                  <a:pt x="141" y="12"/>
                  <a:pt x="138" y="12"/>
                  <a:pt x="135" y="12"/>
                </a:cubicBezTo>
                <a:cubicBezTo>
                  <a:pt x="135" y="12"/>
                  <a:pt x="130" y="15"/>
                  <a:pt x="123" y="21"/>
                </a:cubicBezTo>
                <a:cubicBezTo>
                  <a:pt x="110" y="8"/>
                  <a:pt x="92" y="0"/>
                  <a:pt x="72" y="0"/>
                </a:cubicBezTo>
                <a:cubicBezTo>
                  <a:pt x="32" y="0"/>
                  <a:pt x="0" y="32"/>
                  <a:pt x="0" y="72"/>
                </a:cubicBezTo>
                <a:cubicBezTo>
                  <a:pt x="0" y="97"/>
                  <a:pt x="11" y="118"/>
                  <a:pt x="30" y="131"/>
                </a:cubicBezTo>
                <a:cubicBezTo>
                  <a:pt x="7" y="175"/>
                  <a:pt x="7" y="175"/>
                  <a:pt x="7" y="175"/>
                </a:cubicBezTo>
                <a:cubicBezTo>
                  <a:pt x="3" y="182"/>
                  <a:pt x="6" y="190"/>
                  <a:pt x="13" y="193"/>
                </a:cubicBezTo>
                <a:cubicBezTo>
                  <a:pt x="20" y="197"/>
                  <a:pt x="28" y="194"/>
                  <a:pt x="32" y="187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8" y="143"/>
                  <a:pt x="65" y="145"/>
                  <a:pt x="72" y="145"/>
                </a:cubicBezTo>
                <a:cubicBezTo>
                  <a:pt x="112" y="145"/>
                  <a:pt x="145" y="112"/>
                  <a:pt x="145" y="72"/>
                </a:cubicBezTo>
                <a:cubicBezTo>
                  <a:pt x="145" y="55"/>
                  <a:pt x="138" y="40"/>
                  <a:pt x="129" y="28"/>
                </a:cubicBezTo>
                <a:cubicBezTo>
                  <a:pt x="134" y="22"/>
                  <a:pt x="139" y="17"/>
                  <a:pt x="145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0376" tIns="45187" rIns="90376" bIns="45187" numCol="1" anchor="t" anchorCtr="0" compatLnSpc="1">
            <a:prstTxWarp prst="textNoShape">
              <a:avLst/>
            </a:prstTxWarp>
          </a:bodyPr>
          <a:lstStyle/>
          <a:p>
            <a:pPr defTabSz="2151808"/>
            <a:endParaRPr lang="en-US" sz="4400" b="1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79630" y="1455332"/>
            <a:ext cx="23402726" cy="2209191"/>
            <a:chOff x="959546" y="3546402"/>
            <a:chExt cx="21841827" cy="2553353"/>
          </a:xfrm>
        </p:grpSpPr>
        <p:sp>
          <p:nvSpPr>
            <p:cNvPr id="9" name="Rounded Rectangle 61">
              <a:extLst>
                <a:ext uri="{FF2B5EF4-FFF2-40B4-BE49-F238E27FC236}">
                  <a16:creationId xmlns:a16="http://schemas.microsoft.com/office/drawing/2014/main" id="{AA456EE3-E719-4020-A9D7-2C994D97B262}"/>
                </a:ext>
              </a:extLst>
            </p:cNvPr>
            <p:cNvSpPr/>
            <p:nvPr/>
          </p:nvSpPr>
          <p:spPr>
            <a:xfrm>
              <a:off x="959546" y="3821749"/>
              <a:ext cx="21841827" cy="227800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51808"/>
              <a:endPara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0" name="Group 67">
              <a:extLst>
                <a:ext uri="{FF2B5EF4-FFF2-40B4-BE49-F238E27FC236}">
                  <a16:creationId xmlns:a16="http://schemas.microsoft.com/office/drawing/2014/main" id="{FE240621-314B-4581-BF65-BDEA47C0BCE7}"/>
                </a:ext>
              </a:extLst>
            </p:cNvPr>
            <p:cNvGrpSpPr/>
            <p:nvPr/>
          </p:nvGrpSpPr>
          <p:grpSpPr>
            <a:xfrm>
              <a:off x="959546" y="3546402"/>
              <a:ext cx="3251531" cy="1003529"/>
              <a:chOff x="1311958" y="3405486"/>
              <a:chExt cx="3251531" cy="1073478"/>
            </a:xfrm>
          </p:grpSpPr>
          <p:sp>
            <p:nvSpPr>
              <p:cNvPr id="11" name="Freeform 20">
                <a:extLst>
                  <a:ext uri="{FF2B5EF4-FFF2-40B4-BE49-F238E27FC236}">
                    <a16:creationId xmlns:a16="http://schemas.microsoft.com/office/drawing/2014/main" id="{FF9394A9-3F70-4EBA-84C8-6108EA8B8311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90127" y="2872935"/>
                <a:ext cx="655911" cy="2490812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0376" tIns="45187" rIns="90376" bIns="45187" numCol="1" anchor="t" anchorCtr="0" compatLnSpc="1">
                <a:prstTxWarp prst="textNoShape">
                  <a:avLst/>
                </a:prstTxWarp>
              </a:bodyPr>
              <a:lstStyle/>
              <a:p>
                <a:pPr defTabSz="2151808"/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84E822C-CD28-47FC-91EE-4144E7F51B73}"/>
                  </a:ext>
                </a:extLst>
              </p:cNvPr>
              <p:cNvSpPr txBox="1"/>
              <p:nvPr/>
            </p:nvSpPr>
            <p:spPr>
              <a:xfrm>
                <a:off x="2272238" y="3527667"/>
                <a:ext cx="2013000" cy="9512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2151808"/>
                <a:r>
                  <a:rPr lang="en-US" sz="4400" b="1" dirty="0" err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</a:t>
                </a:r>
              </a:p>
            </p:txBody>
          </p:sp>
          <p:grpSp>
            <p:nvGrpSpPr>
              <p:cNvPr id="13" name="Group 70">
                <a:extLst>
                  <a:ext uri="{FF2B5EF4-FFF2-40B4-BE49-F238E27FC236}">
                    <a16:creationId xmlns:a16="http://schemas.microsoft.com/office/drawing/2014/main" id="{4712DCFA-96E3-4685-9CB5-69DC9F7F31DE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A1FDFD10-04C3-481B-8A35-B292A9CFB5B0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51808"/>
                  <a:endParaRPr lang="en-US" sz="44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Freeform 13">
                  <a:extLst>
                    <a:ext uri="{FF2B5EF4-FFF2-40B4-BE49-F238E27FC236}">
                      <a16:creationId xmlns:a16="http://schemas.microsoft.com/office/drawing/2014/main" id="{6F40C740-39AF-4900-BBCB-3571C2A7E8D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6" name="Freeform 14">
                  <a:extLst>
                    <a:ext uri="{FF2B5EF4-FFF2-40B4-BE49-F238E27FC236}">
                      <a16:creationId xmlns:a16="http://schemas.microsoft.com/office/drawing/2014/main" id="{3AEF1533-A04B-439A-95B5-B5C93F34197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7" name="Freeform 15">
                  <a:extLst>
                    <a:ext uri="{FF2B5EF4-FFF2-40B4-BE49-F238E27FC236}">
                      <a16:creationId xmlns:a16="http://schemas.microsoft.com/office/drawing/2014/main" id="{029C1080-B88F-4E4F-A92A-3949838C164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Freeform 16">
                  <a:extLst>
                    <a:ext uri="{FF2B5EF4-FFF2-40B4-BE49-F238E27FC236}">
                      <a16:creationId xmlns:a16="http://schemas.microsoft.com/office/drawing/2014/main" id="{76DC9ECC-C295-4CD2-8870-51537625CA2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" name="Freeform 17">
                  <a:extLst>
                    <a:ext uri="{FF2B5EF4-FFF2-40B4-BE49-F238E27FC236}">
                      <a16:creationId xmlns:a16="http://schemas.microsoft.com/office/drawing/2014/main" id="{51CBD9CC-E67B-402E-BD7F-42D56621012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" name="Freeform 18">
                  <a:extLst>
                    <a:ext uri="{FF2B5EF4-FFF2-40B4-BE49-F238E27FC236}">
                      <a16:creationId xmlns:a16="http://schemas.microsoft.com/office/drawing/2014/main" id="{7B8B9A61-C072-439A-A155-8BB76865D44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1" name="Freeform 19">
                  <a:extLst>
                    <a:ext uri="{FF2B5EF4-FFF2-40B4-BE49-F238E27FC236}">
                      <a16:creationId xmlns:a16="http://schemas.microsoft.com/office/drawing/2014/main" id="{0AF8AF5E-15F7-4D99-9F9E-97D352D614D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2" name="Freeform 20">
                  <a:extLst>
                    <a:ext uri="{FF2B5EF4-FFF2-40B4-BE49-F238E27FC236}">
                      <a16:creationId xmlns:a16="http://schemas.microsoft.com/office/drawing/2014/main" id="{609B449D-64E2-49C0-A643-A9416AC4178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3" name="Freeform 21">
                  <a:extLst>
                    <a:ext uri="{FF2B5EF4-FFF2-40B4-BE49-F238E27FC236}">
                      <a16:creationId xmlns:a16="http://schemas.microsoft.com/office/drawing/2014/main" id="{4C136A88-277E-4088-950C-ED7AFF121F0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Freeform 22">
                  <a:extLst>
                    <a:ext uri="{FF2B5EF4-FFF2-40B4-BE49-F238E27FC236}">
                      <a16:creationId xmlns:a16="http://schemas.microsoft.com/office/drawing/2014/main" id="{E5886AE3-A2A7-4ABF-B605-CC3AD96AB74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5" name="Freeform 23">
                  <a:extLst>
                    <a:ext uri="{FF2B5EF4-FFF2-40B4-BE49-F238E27FC236}">
                      <a16:creationId xmlns:a16="http://schemas.microsoft.com/office/drawing/2014/main" id="{A3FEF1D1-47E7-4FE3-B421-E0EAE5E8B5F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6" name="Freeform 24">
                  <a:extLst>
                    <a:ext uri="{FF2B5EF4-FFF2-40B4-BE49-F238E27FC236}">
                      <a16:creationId xmlns:a16="http://schemas.microsoft.com/office/drawing/2014/main" id="{AD519FEC-DFF9-4F8D-9441-6AEE8013CFD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7" name="Freeform 25">
                  <a:extLst>
                    <a:ext uri="{FF2B5EF4-FFF2-40B4-BE49-F238E27FC236}">
                      <a16:creationId xmlns:a16="http://schemas.microsoft.com/office/drawing/2014/main" id="{57B2883C-5247-46CB-A623-3419C44061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4" y="3642226"/>
                  <a:ext cx="69250" cy="148162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" name="Freeform 26">
                  <a:extLst>
                    <a:ext uri="{FF2B5EF4-FFF2-40B4-BE49-F238E27FC236}">
                      <a16:creationId xmlns:a16="http://schemas.microsoft.com/office/drawing/2014/main" id="{97F23E32-2544-47C6-9F2A-DCD1FC91A1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" name="Freeform 27">
                  <a:extLst>
                    <a:ext uri="{FF2B5EF4-FFF2-40B4-BE49-F238E27FC236}">
                      <a16:creationId xmlns:a16="http://schemas.microsoft.com/office/drawing/2014/main" id="{5ED6533F-B843-4DE9-8868-18BAFBF14E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Freeform 28">
                  <a:extLst>
                    <a:ext uri="{FF2B5EF4-FFF2-40B4-BE49-F238E27FC236}">
                      <a16:creationId xmlns:a16="http://schemas.microsoft.com/office/drawing/2014/main" id="{782ADBF2-E3C3-4327-AC2E-321331C8BC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Freeform 29">
                  <a:extLst>
                    <a:ext uri="{FF2B5EF4-FFF2-40B4-BE49-F238E27FC236}">
                      <a16:creationId xmlns:a16="http://schemas.microsoft.com/office/drawing/2014/main" id="{91271704-A917-457E-B5E3-E244161E38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Freeform 30">
                  <a:extLst>
                    <a:ext uri="{FF2B5EF4-FFF2-40B4-BE49-F238E27FC236}">
                      <a16:creationId xmlns:a16="http://schemas.microsoft.com/office/drawing/2014/main" id="{81B358AB-8B1D-43B0-A982-FD290D8079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Freeform 31">
                  <a:extLst>
                    <a:ext uri="{FF2B5EF4-FFF2-40B4-BE49-F238E27FC236}">
                      <a16:creationId xmlns:a16="http://schemas.microsoft.com/office/drawing/2014/main" id="{2053F368-2B85-4CCB-B074-83EA3652B1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Freeform 32">
                  <a:extLst>
                    <a:ext uri="{FF2B5EF4-FFF2-40B4-BE49-F238E27FC236}">
                      <a16:creationId xmlns:a16="http://schemas.microsoft.com/office/drawing/2014/main" id="{F694E4FA-91CA-4274-8300-17255210DB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5" name="Freeform 33">
                  <a:extLst>
                    <a:ext uri="{FF2B5EF4-FFF2-40B4-BE49-F238E27FC236}">
                      <a16:creationId xmlns:a16="http://schemas.microsoft.com/office/drawing/2014/main" id="{A11AAC21-EED3-4155-A49E-546205CDD2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6" name="Freeform 34">
                  <a:extLst>
                    <a:ext uri="{FF2B5EF4-FFF2-40B4-BE49-F238E27FC236}">
                      <a16:creationId xmlns:a16="http://schemas.microsoft.com/office/drawing/2014/main" id="{0BD10DCF-C74A-4747-83EE-370C25187E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7" name="Freeform 35">
                  <a:extLst>
                    <a:ext uri="{FF2B5EF4-FFF2-40B4-BE49-F238E27FC236}">
                      <a16:creationId xmlns:a16="http://schemas.microsoft.com/office/drawing/2014/main" id="{805F6081-38EE-408B-9F75-06DA2D5971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6" y="3466684"/>
                  <a:ext cx="468646" cy="471866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8" name="Freeform 36">
                  <a:extLst>
                    <a:ext uri="{FF2B5EF4-FFF2-40B4-BE49-F238E27FC236}">
                      <a16:creationId xmlns:a16="http://schemas.microsoft.com/office/drawing/2014/main" id="{9B84DB4A-C3B4-4758-BC73-3ACBB69A0F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E0208181-BEB6-4F0D-BE00-17CC35DEA8BC}"/>
              </a:ext>
            </a:extLst>
          </p:cNvPr>
          <p:cNvSpPr/>
          <p:nvPr/>
        </p:nvSpPr>
        <p:spPr>
          <a:xfrm>
            <a:off x="757623" y="2505240"/>
            <a:ext cx="178522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151808">
              <a:spcBef>
                <a:spcPts val="1186"/>
              </a:spcBef>
            </a:pP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miền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nghiệm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BPT: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37478500-9804-4B56-AEA5-B3797D789991}"/>
                  </a:ext>
                </a:extLst>
              </p:cNvPr>
              <p:cNvSpPr/>
              <p:nvPr/>
            </p:nvSpPr>
            <p:spPr>
              <a:xfrm>
                <a:off x="11452001" y="1363272"/>
                <a:ext cx="5619541" cy="25995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51808"/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𝒚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&gt;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𝟎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        (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𝟑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𝒚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≤−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𝟑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  (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𝒚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&gt;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𝟓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        (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37478500-9804-4B56-AEA5-B3797D7899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2001" y="1363272"/>
                <a:ext cx="5619541" cy="25995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E72E6D1-4812-4FB0-92CA-4AB526321E29}"/>
              </a:ext>
            </a:extLst>
          </p:cNvPr>
          <p:cNvCxnSpPr>
            <a:cxnSpLocks/>
          </p:cNvCxnSpPr>
          <p:nvPr/>
        </p:nvCxnSpPr>
        <p:spPr>
          <a:xfrm flipV="1">
            <a:off x="19244216" y="5615390"/>
            <a:ext cx="0" cy="81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336FBCC4-4251-4486-8616-441E8D481BEA}"/>
              </a:ext>
            </a:extLst>
          </p:cNvPr>
          <p:cNvSpPr/>
          <p:nvPr/>
        </p:nvSpPr>
        <p:spPr>
          <a:xfrm>
            <a:off x="41413" y="11592512"/>
            <a:ext cx="1350313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77777" indent="-677777" defTabSz="2151808">
              <a:buFont typeface="Wingdings" panose="05000000000000000000" pitchFamily="2" charset="2"/>
              <a:buChar char="Ø"/>
            </a:pPr>
            <a:r>
              <a:rPr lang="vi-VN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Vậy miền nghiệm là phần không bị tô màu như hình vẽ, tính cả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thuộc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tia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Nt</a:t>
            </a:r>
            <a:r>
              <a:rPr lang="en-US" sz="4400" b="1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nằm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vi-VN" sz="4400" b="1" i="1" baseline="-25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4400" b="1" i="1" baseline="-25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400" b="1" i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E72E6D1-4812-4FB0-92CA-4AB526321E29}"/>
              </a:ext>
            </a:extLst>
          </p:cNvPr>
          <p:cNvCxnSpPr>
            <a:cxnSpLocks/>
          </p:cNvCxnSpPr>
          <p:nvPr/>
        </p:nvCxnSpPr>
        <p:spPr>
          <a:xfrm flipV="1">
            <a:off x="18373360" y="5971241"/>
            <a:ext cx="0" cy="81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14108400" y="5772867"/>
            <a:ext cx="9601148" cy="7943303"/>
            <a:chOff x="13982231" y="3379695"/>
            <a:chExt cx="9714201" cy="8036835"/>
          </a:xfrm>
        </p:grpSpPr>
        <p:sp>
          <p:nvSpPr>
            <p:cNvPr id="47" name="Right Triangle 46">
              <a:extLst>
                <a:ext uri="{FF2B5EF4-FFF2-40B4-BE49-F238E27FC236}">
                  <a16:creationId xmlns:a16="http://schemas.microsoft.com/office/drawing/2014/main" id="{AB987851-7C8D-42A5-AF45-2BE6537D7B23}"/>
                </a:ext>
              </a:extLst>
            </p:cNvPr>
            <p:cNvSpPr/>
            <p:nvPr/>
          </p:nvSpPr>
          <p:spPr>
            <a:xfrm flipV="1">
              <a:off x="15988570" y="3402410"/>
              <a:ext cx="7707862" cy="7827131"/>
            </a:xfrm>
            <a:prstGeom prst="rtTriangle">
              <a:avLst/>
            </a:prstGeom>
            <a:solidFill>
              <a:srgbClr val="FDA1C2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2151808"/>
              <a:endParaRPr lang="vi-VN" sz="44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FBB76CAE-147A-48DD-8864-502BC4832097}"/>
                </a:ext>
              </a:extLst>
            </p:cNvPr>
            <p:cNvSpPr/>
            <p:nvPr/>
          </p:nvSpPr>
          <p:spPr>
            <a:xfrm>
              <a:off x="13982231" y="3379695"/>
              <a:ext cx="2116393" cy="8036835"/>
            </a:xfrm>
            <a:prstGeom prst="rect">
              <a:avLst/>
            </a:prstGeom>
            <a:solidFill>
              <a:srgbClr val="FDA1C2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2151808"/>
              <a:endParaRPr lang="vi-VN" sz="44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4047869" y="8548498"/>
            <a:ext cx="9679117" cy="5000468"/>
            <a:chOff x="13920986" y="6302331"/>
            <a:chExt cx="9793088" cy="5059348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59F513E-C5F8-4006-B706-AF1A2E384B99}"/>
                </a:ext>
              </a:extLst>
            </p:cNvPr>
            <p:cNvSpPr/>
            <p:nvPr/>
          </p:nvSpPr>
          <p:spPr>
            <a:xfrm>
              <a:off x="13920986" y="9776936"/>
              <a:ext cx="9764093" cy="158474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2151808"/>
              <a:endParaRPr lang="vi-VN" sz="44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" name="Right Triangle 50">
              <a:extLst>
                <a:ext uri="{FF2B5EF4-FFF2-40B4-BE49-F238E27FC236}">
                  <a16:creationId xmlns:a16="http://schemas.microsoft.com/office/drawing/2014/main" id="{098AE8C8-26CF-4336-B070-358163BDC31A}"/>
                </a:ext>
              </a:extLst>
            </p:cNvPr>
            <p:cNvSpPr/>
            <p:nvPr/>
          </p:nvSpPr>
          <p:spPr>
            <a:xfrm rot="16200000">
              <a:off x="17204511" y="3378846"/>
              <a:ext cx="3586078" cy="9433048"/>
            </a:xfrm>
            <a:prstGeom prst="rt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2151808"/>
              <a:endParaRPr lang="vi-VN" sz="44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4070473" y="5725345"/>
            <a:ext cx="9750287" cy="7990825"/>
            <a:chOff x="13967948" y="3334981"/>
            <a:chExt cx="9865096" cy="8084916"/>
          </a:xfrm>
        </p:grpSpPr>
        <p:sp>
          <p:nvSpPr>
            <p:cNvPr id="53" name="Right Triangle 52">
              <a:extLst>
                <a:ext uri="{FF2B5EF4-FFF2-40B4-BE49-F238E27FC236}">
                  <a16:creationId xmlns:a16="http://schemas.microsoft.com/office/drawing/2014/main" id="{CCB0E4B6-A241-492F-AEBC-657A0979B170}"/>
                </a:ext>
              </a:extLst>
            </p:cNvPr>
            <p:cNvSpPr/>
            <p:nvPr/>
          </p:nvSpPr>
          <p:spPr>
            <a:xfrm rot="16200000" flipV="1">
              <a:off x="16742598" y="3490318"/>
              <a:ext cx="7245783" cy="6935109"/>
            </a:xfrm>
            <a:prstGeom prst="rt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2151808"/>
              <a:endParaRPr lang="vi-VN" sz="44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297FC151-7DCF-45B6-87C9-C6C8AE46E8F3}"/>
                </a:ext>
              </a:extLst>
            </p:cNvPr>
            <p:cNvSpPr/>
            <p:nvPr/>
          </p:nvSpPr>
          <p:spPr>
            <a:xfrm>
              <a:off x="13967948" y="10441618"/>
              <a:ext cx="9795245" cy="97827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2151808"/>
              <a:endParaRPr lang="vi-VN" sz="44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1A49A867-EAA7-4F44-BFA0-2811E5C5EEF6}"/>
                </a:ext>
              </a:extLst>
            </p:cNvPr>
            <p:cNvSpPr/>
            <p:nvPr/>
          </p:nvSpPr>
          <p:spPr>
            <a:xfrm>
              <a:off x="14068040" y="3412268"/>
              <a:ext cx="2879777" cy="799522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2151808"/>
              <a:endParaRPr lang="vi-VN" sz="44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aphicFrame>
        <p:nvGraphicFramePr>
          <p:cNvPr id="56" name="Table 10">
            <a:extLst>
              <a:ext uri="{FF2B5EF4-FFF2-40B4-BE49-F238E27FC236}">
                <a16:creationId xmlns:a16="http://schemas.microsoft.com/office/drawing/2014/main" id="{805FE956-B698-4D3A-9914-A9413B33AF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807987"/>
              </p:ext>
            </p:extLst>
          </p:nvPr>
        </p:nvGraphicFramePr>
        <p:xfrm>
          <a:off x="14126212" y="5760716"/>
          <a:ext cx="9543880" cy="7869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4388">
                  <a:extLst>
                    <a:ext uri="{9D8B030D-6E8A-4147-A177-3AD203B41FA5}">
                      <a16:colId xmlns:a16="http://schemas.microsoft.com/office/drawing/2014/main" val="2772208784"/>
                    </a:ext>
                  </a:extLst>
                </a:gridCol>
                <a:gridCol w="954388">
                  <a:extLst>
                    <a:ext uri="{9D8B030D-6E8A-4147-A177-3AD203B41FA5}">
                      <a16:colId xmlns:a16="http://schemas.microsoft.com/office/drawing/2014/main" val="3844087945"/>
                    </a:ext>
                  </a:extLst>
                </a:gridCol>
                <a:gridCol w="954388">
                  <a:extLst>
                    <a:ext uri="{9D8B030D-6E8A-4147-A177-3AD203B41FA5}">
                      <a16:colId xmlns:a16="http://schemas.microsoft.com/office/drawing/2014/main" val="1433137976"/>
                    </a:ext>
                  </a:extLst>
                </a:gridCol>
                <a:gridCol w="954388">
                  <a:extLst>
                    <a:ext uri="{9D8B030D-6E8A-4147-A177-3AD203B41FA5}">
                      <a16:colId xmlns:a16="http://schemas.microsoft.com/office/drawing/2014/main" val="3391203287"/>
                    </a:ext>
                  </a:extLst>
                </a:gridCol>
                <a:gridCol w="954388">
                  <a:extLst>
                    <a:ext uri="{9D8B030D-6E8A-4147-A177-3AD203B41FA5}">
                      <a16:colId xmlns:a16="http://schemas.microsoft.com/office/drawing/2014/main" val="1024300794"/>
                    </a:ext>
                  </a:extLst>
                </a:gridCol>
                <a:gridCol w="954388">
                  <a:extLst>
                    <a:ext uri="{9D8B030D-6E8A-4147-A177-3AD203B41FA5}">
                      <a16:colId xmlns:a16="http://schemas.microsoft.com/office/drawing/2014/main" val="1202877464"/>
                    </a:ext>
                  </a:extLst>
                </a:gridCol>
                <a:gridCol w="954388">
                  <a:extLst>
                    <a:ext uri="{9D8B030D-6E8A-4147-A177-3AD203B41FA5}">
                      <a16:colId xmlns:a16="http://schemas.microsoft.com/office/drawing/2014/main" val="2662043025"/>
                    </a:ext>
                  </a:extLst>
                </a:gridCol>
                <a:gridCol w="954388">
                  <a:extLst>
                    <a:ext uri="{9D8B030D-6E8A-4147-A177-3AD203B41FA5}">
                      <a16:colId xmlns:a16="http://schemas.microsoft.com/office/drawing/2014/main" val="2921598981"/>
                    </a:ext>
                  </a:extLst>
                </a:gridCol>
                <a:gridCol w="954388">
                  <a:extLst>
                    <a:ext uri="{9D8B030D-6E8A-4147-A177-3AD203B41FA5}">
                      <a16:colId xmlns:a16="http://schemas.microsoft.com/office/drawing/2014/main" val="3015603369"/>
                    </a:ext>
                  </a:extLst>
                </a:gridCol>
                <a:gridCol w="954388">
                  <a:extLst>
                    <a:ext uri="{9D8B030D-6E8A-4147-A177-3AD203B41FA5}">
                      <a16:colId xmlns:a16="http://schemas.microsoft.com/office/drawing/2014/main" val="2255273757"/>
                    </a:ext>
                  </a:extLst>
                </a:gridCol>
              </a:tblGrid>
              <a:tr h="975373"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1952760"/>
                  </a:ext>
                </a:extLst>
              </a:tr>
              <a:tr h="975373"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3262799"/>
                  </a:ext>
                </a:extLst>
              </a:tr>
              <a:tr h="975373"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9942094"/>
                  </a:ext>
                </a:extLst>
              </a:tr>
              <a:tr h="1041528"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9861957"/>
                  </a:ext>
                </a:extLst>
              </a:tr>
              <a:tr h="975373"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877337"/>
                  </a:ext>
                </a:extLst>
              </a:tr>
              <a:tr h="975373"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5342856"/>
                  </a:ext>
                </a:extLst>
              </a:tr>
              <a:tr h="975373"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4998626"/>
                  </a:ext>
                </a:extLst>
              </a:tr>
              <a:tr h="975373"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90376" marR="90376" marT="45187" marB="4518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2470821"/>
                  </a:ext>
                </a:extLst>
              </a:tr>
            </a:tbl>
          </a:graphicData>
        </a:graphic>
      </p:graphicFrame>
      <p:sp>
        <p:nvSpPr>
          <p:cNvPr id="57" name="TextBox 56">
            <a:extLst>
              <a:ext uri="{FF2B5EF4-FFF2-40B4-BE49-F238E27FC236}">
                <a16:creationId xmlns:a16="http://schemas.microsoft.com/office/drawing/2014/main" id="{162507C0-0E72-4D74-94C5-027E68428E06}"/>
              </a:ext>
            </a:extLst>
          </p:cNvPr>
          <p:cNvSpPr txBox="1"/>
          <p:nvPr/>
        </p:nvSpPr>
        <p:spPr>
          <a:xfrm>
            <a:off x="21649384" y="8325611"/>
            <a:ext cx="9847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151808"/>
            <a:r>
              <a:rPr lang="vi-VN" sz="4400" b="1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vi-VN" sz="4400" b="1" i="1" baseline="-25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A902A4D-33C1-40BF-B319-22ED801F50DE}"/>
              </a:ext>
            </a:extLst>
          </p:cNvPr>
          <p:cNvSpPr txBox="1"/>
          <p:nvPr/>
        </p:nvSpPr>
        <p:spPr>
          <a:xfrm>
            <a:off x="22214980" y="5810462"/>
            <a:ext cx="9847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151808"/>
            <a:r>
              <a:rPr lang="vi-VN" sz="4400" b="1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vi-VN" sz="4400" b="1" i="1" baseline="-25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AEBB2889-6F61-4396-B409-21BB17C90EF0}"/>
              </a:ext>
            </a:extLst>
          </p:cNvPr>
          <p:cNvCxnSpPr>
            <a:cxnSpLocks/>
          </p:cNvCxnSpPr>
          <p:nvPr/>
        </p:nvCxnSpPr>
        <p:spPr>
          <a:xfrm flipH="1">
            <a:off x="16091389" y="5772867"/>
            <a:ext cx="7591164" cy="7763598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6424DFEB-362F-4BF6-8A3B-BEE730928E64}"/>
              </a:ext>
            </a:extLst>
          </p:cNvPr>
          <p:cNvCxnSpPr>
            <a:cxnSpLocks/>
          </p:cNvCxnSpPr>
          <p:nvPr/>
        </p:nvCxnSpPr>
        <p:spPr>
          <a:xfrm flipV="1">
            <a:off x="17944780" y="5630527"/>
            <a:ext cx="0" cy="804220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F707EE6C-7E89-4639-9E39-575E463838D3}"/>
              </a:ext>
            </a:extLst>
          </p:cNvPr>
          <p:cNvCxnSpPr>
            <a:cxnSpLocks/>
          </p:cNvCxnSpPr>
          <p:nvPr/>
        </p:nvCxnSpPr>
        <p:spPr>
          <a:xfrm flipH="1" flipV="1">
            <a:off x="17019570" y="5799961"/>
            <a:ext cx="6659082" cy="6921594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797948FC-0CB6-452A-93A4-46030684E0B1}"/>
              </a:ext>
            </a:extLst>
          </p:cNvPr>
          <p:cNvSpPr txBox="1"/>
          <p:nvPr/>
        </p:nvSpPr>
        <p:spPr>
          <a:xfrm>
            <a:off x="22613453" y="12183385"/>
            <a:ext cx="9847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151808"/>
            <a:r>
              <a:rPr lang="vi-VN" sz="4400" b="1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vi-VN" sz="4400" b="1" i="1" baseline="-25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25A1A6A-4678-4BE9-BFCE-FC7BEB98ECDC}"/>
              </a:ext>
            </a:extLst>
          </p:cNvPr>
          <p:cNvSpPr txBox="1"/>
          <p:nvPr/>
        </p:nvSpPr>
        <p:spPr>
          <a:xfrm>
            <a:off x="23211359" y="10897106"/>
            <a:ext cx="5709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151808"/>
            <a:r>
              <a:rPr lang="vi-VN" sz="4400" b="1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10E1445-07EE-4AF5-8A40-7D8DDAF9B3A5}"/>
              </a:ext>
            </a:extLst>
          </p:cNvPr>
          <p:cNvSpPr txBox="1"/>
          <p:nvPr/>
        </p:nvSpPr>
        <p:spPr>
          <a:xfrm>
            <a:off x="18005608" y="11688144"/>
            <a:ext cx="5590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151808"/>
            <a:r>
              <a:rPr lang="vi-VN" sz="4400" b="1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E0A2CED-62B8-4017-B789-D7D3B2D83C2E}"/>
              </a:ext>
            </a:extLst>
          </p:cNvPr>
          <p:cNvSpPr txBox="1"/>
          <p:nvPr/>
        </p:nvSpPr>
        <p:spPr>
          <a:xfrm>
            <a:off x="17704310" y="4735700"/>
            <a:ext cx="5383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151808"/>
            <a:r>
              <a:rPr lang="vi-VN" sz="4400" b="1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AA8C3098-4E0C-4D9E-8749-1AA486B861F6}"/>
              </a:ext>
            </a:extLst>
          </p:cNvPr>
          <p:cNvCxnSpPr>
            <a:cxnSpLocks/>
          </p:cNvCxnSpPr>
          <p:nvPr/>
        </p:nvCxnSpPr>
        <p:spPr>
          <a:xfrm flipV="1">
            <a:off x="14150159" y="8592574"/>
            <a:ext cx="9733315" cy="3438095"/>
          </a:xfrm>
          <a:prstGeom prst="line">
            <a:avLst/>
          </a:prstGeom>
          <a:ln w="57150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E2D17031-1C8D-432F-B44C-DC60A68F3898}"/>
              </a:ext>
            </a:extLst>
          </p:cNvPr>
          <p:cNvCxnSpPr>
            <a:cxnSpLocks/>
          </p:cNvCxnSpPr>
          <p:nvPr/>
        </p:nvCxnSpPr>
        <p:spPr>
          <a:xfrm>
            <a:off x="14086749" y="11700516"/>
            <a:ext cx="9622802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554578" y="5395906"/>
                <a:ext cx="12050112" cy="280076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defTabSz="2151808"/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Tô đậm nửa mặt phẳng bờ là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chứa điểm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𝑴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4400" b="1" i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Miền nghiệm của (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không tô đậm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𝒅</m:t>
                        </m:r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defTabSz="2151808"/>
                <a:endParaRPr lang="vi-VN" sz="4400" b="1" i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578" y="5395906"/>
                <a:ext cx="12050112" cy="2800767"/>
              </a:xfrm>
              <a:prstGeom prst="rect">
                <a:avLst/>
              </a:prstGeom>
              <a:blipFill>
                <a:blip r:embed="rId3"/>
                <a:stretch>
                  <a:fillRect l="-2074" t="-4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710612" y="8160180"/>
                <a:ext cx="12050112" cy="76944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defTabSz="2151808"/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Thay vào (3):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 không t/m)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612" y="8160180"/>
                <a:ext cx="12050112" cy="769441"/>
              </a:xfrm>
              <a:prstGeom prst="rect">
                <a:avLst/>
              </a:prstGeom>
              <a:blipFill>
                <a:blip r:embed="rId4"/>
                <a:stretch>
                  <a:fillRect l="-2075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/>
              <p:cNvSpPr/>
              <p:nvPr/>
            </p:nvSpPr>
            <p:spPr>
              <a:xfrm>
                <a:off x="179296" y="9489529"/>
                <a:ext cx="14039036" cy="14465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51808"/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Tô đậm nửa mặt phẳng bờ là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b>
                        </m:sSub>
                      </m:e>
                    </m:d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chứa điểm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vi-VN" sz="4400" b="1" i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i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defTabSz="2151808"/>
                <a:r>
                  <a:rPr lang="vi-VN" sz="4400" b="1" i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Miền nghiệm của (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không tô đậm.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3" name="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296" y="9489529"/>
                <a:ext cx="14039036" cy="1446550"/>
              </a:xfrm>
              <a:prstGeom prst="rect">
                <a:avLst/>
              </a:prstGeom>
              <a:blipFill>
                <a:blip r:embed="rId5"/>
                <a:stretch>
                  <a:fillRect l="-564" t="-9283" r="-825" b="-19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4" name="Group 73"/>
          <p:cNvGrpSpPr/>
          <p:nvPr/>
        </p:nvGrpSpPr>
        <p:grpSpPr>
          <a:xfrm>
            <a:off x="18849016" y="11070681"/>
            <a:ext cx="646869" cy="769441"/>
            <a:chOff x="18778666" y="8762606"/>
            <a:chExt cx="654486" cy="778501"/>
          </a:xfrm>
        </p:grpSpPr>
        <p:sp>
          <p:nvSpPr>
            <p:cNvPr id="75" name="Flowchart: Connector 74"/>
            <p:cNvSpPr/>
            <p:nvPr/>
          </p:nvSpPr>
          <p:spPr>
            <a:xfrm>
              <a:off x="18778666" y="9307066"/>
              <a:ext cx="182880" cy="182880"/>
            </a:xfrm>
            <a:prstGeom prst="flowChart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51808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910E1445-07EE-4AF5-8A40-7D8DDAF9B3A5}"/>
                </a:ext>
              </a:extLst>
            </p:cNvPr>
            <p:cNvSpPr txBox="1"/>
            <p:nvPr/>
          </p:nvSpPr>
          <p:spPr>
            <a:xfrm>
              <a:off x="18867548" y="8762606"/>
              <a:ext cx="565604" cy="778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151808"/>
              <a:r>
                <a:rPr lang="vi-VN" sz="4400" b="1" i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21926244" y="11608812"/>
            <a:ext cx="1017872" cy="790013"/>
            <a:chOff x="18051062" y="9307066"/>
            <a:chExt cx="1029858" cy="799314"/>
          </a:xfrm>
        </p:grpSpPr>
        <p:sp>
          <p:nvSpPr>
            <p:cNvPr id="78" name="Flowchart: Connector 77"/>
            <p:cNvSpPr/>
            <p:nvPr/>
          </p:nvSpPr>
          <p:spPr>
            <a:xfrm>
              <a:off x="18778666" y="9307066"/>
              <a:ext cx="137160" cy="137160"/>
            </a:xfrm>
            <a:prstGeom prst="flowChart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51808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910E1445-07EE-4AF5-8A40-7D8DDAF9B3A5}"/>
                    </a:ext>
                  </a:extLst>
                </p:cNvPr>
                <p:cNvSpPr txBox="1"/>
                <p:nvPr/>
              </p:nvSpPr>
              <p:spPr>
                <a:xfrm>
                  <a:off x="18051062" y="9327880"/>
                  <a:ext cx="1029858" cy="7785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2151808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vi-VN" sz="4400" b="1" i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910E1445-07EE-4AF5-8A40-7D8DDAF9B3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51062" y="9327880"/>
                  <a:ext cx="1029858" cy="77850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/>
          <p:cNvGrpSpPr/>
          <p:nvPr/>
        </p:nvGrpSpPr>
        <p:grpSpPr>
          <a:xfrm>
            <a:off x="14301435" y="11015312"/>
            <a:ext cx="1017872" cy="769441"/>
            <a:chOff x="18082208" y="8669865"/>
            <a:chExt cx="1029858" cy="778500"/>
          </a:xfrm>
        </p:grpSpPr>
        <p:sp>
          <p:nvSpPr>
            <p:cNvPr id="81" name="Flowchart: Connector 80"/>
            <p:cNvSpPr/>
            <p:nvPr/>
          </p:nvSpPr>
          <p:spPr>
            <a:xfrm>
              <a:off x="18778666" y="9307066"/>
              <a:ext cx="137160" cy="137160"/>
            </a:xfrm>
            <a:prstGeom prst="flowChart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51808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910E1445-07EE-4AF5-8A40-7D8DDAF9B3A5}"/>
                    </a:ext>
                  </a:extLst>
                </p:cNvPr>
                <p:cNvSpPr txBox="1"/>
                <p:nvPr/>
              </p:nvSpPr>
              <p:spPr>
                <a:xfrm>
                  <a:off x="18082208" y="8669865"/>
                  <a:ext cx="1029858" cy="7785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2151808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vi-VN" sz="4400" b="1" i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910E1445-07EE-4AF5-8A40-7D8DDAF9B3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82208" y="8669865"/>
                  <a:ext cx="1029858" cy="77850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3" name="Group 82"/>
          <p:cNvGrpSpPr/>
          <p:nvPr/>
        </p:nvGrpSpPr>
        <p:grpSpPr>
          <a:xfrm>
            <a:off x="17113215" y="9952643"/>
            <a:ext cx="1017872" cy="801192"/>
            <a:chOff x="18025677" y="8633600"/>
            <a:chExt cx="1029858" cy="810626"/>
          </a:xfrm>
        </p:grpSpPr>
        <p:sp>
          <p:nvSpPr>
            <p:cNvPr id="84" name="Flowchart: Connector 83"/>
            <p:cNvSpPr/>
            <p:nvPr/>
          </p:nvSpPr>
          <p:spPr>
            <a:xfrm>
              <a:off x="18778666" y="9307066"/>
              <a:ext cx="137160" cy="137160"/>
            </a:xfrm>
            <a:prstGeom prst="flowChart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51808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910E1445-07EE-4AF5-8A40-7D8DDAF9B3A5}"/>
                    </a:ext>
                  </a:extLst>
                </p:cNvPr>
                <p:cNvSpPr txBox="1"/>
                <p:nvPr/>
              </p:nvSpPr>
              <p:spPr>
                <a:xfrm>
                  <a:off x="18025677" y="8633600"/>
                  <a:ext cx="1029858" cy="77850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2151808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vi-VN" sz="4400" b="1" i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910E1445-07EE-4AF5-8A40-7D8DDAF9B3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25677" y="8633600"/>
                  <a:ext cx="1029858" cy="77850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6" name="Group 85"/>
          <p:cNvGrpSpPr/>
          <p:nvPr/>
        </p:nvGrpSpPr>
        <p:grpSpPr>
          <a:xfrm>
            <a:off x="18790513" y="10604344"/>
            <a:ext cx="1054795" cy="769441"/>
            <a:chOff x="18778666" y="9300118"/>
            <a:chExt cx="1067216" cy="778500"/>
          </a:xfrm>
        </p:grpSpPr>
        <p:sp>
          <p:nvSpPr>
            <p:cNvPr id="87" name="Flowchart: Connector 86"/>
            <p:cNvSpPr/>
            <p:nvPr/>
          </p:nvSpPr>
          <p:spPr>
            <a:xfrm>
              <a:off x="18778666" y="9307066"/>
              <a:ext cx="137160" cy="137160"/>
            </a:xfrm>
            <a:prstGeom prst="flowChart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51808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910E1445-07EE-4AF5-8A40-7D8DDAF9B3A5}"/>
                    </a:ext>
                  </a:extLst>
                </p:cNvPr>
                <p:cNvSpPr txBox="1"/>
                <p:nvPr/>
              </p:nvSpPr>
              <p:spPr>
                <a:xfrm>
                  <a:off x="18816024" y="9300118"/>
                  <a:ext cx="1029858" cy="7785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2151808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vi-VN" sz="4400" b="1" i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910E1445-07EE-4AF5-8A40-7D8DDAF9B3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16024" y="9300118"/>
                  <a:ext cx="1029858" cy="77850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9" name="Group 88"/>
          <p:cNvGrpSpPr/>
          <p:nvPr/>
        </p:nvGrpSpPr>
        <p:grpSpPr>
          <a:xfrm>
            <a:off x="17076664" y="6662627"/>
            <a:ext cx="1017872" cy="769441"/>
            <a:chOff x="17939873" y="9304615"/>
            <a:chExt cx="1029858" cy="778499"/>
          </a:xfrm>
        </p:grpSpPr>
        <p:sp>
          <p:nvSpPr>
            <p:cNvPr id="90" name="Flowchart: Connector 89"/>
            <p:cNvSpPr/>
            <p:nvPr/>
          </p:nvSpPr>
          <p:spPr>
            <a:xfrm>
              <a:off x="18778666" y="9307066"/>
              <a:ext cx="137160" cy="137160"/>
            </a:xfrm>
            <a:prstGeom prst="flowChart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51808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910E1445-07EE-4AF5-8A40-7D8DDAF9B3A5}"/>
                    </a:ext>
                  </a:extLst>
                </p:cNvPr>
                <p:cNvSpPr txBox="1"/>
                <p:nvPr/>
              </p:nvSpPr>
              <p:spPr>
                <a:xfrm>
                  <a:off x="17939873" y="9304615"/>
                  <a:ext cx="1029858" cy="778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2151808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vi-VN" sz="4400" b="1" i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910E1445-07EE-4AF5-8A40-7D8DDAF9B3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39873" y="9304615"/>
                  <a:ext cx="1029858" cy="778499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2" name="Group 91"/>
          <p:cNvGrpSpPr/>
          <p:nvPr/>
        </p:nvGrpSpPr>
        <p:grpSpPr>
          <a:xfrm>
            <a:off x="20203343" y="8884778"/>
            <a:ext cx="1722901" cy="874125"/>
            <a:chOff x="18509362" y="8955683"/>
            <a:chExt cx="1029858" cy="488543"/>
          </a:xfrm>
        </p:grpSpPr>
        <p:sp>
          <p:nvSpPr>
            <p:cNvPr id="93" name="Flowchart: Connector 92"/>
            <p:cNvSpPr/>
            <p:nvPr/>
          </p:nvSpPr>
          <p:spPr>
            <a:xfrm>
              <a:off x="18778666" y="9307066"/>
              <a:ext cx="137160" cy="137160"/>
            </a:xfrm>
            <a:prstGeom prst="flowChart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51808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910E1445-07EE-4AF5-8A40-7D8DDAF9B3A5}"/>
                    </a:ext>
                  </a:extLst>
                </p:cNvPr>
                <p:cNvSpPr txBox="1"/>
                <p:nvPr/>
              </p:nvSpPr>
              <p:spPr>
                <a:xfrm>
                  <a:off x="18509362" y="8955683"/>
                  <a:ext cx="1029858" cy="4300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2151808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𝑵</m:t>
                        </m:r>
                      </m:oMath>
                    </m:oMathPara>
                  </a14:m>
                  <a:endParaRPr lang="vi-VN" sz="4400" b="1" i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910E1445-07EE-4AF5-8A40-7D8DDAF9B3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09362" y="8955683"/>
                  <a:ext cx="1029858" cy="430036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162507C0-0E72-4D74-94C5-027E68428E06}"/>
              </a:ext>
            </a:extLst>
          </p:cNvPr>
          <p:cNvSpPr txBox="1"/>
          <p:nvPr/>
        </p:nvSpPr>
        <p:spPr>
          <a:xfrm>
            <a:off x="23039022" y="7878697"/>
            <a:ext cx="9847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151808"/>
            <a:r>
              <a:rPr lang="en-US" sz="4400" b="1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endParaRPr lang="vi-VN" sz="4400" b="1" i="1" baseline="-25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AA8C3098-4E0C-4D9E-8749-1AA486B861F6}"/>
              </a:ext>
            </a:extLst>
          </p:cNvPr>
          <p:cNvCxnSpPr>
            <a:cxnSpLocks/>
          </p:cNvCxnSpPr>
          <p:nvPr/>
        </p:nvCxnSpPr>
        <p:spPr>
          <a:xfrm flipV="1">
            <a:off x="14290495" y="8564853"/>
            <a:ext cx="9733315" cy="3438095"/>
          </a:xfrm>
          <a:prstGeom prst="line">
            <a:avLst/>
          </a:prstGeom>
          <a:ln w="5715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171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57" grpId="0"/>
      <p:bldP spid="58" grpId="0"/>
      <p:bldP spid="62" grpId="0"/>
      <p:bldP spid="63" grpId="0"/>
      <p:bldP spid="64" grpId="0"/>
      <p:bldP spid="65" grpId="0"/>
      <p:bldP spid="71" grpId="0"/>
      <p:bldP spid="72" grpId="0"/>
      <p:bldP spid="73" grpId="0"/>
      <p:bldP spid="9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ounded Rectangle 59"/>
          <p:cNvSpPr/>
          <p:nvPr/>
        </p:nvSpPr>
        <p:spPr>
          <a:xfrm>
            <a:off x="0" y="4199446"/>
            <a:ext cx="23489518" cy="10251875"/>
          </a:xfrm>
          <a:prstGeom prst="roundRect">
            <a:avLst>
              <a:gd name="adj" fmla="val 3023"/>
            </a:avLst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581" tIns="17791" rIns="35581" bIns="17791" rtlCol="0" anchor="ctr"/>
          <a:lstStyle/>
          <a:p>
            <a:pPr algn="ctr" defTabSz="2151808"/>
            <a:endParaRPr lang="en-US" sz="4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296141" y="3905872"/>
            <a:ext cx="3581237" cy="865908"/>
            <a:chOff x="338678" y="3147464"/>
            <a:chExt cx="3623406" cy="1083031"/>
          </a:xfrm>
        </p:grpSpPr>
        <p:sp>
          <p:nvSpPr>
            <p:cNvPr id="64" name="Freeform 20">
              <a:extLst>
                <a:ext uri="{FF2B5EF4-FFF2-40B4-BE49-F238E27FC236}">
                  <a16:creationId xmlns:a16="http://schemas.microsoft.com/office/drawing/2014/main" id="{07F177AA-D942-4F6E-ACDF-ED47E4E3CAF9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1917775" y="2160726"/>
              <a:ext cx="1045784" cy="3042834"/>
            </a:xfrm>
            <a:prstGeom prst="round1Rect">
              <a:avLst/>
            </a:prstGeom>
            <a:solidFill>
              <a:schemeClr val="bg1"/>
            </a:solidFill>
            <a:ln w="28575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0376" tIns="45187" rIns="90376" bIns="45187" numCol="1" anchor="t" anchorCtr="0" compatLnSpc="1">
              <a:prstTxWarp prst="textNoShape">
                <a:avLst/>
              </a:prstTxWarp>
            </a:bodyPr>
            <a:lstStyle/>
            <a:p>
              <a:pPr defTabSz="2151808"/>
              <a:endParaRPr lang="en-US" sz="44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9CFD433B-56A4-44A0-8E36-C7AA77B52EE4}"/>
                </a:ext>
              </a:extLst>
            </p:cNvPr>
            <p:cNvSpPr txBox="1"/>
            <p:nvPr/>
          </p:nvSpPr>
          <p:spPr>
            <a:xfrm>
              <a:off x="1427074" y="3147464"/>
              <a:ext cx="2305014" cy="1083031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pPr defTabSz="2151808"/>
              <a:r>
                <a:rPr lang="vi-VN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giải</a:t>
              </a:r>
              <a:endParaRPr lang="en-US" sz="4400" b="1" dirty="0">
                <a:solidFill>
                  <a:srgbClr val="0999C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" name="Round Diagonal Corner Rectangle 58">
              <a:extLst>
                <a:ext uri="{FF2B5EF4-FFF2-40B4-BE49-F238E27FC236}">
                  <a16:creationId xmlns:a16="http://schemas.microsoft.com/office/drawing/2014/main" id="{699A2C22-DC4B-4F01-8630-1EB3E47D2AF7}"/>
                </a:ext>
              </a:extLst>
            </p:cNvPr>
            <p:cNvSpPr/>
            <p:nvPr/>
          </p:nvSpPr>
          <p:spPr>
            <a:xfrm flipV="1">
              <a:off x="338678" y="3159252"/>
              <a:ext cx="921509" cy="970373"/>
            </a:xfrm>
            <a:prstGeom prst="round2DiagRect">
              <a:avLst/>
            </a:prstGeom>
            <a:solidFill>
              <a:srgbClr val="0999C8"/>
            </a:solidFill>
            <a:ln w="28575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51808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75" name="Freeform 15">
            <a:extLst>
              <a:ext uri="{FF2B5EF4-FFF2-40B4-BE49-F238E27FC236}">
                <a16:creationId xmlns:a16="http://schemas.microsoft.com/office/drawing/2014/main" id="{F78B13E2-7FD9-486B-A9F0-2F6E2C338AD3}"/>
              </a:ext>
            </a:extLst>
          </p:cNvPr>
          <p:cNvSpPr>
            <a:spLocks noEditPoints="1"/>
          </p:cNvSpPr>
          <p:nvPr/>
        </p:nvSpPr>
        <p:spPr bwMode="auto">
          <a:xfrm>
            <a:off x="534683" y="3855979"/>
            <a:ext cx="503747" cy="471035"/>
          </a:xfrm>
          <a:custGeom>
            <a:avLst/>
            <a:gdLst>
              <a:gd name="T0" fmla="*/ 135 w 145"/>
              <a:gd name="T1" fmla="*/ 72 h 197"/>
              <a:gd name="T2" fmla="*/ 72 w 145"/>
              <a:gd name="T3" fmla="*/ 135 h 197"/>
              <a:gd name="T4" fmla="*/ 9 w 145"/>
              <a:gd name="T5" fmla="*/ 72 h 197"/>
              <a:gd name="T6" fmla="*/ 72 w 145"/>
              <a:gd name="T7" fmla="*/ 9 h 197"/>
              <a:gd name="T8" fmla="*/ 115 w 145"/>
              <a:gd name="T9" fmla="*/ 26 h 197"/>
              <a:gd name="T10" fmla="*/ 60 w 145"/>
              <a:gd name="T11" fmla="*/ 82 h 197"/>
              <a:gd name="T12" fmla="*/ 30 w 145"/>
              <a:gd name="T13" fmla="*/ 60 h 197"/>
              <a:gd name="T14" fmla="*/ 20 w 145"/>
              <a:gd name="T15" fmla="*/ 68 h 197"/>
              <a:gd name="T16" fmla="*/ 61 w 145"/>
              <a:gd name="T17" fmla="*/ 126 h 197"/>
              <a:gd name="T18" fmla="*/ 123 w 145"/>
              <a:gd name="T19" fmla="*/ 35 h 197"/>
              <a:gd name="T20" fmla="*/ 135 w 145"/>
              <a:gd name="T21" fmla="*/ 72 h 197"/>
              <a:gd name="T22" fmla="*/ 145 w 145"/>
              <a:gd name="T23" fmla="*/ 12 h 197"/>
              <a:gd name="T24" fmla="*/ 135 w 145"/>
              <a:gd name="T25" fmla="*/ 12 h 197"/>
              <a:gd name="T26" fmla="*/ 123 w 145"/>
              <a:gd name="T27" fmla="*/ 21 h 197"/>
              <a:gd name="T28" fmla="*/ 72 w 145"/>
              <a:gd name="T29" fmla="*/ 0 h 197"/>
              <a:gd name="T30" fmla="*/ 0 w 145"/>
              <a:gd name="T31" fmla="*/ 72 h 197"/>
              <a:gd name="T32" fmla="*/ 30 w 145"/>
              <a:gd name="T33" fmla="*/ 131 h 197"/>
              <a:gd name="T34" fmla="*/ 7 w 145"/>
              <a:gd name="T35" fmla="*/ 175 h 197"/>
              <a:gd name="T36" fmla="*/ 13 w 145"/>
              <a:gd name="T37" fmla="*/ 193 h 197"/>
              <a:gd name="T38" fmla="*/ 32 w 145"/>
              <a:gd name="T39" fmla="*/ 187 h 197"/>
              <a:gd name="T40" fmla="*/ 51 w 145"/>
              <a:gd name="T41" fmla="*/ 141 h 197"/>
              <a:gd name="T42" fmla="*/ 51 w 145"/>
              <a:gd name="T43" fmla="*/ 141 h 197"/>
              <a:gd name="T44" fmla="*/ 72 w 145"/>
              <a:gd name="T45" fmla="*/ 145 h 197"/>
              <a:gd name="T46" fmla="*/ 145 w 145"/>
              <a:gd name="T47" fmla="*/ 72 h 197"/>
              <a:gd name="T48" fmla="*/ 129 w 145"/>
              <a:gd name="T49" fmla="*/ 28 h 197"/>
              <a:gd name="T50" fmla="*/ 145 w 145"/>
              <a:gd name="T51" fmla="*/ 12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45" h="197">
                <a:moveTo>
                  <a:pt x="135" y="72"/>
                </a:moveTo>
                <a:cubicBezTo>
                  <a:pt x="135" y="107"/>
                  <a:pt x="107" y="135"/>
                  <a:pt x="72" y="135"/>
                </a:cubicBezTo>
                <a:cubicBezTo>
                  <a:pt x="37" y="135"/>
                  <a:pt x="9" y="107"/>
                  <a:pt x="9" y="72"/>
                </a:cubicBezTo>
                <a:cubicBezTo>
                  <a:pt x="9" y="37"/>
                  <a:pt x="37" y="9"/>
                  <a:pt x="72" y="9"/>
                </a:cubicBezTo>
                <a:cubicBezTo>
                  <a:pt x="89" y="9"/>
                  <a:pt x="104" y="15"/>
                  <a:pt x="115" y="26"/>
                </a:cubicBezTo>
                <a:cubicBezTo>
                  <a:pt x="101" y="38"/>
                  <a:pt x="80" y="57"/>
                  <a:pt x="60" y="82"/>
                </a:cubicBezTo>
                <a:cubicBezTo>
                  <a:pt x="50" y="74"/>
                  <a:pt x="40" y="67"/>
                  <a:pt x="30" y="60"/>
                </a:cubicBezTo>
                <a:cubicBezTo>
                  <a:pt x="26" y="63"/>
                  <a:pt x="24" y="65"/>
                  <a:pt x="20" y="68"/>
                </a:cubicBezTo>
                <a:cubicBezTo>
                  <a:pt x="34" y="88"/>
                  <a:pt x="47" y="107"/>
                  <a:pt x="61" y="126"/>
                </a:cubicBezTo>
                <a:cubicBezTo>
                  <a:pt x="80" y="95"/>
                  <a:pt x="99" y="63"/>
                  <a:pt x="123" y="35"/>
                </a:cubicBezTo>
                <a:cubicBezTo>
                  <a:pt x="130" y="45"/>
                  <a:pt x="135" y="58"/>
                  <a:pt x="135" y="72"/>
                </a:cubicBezTo>
                <a:close/>
                <a:moveTo>
                  <a:pt x="145" y="12"/>
                </a:moveTo>
                <a:cubicBezTo>
                  <a:pt x="141" y="12"/>
                  <a:pt x="138" y="12"/>
                  <a:pt x="135" y="12"/>
                </a:cubicBezTo>
                <a:cubicBezTo>
                  <a:pt x="135" y="12"/>
                  <a:pt x="130" y="15"/>
                  <a:pt x="123" y="21"/>
                </a:cubicBezTo>
                <a:cubicBezTo>
                  <a:pt x="110" y="8"/>
                  <a:pt x="92" y="0"/>
                  <a:pt x="72" y="0"/>
                </a:cubicBezTo>
                <a:cubicBezTo>
                  <a:pt x="32" y="0"/>
                  <a:pt x="0" y="32"/>
                  <a:pt x="0" y="72"/>
                </a:cubicBezTo>
                <a:cubicBezTo>
                  <a:pt x="0" y="97"/>
                  <a:pt x="11" y="118"/>
                  <a:pt x="30" y="131"/>
                </a:cubicBezTo>
                <a:cubicBezTo>
                  <a:pt x="7" y="175"/>
                  <a:pt x="7" y="175"/>
                  <a:pt x="7" y="175"/>
                </a:cubicBezTo>
                <a:cubicBezTo>
                  <a:pt x="3" y="182"/>
                  <a:pt x="6" y="190"/>
                  <a:pt x="13" y="193"/>
                </a:cubicBezTo>
                <a:cubicBezTo>
                  <a:pt x="20" y="197"/>
                  <a:pt x="28" y="194"/>
                  <a:pt x="32" y="187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8" y="143"/>
                  <a:pt x="65" y="145"/>
                  <a:pt x="72" y="145"/>
                </a:cubicBezTo>
                <a:cubicBezTo>
                  <a:pt x="112" y="145"/>
                  <a:pt x="145" y="112"/>
                  <a:pt x="145" y="72"/>
                </a:cubicBezTo>
                <a:cubicBezTo>
                  <a:pt x="145" y="55"/>
                  <a:pt x="138" y="40"/>
                  <a:pt x="129" y="28"/>
                </a:cubicBezTo>
                <a:cubicBezTo>
                  <a:pt x="134" y="22"/>
                  <a:pt x="139" y="17"/>
                  <a:pt x="145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0376" tIns="45187" rIns="90376" bIns="45187" numCol="1" anchor="t" anchorCtr="0" compatLnSpc="1">
            <a:prstTxWarp prst="textNoShape">
              <a:avLst/>
            </a:prstTxWarp>
          </a:bodyPr>
          <a:lstStyle/>
          <a:p>
            <a:pPr defTabSz="2151808"/>
            <a:endParaRPr lang="en-US" sz="4400" b="1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232737" y="1580966"/>
            <a:ext cx="23240796" cy="2224158"/>
            <a:chOff x="959546" y="3511358"/>
            <a:chExt cx="21841828" cy="3632424"/>
          </a:xfrm>
        </p:grpSpPr>
        <p:sp>
          <p:nvSpPr>
            <p:cNvPr id="80" name="Rounded Rectangle 61">
              <a:extLst>
                <a:ext uri="{FF2B5EF4-FFF2-40B4-BE49-F238E27FC236}">
                  <a16:creationId xmlns:a16="http://schemas.microsoft.com/office/drawing/2014/main" id="{AA456EE3-E719-4020-A9D7-2C994D97B262}"/>
                </a:ext>
              </a:extLst>
            </p:cNvPr>
            <p:cNvSpPr/>
            <p:nvPr/>
          </p:nvSpPr>
          <p:spPr>
            <a:xfrm>
              <a:off x="959546" y="4197793"/>
              <a:ext cx="21841828" cy="294598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51808"/>
              <a:endPara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1" name="Group 67">
              <a:extLst>
                <a:ext uri="{FF2B5EF4-FFF2-40B4-BE49-F238E27FC236}">
                  <a16:creationId xmlns:a16="http://schemas.microsoft.com/office/drawing/2014/main" id="{FE240621-314B-4581-BF65-BDEA47C0BCE7}"/>
                </a:ext>
              </a:extLst>
            </p:cNvPr>
            <p:cNvGrpSpPr/>
            <p:nvPr/>
          </p:nvGrpSpPr>
          <p:grpSpPr>
            <a:xfrm>
              <a:off x="959546" y="3511358"/>
              <a:ext cx="3251532" cy="1256627"/>
              <a:chOff x="1311958" y="3367973"/>
              <a:chExt cx="3251532" cy="1344210"/>
            </a:xfrm>
          </p:grpSpPr>
          <p:sp>
            <p:nvSpPr>
              <p:cNvPr id="82" name="Freeform 20">
                <a:extLst>
                  <a:ext uri="{FF2B5EF4-FFF2-40B4-BE49-F238E27FC236}">
                    <a16:creationId xmlns:a16="http://schemas.microsoft.com/office/drawing/2014/main" id="{FF9394A9-3F70-4EBA-84C8-6108EA8B8311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0376" tIns="45187" rIns="90376" bIns="45187" numCol="1" anchor="t" anchorCtr="0" compatLnSpc="1">
                <a:prstTxWarp prst="textNoShape">
                  <a:avLst/>
                </a:prstTxWarp>
              </a:bodyPr>
              <a:lstStyle/>
              <a:p>
                <a:pPr defTabSz="2151808"/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284E822C-CD28-47FC-91EE-4144E7F51B73}"/>
                  </a:ext>
                </a:extLst>
              </p:cNvPr>
              <p:cNvSpPr txBox="1"/>
              <p:nvPr/>
            </p:nvSpPr>
            <p:spPr>
              <a:xfrm>
                <a:off x="2367005" y="3367973"/>
                <a:ext cx="2013001" cy="1344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2151808"/>
                <a:r>
                  <a:rPr lang="en-US" sz="4400" b="1" dirty="0" err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44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mtClean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84" name="Group 70">
                <a:extLst>
                  <a:ext uri="{FF2B5EF4-FFF2-40B4-BE49-F238E27FC236}">
                    <a16:creationId xmlns:a16="http://schemas.microsoft.com/office/drawing/2014/main" id="{4712DCFA-96E3-4685-9CB5-69DC9F7F31DE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A1FDFD10-04C3-481B-8A35-B292A9CFB5B0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51808"/>
                  <a:endParaRPr lang="en-US" sz="44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Freeform 13">
                  <a:extLst>
                    <a:ext uri="{FF2B5EF4-FFF2-40B4-BE49-F238E27FC236}">
                      <a16:creationId xmlns:a16="http://schemas.microsoft.com/office/drawing/2014/main" id="{6F40C740-39AF-4900-BBCB-3571C2A7E8D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Freeform 14">
                  <a:extLst>
                    <a:ext uri="{FF2B5EF4-FFF2-40B4-BE49-F238E27FC236}">
                      <a16:creationId xmlns:a16="http://schemas.microsoft.com/office/drawing/2014/main" id="{3AEF1533-A04B-439A-95B5-B5C93F34197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Freeform 15">
                  <a:extLst>
                    <a:ext uri="{FF2B5EF4-FFF2-40B4-BE49-F238E27FC236}">
                      <a16:creationId xmlns:a16="http://schemas.microsoft.com/office/drawing/2014/main" id="{029C1080-B88F-4E4F-A92A-3949838C164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Freeform 16">
                  <a:extLst>
                    <a:ext uri="{FF2B5EF4-FFF2-40B4-BE49-F238E27FC236}">
                      <a16:creationId xmlns:a16="http://schemas.microsoft.com/office/drawing/2014/main" id="{76DC9ECC-C295-4CD2-8870-51537625CA2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Freeform 17">
                  <a:extLst>
                    <a:ext uri="{FF2B5EF4-FFF2-40B4-BE49-F238E27FC236}">
                      <a16:creationId xmlns:a16="http://schemas.microsoft.com/office/drawing/2014/main" id="{51CBD9CC-E67B-402E-BD7F-42D56621012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2" name="Freeform 18">
                  <a:extLst>
                    <a:ext uri="{FF2B5EF4-FFF2-40B4-BE49-F238E27FC236}">
                      <a16:creationId xmlns:a16="http://schemas.microsoft.com/office/drawing/2014/main" id="{7B8B9A61-C072-439A-A155-8BB76865D44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3" name="Freeform 19">
                  <a:extLst>
                    <a:ext uri="{FF2B5EF4-FFF2-40B4-BE49-F238E27FC236}">
                      <a16:creationId xmlns:a16="http://schemas.microsoft.com/office/drawing/2014/main" id="{0AF8AF5E-15F7-4D99-9F9E-97D352D614D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4" name="Freeform 20">
                  <a:extLst>
                    <a:ext uri="{FF2B5EF4-FFF2-40B4-BE49-F238E27FC236}">
                      <a16:creationId xmlns:a16="http://schemas.microsoft.com/office/drawing/2014/main" id="{609B449D-64E2-49C0-A643-A9416AC4178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5" name="Freeform 21">
                  <a:extLst>
                    <a:ext uri="{FF2B5EF4-FFF2-40B4-BE49-F238E27FC236}">
                      <a16:creationId xmlns:a16="http://schemas.microsoft.com/office/drawing/2014/main" id="{4C136A88-277E-4088-950C-ED7AFF121F0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6" name="Freeform 22">
                  <a:extLst>
                    <a:ext uri="{FF2B5EF4-FFF2-40B4-BE49-F238E27FC236}">
                      <a16:creationId xmlns:a16="http://schemas.microsoft.com/office/drawing/2014/main" id="{E5886AE3-A2A7-4ABF-B605-CC3AD96AB74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7" name="Freeform 23">
                  <a:extLst>
                    <a:ext uri="{FF2B5EF4-FFF2-40B4-BE49-F238E27FC236}">
                      <a16:creationId xmlns:a16="http://schemas.microsoft.com/office/drawing/2014/main" id="{A3FEF1D1-47E7-4FE3-B421-E0EAE5E8B5F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8" name="Freeform 24">
                  <a:extLst>
                    <a:ext uri="{FF2B5EF4-FFF2-40B4-BE49-F238E27FC236}">
                      <a16:creationId xmlns:a16="http://schemas.microsoft.com/office/drawing/2014/main" id="{AD519FEC-DFF9-4F8D-9441-6AEE8013CFD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9" name="Freeform 25">
                  <a:extLst>
                    <a:ext uri="{FF2B5EF4-FFF2-40B4-BE49-F238E27FC236}">
                      <a16:creationId xmlns:a16="http://schemas.microsoft.com/office/drawing/2014/main" id="{57B2883C-5247-46CB-A623-3419C44061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0" name="Freeform 26">
                  <a:extLst>
                    <a:ext uri="{FF2B5EF4-FFF2-40B4-BE49-F238E27FC236}">
                      <a16:creationId xmlns:a16="http://schemas.microsoft.com/office/drawing/2014/main" id="{97F23E32-2544-47C6-9F2A-DCD1FC91A1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1" name="Freeform 27">
                  <a:extLst>
                    <a:ext uri="{FF2B5EF4-FFF2-40B4-BE49-F238E27FC236}">
                      <a16:creationId xmlns:a16="http://schemas.microsoft.com/office/drawing/2014/main" id="{5ED6533F-B843-4DE9-8868-18BAFBF14E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2" name="Freeform 28">
                  <a:extLst>
                    <a:ext uri="{FF2B5EF4-FFF2-40B4-BE49-F238E27FC236}">
                      <a16:creationId xmlns:a16="http://schemas.microsoft.com/office/drawing/2014/main" id="{782ADBF2-E3C3-4327-AC2E-321331C8BC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3" name="Freeform 29">
                  <a:extLst>
                    <a:ext uri="{FF2B5EF4-FFF2-40B4-BE49-F238E27FC236}">
                      <a16:creationId xmlns:a16="http://schemas.microsoft.com/office/drawing/2014/main" id="{91271704-A917-457E-B5E3-E244161E38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4" name="Freeform 30">
                  <a:extLst>
                    <a:ext uri="{FF2B5EF4-FFF2-40B4-BE49-F238E27FC236}">
                      <a16:creationId xmlns:a16="http://schemas.microsoft.com/office/drawing/2014/main" id="{81B358AB-8B1D-43B0-A982-FD290D8079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5" name="Freeform 31">
                  <a:extLst>
                    <a:ext uri="{FF2B5EF4-FFF2-40B4-BE49-F238E27FC236}">
                      <a16:creationId xmlns:a16="http://schemas.microsoft.com/office/drawing/2014/main" id="{2053F368-2B85-4CCB-B074-83EA3652B1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6" name="Freeform 32">
                  <a:extLst>
                    <a:ext uri="{FF2B5EF4-FFF2-40B4-BE49-F238E27FC236}">
                      <a16:creationId xmlns:a16="http://schemas.microsoft.com/office/drawing/2014/main" id="{F694E4FA-91CA-4274-8300-17255210DB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7" name="Freeform 33">
                  <a:extLst>
                    <a:ext uri="{FF2B5EF4-FFF2-40B4-BE49-F238E27FC236}">
                      <a16:creationId xmlns:a16="http://schemas.microsoft.com/office/drawing/2014/main" id="{A11AAC21-EED3-4155-A49E-546205CDD2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8" name="Freeform 34">
                  <a:extLst>
                    <a:ext uri="{FF2B5EF4-FFF2-40B4-BE49-F238E27FC236}">
                      <a16:creationId xmlns:a16="http://schemas.microsoft.com/office/drawing/2014/main" id="{0BD10DCF-C74A-4747-83EE-370C25187E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9" name="Freeform 35">
                  <a:extLst>
                    <a:ext uri="{FF2B5EF4-FFF2-40B4-BE49-F238E27FC236}">
                      <a16:creationId xmlns:a16="http://schemas.microsoft.com/office/drawing/2014/main" id="{805F6081-38EE-408B-9F75-06DA2D5971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10" name="Freeform 36">
                  <a:extLst>
                    <a:ext uri="{FF2B5EF4-FFF2-40B4-BE49-F238E27FC236}">
                      <a16:creationId xmlns:a16="http://schemas.microsoft.com/office/drawing/2014/main" id="{9B84DB4A-C3B4-4758-BC73-3ACBB69A0F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123E00A0-DD0C-4455-ABF3-79EC303E90A5}"/>
                  </a:ext>
                </a:extLst>
              </p:cNvPr>
              <p:cNvSpPr/>
              <p:nvPr/>
            </p:nvSpPr>
            <p:spPr>
              <a:xfrm>
                <a:off x="524671" y="4843216"/>
                <a:ext cx="13681018" cy="34208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2151808"/>
                <a:r>
                  <a:rPr lang="vi-VN" sz="4400" b="1" u="sng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 1:</a:t>
                </a:r>
              </a:p>
              <a:p>
                <a:pPr marL="677777" indent="-677777" algn="just" defTabSz="2151808">
                  <a:buFont typeface="Wingdings" panose="05000000000000000000" pitchFamily="2" charset="2"/>
                  <a:buChar char="Ø"/>
                </a:pP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 cùng hệ trục </a:t>
                </a:r>
                <a:r>
                  <a:rPr lang="vi-VN" sz="4400" b="1" i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Oxy, 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 hai đường thẳng:</a:t>
                </a:r>
              </a:p>
              <a:p>
                <a:pPr algn="just" defTabSz="2151808"/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1:  qua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(</m:t>
                    </m:r>
                    <m:f>
                      <m:fPr>
                        <m:ctrlP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), 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;−</m:t>
                    </m:r>
                    <m:f>
                      <m:fPr>
                        <m:ctrlP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4400" b="1" i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 defTabSz="2151808"/>
                <a:r>
                  <a:rPr lang="vi-VN" sz="4400" b="1" i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: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qua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;−</m:t>
                    </m:r>
                    <m:f>
                      <m:fPr>
                        <m:ctrlP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4400" b="1" i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 i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i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SG" sz="4400" b="1" i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123E00A0-DD0C-4455-ABF3-79EC303E9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671" y="4843216"/>
                <a:ext cx="13681018" cy="3420808"/>
              </a:xfrm>
              <a:prstGeom prst="rect">
                <a:avLst/>
              </a:prstGeom>
              <a:blipFill>
                <a:blip r:embed="rId3"/>
                <a:stretch>
                  <a:fillRect l="-1783" t="-3559" b="-2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123E00A0-DD0C-4455-ABF3-79EC303E90A5}"/>
                  </a:ext>
                </a:extLst>
              </p:cNvPr>
              <p:cNvSpPr/>
              <p:nvPr/>
            </p:nvSpPr>
            <p:spPr>
              <a:xfrm>
                <a:off x="649144" y="8118453"/>
                <a:ext cx="14505965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77777" indent="-677777" defTabSz="2151808">
                  <a:buFont typeface="Wingdings" panose="05000000000000000000" pitchFamily="2" charset="2"/>
                  <a:buChar char="Ø"/>
                </a:pP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 điểm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𝑶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thay tọa độ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𝑶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 hệ BPT, được:</a:t>
                </a:r>
              </a:p>
            </p:txBody>
          </p:sp>
        </mc:Choice>
        <mc:Fallback xmlns=""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123E00A0-DD0C-4455-ABF3-79EC303E9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144" y="8118453"/>
                <a:ext cx="14505965" cy="1446550"/>
              </a:xfrm>
              <a:prstGeom prst="rect">
                <a:avLst/>
              </a:prstGeom>
              <a:blipFill>
                <a:blip r:embed="rId4"/>
                <a:stretch>
                  <a:fillRect l="-1513" t="-9283" b="-19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ectangle 113"/>
              <p:cNvSpPr/>
              <p:nvPr/>
            </p:nvSpPr>
            <p:spPr>
              <a:xfrm>
                <a:off x="786556" y="9630376"/>
                <a:ext cx="12050112" cy="76944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defTabSz="2151808"/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+ Thay vào (1): </a:t>
                </a:r>
                <a14:m>
                  <m:oMath xmlns:m="http://schemas.openxmlformats.org/officeDocument/2006/math">
                    <m:r>
                      <a:rPr lang="vi-VN" sz="44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vi-VN" sz="44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vi-VN" sz="44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(không t/m)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4" name="Rectangle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556" y="9630376"/>
                <a:ext cx="12050112" cy="769441"/>
              </a:xfrm>
              <a:prstGeom prst="rect">
                <a:avLst/>
              </a:prstGeom>
              <a:blipFill>
                <a:blip r:embed="rId5"/>
                <a:stretch>
                  <a:fillRect l="-658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Rectangle 114"/>
              <p:cNvSpPr/>
              <p:nvPr/>
            </p:nvSpPr>
            <p:spPr>
              <a:xfrm>
                <a:off x="968733" y="10670460"/>
                <a:ext cx="13164559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51808"/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⇒ 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Gạch chéo nửa mặt phẳng bờ là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chứa điểm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𝑶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Miền nghiệm của (1) là miền không bị gạch lấy cả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𝒅</m:t>
                        </m:r>
                      </m:e>
                      <m:sub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5" name="Rectangle 1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733" y="10670460"/>
                <a:ext cx="13164559" cy="2123658"/>
              </a:xfrm>
              <a:prstGeom prst="rect">
                <a:avLst/>
              </a:prstGeom>
              <a:blipFill>
                <a:blip r:embed="rId6"/>
                <a:stretch>
                  <a:fillRect l="-1899" t="-6017" b="-12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Rectangle 115"/>
              <p:cNvSpPr/>
              <p:nvPr/>
            </p:nvSpPr>
            <p:spPr>
              <a:xfrm>
                <a:off x="762243" y="13124064"/>
                <a:ext cx="1246918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51808"/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Thay vào (2):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  t/m)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6" name="Rectangle 1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243" y="13124064"/>
                <a:ext cx="12469185" cy="769441"/>
              </a:xfrm>
              <a:prstGeom prst="rect">
                <a:avLst/>
              </a:prstGeom>
              <a:blipFill>
                <a:blip r:embed="rId7"/>
                <a:stretch>
                  <a:fillRect l="-1955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8" name="Rectangle 117">
            <a:extLst>
              <a:ext uri="{FF2B5EF4-FFF2-40B4-BE49-F238E27FC236}">
                <a16:creationId xmlns:a16="http://schemas.microsoft.com/office/drawing/2014/main" id="{E0208181-BEB6-4F0D-BE00-17CC35DEA8BC}"/>
              </a:ext>
            </a:extLst>
          </p:cNvPr>
          <p:cNvSpPr/>
          <p:nvPr/>
        </p:nvSpPr>
        <p:spPr>
          <a:xfrm>
            <a:off x="604590" y="2513746"/>
            <a:ext cx="164314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151808">
              <a:spcBef>
                <a:spcPts val="1186"/>
              </a:spcBef>
            </a:pP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miền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nghiệm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BPT:  </a:t>
            </a:r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AE72E6D1-4812-4FB0-92CA-4AB526321E29}"/>
              </a:ext>
            </a:extLst>
          </p:cNvPr>
          <p:cNvCxnSpPr>
            <a:cxnSpLocks/>
          </p:cNvCxnSpPr>
          <p:nvPr/>
        </p:nvCxnSpPr>
        <p:spPr>
          <a:xfrm flipV="1">
            <a:off x="17749838" y="6060805"/>
            <a:ext cx="0" cy="81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BB6AF646-BDA2-46F4-803B-D0F4AC3E6CD7}"/>
                  </a:ext>
                </a:extLst>
              </p:cNvPr>
              <p:cNvSpPr/>
              <p:nvPr/>
            </p:nvSpPr>
            <p:spPr>
              <a:xfrm>
                <a:off x="11333298" y="1706199"/>
                <a:ext cx="6276530" cy="22540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51808"/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4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vi-VN" sz="44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𝒚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≥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  (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𝟒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𝟑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𝒚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≤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   (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BB6AF646-BDA2-46F4-803B-D0F4AC3E6C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3298" y="1706199"/>
                <a:ext cx="6276530" cy="225401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2" name="Picture 1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6711" y="4085447"/>
            <a:ext cx="8286822" cy="833036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1203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  <p:bldP spid="114" grpId="0"/>
      <p:bldP spid="115" grpId="0"/>
      <p:bldP spid="1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7064" y="5810098"/>
            <a:ext cx="23489518" cy="8823560"/>
            <a:chOff x="130908" y="3619803"/>
            <a:chExt cx="23489518" cy="10334279"/>
          </a:xfrm>
        </p:grpSpPr>
        <p:grpSp>
          <p:nvGrpSpPr>
            <p:cNvPr id="3" name="Group 2"/>
            <p:cNvGrpSpPr/>
            <p:nvPr/>
          </p:nvGrpSpPr>
          <p:grpSpPr>
            <a:xfrm>
              <a:off x="130908" y="3619803"/>
              <a:ext cx="23489518" cy="10334279"/>
              <a:chOff x="130908" y="3617695"/>
              <a:chExt cx="23489518" cy="10334279"/>
            </a:xfrm>
          </p:grpSpPr>
          <p:sp>
            <p:nvSpPr>
              <p:cNvPr id="60" name="Rounded Rectangle 59"/>
              <p:cNvSpPr/>
              <p:nvPr/>
            </p:nvSpPr>
            <p:spPr>
              <a:xfrm>
                <a:off x="130908" y="4120379"/>
                <a:ext cx="23489518" cy="9831595"/>
              </a:xfrm>
              <a:prstGeom prst="roundRect">
                <a:avLst>
                  <a:gd name="adj" fmla="val 3023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5581" tIns="17791" rIns="35581" bIns="17791" rtlCol="0" anchor="ctr"/>
              <a:lstStyle/>
              <a:p>
                <a:pPr algn="ctr" defTabSz="2151808"/>
                <a:endParaRPr lang="en-US" sz="44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2" name="Group 61"/>
              <p:cNvGrpSpPr/>
              <p:nvPr/>
            </p:nvGrpSpPr>
            <p:grpSpPr>
              <a:xfrm>
                <a:off x="335347" y="3617695"/>
                <a:ext cx="3581237" cy="804480"/>
                <a:chOff x="338678" y="3147464"/>
                <a:chExt cx="3623406" cy="1132350"/>
              </a:xfrm>
            </p:grpSpPr>
            <p:sp>
              <p:nvSpPr>
                <p:cNvPr id="64" name="Freeform 20">
                  <a:extLst>
                    <a:ext uri="{FF2B5EF4-FFF2-40B4-BE49-F238E27FC236}">
                      <a16:creationId xmlns:a16="http://schemas.microsoft.com/office/drawing/2014/main" id="{07F177AA-D942-4F6E-ACDF-ED47E4E3CA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 flipV="1">
                  <a:off x="1917775" y="2160726"/>
                  <a:ext cx="1045784" cy="3042834"/>
                </a:xfrm>
                <a:prstGeom prst="round1Rect">
                  <a:avLst/>
                </a:prstGeom>
                <a:solidFill>
                  <a:schemeClr val="bg1"/>
                </a:solidFill>
                <a:ln w="28575">
                  <a:solidFill>
                    <a:srgbClr val="0999C8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9CFD433B-56A4-44A0-8E36-C7AA77B52EE4}"/>
                    </a:ext>
                  </a:extLst>
                </p:cNvPr>
                <p:cNvSpPr txBox="1"/>
                <p:nvPr/>
              </p:nvSpPr>
              <p:spPr>
                <a:xfrm>
                  <a:off x="1427074" y="3147464"/>
                  <a:ext cx="2043892" cy="1083031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defTabSz="2151808"/>
                  <a:r>
                    <a:rPr lang="vi-VN" sz="4400" b="1" dirty="0">
                      <a:solidFill>
                        <a:srgbClr val="0999C8"/>
                      </a:solidFill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Bài giải</a:t>
                  </a:r>
                  <a:endParaRPr lang="en-US" sz="4400" b="1" dirty="0">
                    <a:solidFill>
                      <a:srgbClr val="0999C8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4" name="Round Diagonal Corner Rectangle 58">
                  <a:extLst>
                    <a:ext uri="{FF2B5EF4-FFF2-40B4-BE49-F238E27FC236}">
                      <a16:creationId xmlns:a16="http://schemas.microsoft.com/office/drawing/2014/main" id="{699A2C22-DC4B-4F01-8630-1EB3E47D2AF7}"/>
                    </a:ext>
                  </a:extLst>
                </p:cNvPr>
                <p:cNvSpPr/>
                <p:nvPr/>
              </p:nvSpPr>
              <p:spPr>
                <a:xfrm flipV="1">
                  <a:off x="338678" y="3159252"/>
                  <a:ext cx="1088396" cy="1120562"/>
                </a:xfrm>
                <a:prstGeom prst="round2DiagRect">
                  <a:avLst/>
                </a:prstGeom>
                <a:solidFill>
                  <a:srgbClr val="0999C8"/>
                </a:solidFill>
                <a:ln w="28575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51808"/>
                  <a:endParaRPr lang="en-US" sz="4400" b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75" name="Freeform 15">
              <a:extLst>
                <a:ext uri="{FF2B5EF4-FFF2-40B4-BE49-F238E27FC236}">
                  <a16:creationId xmlns:a16="http://schemas.microsoft.com/office/drawing/2014/main" id="{F78B13E2-7FD9-486B-A9F0-2F6E2C338A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4684" y="3679195"/>
              <a:ext cx="478984" cy="833754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0376" tIns="45187" rIns="90376" bIns="45187" numCol="1" anchor="t" anchorCtr="0" compatLnSpc="1">
              <a:prstTxWarp prst="textNoShape">
                <a:avLst/>
              </a:prstTxWarp>
            </a:bodyPr>
            <a:lstStyle/>
            <a:p>
              <a:pPr defTabSz="2151808"/>
              <a:endParaRPr lang="en-US" sz="4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180275" y="2440433"/>
            <a:ext cx="23240796" cy="2817455"/>
            <a:chOff x="959546" y="3511358"/>
            <a:chExt cx="21841828" cy="3256345"/>
          </a:xfrm>
        </p:grpSpPr>
        <p:sp>
          <p:nvSpPr>
            <p:cNvPr id="80" name="Rounded Rectangle 61">
              <a:extLst>
                <a:ext uri="{FF2B5EF4-FFF2-40B4-BE49-F238E27FC236}">
                  <a16:creationId xmlns:a16="http://schemas.microsoft.com/office/drawing/2014/main" id="{AA456EE3-E719-4020-A9D7-2C994D97B262}"/>
                </a:ext>
              </a:extLst>
            </p:cNvPr>
            <p:cNvSpPr/>
            <p:nvPr/>
          </p:nvSpPr>
          <p:spPr>
            <a:xfrm>
              <a:off x="959546" y="3821714"/>
              <a:ext cx="21841828" cy="294598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51808"/>
              <a:endPara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1" name="Group 67">
              <a:extLst>
                <a:ext uri="{FF2B5EF4-FFF2-40B4-BE49-F238E27FC236}">
                  <a16:creationId xmlns:a16="http://schemas.microsoft.com/office/drawing/2014/main" id="{FE240621-314B-4581-BF65-BDEA47C0BCE7}"/>
                </a:ext>
              </a:extLst>
            </p:cNvPr>
            <p:cNvGrpSpPr/>
            <p:nvPr/>
          </p:nvGrpSpPr>
          <p:grpSpPr>
            <a:xfrm>
              <a:off x="959546" y="3511358"/>
              <a:ext cx="3251532" cy="914302"/>
              <a:chOff x="1311958" y="3367973"/>
              <a:chExt cx="3251532" cy="978026"/>
            </a:xfrm>
          </p:grpSpPr>
          <p:sp>
            <p:nvSpPr>
              <p:cNvPr id="82" name="Freeform 20">
                <a:extLst>
                  <a:ext uri="{FF2B5EF4-FFF2-40B4-BE49-F238E27FC236}">
                    <a16:creationId xmlns:a16="http://schemas.microsoft.com/office/drawing/2014/main" id="{FF9394A9-3F70-4EBA-84C8-6108EA8B8311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0376" tIns="45187" rIns="90376" bIns="45187" numCol="1" anchor="t" anchorCtr="0" compatLnSpc="1">
                <a:prstTxWarp prst="textNoShape">
                  <a:avLst/>
                </a:prstTxWarp>
              </a:bodyPr>
              <a:lstStyle/>
              <a:p>
                <a:pPr defTabSz="2151808"/>
                <a:endParaRPr lang="en-US" sz="44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284E822C-CD28-47FC-91EE-4144E7F51B73}"/>
                  </a:ext>
                </a:extLst>
              </p:cNvPr>
              <p:cNvSpPr txBox="1"/>
              <p:nvPr/>
            </p:nvSpPr>
            <p:spPr>
              <a:xfrm>
                <a:off x="2367005" y="3367973"/>
                <a:ext cx="1824686" cy="9512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2151808"/>
                <a:r>
                  <a:rPr lang="en-US" sz="4400" b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44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44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3</a:t>
                </a:r>
              </a:p>
            </p:txBody>
          </p:sp>
          <p:grpSp>
            <p:nvGrpSpPr>
              <p:cNvPr id="84" name="Group 70">
                <a:extLst>
                  <a:ext uri="{FF2B5EF4-FFF2-40B4-BE49-F238E27FC236}">
                    <a16:creationId xmlns:a16="http://schemas.microsoft.com/office/drawing/2014/main" id="{4712DCFA-96E3-4685-9CB5-69DC9F7F31DE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A1FDFD10-04C3-481B-8A35-B292A9CFB5B0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51808"/>
                  <a:endParaRPr lang="en-US" sz="4400" b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6" name="Freeform 13">
                  <a:extLst>
                    <a:ext uri="{FF2B5EF4-FFF2-40B4-BE49-F238E27FC236}">
                      <a16:creationId xmlns:a16="http://schemas.microsoft.com/office/drawing/2014/main" id="{6F40C740-39AF-4900-BBCB-3571C2A7E8D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7" name="Freeform 14">
                  <a:extLst>
                    <a:ext uri="{FF2B5EF4-FFF2-40B4-BE49-F238E27FC236}">
                      <a16:creationId xmlns:a16="http://schemas.microsoft.com/office/drawing/2014/main" id="{3AEF1533-A04B-439A-95B5-B5C93F34197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8" name="Freeform 15">
                  <a:extLst>
                    <a:ext uri="{FF2B5EF4-FFF2-40B4-BE49-F238E27FC236}">
                      <a16:creationId xmlns:a16="http://schemas.microsoft.com/office/drawing/2014/main" id="{029C1080-B88F-4E4F-A92A-3949838C164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0" name="Freeform 16">
                  <a:extLst>
                    <a:ext uri="{FF2B5EF4-FFF2-40B4-BE49-F238E27FC236}">
                      <a16:creationId xmlns:a16="http://schemas.microsoft.com/office/drawing/2014/main" id="{76DC9ECC-C295-4CD2-8870-51537625CA2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1" name="Freeform 17">
                  <a:extLst>
                    <a:ext uri="{FF2B5EF4-FFF2-40B4-BE49-F238E27FC236}">
                      <a16:creationId xmlns:a16="http://schemas.microsoft.com/office/drawing/2014/main" id="{51CBD9CC-E67B-402E-BD7F-42D56621012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2" name="Freeform 18">
                  <a:extLst>
                    <a:ext uri="{FF2B5EF4-FFF2-40B4-BE49-F238E27FC236}">
                      <a16:creationId xmlns:a16="http://schemas.microsoft.com/office/drawing/2014/main" id="{7B8B9A61-C072-439A-A155-8BB76865D44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3" name="Freeform 19">
                  <a:extLst>
                    <a:ext uri="{FF2B5EF4-FFF2-40B4-BE49-F238E27FC236}">
                      <a16:creationId xmlns:a16="http://schemas.microsoft.com/office/drawing/2014/main" id="{0AF8AF5E-15F7-4D99-9F9E-97D352D614D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4" name="Freeform 20">
                  <a:extLst>
                    <a:ext uri="{FF2B5EF4-FFF2-40B4-BE49-F238E27FC236}">
                      <a16:creationId xmlns:a16="http://schemas.microsoft.com/office/drawing/2014/main" id="{609B449D-64E2-49C0-A643-A9416AC4178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5" name="Freeform 21">
                  <a:extLst>
                    <a:ext uri="{FF2B5EF4-FFF2-40B4-BE49-F238E27FC236}">
                      <a16:creationId xmlns:a16="http://schemas.microsoft.com/office/drawing/2014/main" id="{4C136A88-277E-4088-950C-ED7AFF121F0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6" name="Freeform 22">
                  <a:extLst>
                    <a:ext uri="{FF2B5EF4-FFF2-40B4-BE49-F238E27FC236}">
                      <a16:creationId xmlns:a16="http://schemas.microsoft.com/office/drawing/2014/main" id="{E5886AE3-A2A7-4ABF-B605-CC3AD96AB74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7" name="Freeform 23">
                  <a:extLst>
                    <a:ext uri="{FF2B5EF4-FFF2-40B4-BE49-F238E27FC236}">
                      <a16:creationId xmlns:a16="http://schemas.microsoft.com/office/drawing/2014/main" id="{A3FEF1D1-47E7-4FE3-B421-E0EAE5E8B5F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8" name="Freeform 24">
                  <a:extLst>
                    <a:ext uri="{FF2B5EF4-FFF2-40B4-BE49-F238E27FC236}">
                      <a16:creationId xmlns:a16="http://schemas.microsoft.com/office/drawing/2014/main" id="{AD519FEC-DFF9-4F8D-9441-6AEE8013CFD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9" name="Freeform 25">
                  <a:extLst>
                    <a:ext uri="{FF2B5EF4-FFF2-40B4-BE49-F238E27FC236}">
                      <a16:creationId xmlns:a16="http://schemas.microsoft.com/office/drawing/2014/main" id="{57B2883C-5247-46CB-A623-3419C44061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0" name="Freeform 26">
                  <a:extLst>
                    <a:ext uri="{FF2B5EF4-FFF2-40B4-BE49-F238E27FC236}">
                      <a16:creationId xmlns:a16="http://schemas.microsoft.com/office/drawing/2014/main" id="{97F23E32-2544-47C6-9F2A-DCD1FC91A1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1" name="Freeform 27">
                  <a:extLst>
                    <a:ext uri="{FF2B5EF4-FFF2-40B4-BE49-F238E27FC236}">
                      <a16:creationId xmlns:a16="http://schemas.microsoft.com/office/drawing/2014/main" id="{5ED6533F-B843-4DE9-8868-18BAFBF14E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2" name="Freeform 28">
                  <a:extLst>
                    <a:ext uri="{FF2B5EF4-FFF2-40B4-BE49-F238E27FC236}">
                      <a16:creationId xmlns:a16="http://schemas.microsoft.com/office/drawing/2014/main" id="{782ADBF2-E3C3-4327-AC2E-321331C8BC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3" name="Freeform 29">
                  <a:extLst>
                    <a:ext uri="{FF2B5EF4-FFF2-40B4-BE49-F238E27FC236}">
                      <a16:creationId xmlns:a16="http://schemas.microsoft.com/office/drawing/2014/main" id="{91271704-A917-457E-B5E3-E244161E38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4" name="Freeform 30">
                  <a:extLst>
                    <a:ext uri="{FF2B5EF4-FFF2-40B4-BE49-F238E27FC236}">
                      <a16:creationId xmlns:a16="http://schemas.microsoft.com/office/drawing/2014/main" id="{81B358AB-8B1D-43B0-A982-FD290D8079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5" name="Freeform 31">
                  <a:extLst>
                    <a:ext uri="{FF2B5EF4-FFF2-40B4-BE49-F238E27FC236}">
                      <a16:creationId xmlns:a16="http://schemas.microsoft.com/office/drawing/2014/main" id="{2053F368-2B85-4CCB-B074-83EA3652B1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6" name="Freeform 32">
                  <a:extLst>
                    <a:ext uri="{FF2B5EF4-FFF2-40B4-BE49-F238E27FC236}">
                      <a16:creationId xmlns:a16="http://schemas.microsoft.com/office/drawing/2014/main" id="{F694E4FA-91CA-4274-8300-17255210DB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7" name="Freeform 33">
                  <a:extLst>
                    <a:ext uri="{FF2B5EF4-FFF2-40B4-BE49-F238E27FC236}">
                      <a16:creationId xmlns:a16="http://schemas.microsoft.com/office/drawing/2014/main" id="{A11AAC21-EED3-4155-A49E-546205CDD2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8" name="Freeform 34">
                  <a:extLst>
                    <a:ext uri="{FF2B5EF4-FFF2-40B4-BE49-F238E27FC236}">
                      <a16:creationId xmlns:a16="http://schemas.microsoft.com/office/drawing/2014/main" id="{0BD10DCF-C74A-4747-83EE-370C25187E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9" name="Freeform 35">
                  <a:extLst>
                    <a:ext uri="{FF2B5EF4-FFF2-40B4-BE49-F238E27FC236}">
                      <a16:creationId xmlns:a16="http://schemas.microsoft.com/office/drawing/2014/main" id="{805F6081-38EE-408B-9F75-06DA2D5971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0" name="Freeform 36">
                  <a:extLst>
                    <a:ext uri="{FF2B5EF4-FFF2-40B4-BE49-F238E27FC236}">
                      <a16:creationId xmlns:a16="http://schemas.microsoft.com/office/drawing/2014/main" id="{9B84DB4A-C3B4-4758-BC73-3ACBB69A0F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376" tIns="45187" rIns="90376" bIns="4518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51808"/>
                  <a:endParaRPr lang="en-US" sz="44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336FBCC4-4251-4486-8616-441E8D481BEA}"/>
                  </a:ext>
                </a:extLst>
              </p:cNvPr>
              <p:cNvSpPr/>
              <p:nvPr/>
            </p:nvSpPr>
            <p:spPr>
              <a:xfrm>
                <a:off x="0" y="9287806"/>
                <a:ext cx="14659314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64815" indent="-564815" defTabSz="2151808">
                  <a:buFont typeface="Wingdings" panose="05000000000000000000" pitchFamily="2" charset="2"/>
                  <a:buChar char="Ø"/>
                </a:pP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rPr>
                  <a:t>Vậy miền nghiệm của hệ bpt là đường thẳng </a:t>
                </a:r>
                <a:endParaRPr lang="en-US" sz="4400" b="1" i="1">
                  <a:solidFill>
                    <a:prstClr val="black"/>
                  </a:solidFill>
                  <a:latin typeface="Cambria Math"/>
                </a:endParaRPr>
              </a:p>
              <a:p>
                <a:pPr defTabSz="2151808"/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/>
                      </a:rPr>
                      <m:t>𝒅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/>
                      </a:rPr>
                      <m:t>):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/>
                      </a:rPr>
                      <m:t>𝟒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/>
                      </a:rPr>
                      <m:t>𝒙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/>
                      </a:rPr>
                      <m:t>𝟑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/>
                      </a:rPr>
                      <m:t>𝒚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/>
                      </a:rPr>
                      <m:t>𝟐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336FBCC4-4251-4486-8616-441E8D481B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287806"/>
                <a:ext cx="14659314" cy="1446550"/>
              </a:xfrm>
              <a:prstGeom prst="rect">
                <a:avLst/>
              </a:prstGeom>
              <a:blipFill>
                <a:blip r:embed="rId3"/>
                <a:stretch>
                  <a:fillRect l="-1497" t="-9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8" name="Rectangle 117">
            <a:extLst>
              <a:ext uri="{FF2B5EF4-FFF2-40B4-BE49-F238E27FC236}">
                <a16:creationId xmlns:a16="http://schemas.microsoft.com/office/drawing/2014/main" id="{E0208181-BEB6-4F0D-BE00-17CC35DEA8BC}"/>
              </a:ext>
            </a:extLst>
          </p:cNvPr>
          <p:cNvSpPr/>
          <p:nvPr/>
        </p:nvSpPr>
        <p:spPr>
          <a:xfrm>
            <a:off x="472564" y="3888964"/>
            <a:ext cx="164314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151808">
              <a:spcBef>
                <a:spcPts val="1186"/>
              </a:spcBef>
            </a:pP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Xác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định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miền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nghiệm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hệ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BPT:  </a:t>
            </a:r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AE72E6D1-4812-4FB0-92CA-4AB526321E29}"/>
              </a:ext>
            </a:extLst>
          </p:cNvPr>
          <p:cNvCxnSpPr>
            <a:cxnSpLocks/>
          </p:cNvCxnSpPr>
          <p:nvPr/>
        </p:nvCxnSpPr>
        <p:spPr>
          <a:xfrm flipV="1">
            <a:off x="17749838" y="6060805"/>
            <a:ext cx="0" cy="81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BB6AF646-BDA2-46F4-803B-D0F4AC3E6CD7}"/>
                  </a:ext>
                </a:extLst>
              </p:cNvPr>
              <p:cNvSpPr/>
              <p:nvPr/>
            </p:nvSpPr>
            <p:spPr>
              <a:xfrm>
                <a:off x="11059288" y="3000889"/>
                <a:ext cx="6276530" cy="22540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51808"/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4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vi-VN" sz="44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𝒚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≥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  (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𝟒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𝟑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𝒚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≤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   (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BB6AF646-BDA2-46F4-803B-D0F4AC3E6C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9288" y="3000889"/>
                <a:ext cx="6276530" cy="22540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336FBCC4-4251-4486-8616-441E8D481BEA}"/>
                  </a:ext>
                </a:extLst>
              </p:cNvPr>
              <p:cNvSpPr/>
              <p:nvPr/>
            </p:nvSpPr>
            <p:spPr>
              <a:xfrm>
                <a:off x="0" y="10875049"/>
                <a:ext cx="23310525" cy="37793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51808"/>
                <a:r>
                  <a:rPr lang="vi-VN" sz="4400" b="1" u="sng" dirty="0">
                    <a:solidFill>
                      <a:srgbClr val="FF0000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rPr>
                  <a:t>Cách 2 :</a:t>
                </a:r>
                <a14:m>
                  <m:oMath xmlns:m="http://schemas.openxmlformats.org/officeDocument/2006/math">
                    <m:r>
                      <a:rPr lang="vi-VN" sz="4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4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vi-VN" sz="44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𝒚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≥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 </m:t>
                            </m:r>
                          </m:e>
                          <m:e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𝟒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𝟑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𝒚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≤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    </m:t>
                            </m:r>
                          </m:e>
                        </m:eqArr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⟺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vi-VN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vi-VN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vi-VN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vi-VN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vi-VN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vi-VN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vi-VN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vi-VN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  <m:e>
                                <m:r>
                                  <a:rPr lang="vi-VN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vi-VN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vi-VN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vi-VN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vi-VN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vi-VN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vi-VN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eqAr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⟺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</m:e>
                    </m:d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</a:rPr>
                  <a:t> </a:t>
                </a:r>
              </a:p>
              <a:p>
                <a:pPr defTabSz="2151808"/>
                <a:r>
                  <a:rPr lang="vi-VN" sz="4400" b="1">
                    <a:solidFill>
                      <a:prstClr val="black"/>
                    </a:solidFill>
                    <a:latin typeface="Tahoma" panose="020B0604030504040204" pitchFamily="34" charset="0"/>
                  </a:rPr>
                  <a:t>  </a:t>
                </a:r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</a:endParaRPr>
              </a:p>
              <a:p>
                <a:pPr defTabSz="2151808"/>
                <a:r>
                  <a:rPr lang="vi-VN" sz="4400" b="1">
                    <a:solidFill>
                      <a:prstClr val="black"/>
                    </a:solidFill>
                    <a:latin typeface="Tahoma" panose="020B0604030504040204" pitchFamily="34" charset="0"/>
                  </a:rPr>
                  <a:t> 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</a:rPr>
                  <a:t>Vậy miền nghiệm của hệ là đường thẳng 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</a:endParaRPr>
              </a:p>
              <a:p>
                <a:pPr defTabSz="2151808"/>
                <a:r>
                  <a:rPr lang="en-US" sz="4400" b="1">
                    <a:solidFill>
                      <a:prstClr val="black"/>
                    </a:solidFill>
                  </a:rPr>
                  <a:t>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</m:d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: 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vi-VN" sz="4400" b="1" dirty="0">
                  <a:solidFill>
                    <a:prstClr val="black"/>
                  </a:solidFill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336FBCC4-4251-4486-8616-441E8D481B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875049"/>
                <a:ext cx="23310525" cy="3779304"/>
              </a:xfrm>
              <a:prstGeom prst="rect">
                <a:avLst/>
              </a:prstGeom>
              <a:blipFill>
                <a:blip r:embed="rId5"/>
                <a:stretch>
                  <a:fillRect l="-1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2" name="Picture 1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6405" y="6341788"/>
            <a:ext cx="8243457" cy="828676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97EC26E-708B-430F-8EB2-6BF859437CC2}"/>
                  </a:ext>
                </a:extLst>
              </p:cNvPr>
              <p:cNvSpPr/>
              <p:nvPr/>
            </p:nvSpPr>
            <p:spPr>
              <a:xfrm>
                <a:off x="243679" y="6906014"/>
                <a:ext cx="13697051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51808"/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rPr>
                  <a:t> Gạch chéo nửa mặt phẳng bờ là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rPr>
                  <a:t> không chứa điểm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vi-VN" sz="4400" b="1" i="1" dirty="0">
                    <a:solidFill>
                      <a:prstClr val="black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rPr>
                  <a:t>Miền nghiệm của (2) là miền không bị gạch, lấy cả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𝒅</m:t>
                        </m:r>
                      </m:e>
                      <m:sub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4400" b="1" i="1" dirty="0">
                    <a:solidFill>
                      <a:prstClr val="black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97EC26E-708B-430F-8EB2-6BF859437C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679" y="6906014"/>
                <a:ext cx="13697051" cy="2123658"/>
              </a:xfrm>
              <a:prstGeom prst="rect">
                <a:avLst/>
              </a:prstGeom>
              <a:blipFill>
                <a:blip r:embed="rId7"/>
                <a:stretch>
                  <a:fillRect l="-1825" t="-6322" b="-12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69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  <p:bldP spid="51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3427</TotalTime>
  <Words>2714</Words>
  <PresentationFormat>Custom</PresentationFormat>
  <Paragraphs>386</Paragraphs>
  <Slides>32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Calibri</vt:lpstr>
      <vt:lpstr>Calibri Light</vt:lpstr>
      <vt:lpstr>Cambria Math</vt:lpstr>
      <vt:lpstr>Tahoma</vt:lpstr>
      <vt:lpstr>Times New Roman</vt:lpstr>
      <vt:lpstr>Wingdings</vt:lpstr>
      <vt:lpstr>Wingdings 3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2020-03-10T09:53:50Z</dcterms:created>
  <dcterms:modified xsi:type="dcterms:W3CDTF">2021-09-02T20:00:45Z</dcterms:modified>
</cp:coreProperties>
</file>