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870" r:id="rId2"/>
    <p:sldId id="859" r:id="rId3"/>
    <p:sldId id="871" r:id="rId4"/>
    <p:sldId id="872" r:id="rId5"/>
    <p:sldId id="873" r:id="rId6"/>
    <p:sldId id="874" r:id="rId7"/>
    <p:sldId id="875" r:id="rId8"/>
    <p:sldId id="723" r:id="rId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E8867AD-EF16-4402-9E9E-3FA5D933B004}">
          <p14:sldIdLst>
            <p14:sldId id="870"/>
            <p14:sldId id="859"/>
            <p14:sldId id="871"/>
            <p14:sldId id="872"/>
            <p14:sldId id="873"/>
            <p14:sldId id="874"/>
            <p14:sldId id="875"/>
            <p14:sldId id="72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ED7"/>
    <a:srgbClr val="FDE9CB"/>
    <a:srgbClr val="FDF3B5"/>
    <a:srgbClr val="355216"/>
    <a:srgbClr val="FEF4EC"/>
    <a:srgbClr val="E3E6E2"/>
    <a:srgbClr val="CDD2CC"/>
    <a:srgbClr val="D3DDD1"/>
    <a:srgbClr val="FDEFE3"/>
    <a:srgbClr val="FE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05" autoAdjust="0"/>
    <p:restoredTop sz="94057" autoAdjust="0"/>
  </p:normalViewPr>
  <p:slideViewPr>
    <p:cSldViewPr>
      <p:cViewPr>
        <p:scale>
          <a:sx n="100" d="100"/>
          <a:sy n="100" d="100"/>
        </p:scale>
        <p:origin x="-960" y="-21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553F7-B9DF-40E4-9460-D9E3E4AC60BE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F3B7D-E3BB-4AF2-97E7-41990B224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73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13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1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B7D-E3BB-4AF2-97E7-41990B2248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32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3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6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06374"/>
            <a:ext cx="2742486" cy="43878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06374"/>
            <a:ext cx="8024310" cy="43878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4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2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3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8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7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2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7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7"/>
            <a:ext cx="10969943" cy="114300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11894-28B8-4005-BA35-73238799DD5F}" type="datetimeFigureOut">
              <a:rPr lang="en-US" smtClean="0"/>
              <a:t>12/03/2024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06FD8-449D-4F0F-BCDD-5B30A88EA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03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98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883" y="3314598"/>
            <a:ext cx="4972655" cy="255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529" y="1447800"/>
            <a:ext cx="4665151" cy="85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812" y="2193708"/>
            <a:ext cx="7210136" cy="1202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02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1"/>
            <a:ext cx="9837881" cy="2324100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152333"/>
            <a:ext cx="9525000" cy="2154414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sz="2200" b="1">
                <a:latin typeface="Arial" pitchFamily="34" charset="0"/>
                <a:cs typeface="Arial" pitchFamily="34" charset="0"/>
              </a:rPr>
              <a:t>Trong không gian, cho hai đường thẳng phân biệt a, b và mặt phẳng (P). Những mệnh đề nào sau đây là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đúng?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200" b="1" smtClean="0">
                <a:latin typeface="Arial" pitchFamily="34" charset="0"/>
                <a:cs typeface="Arial" pitchFamily="34" charset="0"/>
              </a:rPr>
            </a:br>
            <a:r>
              <a:rPr lang="vi-VN" sz="2200" b="1">
                <a:latin typeface="Arial" pitchFamily="34" charset="0"/>
                <a:cs typeface="Arial" pitchFamily="34" charset="0"/>
              </a:rPr>
              <a:t>a) Nếu a và (P) có điểm chung thì a không song song với (P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).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r>
              <a:rPr lang="vi-VN" sz="2200" b="1">
                <a:latin typeface="Arial" pitchFamily="34" charset="0"/>
                <a:cs typeface="Arial" pitchFamily="34" charset="0"/>
              </a:rPr>
              <a:t>b) Nếu a và (P) có điểm chung thì a và (P) cắt nhau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r>
              <a:rPr lang="vi-VN" sz="2200" b="1">
                <a:latin typeface="Arial" pitchFamily="34" charset="0"/>
                <a:cs typeface="Arial" pitchFamily="34" charset="0"/>
              </a:rPr>
              <a:t>c) Nếu a song song với b và b nằm trong (P) thì a song song với (P).</a:t>
            </a:r>
          </a:p>
          <a:p>
            <a:r>
              <a:rPr lang="vi-VN" sz="2200" b="1" smtClean="0">
                <a:latin typeface="Arial" pitchFamily="34" charset="0"/>
                <a:cs typeface="Arial" pitchFamily="34" charset="0"/>
              </a:rPr>
              <a:t>d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) Nếu a và b song song với (P) thì a song song với b.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06750" y="464403"/>
            <a:ext cx="14533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4.16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396" y="2552699"/>
            <a:ext cx="1395474" cy="33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78372" y="2971800"/>
            <a:ext cx="11331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a) Mệnh đề 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 b="1">
                <a:latin typeface="Arial" pitchFamily="34" charset="0"/>
                <a:cs typeface="Arial" pitchFamily="34" charset="0"/>
              </a:rPr>
              <a:t>là mệnh đề đúng vì nếu a và (P) có điểm chung thì a cắt (P)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smtClean="0">
                <a:latin typeface="Arial" pitchFamily="34" charset="0"/>
                <a:cs typeface="Arial" pitchFamily="34" charset="0"/>
              </a:rPr>
            </a:br>
            <a:r>
              <a:rPr lang="en-US" b="1" smtClean="0">
                <a:latin typeface="Arial" pitchFamily="34" charset="0"/>
                <a:cs typeface="Arial" pitchFamily="34" charset="0"/>
              </a:rPr>
              <a:t>    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hoặc </a:t>
            </a:r>
            <a:r>
              <a:rPr lang="vi-VN" b="1">
                <a:latin typeface="Arial" pitchFamily="34" charset="0"/>
                <a:cs typeface="Arial" pitchFamily="34" charset="0"/>
              </a:rPr>
              <a:t>a nằm trong (P) nên a không song song với (P).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372" y="3856911"/>
            <a:ext cx="11331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b) Mệnh đề b) là mệnh đề sai vì nếu a và (P) có điểm chung thì a và (P) cắt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smtClean="0">
                <a:latin typeface="Arial" pitchFamily="34" charset="0"/>
                <a:cs typeface="Arial" pitchFamily="34" charset="0"/>
              </a:rPr>
            </a:br>
            <a:r>
              <a:rPr lang="en-US" b="1" smtClean="0">
                <a:latin typeface="Arial" pitchFamily="34" charset="0"/>
                <a:cs typeface="Arial" pitchFamily="34" charset="0"/>
              </a:rPr>
              <a:t>    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nhau </a:t>
            </a:r>
            <a:r>
              <a:rPr lang="vi-VN" b="1">
                <a:latin typeface="Arial" pitchFamily="34" charset="0"/>
                <a:cs typeface="Arial" pitchFamily="34" charset="0"/>
              </a:rPr>
              <a:t>hoặc a nằm trong (P).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8372" y="4742022"/>
            <a:ext cx="1133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c) Mệnh đề 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c </a:t>
            </a:r>
            <a:r>
              <a:rPr lang="vi-VN" b="1">
                <a:latin typeface="Arial" pitchFamily="34" charset="0"/>
                <a:cs typeface="Arial" pitchFamily="34" charset="0"/>
              </a:rPr>
              <a:t>là mệnh đề sai vì a có thể nằm trong (P).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8372" y="5257800"/>
            <a:ext cx="1133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d) Mệnh đề 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d </a:t>
            </a:r>
            <a:r>
              <a:rPr lang="vi-VN" b="1">
                <a:latin typeface="Arial" pitchFamily="34" charset="0"/>
                <a:cs typeface="Arial" pitchFamily="34" charset="0"/>
              </a:rPr>
              <a:t>là mệnh đề sai vì a và b có thể cắt nhau.</a:t>
            </a:r>
          </a:p>
        </p:txBody>
      </p:sp>
    </p:spTree>
    <p:extLst>
      <p:ext uri="{BB962C8B-B14F-4D97-AF65-F5344CB8AC3E}">
        <p14:creationId xmlns:p14="http://schemas.microsoft.com/office/powerpoint/2010/main" val="108565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1"/>
            <a:ext cx="9837881" cy="2192446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152333"/>
            <a:ext cx="9525000" cy="2154414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sz="2200" b="1">
                <a:latin typeface="Arial" pitchFamily="34" charset="0"/>
                <a:cs typeface="Arial" pitchFamily="34" charset="0"/>
              </a:rPr>
              <a:t>Cho hai tam giác ABC và ABD không cùng nằm trong một mặt phẳng. Gọi M, N lần lượt là trung điểm của các cạnh AC, AD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vi-VN" sz="2200" b="1" smtClean="0">
                <a:latin typeface="Arial" pitchFamily="34" charset="0"/>
                <a:cs typeface="Arial" pitchFamily="34" charset="0"/>
              </a:rPr>
              <a:t>Đường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thẳng AM có song song với mặt phẳng (BCD) hay không? Hãy giải thích tại sao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vi-VN" sz="2200" b="1">
                <a:latin typeface="Arial" pitchFamily="34" charset="0"/>
                <a:cs typeface="Arial" pitchFamily="34" charset="0"/>
              </a:rPr>
              <a:t>b) Đường thẳng MN có song song với mặt phẳng (BCD) hay không? Hãy giải thích tại sao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vi-VN" sz="22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06750" y="464403"/>
            <a:ext cx="14533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4.17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012" y="2453530"/>
            <a:ext cx="1268613" cy="302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78372" y="2819400"/>
            <a:ext cx="813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a) Vì M là trung điểm của cạnh AC nên đường thẳng AM chứa điểm C.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7612" y="2438400"/>
            <a:ext cx="327660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78372" y="3662244"/>
            <a:ext cx="7902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Lại có điểm C thuộc mặt phẳng (BCD) và điểm A không thuộc mặt phẳng (BCD) (do bốn điểm A, B, C, D không đồng phẳng).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8372" y="4862573"/>
            <a:ext cx="7673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Do đó, đường thẳng AM cắt mặt phẳng (BCD) tại điểm C. Vậy đường thẳng AM không song song với mặt phẳng (BCD).</a:t>
            </a:r>
          </a:p>
        </p:txBody>
      </p:sp>
    </p:spTree>
    <p:extLst>
      <p:ext uri="{BB962C8B-B14F-4D97-AF65-F5344CB8AC3E}">
        <p14:creationId xmlns:p14="http://schemas.microsoft.com/office/powerpoint/2010/main" val="276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1"/>
            <a:ext cx="9837881" cy="2192446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152333"/>
            <a:ext cx="9525000" cy="2154414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sz="2200" b="1">
                <a:latin typeface="Arial" pitchFamily="34" charset="0"/>
                <a:cs typeface="Arial" pitchFamily="34" charset="0"/>
              </a:rPr>
              <a:t>Cho hai tam giác ABC và ABD không cùng nằm trong một mặt phẳng. Gọi M, N lần lượt là trung điểm của các cạnh AC, AD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vi-VN" sz="2200" b="1" smtClean="0">
                <a:latin typeface="Arial" pitchFamily="34" charset="0"/>
                <a:cs typeface="Arial" pitchFamily="34" charset="0"/>
              </a:rPr>
              <a:t>Đường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thẳng AM có song song với mặt phẳng (BCD) hay không? Hãy giải thích tại sao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vi-VN" sz="2200" b="1">
                <a:latin typeface="Arial" pitchFamily="34" charset="0"/>
                <a:cs typeface="Arial" pitchFamily="34" charset="0"/>
              </a:rPr>
              <a:t>b) Đường thẳng MN có song song với mặt phẳng (BCD) hay không? Hãy giải thích tại sao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.</a:t>
            </a:r>
            <a:endParaRPr lang="vi-VN" sz="22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06750" y="464403"/>
            <a:ext cx="14533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4.17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012" y="2453530"/>
            <a:ext cx="1268613" cy="302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78372" y="2819400"/>
            <a:ext cx="813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b) Vì M, N lần lượt là trung điểm của các cạnh AC, AD nên MN là đường trung bình của tam giác ACD, suy ra MN // CD.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7612" y="2438400"/>
            <a:ext cx="327660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78372" y="4175731"/>
            <a:ext cx="8359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Lại có đường thẳng CD nằm trong mặt phẳng (BCD) và đường thẳng MN không nằm trong mặt phẳng (BCD).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8372" y="5162729"/>
            <a:ext cx="8359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Vậy đường thẳng MN song song với mặt phẳng (BCD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).</a:t>
            </a:r>
            <a:endParaRPr lang="vi-VN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57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1"/>
            <a:ext cx="9837881" cy="1562099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216716"/>
            <a:ext cx="9525000" cy="1231084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Cho tứ diện ABCD. Gọi M, N lần lượt là trung điểm của hai cạnh BC, CD. Chứng minh rằng đường thẳng BD song song với mặt phẳng (AMN).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06750" y="464403"/>
            <a:ext cx="14533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4.18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181" y="1828800"/>
            <a:ext cx="1395474" cy="33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23876" y="2286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vi-VN" b="1">
                <a:latin typeface="Arial" pitchFamily="34" charset="0"/>
                <a:cs typeface="Arial" pitchFamily="34" charset="0"/>
              </a:rPr>
              <a:t>Vì M, N lần lượt là trung điểm của hai cạnh BC, CD nên MN là đường trung bình của tam giác BCD, suy ra MN // BD.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36" y="1743075"/>
            <a:ext cx="3190875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28675" y="3531632"/>
            <a:ext cx="7780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Mà đường thẳng MN nằm trong mặt phẳng (AMN).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9626" y="4038600"/>
            <a:ext cx="77803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Do đó, đường thẳng BD song song với mặt phẳng (AMN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).</a:t>
            </a:r>
            <a:endParaRPr lang="vi-VN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45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1"/>
            <a:ext cx="9837881" cy="1950697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95250"/>
            <a:ext cx="9525000" cy="1969748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b="1">
                <a:latin typeface="Arial" pitchFamily="34" charset="0"/>
                <a:cs typeface="Arial" pitchFamily="34" charset="0"/>
              </a:rPr>
              <a:t>Cho hình chóp S.ABCD có đáy là hình thang (AB // CD). Gọi E là một điểm nằm giữa S và A. Gọi (P) là mặt phẳng qua E và song song với hai đường thẳng AB, AD. Xác định giao tuyến của (P) và các mặt bên của hình chóp.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smtClean="0">
                <a:latin typeface="Arial" pitchFamily="34" charset="0"/>
                <a:cs typeface="Arial" pitchFamily="34" charset="0"/>
              </a:rPr>
            </a:br>
            <a:r>
              <a:rPr lang="vi-VN" b="1" smtClean="0">
                <a:latin typeface="Arial" pitchFamily="34" charset="0"/>
                <a:cs typeface="Arial" pitchFamily="34" charset="0"/>
              </a:rPr>
              <a:t>Hình </a:t>
            </a:r>
            <a:r>
              <a:rPr lang="vi-VN" b="1">
                <a:latin typeface="Arial" pitchFamily="34" charset="0"/>
                <a:cs typeface="Arial" pitchFamily="34" charset="0"/>
              </a:rPr>
              <a:t>tạo bởi các giao tuyến là hình gì?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06750" y="464403"/>
            <a:ext cx="14533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4.19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012" y="2209800"/>
            <a:ext cx="1395474" cy="33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3212" y="2637925"/>
            <a:ext cx="807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vi-VN" sz="2200" b="1">
                <a:latin typeface="Arial" pitchFamily="34" charset="0"/>
                <a:cs typeface="Arial" pitchFamily="34" charset="0"/>
              </a:rPr>
              <a:t>Mặt phẳng (SAB) chứa đường thẳng AB song song với mặt phẳng (P) nên mặt phẳng (SAB) cắt mặt phẳng (P) theo giao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tuyến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 EF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song song với AB.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961" y="3810639"/>
            <a:ext cx="76346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>
                <a:latin typeface="Arial" pitchFamily="34" charset="0"/>
                <a:cs typeface="Arial" pitchFamily="34" charset="0"/>
              </a:rPr>
              <a:t>Mặt phẳng (SAD) chứa đường thẳng AD song song với mặt phẳng (P) nên mặt phẳng (SAD) cắt mặt phẳng (P) theo giao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tuyến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 EG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song song với AD.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244" y="2133600"/>
            <a:ext cx="3160568" cy="287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77848" y="4983353"/>
            <a:ext cx="114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>
                <a:latin typeface="Arial" pitchFamily="34" charset="0"/>
                <a:cs typeface="Arial" pitchFamily="34" charset="0"/>
              </a:rPr>
              <a:t>Mặt phẳng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P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)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chứa đường thẳng 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EF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song song với mặt phẳng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SCD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)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nên mặt phẳng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P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)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cắt mặt phẳng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SCD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)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theo giao 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tuyến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 GH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song song với 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C</a:t>
            </a:r>
            <a:r>
              <a:rPr lang="vi-VN" sz="2200" b="1" smtClean="0">
                <a:latin typeface="Arial" pitchFamily="34" charset="0"/>
                <a:cs typeface="Arial" pitchFamily="34" charset="0"/>
              </a:rPr>
              <a:t>D</a:t>
            </a:r>
            <a:r>
              <a:rPr lang="vi-VN" sz="2200" b="1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6260" y="5817513"/>
            <a:ext cx="11460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>
                <a:latin typeface="Arial" pitchFamily="34" charset="0"/>
                <a:cs typeface="Arial" pitchFamily="34" charset="0"/>
              </a:rPr>
              <a:t>Tứ giác EFGH có EF//GH  nên nó là hình thang.</a:t>
            </a:r>
            <a:endParaRPr lang="vi-VN" sz="22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0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23930" y="114302"/>
            <a:ext cx="9837881" cy="1749742"/>
          </a:xfrm>
          <a:prstGeom prst="roundRect">
            <a:avLst>
              <a:gd name="adj" fmla="val 5455"/>
            </a:avLst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284412" y="140516"/>
            <a:ext cx="9525000" cy="1723527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vi-VN" sz="2600" b="1">
                <a:latin typeface="Arial" pitchFamily="34" charset="0"/>
                <a:cs typeface="Arial" pitchFamily="34" charset="0"/>
              </a:rPr>
              <a:t>Bạn Nam quan sát thấy dù cửa ra vào được mở ở vị trí nào thì mép trên của cửa luôn song song với một mặt phẳng cố định. Hãy cho biết đó là mặt phẳng nào và giải thích tại sao.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2" y="161925"/>
            <a:ext cx="1867477" cy="1629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15567" y="464403"/>
            <a:ext cx="143571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67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.VnCentury SchoolbookH" pitchFamily="34" charset="0"/>
              </a:rPr>
              <a:t>4.20</a:t>
            </a:r>
            <a:endParaRPr lang="en-US" sz="5400" b="1" spc="67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.VnCentury SchoolbookH" pitchFamily="34" charset="0"/>
            </a:endParaRPr>
          </a:p>
        </p:txBody>
      </p:sp>
      <p:pic>
        <p:nvPicPr>
          <p:cNvPr id="17" name="Picture 4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812" y="4002011"/>
            <a:ext cx="1395474" cy="33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31812" y="4342089"/>
            <a:ext cx="1069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vi-VN" b="1">
                <a:latin typeface="Arial" pitchFamily="34" charset="0"/>
                <a:cs typeface="Arial" pitchFamily="34" charset="0"/>
              </a:rPr>
              <a:t>Cánh cửa có dạng hình chữ nhật nên mép trên cửa song song với mép dưới cửa. 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71" y="1982014"/>
            <a:ext cx="5446568" cy="190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36611" y="5188803"/>
            <a:ext cx="104905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smtClean="0">
                <a:latin typeface="Arial" pitchFamily="34" charset="0"/>
                <a:cs typeface="Arial" pitchFamily="34" charset="0"/>
              </a:rPr>
              <a:t>Mà </a:t>
            </a:r>
            <a:r>
              <a:rPr lang="vi-VN" b="1">
                <a:latin typeface="Arial" pitchFamily="34" charset="0"/>
                <a:cs typeface="Arial" pitchFamily="34" charset="0"/>
              </a:rPr>
              <a:t>mép dưới của cửa luôn tạo với mặt sàn một đường thẳng, do đó mép trên của cửa luôn song song với mặt sàn nhà</a:t>
            </a:r>
            <a:r>
              <a:rPr lang="vi-VN" b="1" smtClean="0">
                <a:latin typeface="Arial" pitchFamily="34" charset="0"/>
                <a:cs typeface="Arial" pitchFamily="34" charset="0"/>
              </a:rPr>
              <a:t>.</a:t>
            </a:r>
            <a:endParaRPr lang="vi-VN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91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3"/>
          <p:cNvSpPr/>
          <p:nvPr/>
        </p:nvSpPr>
        <p:spPr>
          <a:xfrm>
            <a:off x="-812588" y="473582"/>
            <a:ext cx="5463146" cy="5892800"/>
          </a:xfrm>
          <a:custGeom>
            <a:avLst/>
            <a:gdLst/>
            <a:ahLst/>
            <a:cxnLst/>
            <a:rect l="l" t="t" r="r" b="b"/>
            <a:pathLst>
              <a:path w="4098427" h="4419600">
                <a:moveTo>
                  <a:pt x="0" y="0"/>
                </a:moveTo>
                <a:lnTo>
                  <a:pt x="4098427" y="0"/>
                </a:lnTo>
                <a:lnTo>
                  <a:pt x="2588032" y="4419600"/>
                </a:lnTo>
                <a:lnTo>
                  <a:pt x="0" y="44196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/>
          </a:p>
        </p:txBody>
      </p:sp>
      <p:sp>
        <p:nvSpPr>
          <p:cNvPr id="45" name="Rectangle 15"/>
          <p:cNvSpPr/>
          <p:nvPr/>
        </p:nvSpPr>
        <p:spPr>
          <a:xfrm rot="1132070">
            <a:off x="3697390" y="-21134"/>
            <a:ext cx="1915577" cy="6882235"/>
          </a:xfrm>
          <a:custGeom>
            <a:avLst/>
            <a:gdLst/>
            <a:ahLst/>
            <a:cxnLst/>
            <a:rect l="l" t="t" r="r" b="b"/>
            <a:pathLst>
              <a:path w="1437057" h="5161676">
                <a:moveTo>
                  <a:pt x="1437057" y="0"/>
                </a:moveTo>
                <a:lnTo>
                  <a:pt x="1437057" y="4670563"/>
                </a:lnTo>
                <a:lnTo>
                  <a:pt x="0" y="5161676"/>
                </a:lnTo>
                <a:lnTo>
                  <a:pt x="0" y="491114"/>
                </a:lnTo>
                <a:close/>
              </a:path>
            </a:pathLst>
          </a:custGeom>
          <a:gradFill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3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/>
          </a:p>
        </p:txBody>
      </p:sp>
      <p:sp>
        <p:nvSpPr>
          <p:cNvPr id="46" name="Rectangle 15"/>
          <p:cNvSpPr/>
          <p:nvPr/>
        </p:nvSpPr>
        <p:spPr>
          <a:xfrm rot="1132070">
            <a:off x="5733438" y="-21134"/>
            <a:ext cx="1915577" cy="6882235"/>
          </a:xfrm>
          <a:custGeom>
            <a:avLst/>
            <a:gdLst/>
            <a:ahLst/>
            <a:cxnLst/>
            <a:rect l="l" t="t" r="r" b="b"/>
            <a:pathLst>
              <a:path w="1437057" h="5161676">
                <a:moveTo>
                  <a:pt x="1437057" y="0"/>
                </a:moveTo>
                <a:lnTo>
                  <a:pt x="1437057" y="4670563"/>
                </a:lnTo>
                <a:lnTo>
                  <a:pt x="0" y="5161676"/>
                </a:lnTo>
                <a:lnTo>
                  <a:pt x="0" y="491114"/>
                </a:lnTo>
                <a:close/>
              </a:path>
            </a:pathLst>
          </a:custGeom>
          <a:gradFill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3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04067" y="4267200"/>
            <a:ext cx="812588" cy="812800"/>
          </a:xfrm>
          <a:prstGeom prst="rect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116656" y="4013200"/>
            <a:ext cx="0" cy="50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9116656" y="4013268"/>
            <a:ext cx="0" cy="5078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" t="17982" r="12601" b="22046"/>
          <a:stretch/>
        </p:blipFill>
        <p:spPr bwMode="auto">
          <a:xfrm>
            <a:off x="860714" y="838200"/>
            <a:ext cx="1660188" cy="29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1" t="11198" r="6916" b="28723"/>
          <a:stretch/>
        </p:blipFill>
        <p:spPr bwMode="auto">
          <a:xfrm>
            <a:off x="809509" y="1188285"/>
            <a:ext cx="2507896" cy="333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5" t="19121" r="17589" b="20906"/>
          <a:stretch/>
        </p:blipFill>
        <p:spPr bwMode="auto">
          <a:xfrm>
            <a:off x="684212" y="987185"/>
            <a:ext cx="542890" cy="349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24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6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6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36530</TotalTime>
  <Words>803</Words>
  <PresentationFormat>Custom</PresentationFormat>
  <Paragraphs>46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2021-08-04T05:24:17Z</dcterms:created>
  <dcterms:modified xsi:type="dcterms:W3CDTF">2024-03-12T09:10:58Z</dcterms:modified>
</cp:coreProperties>
</file>