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362" r:id="rId4"/>
    <p:sldId id="547" r:id="rId5"/>
    <p:sldId id="731" r:id="rId6"/>
    <p:sldId id="724" r:id="rId7"/>
    <p:sldId id="732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9AE5"/>
    <a:srgbClr val="0000CC"/>
    <a:srgbClr val="0E2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5B304D-1C20-482D-9A32-B3E890201964}" v="505" dt="2021-10-13T10:57:08.265"/>
    <p1510:client id="{60F999BA-B899-40E7-9C9A-BEACEE2AA221}" v="5643" dt="2021-10-13T18:42:17.773"/>
    <p1510:client id="{A39CA402-E5A0-43BD-9728-8A300BACD9F1}" v="1380" dt="2021-10-14T10:56:02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 autoAdjust="0"/>
    <p:restoredTop sz="93970" autoAdjust="0"/>
  </p:normalViewPr>
  <p:slideViewPr>
    <p:cSldViewPr snapToGrid="0">
      <p:cViewPr varScale="1">
        <p:scale>
          <a:sx n="66" d="100"/>
          <a:sy n="66" d="100"/>
        </p:scale>
        <p:origin x="-684" y="-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Chi Son" userId="606856d02e9d83ac" providerId="LiveId" clId="{BE16DB02-8C76-4369-B962-4C62D34E4EEA}"/>
    <pc:docChg chg="custSel addSld modSld">
      <pc:chgData name="Nguyen Chi Son" userId="606856d02e9d83ac" providerId="LiveId" clId="{BE16DB02-8C76-4369-B962-4C62D34E4EEA}" dt="2021-10-12T15:50:11.153" v="5497" actId="20577"/>
      <pc:docMkLst>
        <pc:docMk/>
      </pc:docMkLst>
      <pc:sldChg chg="modSp mod">
        <pc:chgData name="Nguyen Chi Son" userId="606856d02e9d83ac" providerId="LiveId" clId="{BE16DB02-8C76-4369-B962-4C62D34E4EEA}" dt="2021-10-12T15:08:20.149" v="82" actId="255"/>
        <pc:sldMkLst>
          <pc:docMk/>
          <pc:sldMk cId="2922349590" sldId="256"/>
        </pc:sldMkLst>
        <pc:spChg chg="mod">
          <ac:chgData name="Nguyen Chi Son" userId="606856d02e9d83ac" providerId="LiveId" clId="{BE16DB02-8C76-4369-B962-4C62D34E4EEA}" dt="2021-10-12T15:08:20.149" v="82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BE16DB02-8C76-4369-B962-4C62D34E4EEA}" dt="2021-10-12T15:10:37.712" v="105" actId="20577"/>
        <pc:sldMkLst>
          <pc:docMk/>
          <pc:sldMk cId="2812505328" sldId="362"/>
        </pc:sldMkLst>
        <pc:spChg chg="mod">
          <ac:chgData name="Nguyen Chi Son" userId="606856d02e9d83ac" providerId="LiveId" clId="{BE16DB02-8C76-4369-B962-4C62D34E4EEA}" dt="2021-10-12T15:10:37.712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BE16DB02-8C76-4369-B962-4C62D34E4EEA}" dt="2021-10-12T15:23:49.685" v="1829" actId="20577"/>
        <pc:sldMkLst>
          <pc:docMk/>
          <pc:sldMk cId="3298182474" sldId="547"/>
        </pc:sldMkLst>
        <pc:spChg chg="mod">
          <ac:chgData name="Nguyen Chi Son" userId="606856d02e9d83ac" providerId="LiveId" clId="{BE16DB02-8C76-4369-B962-4C62D34E4EEA}" dt="2021-10-12T15:11:27.435" v="26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BE16DB02-8C76-4369-B962-4C62D34E4EEA}" dt="2021-10-12T15:21:28.939" v="1023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BE16DB02-8C76-4369-B962-4C62D34E4EEA}" dt="2021-10-12T15:11:14.505" v="135" actId="478"/>
          <ac:spMkLst>
            <pc:docMk/>
            <pc:sldMk cId="3298182474" sldId="547"/>
            <ac:spMk id="8" creationId="{528EE5ED-EA1C-459C-BF71-590A3ADCFD9D}"/>
          </ac:spMkLst>
        </pc:spChg>
        <pc:spChg chg="add mod">
          <ac:chgData name="Nguyen Chi Son" userId="606856d02e9d83ac" providerId="LiveId" clId="{BE16DB02-8C76-4369-B962-4C62D34E4EEA}" dt="2021-10-12T15:16:51.440" v="562" actId="571"/>
          <ac:spMkLst>
            <pc:docMk/>
            <pc:sldMk cId="3298182474" sldId="547"/>
            <ac:spMk id="9" creationId="{40854511-88CB-46AD-B032-86C8945C40D4}"/>
          </ac:spMkLst>
        </pc:spChg>
        <pc:spChg chg="add mod">
          <ac:chgData name="Nguyen Chi Son" userId="606856d02e9d83ac" providerId="LiveId" clId="{BE16DB02-8C76-4369-B962-4C62D34E4EEA}" dt="2021-10-12T15:21:32.986" v="1024" actId="207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BE16DB02-8C76-4369-B962-4C62D34E4EEA}" dt="2021-10-12T15:23:49.685" v="1829" actId="20577"/>
          <ac:spMkLst>
            <pc:docMk/>
            <pc:sldMk cId="3298182474" sldId="547"/>
            <ac:spMk id="13" creationId="{A1F05AB6-6F21-4D52-B849-E0B5A3D4629A}"/>
          </ac:spMkLst>
        </pc:spChg>
        <pc:picChg chg="del">
          <ac:chgData name="Nguyen Chi Son" userId="606856d02e9d83ac" providerId="LiveId" clId="{BE16DB02-8C76-4369-B962-4C62D34E4EEA}" dt="2021-10-12T15:11:13.229" v="134" actId="478"/>
          <ac:picMkLst>
            <pc:docMk/>
            <pc:sldMk cId="3298182474" sldId="547"/>
            <ac:picMk id="5" creationId="{5E9AE56D-8530-4F15-B3B2-B1842EEAB76A}"/>
          </ac:picMkLst>
        </pc:picChg>
        <pc:picChg chg="del">
          <ac:chgData name="Nguyen Chi Son" userId="606856d02e9d83ac" providerId="LiveId" clId="{BE16DB02-8C76-4369-B962-4C62D34E4EEA}" dt="2021-10-12T15:11:12.792" v="133" actId="478"/>
          <ac:picMkLst>
            <pc:docMk/>
            <pc:sldMk cId="3298182474" sldId="547"/>
            <ac:picMk id="6" creationId="{F3576036-A3D2-4364-A527-D17001D3E79F}"/>
          </ac:picMkLst>
        </pc:picChg>
        <pc:picChg chg="add mod">
          <ac:chgData name="Nguyen Chi Son" userId="606856d02e9d83ac" providerId="LiveId" clId="{BE16DB02-8C76-4369-B962-4C62D34E4EEA}" dt="2021-10-12T15:16:51.440" v="562" actId="571"/>
          <ac:picMkLst>
            <pc:docMk/>
            <pc:sldMk cId="3298182474" sldId="547"/>
            <ac:picMk id="10" creationId="{BB979E39-2BD8-40AD-8345-ED757D07F8C3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6" creationId="{738B9090-97ED-476D-B3D4-DB890F7DEF89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28" creationId="{58F1461E-FC0D-4DA4-B5E8-799D8B592AE5}"/>
          </ac:picMkLst>
        </pc:picChg>
        <pc:picChg chg="add mod">
          <ac:chgData name="Nguyen Chi Son" userId="606856d02e9d83ac" providerId="LiveId" clId="{BE16DB02-8C76-4369-B962-4C62D34E4EEA}" dt="2021-10-12T15:21:13.268" v="1018" actId="1035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BE16DB02-8C76-4369-B962-4C62D34E4EEA}" dt="2021-10-12T15:33:56.255" v="2721" actId="207"/>
        <pc:sldMkLst>
          <pc:docMk/>
          <pc:sldMk cId="3023646297" sldId="614"/>
        </pc:sldMkLst>
        <pc:spChg chg="mod">
          <ac:chgData name="Nguyen Chi Son" userId="606856d02e9d83ac" providerId="LiveId" clId="{BE16DB02-8C76-4369-B962-4C62D34E4EEA}" dt="2021-10-12T15:28:19.392" v="2187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33:56.255" v="2721" actId="207"/>
          <ac:spMkLst>
            <pc:docMk/>
            <pc:sldMk cId="3023646297" sldId="614"/>
            <ac:spMk id="9" creationId="{0A435016-268D-49D1-8B57-6BD98FB8EBD9}"/>
          </ac:spMkLst>
        </pc:spChg>
        <pc:picChg chg="add del mod">
          <ac:chgData name="Nguyen Chi Son" userId="606856d02e9d83ac" providerId="LiveId" clId="{BE16DB02-8C76-4369-B962-4C62D34E4EEA}" dt="2021-10-12T15:27:26.754" v="2000" actId="478"/>
          <ac:picMkLst>
            <pc:docMk/>
            <pc:sldMk cId="3023646297" sldId="614"/>
            <ac:picMk id="4" creationId="{0A973C47-5DA8-4D3E-9999-0E91F332F876}"/>
          </ac:picMkLst>
        </pc:picChg>
        <pc:picChg chg="add mod modCrop">
          <ac:chgData name="Nguyen Chi Son" userId="606856d02e9d83ac" providerId="LiveId" clId="{BE16DB02-8C76-4369-B962-4C62D34E4EEA}" dt="2021-10-12T15:33:25.365" v="2714" actId="1076"/>
          <ac:picMkLst>
            <pc:docMk/>
            <pc:sldMk cId="3023646297" sldId="614"/>
            <ac:picMk id="6" creationId="{F4ADB876-31CA-4F54-9853-F72A623A5823}"/>
          </ac:picMkLst>
        </pc:picChg>
        <pc:picChg chg="del">
          <ac:chgData name="Nguyen Chi Son" userId="606856d02e9d83ac" providerId="LiveId" clId="{BE16DB02-8C76-4369-B962-4C62D34E4EEA}" dt="2021-10-12T15:24:16.708" v="1910" actId="478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BE16DB02-8C76-4369-B962-4C62D34E4EEA}" dt="2021-10-12T15:24:14.216" v="1909" actId="478"/>
          <ac:picMkLst>
            <pc:docMk/>
            <pc:sldMk cId="3023646297" sldId="614"/>
            <ac:picMk id="1026" creationId="{310F6338-0061-4384-AB4B-3E1FC47C01A2}"/>
          </ac:picMkLst>
        </pc:picChg>
      </pc:sldChg>
      <pc:sldChg chg="modSp mod">
        <pc:chgData name="Nguyen Chi Son" userId="606856d02e9d83ac" providerId="LiveId" clId="{BE16DB02-8C76-4369-B962-4C62D34E4EEA}" dt="2021-10-12T15:24:10.091" v="1908" actId="1036"/>
        <pc:sldMkLst>
          <pc:docMk/>
          <pc:sldMk cId="3607990327" sldId="616"/>
        </pc:sldMkLst>
        <pc:spChg chg="mod">
          <ac:chgData name="Nguyen Chi Son" userId="606856d02e9d83ac" providerId="LiveId" clId="{BE16DB02-8C76-4369-B962-4C62D34E4EEA}" dt="2021-10-12T15:24:05.216" v="1884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24:10.091" v="1908" actId="1036"/>
          <ac:spMkLst>
            <pc:docMk/>
            <pc:sldMk cId="3607990327" sldId="616"/>
            <ac:spMk id="3" creationId="{8CD51C9F-FCB0-4185-93E6-835FC05E1B10}"/>
          </ac:spMkLst>
        </pc:spChg>
      </pc:sldChg>
      <pc:sldChg chg="addSp modSp mod modAnim">
        <pc:chgData name="Nguyen Chi Son" userId="606856d02e9d83ac" providerId="LiveId" clId="{BE16DB02-8C76-4369-B962-4C62D34E4EEA}" dt="2021-10-12T15:48:52.233" v="5473"/>
        <pc:sldMkLst>
          <pc:docMk/>
          <pc:sldMk cId="3964383563" sldId="716"/>
        </pc:sldMkLst>
        <pc:spChg chg="mod">
          <ac:chgData name="Nguyen Chi Son" userId="606856d02e9d83ac" providerId="LiveId" clId="{BE16DB02-8C76-4369-B962-4C62D34E4EEA}" dt="2021-10-12T15:23:44.326" v="1813" actId="20577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22:46.322" v="1293" actId="1036"/>
          <ac:spMkLst>
            <pc:docMk/>
            <pc:sldMk cId="3964383563" sldId="716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22:42.010" v="1283" actId="20577"/>
          <ac:spMkLst>
            <pc:docMk/>
            <pc:sldMk cId="3964383563" sldId="716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6" creationId="{DE3022AF-48EB-49FE-8CE8-F8A7272039EC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7" creationId="{3A6A3E84-FCB4-4246-801E-AB686CD7FFDE}"/>
          </ac:picMkLst>
        </pc:picChg>
        <pc:picChg chg="add mod">
          <ac:chgData name="Nguyen Chi Son" userId="606856d02e9d83ac" providerId="LiveId" clId="{BE16DB02-8C76-4369-B962-4C62D34E4EEA}" dt="2021-10-12T15:48:45.108" v="5471" actId="1076"/>
          <ac:picMkLst>
            <pc:docMk/>
            <pc:sldMk cId="3964383563" sldId="716"/>
            <ac:picMk id="8" creationId="{C50E3AB7-F288-482A-A051-3F1B40A7A38B}"/>
          </ac:picMkLst>
        </pc:picChg>
      </pc:sldChg>
      <pc:sldChg chg="delSp modSp mod modAnim">
        <pc:chgData name="Nguyen Chi Son" userId="606856d02e9d83ac" providerId="LiveId" clId="{BE16DB02-8C76-4369-B962-4C62D34E4EEA}" dt="2021-10-12T15:49:45.091" v="5496" actId="20577"/>
        <pc:sldMkLst>
          <pc:docMk/>
          <pc:sldMk cId="2132589863" sldId="717"/>
        </pc:sldMkLst>
        <pc:spChg chg="mod">
          <ac:chgData name="Nguyen Chi Son" userId="606856d02e9d83ac" providerId="LiveId" clId="{BE16DB02-8C76-4369-B962-4C62D34E4EEA}" dt="2021-10-12T15:49:45.091" v="5496" actId="20577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37:41.789" v="4094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37:38.243" v="4070" actId="20577"/>
          <ac:spMkLst>
            <pc:docMk/>
            <pc:sldMk cId="2132589863" sldId="717"/>
            <ac:spMk id="19" creationId="{9C339D16-68E4-43C4-A62E-D0146138D23B}"/>
          </ac:spMkLst>
        </pc:spChg>
        <pc:picChg chg="del">
          <ac:chgData name="Nguyen Chi Son" userId="606856d02e9d83ac" providerId="LiveId" clId="{BE16DB02-8C76-4369-B962-4C62D34E4EEA}" dt="2021-10-12T15:34:33.385" v="2722" actId="478"/>
          <ac:picMkLst>
            <pc:docMk/>
            <pc:sldMk cId="2132589863" sldId="717"/>
            <ac:picMk id="6" creationId="{E2DB30ED-A651-4A99-99FF-98B5DFD609B0}"/>
          </ac:picMkLst>
        </pc:picChg>
      </pc:sldChg>
      <pc:sldChg chg="modSp add mod">
        <pc:chgData name="Nguyen Chi Son" userId="606856d02e9d83ac" providerId="LiveId" clId="{BE16DB02-8C76-4369-B962-4C62D34E4EEA}" dt="2021-10-12T15:38:56.872" v="4321" actId="20577"/>
        <pc:sldMkLst>
          <pc:docMk/>
          <pc:sldMk cId="2563395140" sldId="718"/>
        </pc:sldMkLst>
        <pc:spChg chg="mod">
          <ac:chgData name="Nguyen Chi Son" userId="606856d02e9d83ac" providerId="LiveId" clId="{BE16DB02-8C76-4369-B962-4C62D34E4EEA}" dt="2021-10-12T15:38:56.872" v="4321" actId="20577"/>
          <ac:spMkLst>
            <pc:docMk/>
            <pc:sldMk cId="2563395140" sldId="718"/>
            <ac:spMk id="2" creationId="{DAF08EC2-5D0D-48D9-855C-A59C0E5ED55B}"/>
          </ac:spMkLst>
        </pc:spChg>
        <pc:spChg chg="mod">
          <ac:chgData name="Nguyen Chi Son" userId="606856d02e9d83ac" providerId="LiveId" clId="{BE16DB02-8C76-4369-B962-4C62D34E4EEA}" dt="2021-10-12T15:38:52.183" v="4278" actId="20577"/>
          <ac:spMkLst>
            <pc:docMk/>
            <pc:sldMk cId="2563395140" sldId="718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BE16DB02-8C76-4369-B962-4C62D34E4EEA}" dt="2021-10-12T15:49:01.082" v="5474"/>
        <pc:sldMkLst>
          <pc:docMk/>
          <pc:sldMk cId="1775800129" sldId="719"/>
        </pc:sldMkLst>
        <pc:spChg chg="mod">
          <ac:chgData name="Nguyen Chi Son" userId="606856d02e9d83ac" providerId="LiveId" clId="{BE16DB02-8C76-4369-B962-4C62D34E4EEA}" dt="2021-10-12T15:39:23.394" v="4486" actId="20577"/>
          <ac:spMkLst>
            <pc:docMk/>
            <pc:sldMk cId="1775800129" sldId="719"/>
            <ac:spMk id="2" creationId="{BA8A6260-CA4B-46A9-A06E-C71EE59E6992}"/>
          </ac:spMkLst>
        </pc:spChg>
        <pc:spChg chg="add 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8" creationId="{535DF136-E233-4A03-B7AD-044EB6D9A3FE}"/>
          </ac:spMkLst>
        </pc:spChg>
        <pc:spChg chg="mod">
          <ac:chgData name="Nguyen Chi Son" userId="606856d02e9d83ac" providerId="LiveId" clId="{BE16DB02-8C76-4369-B962-4C62D34E4EEA}" dt="2021-10-12T15:42:14.967" v="4865" actId="207"/>
          <ac:spMkLst>
            <pc:docMk/>
            <pc:sldMk cId="1775800129" sldId="719"/>
            <ac:spMk id="9" creationId="{0A435016-268D-49D1-8B57-6BD98FB8EBD9}"/>
          </ac:spMkLst>
        </pc:spChg>
        <pc:picChg chg="add mod">
          <ac:chgData name="Nguyen Chi Son" userId="606856d02e9d83ac" providerId="LiveId" clId="{BE16DB02-8C76-4369-B962-4C62D34E4EEA}" dt="2021-10-12T15:42:00.589" v="4861" actId="1076"/>
          <ac:picMkLst>
            <pc:docMk/>
            <pc:sldMk cId="1775800129" sldId="719"/>
            <ac:picMk id="5" creationId="{941E28AC-C8D1-49F9-B26E-F771C07652D3}"/>
          </ac:picMkLst>
        </pc:picChg>
        <pc:picChg chg="del">
          <ac:chgData name="Nguyen Chi Son" userId="606856d02e9d83ac" providerId="LiveId" clId="{BE16DB02-8C76-4369-B962-4C62D34E4EEA}" dt="2021-10-12T15:39:01.139" v="4323" actId="478"/>
          <ac:picMkLst>
            <pc:docMk/>
            <pc:sldMk cId="1775800129" sldId="719"/>
            <ac:picMk id="6" creationId="{F4ADB876-31CA-4F54-9853-F72A623A5823}"/>
          </ac:picMkLst>
        </pc:picChg>
        <pc:picChg chg="add mod">
          <ac:chgData name="Nguyen Chi Son" userId="606856d02e9d83ac" providerId="LiveId" clId="{BE16DB02-8C76-4369-B962-4C62D34E4EEA}" dt="2021-10-12T15:41:56.287" v="4860" actId="1076"/>
          <ac:picMkLst>
            <pc:docMk/>
            <pc:sldMk cId="1775800129" sldId="719"/>
            <ac:picMk id="7" creationId="{4B536C8D-AEED-4657-845A-BE2DE2B651B9}"/>
          </ac:picMkLst>
        </pc:picChg>
      </pc:sldChg>
      <pc:sldChg chg="addSp delSp modSp add mod modAnim">
        <pc:chgData name="Nguyen Chi Son" userId="606856d02e9d83ac" providerId="LiveId" clId="{BE16DB02-8C76-4369-B962-4C62D34E4EEA}" dt="2021-10-12T15:50:11.153" v="5497" actId="20577"/>
        <pc:sldMkLst>
          <pc:docMk/>
          <pc:sldMk cId="358649922" sldId="720"/>
        </pc:sldMkLst>
        <pc:spChg chg="add del">
          <ac:chgData name="Nguyen Chi Son" userId="606856d02e9d83ac" providerId="LiveId" clId="{BE16DB02-8C76-4369-B962-4C62D34E4EEA}" dt="2021-10-12T15:45:59.313" v="5243" actId="478"/>
          <ac:spMkLst>
            <pc:docMk/>
            <pc:sldMk cId="358649922" sldId="720"/>
            <ac:spMk id="2" creationId="{8283F6B5-1DD6-46A0-B64B-D4BA1128564D}"/>
          </ac:spMkLst>
        </pc:spChg>
        <pc:spChg chg="mod">
          <ac:chgData name="Nguyen Chi Son" userId="606856d02e9d83ac" providerId="LiveId" clId="{BE16DB02-8C76-4369-B962-4C62D34E4EEA}" dt="2021-10-12T15:50:11.153" v="5497" actId="20577"/>
          <ac:spMkLst>
            <pc:docMk/>
            <pc:sldMk cId="358649922" sldId="720"/>
            <ac:spMk id="14" creationId="{A530074C-9975-4D4F-AC15-005B11433C74}"/>
          </ac:spMkLst>
        </pc:spChg>
        <pc:spChg chg="mod">
          <ac:chgData name="Nguyen Chi Son" userId="606856d02e9d83ac" providerId="LiveId" clId="{BE16DB02-8C76-4369-B962-4C62D34E4EEA}" dt="2021-10-12T15:42:38.132" v="5009" actId="1035"/>
          <ac:spMkLst>
            <pc:docMk/>
            <pc:sldMk cId="358649922" sldId="720"/>
            <ac:spMk id="15" creationId="{EC5263CE-BE2F-44C4-BD89-2666D2873C33}"/>
          </ac:spMkLst>
        </pc:spChg>
        <pc:spChg chg="mod">
          <ac:chgData name="Nguyen Chi Son" userId="606856d02e9d83ac" providerId="LiveId" clId="{BE16DB02-8C76-4369-B962-4C62D34E4EEA}" dt="2021-10-12T15:42:34.072" v="4978" actId="20577"/>
          <ac:spMkLst>
            <pc:docMk/>
            <pc:sldMk cId="358649922" sldId="720"/>
            <ac:spMk id="19" creationId="{9C339D16-68E4-43C4-A62E-D0146138D23B}"/>
          </ac:spMkLst>
        </pc:spChg>
        <pc:picChg chg="add mod">
          <ac:chgData name="Nguyen Chi Son" userId="606856d02e9d83ac" providerId="LiveId" clId="{BE16DB02-8C76-4369-B962-4C62D34E4EEA}" dt="2021-10-12T15:47:58.110" v="5458" actId="1076"/>
          <ac:picMkLst>
            <pc:docMk/>
            <pc:sldMk cId="358649922" sldId="720"/>
            <ac:picMk id="6" creationId="{20004E69-971B-42CA-AA9D-0F86947414D1}"/>
          </ac:picMkLst>
        </pc:picChg>
        <pc:picChg chg="add mod">
          <ac:chgData name="Nguyen Chi Son" userId="606856d02e9d83ac" providerId="LiveId" clId="{BE16DB02-8C76-4369-B962-4C62D34E4EEA}" dt="2021-10-12T15:47:55.454" v="5456" actId="1076"/>
          <ac:picMkLst>
            <pc:docMk/>
            <pc:sldMk cId="358649922" sldId="720"/>
            <ac:picMk id="2052" creationId="{F028C028-E2E6-444C-97AA-A2B8CF6E45E6}"/>
          </ac:picMkLst>
        </pc:picChg>
      </pc:sldChg>
    </pc:docChg>
  </pc:docChgLst>
  <pc:docChgLst>
    <pc:chgData name="Nguyen Chi Son" userId="606856d02e9d83ac" providerId="LiveId" clId="{5E196E5C-79B4-4C16-AF71-DACFD4EE292C}"/>
    <pc:docChg chg="undo custSel addSld delSld modSld sldOrd">
      <pc:chgData name="Nguyen Chi Son" userId="606856d02e9d83ac" providerId="LiveId" clId="{5E196E5C-79B4-4C16-AF71-DACFD4EE292C}" dt="2021-08-31T05:14:50.026" v="5421"/>
      <pc:docMkLst>
        <pc:docMk/>
      </pc:docMkLst>
      <pc:sldChg chg="modSp mod">
        <pc:chgData name="Nguyen Chi Son" userId="606856d02e9d83ac" providerId="LiveId" clId="{5E196E5C-79B4-4C16-AF71-DACFD4EE292C}" dt="2021-08-30T14:35:36.747" v="28" actId="20577"/>
        <pc:sldMkLst>
          <pc:docMk/>
          <pc:sldMk cId="2922349590" sldId="256"/>
        </pc:sldMkLst>
        <pc:spChg chg="mod">
          <ac:chgData name="Nguyen Chi Son" userId="606856d02e9d83ac" providerId="LiveId" clId="{5E196E5C-79B4-4C16-AF71-DACFD4EE292C}" dt="2021-08-30T14:35:36.747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5E196E5C-79B4-4C16-AF71-DACFD4EE292C}" dt="2021-08-30T14:47:46.086" v="69" actId="20577"/>
        <pc:sldMkLst>
          <pc:docMk/>
          <pc:sldMk cId="2812505328" sldId="362"/>
        </pc:sldMkLst>
        <pc:spChg chg="mod">
          <ac:chgData name="Nguyen Chi Son" userId="606856d02e9d83ac" providerId="LiveId" clId="{5E196E5C-79B4-4C16-AF71-DACFD4EE292C}" dt="2021-08-30T14:47:46.086" v="6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5E196E5C-79B4-4C16-AF71-DACFD4EE292C}" dt="2021-08-30T14:50:11.352" v="361" actId="20577"/>
        <pc:sldMkLst>
          <pc:docMk/>
          <pc:sldMk cId="3904192345" sldId="502"/>
        </pc:sldMkLst>
        <pc:spChg chg="mod">
          <ac:chgData name="Nguyen Chi Son" userId="606856d02e9d83ac" providerId="LiveId" clId="{5E196E5C-79B4-4C16-AF71-DACFD4EE292C}" dt="2021-08-30T14:50:11.352" v="36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del mod">
        <pc:chgData name="Nguyen Chi Son" userId="606856d02e9d83ac" providerId="LiveId" clId="{5E196E5C-79B4-4C16-AF71-DACFD4EE292C}" dt="2021-08-30T15:13:43.405" v="1779" actId="47"/>
        <pc:sldMkLst>
          <pc:docMk/>
          <pc:sldMk cId="56853071" sldId="510"/>
        </pc:sldMkLst>
        <pc:spChg chg="mod">
          <ac:chgData name="Nguyen Chi Son" userId="606856d02e9d83ac" providerId="LiveId" clId="{5E196E5C-79B4-4C16-AF71-DACFD4EE292C}" dt="2021-08-30T14:51:02.855" v="577" actId="20577"/>
          <ac:spMkLst>
            <pc:docMk/>
            <pc:sldMk cId="56853071" sldId="510"/>
            <ac:spMk id="9" creationId="{9F4BC261-4781-4DFE-BA2B-77EE6F751C48}"/>
          </ac:spMkLst>
        </pc:spChg>
        <pc:spChg chg="del">
          <ac:chgData name="Nguyen Chi Son" userId="606856d02e9d83ac" providerId="LiveId" clId="{5E196E5C-79B4-4C16-AF71-DACFD4EE292C}" dt="2021-08-30T14:51:14.105" v="578" actId="478"/>
          <ac:spMkLst>
            <pc:docMk/>
            <pc:sldMk cId="56853071" sldId="510"/>
            <ac:spMk id="12" creationId="{FB176921-2E16-4EF6-BE76-A36379B5EDC5}"/>
          </ac:spMkLst>
        </pc:spChg>
        <pc:spChg chg="mod">
          <ac:chgData name="Nguyen Chi Son" userId="606856d02e9d83ac" providerId="LiveId" clId="{5E196E5C-79B4-4C16-AF71-DACFD4EE292C}" dt="2021-08-30T15:07:01.028" v="802" actId="20577"/>
          <ac:spMkLst>
            <pc:docMk/>
            <pc:sldMk cId="56853071" sldId="510"/>
            <ac:spMk id="13" creationId="{6D2DFB58-1EB9-4656-85EA-F3D4AAB8D17D}"/>
          </ac:spMkLst>
        </pc:spChg>
        <pc:picChg chg="del">
          <ac:chgData name="Nguyen Chi Son" userId="606856d02e9d83ac" providerId="LiveId" clId="{5E196E5C-79B4-4C16-AF71-DACFD4EE292C}" dt="2021-08-30T14:50:15.092" v="362" actId="478"/>
          <ac:picMkLst>
            <pc:docMk/>
            <pc:sldMk cId="56853071" sldId="510"/>
            <ac:picMk id="3" creationId="{61EA38DF-6ACB-4555-8E4D-9C6F5660DB30}"/>
          </ac:picMkLst>
        </pc:picChg>
        <pc:picChg chg="add del mod">
          <ac:chgData name="Nguyen Chi Son" userId="606856d02e9d83ac" providerId="LiveId" clId="{5E196E5C-79B4-4C16-AF71-DACFD4EE292C}" dt="2021-08-30T14:51:43.795" v="583" actId="22"/>
          <ac:picMkLst>
            <pc:docMk/>
            <pc:sldMk cId="56853071" sldId="510"/>
            <ac:picMk id="4" creationId="{FE044C66-666A-4CE0-8A38-5FC21E24DCE4}"/>
          </ac:picMkLst>
        </pc:picChg>
        <pc:picChg chg="del">
          <ac:chgData name="Nguyen Chi Son" userId="606856d02e9d83ac" providerId="LiveId" clId="{5E196E5C-79B4-4C16-AF71-DACFD4EE292C}" dt="2021-08-30T14:50:15.498" v="363" actId="478"/>
          <ac:picMkLst>
            <pc:docMk/>
            <pc:sldMk cId="56853071" sldId="510"/>
            <ac:picMk id="6" creationId="{4B176720-6422-42ED-ADDF-A8CFDCBE61C4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7" creationId="{B5E6B8F5-D545-41C6-AE9D-C0E19C163CDB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06:35.913" v="644" actId="1076"/>
          <ac:picMkLst>
            <pc:docMk/>
            <pc:sldMk cId="56853071" sldId="510"/>
            <ac:picMk id="14" creationId="{3E8EA6AE-9082-4D29-8E24-4EA1A9CAAEE6}"/>
          </ac:picMkLst>
        </pc:picChg>
        <pc:picChg chg="add mod">
          <ac:chgData name="Nguyen Chi Son" userId="606856d02e9d83ac" providerId="LiveId" clId="{5E196E5C-79B4-4C16-AF71-DACFD4EE292C}" dt="2021-08-30T15:03:20.292" v="627" actId="554"/>
          <ac:picMkLst>
            <pc:docMk/>
            <pc:sldMk cId="56853071" sldId="510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03:22.086" v="628" actId="408"/>
          <ac:picMkLst>
            <pc:docMk/>
            <pc:sldMk cId="56853071" sldId="510"/>
            <ac:picMk id="18" creationId="{2F78D172-C1DB-47DF-9AB3-D9CAAFFFE645}"/>
          </ac:picMkLst>
        </pc:picChg>
      </pc:sldChg>
      <pc:sldChg chg="modSp mod">
        <pc:chgData name="Nguyen Chi Son" userId="606856d02e9d83ac" providerId="LiveId" clId="{5E196E5C-79B4-4C16-AF71-DACFD4EE292C}" dt="2021-08-31T04:55:57.737" v="2648" actId="20577"/>
        <pc:sldMkLst>
          <pc:docMk/>
          <pc:sldMk cId="402592958" sldId="540"/>
        </pc:sldMkLst>
        <pc:spChg chg="mod">
          <ac:chgData name="Nguyen Chi Son" userId="606856d02e9d83ac" providerId="LiveId" clId="{5E196E5C-79B4-4C16-AF71-DACFD4EE292C}" dt="2021-08-31T04:55:57.737" v="264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5E196E5C-79B4-4C16-AF71-DACFD4EE292C}" dt="2021-08-30T14:50:04.979" v="326" actId="1036"/>
        <pc:sldMkLst>
          <pc:docMk/>
          <pc:sldMk cId="3298182474" sldId="547"/>
        </pc:sldMkLst>
        <pc:spChg chg="mod">
          <ac:chgData name="Nguyen Chi Son" userId="606856d02e9d83ac" providerId="LiveId" clId="{5E196E5C-79B4-4C16-AF71-DACFD4EE292C}" dt="2021-08-30T14:48:24.941" v="18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0T14:50:04.979" v="326" actId="1036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5E196E5C-79B4-4C16-AF71-DACFD4EE292C}" dt="2021-08-30T14:48:53.488" v="307" actId="478"/>
          <ac:spMkLst>
            <pc:docMk/>
            <pc:sldMk cId="3298182474" sldId="547"/>
            <ac:spMk id="7" creationId="{F01F71BB-D5D4-4F91-8E9D-881AEFD95BD7}"/>
          </ac:spMkLst>
        </pc:spChg>
        <pc:picChg chg="add mod">
          <ac:chgData name="Nguyen Chi Son" userId="606856d02e9d83ac" providerId="LiveId" clId="{5E196E5C-79B4-4C16-AF71-DACFD4EE292C}" dt="2021-08-30T14:50:04.979" v="326" actId="1036"/>
          <ac:picMkLst>
            <pc:docMk/>
            <pc:sldMk cId="3298182474" sldId="547"/>
            <ac:picMk id="4" creationId="{47509A67-6438-4649-B5D8-F5E8A1B3F128}"/>
          </ac:picMkLst>
        </pc:picChg>
        <pc:picChg chg="del">
          <ac:chgData name="Nguyen Chi Son" userId="606856d02e9d83ac" providerId="LiveId" clId="{5E196E5C-79B4-4C16-AF71-DACFD4EE292C}" dt="2021-08-30T14:47:49.306" v="70" actId="478"/>
          <ac:picMkLst>
            <pc:docMk/>
            <pc:sldMk cId="3298182474" sldId="547"/>
            <ac:picMk id="1026" creationId="{48D4713D-8C19-4B57-9D94-2CDF2965BD92}"/>
          </ac:picMkLst>
        </pc:picChg>
        <pc:picChg chg="del">
          <ac:chgData name="Nguyen Chi Son" userId="606856d02e9d83ac" providerId="LiveId" clId="{5E196E5C-79B4-4C16-AF71-DACFD4EE292C}" dt="2021-08-30T14:47:49.759" v="71" actId="478"/>
          <ac:picMkLst>
            <pc:docMk/>
            <pc:sldMk cId="3298182474" sldId="547"/>
            <ac:picMk id="1028" creationId="{305A1CCE-66CA-41C7-AEC4-D99E203147C6}"/>
          </ac:picMkLst>
        </pc:picChg>
      </pc:sldChg>
      <pc:sldChg chg="del">
        <pc:chgData name="Nguyen Chi Son" userId="606856d02e9d83ac" providerId="LiveId" clId="{5E196E5C-79B4-4C16-AF71-DACFD4EE292C}" dt="2021-08-30T15:16:12.181" v="2073" actId="47"/>
        <pc:sldMkLst>
          <pc:docMk/>
          <pc:sldMk cId="1727019307" sldId="548"/>
        </pc:sldMkLst>
      </pc:sldChg>
      <pc:sldChg chg="addSp delSp modSp mod modAnim">
        <pc:chgData name="Nguyen Chi Son" userId="606856d02e9d83ac" providerId="LiveId" clId="{5E196E5C-79B4-4C16-AF71-DACFD4EE292C}" dt="2021-08-31T05:14:25.386" v="5410"/>
        <pc:sldMkLst>
          <pc:docMk/>
          <pc:sldMk cId="3213348296" sldId="549"/>
        </pc:sldMkLst>
        <pc:spChg chg="mod">
          <ac:chgData name="Nguyen Chi Son" userId="606856d02e9d83ac" providerId="LiveId" clId="{5E196E5C-79B4-4C16-AF71-DACFD4EE292C}" dt="2021-08-31T04:46:19.684" v="2163" actId="20577"/>
          <ac:spMkLst>
            <pc:docMk/>
            <pc:sldMk cId="3213348296" sldId="549"/>
            <ac:spMk id="9" creationId="{9F4BC261-4781-4DFE-BA2B-77EE6F751C48}"/>
          </ac:spMkLst>
        </pc:spChg>
        <pc:spChg chg="add mod">
          <ac:chgData name="Nguyen Chi Son" userId="606856d02e9d83ac" providerId="LiveId" clId="{5E196E5C-79B4-4C16-AF71-DACFD4EE292C}" dt="2021-08-31T04:53:09.395" v="2642" actId="1076"/>
          <ac:spMkLst>
            <pc:docMk/>
            <pc:sldMk cId="3213348296" sldId="549"/>
            <ac:spMk id="14" creationId="{60E06B87-669F-4D88-B1FC-A5A2F50A8ABF}"/>
          </ac:spMkLst>
        </pc:spChg>
        <pc:spChg chg="add mod">
          <ac:chgData name="Nguyen Chi Son" userId="606856d02e9d83ac" providerId="LiveId" clId="{5E196E5C-79B4-4C16-AF71-DACFD4EE292C}" dt="2021-08-31T04:53:22.536" v="2645" actId="1076"/>
          <ac:spMkLst>
            <pc:docMk/>
            <pc:sldMk cId="3213348296" sldId="549"/>
            <ac:spMk id="15" creationId="{EE4B5588-1117-4F51-A7A7-0875205D83F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17" creationId="{D99CFF06-38DF-4FA7-8520-EF27FE42C529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0" creationId="{CB498DE6-09E2-44B9-A188-39CC48040C4B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1" creationId="{7634D9E7-4EA5-402D-9FF9-D5A176E48A27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2" creationId="{2CF77141-1193-4CDF-9779-89762C1ADD8E}"/>
          </ac:spMkLst>
        </pc:spChg>
        <pc:spChg chg="del">
          <ac:chgData name="Nguyen Chi Son" userId="606856d02e9d83ac" providerId="LiveId" clId="{5E196E5C-79B4-4C16-AF71-DACFD4EE292C}" dt="2021-08-30T15:16:17.040" v="2074" actId="478"/>
          <ac:spMkLst>
            <pc:docMk/>
            <pc:sldMk cId="3213348296" sldId="549"/>
            <ac:spMk id="23" creationId="{24430B93-6E24-4EC7-A349-8CF049C3840B}"/>
          </ac:spMkLst>
        </pc:spChg>
        <pc:graphicFrameChg chg="add mod modGraphic">
          <ac:chgData name="Nguyen Chi Son" userId="606856d02e9d83ac" providerId="LiveId" clId="{5E196E5C-79B4-4C16-AF71-DACFD4EE292C}" dt="2021-08-31T04:51:58.254" v="2461" actId="1076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add del mod">
          <ac:chgData name="Nguyen Chi Son" userId="606856d02e9d83ac" providerId="LiveId" clId="{5E196E5C-79B4-4C16-AF71-DACFD4EE292C}" dt="2021-08-31T04:49:09.896" v="2443" actId="478"/>
          <ac:picMkLst>
            <pc:docMk/>
            <pc:sldMk cId="3213348296" sldId="549"/>
            <ac:picMk id="4" creationId="{399B655D-2623-41AF-AD3A-98ED033A4B56}"/>
          </ac:picMkLst>
        </pc:picChg>
        <pc:picChg chg="add del mod">
          <ac:chgData name="Nguyen Chi Son" userId="606856d02e9d83ac" providerId="LiveId" clId="{5E196E5C-79B4-4C16-AF71-DACFD4EE292C}" dt="2021-08-31T04:49:34.118" v="2448" actId="478"/>
          <ac:picMkLst>
            <pc:docMk/>
            <pc:sldMk cId="3213348296" sldId="549"/>
            <ac:picMk id="6" creationId="{E75B423C-C1C1-4161-B58D-444D888513B4}"/>
          </ac:picMkLst>
        </pc:picChg>
        <pc:picChg chg="add mod">
          <ac:chgData name="Nguyen Chi Son" userId="606856d02e9d83ac" providerId="LiveId" clId="{5E196E5C-79B4-4C16-AF71-DACFD4EE292C}" dt="2021-08-31T04:53:04.528" v="2640" actId="1076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5E196E5C-79B4-4C16-AF71-DACFD4EE292C}" dt="2021-08-31T04:53:11.519" v="2643" actId="1076"/>
          <ac:picMkLst>
            <pc:docMk/>
            <pc:sldMk cId="3213348296" sldId="549"/>
            <ac:picMk id="11" creationId="{E987A8AC-2A7D-4B7A-8DD0-ABDD3A74CA20}"/>
          </ac:picMkLst>
        </pc:picChg>
        <pc:picChg chg="add mod">
          <ac:chgData name="Nguyen Chi Son" userId="606856d02e9d83ac" providerId="LiveId" clId="{5E196E5C-79B4-4C16-AF71-DACFD4EE292C}" dt="2021-08-31T04:53:12.988" v="2644" actId="1076"/>
          <ac:picMkLst>
            <pc:docMk/>
            <pc:sldMk cId="3213348296" sldId="549"/>
            <ac:picMk id="13" creationId="{40E13D61-072E-4F64-889A-C2F858FC367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098" creationId="{1F85B0C3-0AA9-4C5C-BAA4-D51FE97B9BC5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0" creationId="{1D931E04-4C46-489A-9D37-B4BACDFFAEF0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2" creationId="{D170D7C7-DD3D-44DB-9E68-9BA7FF4C008C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4" creationId="{A0802B69-C951-4372-91B4-1C48DF454C32}"/>
          </ac:picMkLst>
        </pc:picChg>
        <pc:picChg chg="del">
          <ac:chgData name="Nguyen Chi Son" userId="606856d02e9d83ac" providerId="LiveId" clId="{5E196E5C-79B4-4C16-AF71-DACFD4EE292C}" dt="2021-08-30T15:16:17.040" v="2074" actId="478"/>
          <ac:picMkLst>
            <pc:docMk/>
            <pc:sldMk cId="3213348296" sldId="549"/>
            <ac:picMk id="4106" creationId="{5055E888-A18E-46EE-A1A6-91E513DAE773}"/>
          </ac:picMkLst>
        </pc:picChg>
      </pc:sldChg>
      <pc:sldChg chg="del">
        <pc:chgData name="Nguyen Chi Son" userId="606856d02e9d83ac" providerId="LiveId" clId="{5E196E5C-79B4-4C16-AF71-DACFD4EE292C}" dt="2021-08-31T04:56:00.643" v="2649" actId="47"/>
        <pc:sldMkLst>
          <pc:docMk/>
          <pc:sldMk cId="1281628929" sldId="554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2965832764" sldId="577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1109864056" sldId="578"/>
        </pc:sldMkLst>
      </pc:sldChg>
      <pc:sldChg chg="del">
        <pc:chgData name="Nguyen Chi Son" userId="606856d02e9d83ac" providerId="LiveId" clId="{5E196E5C-79B4-4C16-AF71-DACFD4EE292C}" dt="2021-08-31T04:55:52.546" v="2646" actId="47"/>
        <pc:sldMkLst>
          <pc:docMk/>
          <pc:sldMk cId="3451199178" sldId="579"/>
        </pc:sldMkLst>
      </pc:sldChg>
      <pc:sldChg chg="del">
        <pc:chgData name="Nguyen Chi Son" userId="606856d02e9d83ac" providerId="LiveId" clId="{5E196E5C-79B4-4C16-AF71-DACFD4EE292C}" dt="2021-08-30T15:15:56.483" v="2002" actId="47"/>
        <pc:sldMkLst>
          <pc:docMk/>
          <pc:sldMk cId="2237217926" sldId="587"/>
        </pc:sldMkLst>
      </pc:sldChg>
      <pc:sldChg chg="addSp delSp modSp mod delAnim modAnim">
        <pc:chgData name="Nguyen Chi Son" userId="606856d02e9d83ac" providerId="LiveId" clId="{5E196E5C-79B4-4C16-AF71-DACFD4EE292C}" dt="2021-08-31T05:14:35.964" v="5416"/>
        <pc:sldMkLst>
          <pc:docMk/>
          <pc:sldMk cId="2489206367" sldId="588"/>
        </pc:sldMkLst>
        <pc:spChg chg="mod">
          <ac:chgData name="Nguyen Chi Son" userId="606856d02e9d83ac" providerId="LiveId" clId="{5E196E5C-79B4-4C16-AF71-DACFD4EE292C}" dt="2021-08-31T04:58:07.329" v="3151" actId="20577"/>
          <ac:spMkLst>
            <pc:docMk/>
            <pc:sldMk cId="2489206367" sldId="588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29.981" v="5377" actId="1035"/>
          <ac:spMkLst>
            <pc:docMk/>
            <pc:sldMk cId="2489206367" sldId="588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5" creationId="{34B18095-2B84-439E-80AD-AC5D4586BEAA}"/>
          </ac:spMkLst>
        </pc:spChg>
        <pc:spChg chg="del mod">
          <ac:chgData name="Nguyen Chi Son" userId="606856d02e9d83ac" providerId="LiveId" clId="{5E196E5C-79B4-4C16-AF71-DACFD4EE292C}" dt="2021-08-31T05:13:31.278" v="5378" actId="478"/>
          <ac:spMkLst>
            <pc:docMk/>
            <pc:sldMk cId="2489206367" sldId="588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51.215" v="5403" actId="1036"/>
          <ac:spMkLst>
            <pc:docMk/>
            <pc:sldMk cId="2489206367" sldId="588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3:53.231" v="5404" actId="1076"/>
          <ac:picMkLst>
            <pc:docMk/>
            <pc:sldMk cId="2489206367" sldId="588"/>
            <ac:picMk id="6" creationId="{A60005CE-F15F-46F7-94E4-A5C24D92AFD7}"/>
          </ac:picMkLst>
        </pc:picChg>
        <pc:picChg chg="add mod">
          <ac:chgData name="Nguyen Chi Son" userId="606856d02e9d83ac" providerId="LiveId" clId="{5E196E5C-79B4-4C16-AF71-DACFD4EE292C}" dt="2021-08-31T05:14:04.840" v="5408" actId="1076"/>
          <ac:picMkLst>
            <pc:docMk/>
            <pc:sldMk cId="2489206367" sldId="588"/>
            <ac:picMk id="8" creationId="{B449F272-A4F8-449D-AA83-DA9CDCA051C1}"/>
          </ac:picMkLst>
        </pc:picChg>
        <pc:picChg chg="add mod">
          <ac:chgData name="Nguyen Chi Son" userId="606856d02e9d83ac" providerId="LiveId" clId="{5E196E5C-79B4-4C16-AF71-DACFD4EE292C}" dt="2021-08-31T05:14:00.965" v="5407" actId="1076"/>
          <ac:picMkLst>
            <pc:docMk/>
            <pc:sldMk cId="2489206367" sldId="588"/>
            <ac:picMk id="10" creationId="{64137CEE-E750-4651-BA16-85C0A16FF50C}"/>
          </ac:picMkLst>
        </pc:picChg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3061758675" sldId="589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851031590" sldId="590"/>
        </pc:sldMkLst>
      </pc:sldChg>
      <pc:sldChg chg="del">
        <pc:chgData name="Nguyen Chi Son" userId="606856d02e9d83ac" providerId="LiveId" clId="{5E196E5C-79B4-4C16-AF71-DACFD4EE292C}" dt="2021-08-31T04:56:03.973" v="2650" actId="47"/>
        <pc:sldMkLst>
          <pc:docMk/>
          <pc:sldMk cId="218605917" sldId="591"/>
        </pc:sldMkLst>
      </pc:sldChg>
      <pc:sldChg chg="addSp delSp modSp add mod ord">
        <pc:chgData name="Nguyen Chi Son" userId="606856d02e9d83ac" providerId="LiveId" clId="{5E196E5C-79B4-4C16-AF71-DACFD4EE292C}" dt="2021-08-30T15:13:29.196" v="1774" actId="207"/>
        <pc:sldMkLst>
          <pc:docMk/>
          <pc:sldMk cId="2951639226" sldId="592"/>
        </pc:sldMkLst>
        <pc:spChg chg="add mod">
          <ac:chgData name="Nguyen Chi Son" userId="606856d02e9d83ac" providerId="LiveId" clId="{5E196E5C-79B4-4C16-AF71-DACFD4EE292C}" dt="2021-08-30T15:13:26.202" v="1773" actId="207"/>
          <ac:spMkLst>
            <pc:docMk/>
            <pc:sldMk cId="2951639226" sldId="592"/>
            <ac:spMk id="11" creationId="{79B713A0-B0AA-4990-8520-BDAC1B5902ED}"/>
          </ac:spMkLst>
        </pc:spChg>
        <pc:spChg chg="add del mod">
          <ac:chgData name="Nguyen Chi Son" userId="606856d02e9d83ac" providerId="LiveId" clId="{5E196E5C-79B4-4C16-AF71-DACFD4EE292C}" dt="2021-08-30T15:10:30.399" v="1468" actId="478"/>
          <ac:spMkLst>
            <pc:docMk/>
            <pc:sldMk cId="2951639226" sldId="592"/>
            <ac:spMk id="12" creationId="{48CD4957-C74E-49B8-9B49-FB0F0C93A356}"/>
          </ac:spMkLst>
        </pc:spChg>
        <pc:spChg chg="mod">
          <ac:chgData name="Nguyen Chi Son" userId="606856d02e9d83ac" providerId="LiveId" clId="{5E196E5C-79B4-4C16-AF71-DACFD4EE292C}" dt="2021-08-30T15:13:23.081" v="1772" actId="207"/>
          <ac:spMkLst>
            <pc:docMk/>
            <pc:sldMk cId="2951639226" sldId="592"/>
            <ac:spMk id="13" creationId="{6D2DFB58-1EB9-4656-85EA-F3D4AAB8D17D}"/>
          </ac:spMkLst>
        </pc:spChg>
        <pc:spChg chg="add del mod">
          <ac:chgData name="Nguyen Chi Son" userId="606856d02e9d83ac" providerId="LiveId" clId="{5E196E5C-79B4-4C16-AF71-DACFD4EE292C}" dt="2021-08-30T15:10:31.891" v="1469" actId="478"/>
          <ac:spMkLst>
            <pc:docMk/>
            <pc:sldMk cId="2951639226" sldId="592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3:29.196" v="1774" actId="207"/>
          <ac:spMkLst>
            <pc:docMk/>
            <pc:sldMk cId="2951639226" sldId="592"/>
            <ac:spMk id="19" creationId="{F29950DC-B3ED-4401-97C0-DAC4A4B93272}"/>
          </ac:spMkLst>
        </pc:sp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7" creationId="{B5E6B8F5-D545-41C6-AE9D-C0E19C163CDB}"/>
          </ac:picMkLst>
        </pc:picChg>
        <pc:picChg chg="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5E196E5C-79B4-4C16-AF71-DACFD4EE292C}" dt="2021-08-30T15:07:05.833" v="804" actId="478"/>
          <ac:picMkLst>
            <pc:docMk/>
            <pc:sldMk cId="2951639226" sldId="592"/>
            <ac:picMk id="14" creationId="{3E8EA6AE-9082-4D29-8E24-4EA1A9CAAEE6}"/>
          </ac:picMkLst>
        </pc:picChg>
        <pc:picChg chg="del mod">
          <ac:chgData name="Nguyen Chi Son" userId="606856d02e9d83ac" providerId="LiveId" clId="{5E196E5C-79B4-4C16-AF71-DACFD4EE292C}" dt="2021-08-30T15:10:28.781" v="1467" actId="478"/>
          <ac:picMkLst>
            <pc:docMk/>
            <pc:sldMk cId="2951639226" sldId="592"/>
            <ac:picMk id="16" creationId="{B0B8AB01-9C44-42E9-8097-980C82CDFF87}"/>
          </ac:picMkLst>
        </pc:picChg>
        <pc:picChg chg="add mod">
          <ac:chgData name="Nguyen Chi Son" userId="606856d02e9d83ac" providerId="LiveId" clId="{5E196E5C-79B4-4C16-AF71-DACFD4EE292C}" dt="2021-08-30T15:12:10.883" v="1508" actId="554"/>
          <ac:picMkLst>
            <pc:docMk/>
            <pc:sldMk cId="2951639226" sldId="592"/>
            <ac:picMk id="17" creationId="{B5CEA079-2904-45D3-864F-16E0DA6AE6D3}"/>
          </ac:picMkLst>
        </pc:picChg>
        <pc:picChg chg="del mod">
          <ac:chgData name="Nguyen Chi Son" userId="606856d02e9d83ac" providerId="LiveId" clId="{5E196E5C-79B4-4C16-AF71-DACFD4EE292C}" dt="2021-08-30T15:10:28.206" v="1466" actId="478"/>
          <ac:picMkLst>
            <pc:docMk/>
            <pc:sldMk cId="2951639226" sldId="592"/>
            <ac:picMk id="18" creationId="{2F78D172-C1DB-47DF-9AB3-D9CAAFFFE645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20.464" v="5409"/>
        <pc:sldMkLst>
          <pc:docMk/>
          <pc:sldMk cId="3022789656" sldId="593"/>
        </pc:sldMkLst>
        <pc:spChg chg="del">
          <ac:chgData name="Nguyen Chi Son" userId="606856d02e9d83ac" providerId="LiveId" clId="{5E196E5C-79B4-4C16-AF71-DACFD4EE292C}" dt="2021-08-30T15:11:17.233" v="1491" actId="478"/>
          <ac:spMkLst>
            <pc:docMk/>
            <pc:sldMk cId="3022789656" sldId="593"/>
            <ac:spMk id="11" creationId="{79B713A0-B0AA-4990-8520-BDAC1B5902ED}"/>
          </ac:spMkLst>
        </pc:spChg>
        <pc:spChg chg="del mod">
          <ac:chgData name="Nguyen Chi Son" userId="606856d02e9d83ac" providerId="LiveId" clId="{5E196E5C-79B4-4C16-AF71-DACFD4EE292C}" dt="2021-08-30T15:11:43.155" v="1500" actId="478"/>
          <ac:spMkLst>
            <pc:docMk/>
            <pc:sldMk cId="3022789656" sldId="593"/>
            <ac:spMk id="12" creationId="{48CD4957-C74E-49B8-9B49-FB0F0C93A356}"/>
          </ac:spMkLst>
        </pc:spChg>
        <pc:spChg chg="del">
          <ac:chgData name="Nguyen Chi Son" userId="606856d02e9d83ac" providerId="LiveId" clId="{5E196E5C-79B4-4C16-AF71-DACFD4EE292C}" dt="2021-08-30T15:11:16.216" v="1490" actId="478"/>
          <ac:spMkLst>
            <pc:docMk/>
            <pc:sldMk cId="3022789656" sldId="593"/>
            <ac:spMk id="13" creationId="{6D2DFB58-1EB9-4656-85EA-F3D4AAB8D17D}"/>
          </ac:spMkLst>
        </pc:spChg>
        <pc:spChg chg="mod">
          <ac:chgData name="Nguyen Chi Son" userId="606856d02e9d83ac" providerId="LiveId" clId="{5E196E5C-79B4-4C16-AF71-DACFD4EE292C}" dt="2021-08-30T15:13:35.656" v="1775" actId="207"/>
          <ac:spMkLst>
            <pc:docMk/>
            <pc:sldMk cId="3022789656" sldId="593"/>
            <ac:spMk id="15" creationId="{02587461-1128-41DD-8EDC-1C75391D88CA}"/>
          </ac:spMkLst>
        </pc:spChg>
        <pc:spChg chg="add mod">
          <ac:chgData name="Nguyen Chi Son" userId="606856d02e9d83ac" providerId="LiveId" clId="{5E196E5C-79B4-4C16-AF71-DACFD4EE292C}" dt="2021-08-30T15:15:41.467" v="2001" actId="1076"/>
          <ac:spMkLst>
            <pc:docMk/>
            <pc:sldMk cId="3022789656" sldId="593"/>
            <ac:spMk id="17" creationId="{2785081C-57E7-437B-8DEA-F12634D6342B}"/>
          </ac:spMkLst>
        </pc:spChg>
        <pc:spChg chg="add mod">
          <ac:chgData name="Nguyen Chi Son" userId="606856d02e9d83ac" providerId="LiveId" clId="{5E196E5C-79B4-4C16-AF71-DACFD4EE292C}" dt="2021-08-30T15:15:30.560" v="1988" actId="1076"/>
          <ac:spMkLst>
            <pc:docMk/>
            <pc:sldMk cId="3022789656" sldId="593"/>
            <ac:spMk id="19" creationId="{9774036E-0F18-4EC3-B8A9-00F31E4DECCB}"/>
          </ac:spMkLst>
        </pc:spChg>
        <pc:picChg chg="add mod">
          <ac:chgData name="Nguyen Chi Son" userId="606856d02e9d83ac" providerId="LiveId" clId="{5E196E5C-79B4-4C16-AF71-DACFD4EE292C}" dt="2021-08-30T15:15:21.319" v="1984" actId="1076"/>
          <ac:picMkLst>
            <pc:docMk/>
            <pc:sldMk cId="3022789656" sldId="593"/>
            <ac:picMk id="3" creationId="{7A1A5668-D911-42A7-816A-384E2F54A09D}"/>
          </ac:picMkLst>
        </pc:picChg>
        <pc:picChg chg="add mod">
          <ac:chgData name="Nguyen Chi Son" userId="606856d02e9d83ac" providerId="LiveId" clId="{5E196E5C-79B4-4C16-AF71-DACFD4EE292C}" dt="2021-08-30T15:15:23.132" v="1985" actId="1076"/>
          <ac:picMkLst>
            <pc:docMk/>
            <pc:sldMk cId="3022789656" sldId="593"/>
            <ac:picMk id="5" creationId="{E41CB818-CE65-45A9-9BA4-83BD94E6FAE8}"/>
          </ac:picMkLst>
        </pc:picChg>
        <pc:picChg chg="del">
          <ac:chgData name="Nguyen Chi Son" userId="606856d02e9d83ac" providerId="LiveId" clId="{5E196E5C-79B4-4C16-AF71-DACFD4EE292C}" dt="2021-08-30T15:11:14.638" v="1488" actId="478"/>
          <ac:picMkLst>
            <pc:docMk/>
            <pc:sldMk cId="3022789656" sldId="593"/>
            <ac:picMk id="7" creationId="{B5E6B8F5-D545-41C6-AE9D-C0E19C163CDB}"/>
          </ac:picMkLst>
        </pc:picChg>
        <pc:picChg chg="del">
          <ac:chgData name="Nguyen Chi Son" userId="606856d02e9d83ac" providerId="LiveId" clId="{5E196E5C-79B4-4C16-AF71-DACFD4EE292C}" dt="2021-08-30T15:11:15.076" v="1489" actId="478"/>
          <ac:picMkLst>
            <pc:docMk/>
            <pc:sldMk cId="3022789656" sldId="593"/>
            <ac:picMk id="10" creationId="{F81FB6DF-02B5-49B6-BB1F-F94270D5449E}"/>
          </ac:picMkLst>
        </pc:picChg>
        <pc:picChg chg="add mod">
          <ac:chgData name="Nguyen Chi Son" userId="606856d02e9d83ac" providerId="LiveId" clId="{5E196E5C-79B4-4C16-AF71-DACFD4EE292C}" dt="2021-08-30T15:15:36.987" v="2000" actId="1038"/>
          <ac:picMkLst>
            <pc:docMk/>
            <pc:sldMk cId="3022789656" sldId="593"/>
            <ac:picMk id="14" creationId="{5898438E-2FFF-483D-99A3-50092572545D}"/>
          </ac:picMkLst>
        </pc:picChg>
        <pc:picChg chg="mod">
          <ac:chgData name="Nguyen Chi Son" userId="606856d02e9d83ac" providerId="LiveId" clId="{5E196E5C-79B4-4C16-AF71-DACFD4EE292C}" dt="2021-08-30T15:12:20.689" v="1512" actId="1076"/>
          <ac:picMkLst>
            <pc:docMk/>
            <pc:sldMk cId="3022789656" sldId="593"/>
            <ac:picMk id="16" creationId="{B0B8AB01-9C44-42E9-8097-980C82CDFF87}"/>
          </ac:picMkLst>
        </pc:picChg>
        <pc:picChg chg="del mod">
          <ac:chgData name="Nguyen Chi Son" userId="606856d02e9d83ac" providerId="LiveId" clId="{5E196E5C-79B4-4C16-AF71-DACFD4EE292C}" dt="2021-08-30T15:11:18.754" v="1493" actId="478"/>
          <ac:picMkLst>
            <pc:docMk/>
            <pc:sldMk cId="3022789656" sldId="593"/>
            <ac:picMk id="18" creationId="{2F78D172-C1DB-47DF-9AB3-D9CAAFFFE645}"/>
          </ac:picMkLst>
        </pc:picChg>
      </pc:sldChg>
      <pc:sldChg chg="modSp add mod">
        <pc:chgData name="Nguyen Chi Son" userId="606856d02e9d83ac" providerId="LiveId" clId="{5E196E5C-79B4-4C16-AF71-DACFD4EE292C}" dt="2021-08-30T15:16:09.216" v="2072" actId="20577"/>
        <pc:sldMkLst>
          <pc:docMk/>
          <pc:sldMk cId="1291980650" sldId="594"/>
        </pc:sldMkLst>
        <pc:spChg chg="mod">
          <ac:chgData name="Nguyen Chi Son" userId="606856d02e9d83ac" providerId="LiveId" clId="{5E196E5C-79B4-4C16-AF71-DACFD4EE292C}" dt="2021-08-30T15:16:09.216" v="2072" actId="20577"/>
          <ac:spMkLst>
            <pc:docMk/>
            <pc:sldMk cId="1291980650" sldId="594"/>
            <ac:spMk id="2" creationId="{DAF08EC2-5D0D-48D9-855C-A59C0E5ED55B}"/>
          </ac:spMkLst>
        </pc:spChg>
        <pc:spChg chg="mod">
          <ac:chgData name="Nguyen Chi Son" userId="606856d02e9d83ac" providerId="LiveId" clId="{5E196E5C-79B4-4C16-AF71-DACFD4EE292C}" dt="2021-08-30T15:16:01.521" v="2005" actId="20577"/>
          <ac:spMkLst>
            <pc:docMk/>
            <pc:sldMk cId="1291980650" sldId="594"/>
            <ac:spMk id="3" creationId="{8CD51C9F-FCB0-4185-93E6-835FC05E1B10}"/>
          </ac:spMkLst>
        </pc:spChg>
      </pc:sldChg>
      <pc:sldChg chg="addSp delSp modSp add mod modAnim">
        <pc:chgData name="Nguyen Chi Son" userId="606856d02e9d83ac" providerId="LiveId" clId="{5E196E5C-79B4-4C16-AF71-DACFD4EE292C}" dt="2021-08-31T05:14:43.807" v="5420"/>
        <pc:sldMkLst>
          <pc:docMk/>
          <pc:sldMk cId="361782449" sldId="595"/>
        </pc:sldMkLst>
        <pc:spChg chg="mod">
          <ac:chgData name="Nguyen Chi Son" userId="606856d02e9d83ac" providerId="LiveId" clId="{5E196E5C-79B4-4C16-AF71-DACFD4EE292C}" dt="2021-08-31T05:03:01.474" v="4177" actId="20577"/>
          <ac:spMkLst>
            <pc:docMk/>
            <pc:sldMk cId="361782449" sldId="595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3:09.044" v="5312" actId="1076"/>
          <ac:spMkLst>
            <pc:docMk/>
            <pc:sldMk cId="361782449" sldId="595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3:17.419" v="5315" actId="1076"/>
          <ac:spMkLst>
            <pc:docMk/>
            <pc:sldMk cId="361782449" sldId="595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3:13.185" v="5314" actId="1076"/>
          <ac:spMkLst>
            <pc:docMk/>
            <pc:sldMk cId="361782449" sldId="595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3:23.669" v="5346" actId="1036"/>
          <ac:spMkLst>
            <pc:docMk/>
            <pc:sldMk cId="361782449" sldId="595"/>
            <ac:spMk id="14" creationId="{47690167-AC03-4A6E-8A65-B47A2BE69ACA}"/>
          </ac:spMkLst>
        </pc:spChg>
        <pc:picChg chg="del">
          <ac:chgData name="Nguyen Chi Son" userId="606856d02e9d83ac" providerId="LiveId" clId="{5E196E5C-79B4-4C16-AF71-DACFD4EE292C}" dt="2021-08-31T05:00:55.603" v="3905" actId="478"/>
          <ac:picMkLst>
            <pc:docMk/>
            <pc:sldMk cId="361782449" sldId="595"/>
            <ac:picMk id="6" creationId="{A60005CE-F15F-46F7-94E4-A5C24D92AFD7}"/>
          </ac:picMkLst>
        </pc:picChg>
        <pc:picChg chg="del">
          <ac:chgData name="Nguyen Chi Son" userId="606856d02e9d83ac" providerId="LiveId" clId="{5E196E5C-79B4-4C16-AF71-DACFD4EE292C}" dt="2021-08-31T05:00:56.103" v="3906" actId="478"/>
          <ac:picMkLst>
            <pc:docMk/>
            <pc:sldMk cId="361782449" sldId="595"/>
            <ac:picMk id="8" creationId="{B449F272-A4F8-449D-AA83-DA9CDCA051C1}"/>
          </ac:picMkLst>
        </pc:picChg>
        <pc:picChg chg="del">
          <ac:chgData name="Nguyen Chi Son" userId="606856d02e9d83ac" providerId="LiveId" clId="{5E196E5C-79B4-4C16-AF71-DACFD4EE292C}" dt="2021-08-31T05:00:55.212" v="3904" actId="478"/>
          <ac:picMkLst>
            <pc:docMk/>
            <pc:sldMk cId="361782449" sldId="595"/>
            <ac:picMk id="10" creationId="{64137CEE-E750-4651-BA16-85C0A16FF50C}"/>
          </ac:picMkLst>
        </pc:picChg>
        <pc:picChg chg="add mod">
          <ac:chgData name="Nguyen Chi Son" userId="606856d02e9d83ac" providerId="LiveId" clId="{5E196E5C-79B4-4C16-AF71-DACFD4EE292C}" dt="2021-08-31T05:12:37.670" v="5130" actId="1076"/>
          <ac:picMkLst>
            <pc:docMk/>
            <pc:sldMk cId="361782449" sldId="595"/>
            <ac:picMk id="1026" creationId="{2AA9D385-A783-418A-8D34-D7CEB798855E}"/>
          </ac:picMkLst>
        </pc:picChg>
      </pc:sldChg>
      <pc:sldChg chg="addSp delSp modSp add mod modAnim">
        <pc:chgData name="Nguyen Chi Son" userId="606856d02e9d83ac" providerId="LiveId" clId="{5E196E5C-79B4-4C16-AF71-DACFD4EE292C}" dt="2021-08-31T05:14:50.026" v="5421"/>
        <pc:sldMkLst>
          <pc:docMk/>
          <pc:sldMk cId="1953741841" sldId="596"/>
        </pc:sldMkLst>
        <pc:spChg chg="mod">
          <ac:chgData name="Nguyen Chi Son" userId="606856d02e9d83ac" providerId="LiveId" clId="{5E196E5C-79B4-4C16-AF71-DACFD4EE292C}" dt="2021-08-31T05:09:38.593" v="4602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5E196E5C-79B4-4C16-AF71-DACFD4EE292C}" dt="2021-08-31T05:12:30.671" v="5128" actId="1036"/>
          <ac:spMkLst>
            <pc:docMk/>
            <pc:sldMk cId="1953741841" sldId="596"/>
            <ac:spMk id="14" creationId="{47690167-AC03-4A6E-8A65-B47A2BE69ACA}"/>
          </ac:spMkLst>
        </pc:spChg>
        <pc:picChg chg="add mod">
          <ac:chgData name="Nguyen Chi Son" userId="606856d02e9d83ac" providerId="LiveId" clId="{5E196E5C-79B4-4C16-AF71-DACFD4EE292C}" dt="2021-08-31T05:12:26.764" v="5118" actId="1076"/>
          <ac:picMkLst>
            <pc:docMk/>
            <pc:sldMk cId="1953741841" sldId="596"/>
            <ac:picMk id="6" creationId="{132C6B4C-1510-476A-898C-E58CB016DADD}"/>
          </ac:picMkLst>
        </pc:picChg>
        <pc:picChg chg="del">
          <ac:chgData name="Nguyen Chi Son" userId="606856d02e9d83ac" providerId="LiveId" clId="{5E196E5C-79B4-4C16-AF71-DACFD4EE292C}" dt="2021-08-31T05:09:18.469" v="4432" actId="478"/>
          <ac:picMkLst>
            <pc:docMk/>
            <pc:sldMk cId="1953741841" sldId="596"/>
            <ac:picMk id="1026" creationId="{2AA9D385-A783-418A-8D34-D7CEB798855E}"/>
          </ac:picMkLst>
        </pc:picChg>
      </pc:sldChg>
    </pc:docChg>
  </pc:docChgLst>
  <pc:docChgLst>
    <pc:chgData name="Nguyen Chi Son" userId="606856d02e9d83ac" providerId="LiveId" clId="{21569076-EAF4-4DD5-8793-BEC07B191E86}"/>
    <pc:docChg chg="undo custSel addSld delSld modSld sldOrd">
      <pc:chgData name="Nguyen Chi Son" userId="606856d02e9d83ac" providerId="LiveId" clId="{21569076-EAF4-4DD5-8793-BEC07B191E86}" dt="2021-09-02T08:36:35.405" v="2175"/>
      <pc:docMkLst>
        <pc:docMk/>
      </pc:docMkLst>
      <pc:sldChg chg="modSp mod">
        <pc:chgData name="Nguyen Chi Son" userId="606856d02e9d83ac" providerId="LiveId" clId="{21569076-EAF4-4DD5-8793-BEC07B191E86}" dt="2021-09-02T07:23:58.896" v="49" actId="20577"/>
        <pc:sldMkLst>
          <pc:docMk/>
          <pc:sldMk cId="2922349590" sldId="256"/>
        </pc:sldMkLst>
        <pc:spChg chg="mod">
          <ac:chgData name="Nguyen Chi Son" userId="606856d02e9d83ac" providerId="LiveId" clId="{21569076-EAF4-4DD5-8793-BEC07B191E86}" dt="2021-09-02T07:23:58.896" v="49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21569076-EAF4-4DD5-8793-BEC07B191E86}" dt="2021-09-02T07:24:08.794" v="116" actId="20577"/>
        <pc:sldMkLst>
          <pc:docMk/>
          <pc:sldMk cId="2812505328" sldId="362"/>
        </pc:sldMkLst>
        <pc:spChg chg="mod">
          <ac:chgData name="Nguyen Chi Son" userId="606856d02e9d83ac" providerId="LiveId" clId="{21569076-EAF4-4DD5-8793-BEC07B191E86}" dt="2021-09-02T07:24:08.794" v="11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7:42:48.098" v="478" actId="20577"/>
        <pc:sldMkLst>
          <pc:docMk/>
          <pc:sldMk cId="3904192345" sldId="502"/>
        </pc:sldMkLst>
        <pc:spChg chg="mod">
          <ac:chgData name="Nguyen Chi Son" userId="606856d02e9d83ac" providerId="LiveId" clId="{21569076-EAF4-4DD5-8793-BEC07B191E86}" dt="2021-09-02T07:42:48.098" v="47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21569076-EAF4-4DD5-8793-BEC07B191E86}" dt="2021-09-02T08:20:28.735" v="918" actId="20577"/>
        <pc:sldMkLst>
          <pc:docMk/>
          <pc:sldMk cId="402592958" sldId="540"/>
        </pc:sldMkLst>
        <pc:spChg chg="mod">
          <ac:chgData name="Nguyen Chi Son" userId="606856d02e9d83ac" providerId="LiveId" clId="{21569076-EAF4-4DD5-8793-BEC07B191E86}" dt="2021-09-02T08:20:28.735" v="918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21569076-EAF4-4DD5-8793-BEC07B191E86}" dt="2021-09-02T07:42:33.580" v="414" actId="1076"/>
        <pc:sldMkLst>
          <pc:docMk/>
          <pc:sldMk cId="3298182474" sldId="547"/>
        </pc:sldMkLst>
        <pc:spChg chg="mod">
          <ac:chgData name="Nguyen Chi Son" userId="606856d02e9d83ac" providerId="LiveId" clId="{21569076-EAF4-4DD5-8793-BEC07B191E86}" dt="2021-09-02T07:39:38.715" v="409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6" creationId="{B3F8CA32-1402-4A26-97CE-93BF5A5072FC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1" creationId="{5B1E9942-812A-41D7-930F-3B230D4E3E73}"/>
          </ac:spMkLst>
        </pc:spChg>
        <pc:spChg chg="del">
          <ac:chgData name="Nguyen Chi Son" userId="606856d02e9d83ac" providerId="LiveId" clId="{21569076-EAF4-4DD5-8793-BEC07B191E86}" dt="2021-09-02T07:39:41.405" v="410" actId="478"/>
          <ac:spMkLst>
            <pc:docMk/>
            <pc:sldMk cId="3298182474" sldId="547"/>
            <ac:spMk id="22" creationId="{1990C08C-B225-479A-999E-092EEBE02639}"/>
          </ac:spMkLst>
        </pc:spChg>
        <pc:picChg chg="add mod">
          <ac:chgData name="Nguyen Chi Son" userId="606856d02e9d83ac" providerId="LiveId" clId="{21569076-EAF4-4DD5-8793-BEC07B191E86}" dt="2021-09-02T07:42:33.580" v="414" actId="1076"/>
          <ac:picMkLst>
            <pc:docMk/>
            <pc:sldMk cId="3298182474" sldId="547"/>
            <ac:picMk id="4" creationId="{888C3101-599A-43C4-BE73-EE570CB96363}"/>
          </ac:picMkLst>
        </pc:picChg>
        <pc:picChg chg="del">
          <ac:chgData name="Nguyen Chi Son" userId="606856d02e9d83ac" providerId="LiveId" clId="{21569076-EAF4-4DD5-8793-BEC07B191E86}" dt="2021-09-02T07:36:09.225" v="117" actId="478"/>
          <ac:picMkLst>
            <pc:docMk/>
            <pc:sldMk cId="3298182474" sldId="547"/>
            <ac:picMk id="16" creationId="{44CF574D-D45E-4893-A108-F78E01BD5EB5}"/>
          </ac:picMkLst>
        </pc:picChg>
        <pc:picChg chg="del">
          <ac:chgData name="Nguyen Chi Son" userId="606856d02e9d83ac" providerId="LiveId" clId="{21569076-EAF4-4DD5-8793-BEC07B191E86}" dt="2021-09-02T07:36:10.696" v="118" actId="478"/>
          <ac:picMkLst>
            <pc:docMk/>
            <pc:sldMk cId="3298182474" sldId="547"/>
            <ac:picMk id="20" creationId="{6ABC7493-612A-4BC6-9C3C-33C7887D47D0}"/>
          </ac:picMkLst>
        </pc:pic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3213348296" sldId="549"/>
        </pc:sldMkLst>
      </pc:sldChg>
      <pc:sldChg chg="addSp delSp modSp mod">
        <pc:chgData name="Nguyen Chi Son" userId="606856d02e9d83ac" providerId="LiveId" clId="{21569076-EAF4-4DD5-8793-BEC07B191E86}" dt="2021-09-02T08:17:48.227" v="740" actId="1076"/>
        <pc:sldMkLst>
          <pc:docMk/>
          <pc:sldMk cId="2951639226" sldId="592"/>
        </pc:sldMkLst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21569076-EAF4-4DD5-8793-BEC07B191E86}" dt="2021-09-02T07:43:13.777" v="613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3" creationId="{6D2DFB58-1EB9-4656-85EA-F3D4AAB8D17D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4" creationId="{EA7B24C5-7359-49E6-B944-40457B92B206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5" creationId="{AC396071-B616-4E73-9573-E630D0D3B265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19" creationId="{F29950DC-B3ED-4401-97C0-DAC4A4B93272}"/>
          </ac:spMkLst>
        </pc:spChg>
        <pc:spChg chg="del">
          <ac:chgData name="Nguyen Chi Son" userId="606856d02e9d83ac" providerId="LiveId" clId="{21569076-EAF4-4DD5-8793-BEC07B191E86}" dt="2021-09-02T07:42:57.117" v="480" actId="478"/>
          <ac:spMkLst>
            <pc:docMk/>
            <pc:sldMk cId="2951639226" sldId="592"/>
            <ac:spMk id="22" creationId="{9B70231E-81A3-49E8-9FC2-611FABACFA81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4" creationId="{4A948F33-FF49-4DF5-9262-65FA8E715A7D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5" creationId="{555E8CB5-CE9F-4BFE-AD4E-ECA8CCF0BBCC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26" creationId="{7644B3CE-D22A-489D-8198-C3C2141E95F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3" creationId="{37E638B8-C3E9-43AA-898A-CC66425AD216}"/>
          </ac:spMkLst>
        </pc:spChg>
        <pc:spChg chg="add mod">
          <ac:chgData name="Nguyen Chi Son" userId="606856d02e9d83ac" providerId="LiveId" clId="{21569076-EAF4-4DD5-8793-BEC07B191E86}" dt="2021-09-02T08:17:46.130" v="739" actId="1076"/>
          <ac:spMkLst>
            <pc:docMk/>
            <pc:sldMk cId="2951639226" sldId="592"/>
            <ac:spMk id="34" creationId="{41D2D6B1-2031-4F6E-A756-166A493115A1}"/>
          </ac:spMkLst>
        </pc:spChg>
        <pc:picChg chg="del">
          <ac:chgData name="Nguyen Chi Son" userId="606856d02e9d83ac" providerId="LiveId" clId="{21569076-EAF4-4DD5-8793-BEC07B191E86}" dt="2021-09-02T07:42:51.508" v="479" actId="478"/>
          <ac:picMkLst>
            <pc:docMk/>
            <pc:sldMk cId="2951639226" sldId="592"/>
            <ac:picMk id="3" creationId="{CE7BCD2E-8D13-4F30-8536-E673F1B2577F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5" creationId="{1CF0CE51-E2DC-4A9A-A3AD-980262697A57}"/>
          </ac:picMkLst>
        </pc:picChg>
        <pc:picChg chg="add mod modCrop">
          <ac:chgData name="Nguyen Chi Son" userId="606856d02e9d83ac" providerId="LiveId" clId="{21569076-EAF4-4DD5-8793-BEC07B191E86}" dt="2021-09-02T08:17:46.130" v="739" actId="1076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7:42:57.117" v="480" actId="478"/>
          <ac:picMkLst>
            <pc:docMk/>
            <pc:sldMk cId="2951639226" sldId="592"/>
            <ac:picMk id="21" creationId="{A71EC9E4-11E7-47BF-BA14-D6253B31E9D4}"/>
          </ac:picMkLst>
        </pc:picChg>
        <pc:picChg chg="add mod modCrop">
          <ac:chgData name="Nguyen Chi Son" userId="606856d02e9d83ac" providerId="LiveId" clId="{21569076-EAF4-4DD5-8793-BEC07B191E86}" dt="2021-09-02T08:17:48.227" v="740" actId="1076"/>
          <ac:picMkLst>
            <pc:docMk/>
            <pc:sldMk cId="2951639226" sldId="592"/>
            <ac:picMk id="23" creationId="{FC8FB38F-983C-4801-B4C2-E17C3FF0A954}"/>
          </ac:picMkLst>
        </pc:pic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6" creationId="{95C596FD-ACE6-4F76-9290-49C8059ECEDB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18" creationId="{4865D118-6138-4E0B-B5DC-AC614C884FED}"/>
          </ac:cxnSpMkLst>
        </pc:cxnChg>
        <pc:cxnChg chg="del">
          <ac:chgData name="Nguyen Chi Son" userId="606856d02e9d83ac" providerId="LiveId" clId="{21569076-EAF4-4DD5-8793-BEC07B191E86}" dt="2021-09-02T07:42:57.117" v="480" actId="478"/>
          <ac:cxnSpMkLst>
            <pc:docMk/>
            <pc:sldMk cId="2951639226" sldId="592"/>
            <ac:cxnSpMk id="20" creationId="{21CEAE5E-DC23-438D-A43E-D6E31F73FDEC}"/>
          </ac:cxnSpMkLst>
        </pc:cxnChg>
        <pc:cxnChg chg="add del mod">
          <ac:chgData name="Nguyen Chi Son" userId="606856d02e9d83ac" providerId="LiveId" clId="{21569076-EAF4-4DD5-8793-BEC07B191E86}" dt="2021-09-02T08:15:31.626" v="716" actId="478"/>
          <ac:cxnSpMkLst>
            <pc:docMk/>
            <pc:sldMk cId="2951639226" sldId="592"/>
            <ac:cxnSpMk id="29" creationId="{F799272E-3121-4752-A69C-AC28F2493ED7}"/>
          </ac:cxnSpMkLst>
        </pc:cxnChg>
        <pc:cxnChg chg="add mod">
          <ac:chgData name="Nguyen Chi Son" userId="606856d02e9d83ac" providerId="LiveId" clId="{21569076-EAF4-4DD5-8793-BEC07B191E86}" dt="2021-09-02T08:17:46.130" v="739" actId="1076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del">
        <pc:chgData name="Nguyen Chi Son" userId="606856d02e9d83ac" providerId="LiveId" clId="{21569076-EAF4-4DD5-8793-BEC07B191E86}" dt="2021-09-02T08:20:25.448" v="916" actId="47"/>
        <pc:sldMkLst>
          <pc:docMk/>
          <pc:sldMk cId="1291980650" sldId="594"/>
        </pc:sldMkLst>
      </pc:sldChg>
      <pc:sldChg chg="delSp modSp mod modAnim">
        <pc:chgData name="Nguyen Chi Son" userId="606856d02e9d83ac" providerId="LiveId" clId="{21569076-EAF4-4DD5-8793-BEC07B191E86}" dt="2021-09-02T08:35:50.962" v="2171" actId="1035"/>
        <pc:sldMkLst>
          <pc:docMk/>
          <pc:sldMk cId="1953741841" sldId="596"/>
        </pc:sldMkLst>
        <pc:spChg chg="mod">
          <ac:chgData name="Nguyen Chi Son" userId="606856d02e9d83ac" providerId="LiveId" clId="{21569076-EAF4-4DD5-8793-BEC07B191E86}" dt="2021-09-02T08:24:45.737" v="149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50.962" v="2171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21569076-EAF4-4DD5-8793-BEC07B191E86}" dt="2021-09-02T08:20:31.583" v="919" actId="478"/>
          <ac:picMkLst>
            <pc:docMk/>
            <pc:sldMk cId="1953741841" sldId="596"/>
            <ac:picMk id="9" creationId="{3F727A10-4353-4AE1-8948-DA1301CFFEB4}"/>
          </ac:picMkLst>
        </pc:picChg>
      </pc:sldChg>
      <pc:sldChg chg="del">
        <pc:chgData name="Nguyen Chi Son" userId="606856d02e9d83ac" providerId="LiveId" clId="{21569076-EAF4-4DD5-8793-BEC07B191E86}" dt="2021-09-02T07:42:41.572" v="415" actId="47"/>
        <pc:sldMkLst>
          <pc:docMk/>
          <pc:sldMk cId="3916721958" sldId="597"/>
        </pc:sldMkLst>
      </pc:sldChg>
      <pc:sldChg chg="del">
        <pc:chgData name="Nguyen Chi Son" userId="606856d02e9d83ac" providerId="LiveId" clId="{21569076-EAF4-4DD5-8793-BEC07B191E86}" dt="2021-09-02T08:20:33.116" v="920" actId="47"/>
        <pc:sldMkLst>
          <pc:docMk/>
          <pc:sldMk cId="3670058632" sldId="598"/>
        </pc:sldMkLst>
      </pc:sldChg>
      <pc:sldChg chg="del">
        <pc:chgData name="Nguyen Chi Son" userId="606856d02e9d83ac" providerId="LiveId" clId="{21569076-EAF4-4DD5-8793-BEC07B191E86}" dt="2021-09-02T08:20:34.147" v="921" actId="47"/>
        <pc:sldMkLst>
          <pc:docMk/>
          <pc:sldMk cId="2490626851" sldId="599"/>
        </pc:sldMkLst>
      </pc:sldChg>
      <pc:sldChg chg="addSp delSp modSp add mod modAnim">
        <pc:chgData name="Nguyen Chi Son" userId="606856d02e9d83ac" providerId="LiveId" clId="{21569076-EAF4-4DD5-8793-BEC07B191E86}" dt="2021-09-02T08:36:07.016" v="2172"/>
        <pc:sldMkLst>
          <pc:docMk/>
          <pc:sldMk cId="2257398000" sldId="600"/>
        </pc:sldMkLst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6" creationId="{8D6FE5CB-38A3-4192-BA67-2F814BE96A09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4" creationId="{4A948F33-FF49-4DF5-9262-65FA8E715A7D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5" creationId="{555E8CB5-CE9F-4BFE-AD4E-ECA8CCF0BBCC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26" creationId="{7644B3CE-D22A-489D-8198-C3C2141E95F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3" creationId="{37E638B8-C3E9-43AA-898A-CC66425AD216}"/>
          </ac:spMkLst>
        </pc:spChg>
        <pc:spChg chg="del">
          <ac:chgData name="Nguyen Chi Son" userId="606856d02e9d83ac" providerId="LiveId" clId="{21569076-EAF4-4DD5-8793-BEC07B191E86}" dt="2021-09-02T08:18:24.594" v="742" actId="478"/>
          <ac:spMkLst>
            <pc:docMk/>
            <pc:sldMk cId="2257398000" sldId="600"/>
            <ac:spMk id="34" creationId="{41D2D6B1-2031-4F6E-A756-166A493115A1}"/>
          </ac:spMkLst>
        </pc:spChg>
        <pc:graphicFrameChg chg="add mod modGraphic">
          <ac:chgData name="Nguyen Chi Son" userId="606856d02e9d83ac" providerId="LiveId" clId="{21569076-EAF4-4DD5-8793-BEC07B191E86}" dt="2021-09-02T08:20:18.861" v="915" actId="2084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4" creationId="{7162C1D9-552D-48F2-BA5B-294CA5A02E0F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17" creationId="{B1EB683D-80A5-466B-AF56-2E3EBC15D8A1}"/>
          </ac:picMkLst>
        </pc:picChg>
        <pc:picChg chg="del">
          <ac:chgData name="Nguyen Chi Son" userId="606856d02e9d83ac" providerId="LiveId" clId="{21569076-EAF4-4DD5-8793-BEC07B191E86}" dt="2021-09-02T08:18:24.594" v="742" actId="478"/>
          <ac:picMkLst>
            <pc:docMk/>
            <pc:sldMk cId="2257398000" sldId="600"/>
            <ac:picMk id="23" creationId="{FC8FB38F-983C-4801-B4C2-E17C3FF0A954}"/>
          </ac:picMkLst>
        </pc:pic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8" creationId="{98F3AF01-7EA2-49D0-85DD-D66A8AE665D1}"/>
          </ac:cxnSpMkLst>
        </pc:cxnChg>
        <pc:cxnChg chg="del">
          <ac:chgData name="Nguyen Chi Son" userId="606856d02e9d83ac" providerId="LiveId" clId="{21569076-EAF4-4DD5-8793-BEC07B191E86}" dt="2021-09-02T08:18:24.594" v="742" actId="478"/>
          <ac:cxnSpMkLst>
            <pc:docMk/>
            <pc:sldMk cId="2257398000" sldId="600"/>
            <ac:cxnSpMk id="31" creationId="{F84D07EF-C876-4F4F-8954-A0056097E8E6}"/>
          </ac:cxnSpMkLst>
        </pc:cxnChg>
      </pc:sldChg>
      <pc:sldChg chg="addSp delSp modSp add mod ord modAnim">
        <pc:chgData name="Nguyen Chi Son" userId="606856d02e9d83ac" providerId="LiveId" clId="{21569076-EAF4-4DD5-8793-BEC07B191E86}" dt="2021-09-02T08:36:35.405" v="2175"/>
        <pc:sldMkLst>
          <pc:docMk/>
          <pc:sldMk cId="1368910658" sldId="601"/>
        </pc:sldMkLst>
        <pc:spChg chg="mod">
          <ac:chgData name="Nguyen Chi Son" userId="606856d02e9d83ac" providerId="LiveId" clId="{21569076-EAF4-4DD5-8793-BEC07B191E86}" dt="2021-09-02T08:22:10.248" v="1329" actId="20577"/>
          <ac:spMkLst>
            <pc:docMk/>
            <pc:sldMk cId="1368910658" sldId="601"/>
            <ac:spMk id="9" creationId="{9F4BC261-4781-4DFE-BA2B-77EE6F751C48}"/>
          </ac:spMkLst>
        </pc:spChg>
        <pc:graphicFrameChg chg="del">
          <ac:chgData name="Nguyen Chi Son" userId="606856d02e9d83ac" providerId="LiveId" clId="{21569076-EAF4-4DD5-8793-BEC07B191E86}" dt="2021-09-02T08:22:20.082" v="1330" actId="478"/>
          <ac:graphicFrameMkLst>
            <pc:docMk/>
            <pc:sldMk cId="1368910658" sldId="601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21569076-EAF4-4DD5-8793-BEC07B191E86}" dt="2021-09-02T08:22:26.890" v="1336" actId="1076"/>
          <ac:picMkLst>
            <pc:docMk/>
            <pc:sldMk cId="1368910658" sldId="601"/>
            <ac:picMk id="4" creationId="{C0750555-2930-455A-B83B-416010BE0C3A}"/>
          </ac:picMkLst>
        </pc:picChg>
      </pc:sldChg>
      <pc:sldChg chg="addSp modSp add mod">
        <pc:chgData name="Nguyen Chi Son" userId="606856d02e9d83ac" providerId="LiveId" clId="{21569076-EAF4-4DD5-8793-BEC07B191E86}" dt="2021-09-02T08:35:44.177" v="2132" actId="1036"/>
        <pc:sldMkLst>
          <pc:docMk/>
          <pc:sldMk cId="29285270" sldId="602"/>
        </pc:sldMkLst>
        <pc:spChg chg="mod">
          <ac:chgData name="Nguyen Chi Son" userId="606856d02e9d83ac" providerId="LiveId" clId="{21569076-EAF4-4DD5-8793-BEC07B191E86}" dt="2021-09-02T08:27:29.285" v="1941" actId="20577"/>
          <ac:spMkLst>
            <pc:docMk/>
            <pc:sldMk cId="29285270" sldId="602"/>
            <ac:spMk id="2" creationId="{BA8A6260-CA4B-46A9-A06E-C71EE59E6992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4" creationId="{0D159DDA-BA49-4E92-817D-8988A85A5610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5" creationId="{34B18095-2B84-439E-80AD-AC5D4586BEAA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1" creationId="{BB94417D-BA64-41A3-A335-F1084FC4EAAB}"/>
          </ac:spMkLst>
        </pc:spChg>
        <pc:spChg chg="mod">
          <ac:chgData name="Nguyen Chi Son" userId="606856d02e9d83ac" providerId="LiveId" clId="{21569076-EAF4-4DD5-8793-BEC07B191E86}" dt="2021-09-02T08:35:44.177" v="2132" actId="1036"/>
          <ac:spMkLst>
            <pc:docMk/>
            <pc:sldMk cId="29285270" sldId="602"/>
            <ac:spMk id="14" creationId="{47690167-AC03-4A6E-8A65-B47A2BE69ACA}"/>
          </ac:spMkLst>
        </pc:spChg>
        <pc:picChg chg="add mod">
          <ac:chgData name="Nguyen Chi Son" userId="606856d02e9d83ac" providerId="LiveId" clId="{21569076-EAF4-4DD5-8793-BEC07B191E86}" dt="2021-09-02T08:35:39.958" v="2106" actId="1076"/>
          <ac:picMkLst>
            <pc:docMk/>
            <pc:sldMk cId="29285270" sldId="602"/>
            <ac:picMk id="6" creationId="{F98D7CAC-E7B1-4E99-B1A6-0AA060803C45}"/>
          </ac:picMkLst>
        </pc:picChg>
      </pc:sldChg>
    </pc:docChg>
  </pc:docChgLst>
  <pc:docChgLst>
    <pc:chgData name="Nguyen Chi Son" userId="606856d02e9d83ac" providerId="LiveId" clId="{D19BCE6B-8684-4041-8768-2894E852AB41}"/>
    <pc:docChg chg="undo custSel addSld delSld modSld">
      <pc:chgData name="Nguyen Chi Son" userId="606856d02e9d83ac" providerId="LiveId" clId="{D19BCE6B-8684-4041-8768-2894E852AB41}" dt="2021-09-02T16:31:25.540" v="5025"/>
      <pc:docMkLst>
        <pc:docMk/>
      </pc:docMkLst>
      <pc:sldChg chg="modSp mod">
        <pc:chgData name="Nguyen Chi Son" userId="606856d02e9d83ac" providerId="LiveId" clId="{D19BCE6B-8684-4041-8768-2894E852AB41}" dt="2021-09-02T15:11:01.381" v="86" actId="20577"/>
        <pc:sldMkLst>
          <pc:docMk/>
          <pc:sldMk cId="2922349590" sldId="256"/>
        </pc:sldMkLst>
        <pc:spChg chg="mod">
          <ac:chgData name="Nguyen Chi Son" userId="606856d02e9d83ac" providerId="LiveId" clId="{D19BCE6B-8684-4041-8768-2894E852AB41}" dt="2021-09-02T15:11:01.381" v="86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19BCE6B-8684-4041-8768-2894E852AB41}" dt="2021-09-02T15:28:53.443" v="126" actId="20577"/>
        <pc:sldMkLst>
          <pc:docMk/>
          <pc:sldMk cId="2812505328" sldId="362"/>
        </pc:sldMkLst>
        <pc:spChg chg="mod">
          <ac:chgData name="Nguyen Chi Son" userId="606856d02e9d83ac" providerId="LiveId" clId="{D19BCE6B-8684-4041-8768-2894E852AB41}" dt="2021-09-02T15:28:53.443" v="126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D19BCE6B-8684-4041-8768-2894E852AB41}" dt="2021-09-02T15:45:23.600" v="868" actId="20577"/>
        <pc:sldMkLst>
          <pc:docMk/>
          <pc:sldMk cId="3904192345" sldId="502"/>
        </pc:sldMkLst>
        <pc:spChg chg="mod">
          <ac:chgData name="Nguyen Chi Son" userId="606856d02e9d83ac" providerId="LiveId" clId="{D19BCE6B-8684-4041-8768-2894E852AB41}" dt="2021-09-02T15:45:23.600" v="868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D19BCE6B-8684-4041-8768-2894E852AB41}" dt="2021-09-02T15:44:44.355" v="797" actId="554"/>
        <pc:sldMkLst>
          <pc:docMk/>
          <pc:sldMk cId="3298182474" sldId="547"/>
        </pc:sldMkLst>
        <pc:spChg chg="mod">
          <ac:chgData name="Nguyen Chi Son" userId="606856d02e9d83ac" providerId="LiveId" clId="{D19BCE6B-8684-4041-8768-2894E852AB41}" dt="2021-09-02T15:29:30.039" v="353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8" creationId="{B5ECF9DA-747A-416C-815D-4FC1A623870D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9" creationId="{E3CE5C03-A4E7-4DD1-A273-EB4DEB634293}"/>
          </ac:spMkLst>
        </pc:spChg>
        <pc:spChg chg="add mod">
          <ac:chgData name="Nguyen Chi Son" userId="606856d02e9d83ac" providerId="LiveId" clId="{D19BCE6B-8684-4041-8768-2894E852AB41}" dt="2021-09-02T15:44:44.355" v="797" actId="554"/>
          <ac:spMkLst>
            <pc:docMk/>
            <pc:sldMk cId="3298182474" sldId="547"/>
            <ac:spMk id="10" creationId="{47EC0BF2-5934-474A-94EE-88AC9B35ECF1}"/>
          </ac:spMkLst>
        </pc:spChg>
        <pc:picChg chg="del">
          <ac:chgData name="Nguyen Chi Son" userId="606856d02e9d83ac" providerId="LiveId" clId="{D19BCE6B-8684-4041-8768-2894E852AB41}" dt="2021-09-02T15:29:31.636" v="354" actId="478"/>
          <ac:picMkLst>
            <pc:docMk/>
            <pc:sldMk cId="3298182474" sldId="547"/>
            <ac:picMk id="4" creationId="{888C3101-599A-43C4-BE73-EE570CB96363}"/>
          </ac:picMkLst>
        </pc:picChg>
        <pc:picChg chg="add mod modCrop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5" creationId="{97D0A7CE-A051-476F-8CFA-5854A1EE74A0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6" creationId="{22B2CB73-A7BF-4593-9C9F-98AE376E84DC}"/>
          </ac:picMkLst>
        </pc:picChg>
        <pc:picChg chg="add mod">
          <ac:chgData name="Nguyen Chi Son" userId="606856d02e9d83ac" providerId="LiveId" clId="{D19BCE6B-8684-4041-8768-2894E852AB41}" dt="2021-09-02T15:42:28.883" v="392" actId="408"/>
          <ac:picMkLst>
            <pc:docMk/>
            <pc:sldMk cId="3298182474" sldId="547"/>
            <ac:picMk id="1028" creationId="{E6898385-9910-4C76-9D15-5922A0F37FDD}"/>
          </ac:picMkLst>
        </pc:picChg>
      </pc:sldChg>
      <pc:sldChg chg="addSp delSp modSp mod">
        <pc:chgData name="Nguyen Chi Son" userId="606856d02e9d83ac" providerId="LiveId" clId="{D19BCE6B-8684-4041-8768-2894E852AB41}" dt="2021-09-02T16:06:36.632" v="1640" actId="1076"/>
        <pc:sldMkLst>
          <pc:docMk/>
          <pc:sldMk cId="2951639226" sldId="592"/>
        </pc:sldMkLst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6" creationId="{8D6FE5CB-38A3-4192-BA67-2F814BE96A09}"/>
          </ac:spMkLst>
        </pc:spChg>
        <pc:spChg chg="mod">
          <ac:chgData name="Nguyen Chi Son" userId="606856d02e9d83ac" providerId="LiveId" clId="{D19BCE6B-8684-4041-8768-2894E852AB41}" dt="2021-09-02T15:51:30.003" v="974" actId="20577"/>
          <ac:spMkLst>
            <pc:docMk/>
            <pc:sldMk cId="2951639226" sldId="592"/>
            <ac:spMk id="9" creationId="{9F4BC261-4781-4DFE-BA2B-77EE6F751C48}"/>
          </ac:spMkLst>
        </pc:spChg>
        <pc:spChg chg="add mod">
          <ac:chgData name="Nguyen Chi Son" userId="606856d02e9d83ac" providerId="LiveId" clId="{D19BCE6B-8684-4041-8768-2894E852AB41}" dt="2021-09-02T16:06:36.632" v="1640" actId="1076"/>
          <ac:spMkLst>
            <pc:docMk/>
            <pc:sldMk cId="2951639226" sldId="592"/>
            <ac:spMk id="18" creationId="{F7FD1FDB-7305-4182-AED5-6C5292AFF68F}"/>
          </ac:spMkLst>
        </pc:spChg>
        <pc:spChg chg="add mod">
          <ac:chgData name="Nguyen Chi Son" userId="606856d02e9d83ac" providerId="LiveId" clId="{D19BCE6B-8684-4041-8768-2894E852AB41}" dt="2021-09-02T16:06:29.807" v="1638" actId="1076"/>
          <ac:spMkLst>
            <pc:docMk/>
            <pc:sldMk cId="2951639226" sldId="592"/>
            <ac:spMk id="19" creationId="{FB647DC3-9571-464C-9754-D985C784AE47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4" creationId="{4A948F33-FF49-4DF5-9262-65FA8E715A7D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5" creationId="{555E8CB5-CE9F-4BFE-AD4E-ECA8CCF0BBCC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26" creationId="{7644B3CE-D22A-489D-8198-C3C2141E95F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3" creationId="{37E638B8-C3E9-43AA-898A-CC66425AD216}"/>
          </ac:spMkLst>
        </pc:spChg>
        <pc:spChg chg="del">
          <ac:chgData name="Nguyen Chi Son" userId="606856d02e9d83ac" providerId="LiveId" clId="{D19BCE6B-8684-4041-8768-2894E852AB41}" dt="2021-09-02T15:51:33.197" v="975" actId="478"/>
          <ac:spMkLst>
            <pc:docMk/>
            <pc:sldMk cId="2951639226" sldId="592"/>
            <ac:spMk id="34" creationId="{41D2D6B1-2031-4F6E-A756-166A493115A1}"/>
          </ac:spMkLst>
        </pc:spChg>
        <pc:picChg chg="add mod modCrop">
          <ac:chgData name="Nguyen Chi Son" userId="606856d02e9d83ac" providerId="LiveId" clId="{D19BCE6B-8684-4041-8768-2894E852AB41}" dt="2021-09-02T16:04:12.305" v="1234" actId="1076"/>
          <ac:picMkLst>
            <pc:docMk/>
            <pc:sldMk cId="2951639226" sldId="592"/>
            <ac:picMk id="3" creationId="{320CE52F-717F-4257-B2CC-D1A833C805C5}"/>
          </ac:picMkLst>
        </pc:picChg>
        <pc:picChg chg="del">
          <ac:chgData name="Nguyen Chi Son" userId="606856d02e9d83ac" providerId="LiveId" clId="{D19BCE6B-8684-4041-8768-2894E852AB41}" dt="2021-09-02T15:45:27.907" v="869" actId="478"/>
          <ac:picMkLst>
            <pc:docMk/>
            <pc:sldMk cId="2951639226" sldId="592"/>
            <ac:picMk id="4" creationId="{7162C1D9-552D-48F2-BA5B-294CA5A02E0F}"/>
          </ac:picMkLst>
        </pc:picChg>
        <pc:picChg chg="del">
          <ac:chgData name="Nguyen Chi Son" userId="606856d02e9d83ac" providerId="LiveId" clId="{D19BCE6B-8684-4041-8768-2894E852AB41}" dt="2021-09-02T15:45:28.438" v="870" actId="478"/>
          <ac:picMkLst>
            <pc:docMk/>
            <pc:sldMk cId="2951639226" sldId="592"/>
            <ac:picMk id="17" creationId="{B1EB683D-80A5-466B-AF56-2E3EBC15D8A1}"/>
          </ac:picMkLst>
        </pc:picChg>
        <pc:picChg chg="del">
          <ac:chgData name="Nguyen Chi Son" userId="606856d02e9d83ac" providerId="LiveId" clId="{D19BCE6B-8684-4041-8768-2894E852AB41}" dt="2021-09-02T15:45:28.969" v="871" actId="478"/>
          <ac:picMkLst>
            <pc:docMk/>
            <pc:sldMk cId="2951639226" sldId="592"/>
            <ac:picMk id="23" creationId="{FC8FB38F-983C-4801-B4C2-E17C3FF0A954}"/>
          </ac:picMkLst>
        </pc:picChg>
        <pc:picChg chg="add mod">
          <ac:chgData name="Nguyen Chi Son" userId="606856d02e9d83ac" providerId="LiveId" clId="{D19BCE6B-8684-4041-8768-2894E852AB41}" dt="2021-09-02T16:04:09.336" v="1232" actId="1076"/>
          <ac:picMkLst>
            <pc:docMk/>
            <pc:sldMk cId="2951639226" sldId="592"/>
            <ac:picMk id="2050" creationId="{AEB51E62-5E3C-43C8-A947-D194A8AF5605}"/>
          </ac:picMkLst>
        </pc:picChg>
        <pc:picChg chg="add mod">
          <ac:chgData name="Nguyen Chi Son" userId="606856d02e9d83ac" providerId="LiveId" clId="{D19BCE6B-8684-4041-8768-2894E852AB41}" dt="2021-09-02T16:04:10.856" v="1233" actId="1076"/>
          <ac:picMkLst>
            <pc:docMk/>
            <pc:sldMk cId="2951639226" sldId="592"/>
            <ac:picMk id="2052" creationId="{C299A913-80DF-4993-A84A-76BB977417DE}"/>
          </ac:picMkLst>
        </pc:pic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8" creationId="{98F3AF01-7EA2-49D0-85DD-D66A8AE665D1}"/>
          </ac:cxnSpMkLst>
        </pc:cxnChg>
        <pc:cxnChg chg="del">
          <ac:chgData name="Nguyen Chi Son" userId="606856d02e9d83ac" providerId="LiveId" clId="{D19BCE6B-8684-4041-8768-2894E852AB41}" dt="2021-09-02T15:51:33.197" v="975" actId="478"/>
          <ac:cxnSpMkLst>
            <pc:docMk/>
            <pc:sldMk cId="2951639226" sldId="592"/>
            <ac:cxnSpMk id="31" creationId="{F84D07EF-C876-4F4F-8954-A0056097E8E6}"/>
          </ac:cxnSpMkLst>
        </pc:cxnChg>
      </pc:sldChg>
      <pc:sldChg chg="modSp mod">
        <pc:chgData name="Nguyen Chi Son" userId="606856d02e9d83ac" providerId="LiveId" clId="{D19BCE6B-8684-4041-8768-2894E852AB41}" dt="2021-09-02T16:30:13.503" v="4978" actId="1035"/>
        <pc:sldMkLst>
          <pc:docMk/>
          <pc:sldMk cId="1953741841" sldId="596"/>
        </pc:sldMkLst>
        <pc:spChg chg="mod">
          <ac:chgData name="Nguyen Chi Son" userId="606856d02e9d83ac" providerId="LiveId" clId="{D19BCE6B-8684-4041-8768-2894E852AB41}" dt="2021-09-02T16:07:52.122" v="206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13.503" v="4978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addSp delSp modSp mod delAnim modAnim">
        <pc:chgData name="Nguyen Chi Son" userId="606856d02e9d83ac" providerId="LiveId" clId="{D19BCE6B-8684-4041-8768-2894E852AB41}" dt="2021-09-02T16:30:08.760" v="4951"/>
        <pc:sldMkLst>
          <pc:docMk/>
          <pc:sldMk cId="2257398000" sldId="600"/>
        </pc:sldMkLst>
        <pc:spChg chg="add mod">
          <ac:chgData name="Nguyen Chi Son" userId="606856d02e9d83ac" providerId="LiveId" clId="{D19BCE6B-8684-4041-8768-2894E852AB41}" dt="2021-09-02T16:25:55.275" v="4352" actId="1076"/>
          <ac:spMkLst>
            <pc:docMk/>
            <pc:sldMk cId="2257398000" sldId="600"/>
            <ac:spMk id="8" creationId="{C5E02912-47B3-40D1-A6E2-06E77D38CCF1}"/>
          </ac:spMkLst>
        </pc:spChg>
        <pc:spChg chg="mod">
          <ac:chgData name="Nguyen Chi Son" userId="606856d02e9d83ac" providerId="LiveId" clId="{D19BCE6B-8684-4041-8768-2894E852AB41}" dt="2021-09-02T16:22:47.636" v="4068" actId="20577"/>
          <ac:spMkLst>
            <pc:docMk/>
            <pc:sldMk cId="2257398000" sldId="600"/>
            <ac:spMk id="9" creationId="{9F4BC261-4781-4DFE-BA2B-77EE6F751C48}"/>
          </ac:spMkLst>
        </pc:spChg>
        <pc:graphicFrameChg chg="del">
          <ac:chgData name="Nguyen Chi Son" userId="606856d02e9d83ac" providerId="LiveId" clId="{D19BCE6B-8684-4041-8768-2894E852AB41}" dt="2021-09-02T15:55:52.182" v="985" actId="478"/>
          <ac:graphicFrameMkLst>
            <pc:docMk/>
            <pc:sldMk cId="2257398000" sldId="600"/>
            <ac:graphicFrameMk id="2" creationId="{1C30D0EC-778A-41DE-BD71-20DC685CF78C}"/>
          </ac:graphicFrameMkLst>
        </pc:graphicFrameChg>
        <pc:picChg chg="add mod">
          <ac:chgData name="Nguyen Chi Son" userId="606856d02e9d83ac" providerId="LiveId" clId="{D19BCE6B-8684-4041-8768-2894E852AB41}" dt="2021-09-02T16:23:42.025" v="4081" actId="1076"/>
          <ac:picMkLst>
            <pc:docMk/>
            <pc:sldMk cId="2257398000" sldId="600"/>
            <ac:picMk id="4" creationId="{17425676-0183-4244-AABA-DC193B45FF2D}"/>
          </ac:picMkLst>
        </pc:picChg>
        <pc:picChg chg="add mod">
          <ac:chgData name="Nguyen Chi Son" userId="606856d02e9d83ac" providerId="LiveId" clId="{D19BCE6B-8684-4041-8768-2894E852AB41}" dt="2021-09-02T16:23:49.917" v="4084" actId="1076"/>
          <ac:picMkLst>
            <pc:docMk/>
            <pc:sldMk cId="2257398000" sldId="600"/>
            <ac:picMk id="6" creationId="{5C44F2BF-1410-45CE-A615-A49095EFE56D}"/>
          </ac:picMkLst>
        </pc:picChg>
        <pc:picChg chg="add del mod">
          <ac:chgData name="Nguyen Chi Son" userId="606856d02e9d83ac" providerId="LiveId" clId="{D19BCE6B-8684-4041-8768-2894E852AB41}" dt="2021-09-02T16:25:43.711" v="4329" actId="478"/>
          <ac:picMkLst>
            <pc:docMk/>
            <pc:sldMk cId="2257398000" sldId="600"/>
            <ac:picMk id="7" creationId="{3ADD52BC-D4E5-4B18-BF00-81E1F985DE9B}"/>
          </ac:picMkLst>
        </pc:picChg>
        <pc:picChg chg="add mod modCrop">
          <ac:chgData name="Nguyen Chi Son" userId="606856d02e9d83ac" providerId="LiveId" clId="{D19BCE6B-8684-4041-8768-2894E852AB41}" dt="2021-09-02T16:25:48.783" v="4331" actId="1076"/>
          <ac:picMkLst>
            <pc:docMk/>
            <pc:sldMk cId="2257398000" sldId="600"/>
            <ac:picMk id="10" creationId="{10B0BB44-6BB6-45C2-B7D9-A7E5C1B3C51C}"/>
          </ac:picMkLst>
        </pc:picChg>
      </pc:sldChg>
      <pc:sldChg chg="addSp modSp add mod modAnim">
        <pc:chgData name="Nguyen Chi Son" userId="606856d02e9d83ac" providerId="LiveId" clId="{D19BCE6B-8684-4041-8768-2894E852AB41}" dt="2021-09-02T16:31:25.540" v="5025"/>
        <pc:sldMkLst>
          <pc:docMk/>
          <pc:sldMk cId="1102542394" sldId="601"/>
        </pc:sldMkLst>
        <pc:spChg chg="mod">
          <ac:chgData name="Nguyen Chi Son" userId="606856d02e9d83ac" providerId="LiveId" clId="{D19BCE6B-8684-4041-8768-2894E852AB41}" dt="2021-09-02T16:09:33.674" v="2517" actId="20577"/>
          <ac:spMkLst>
            <pc:docMk/>
            <pc:sldMk cId="1102542394" sldId="601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0:11.843" v="2687" actId="20577"/>
          <ac:spMkLst>
            <pc:docMk/>
            <pc:sldMk cId="1102542394" sldId="601"/>
            <ac:spMk id="14" creationId="{47690167-AC03-4A6E-8A65-B47A2BE69ACA}"/>
          </ac:spMkLst>
        </pc:spChg>
        <pc:picChg chg="add mod">
          <ac:chgData name="Nguyen Chi Son" userId="606856d02e9d83ac" providerId="LiveId" clId="{D19BCE6B-8684-4041-8768-2894E852AB41}" dt="2021-09-02T16:30:20.470" v="4981" actId="1076"/>
          <ac:picMkLst>
            <pc:docMk/>
            <pc:sldMk cId="1102542394" sldId="601"/>
            <ac:picMk id="6" creationId="{AD778BC0-32DD-4CA6-8235-3A8D324910EE}"/>
          </ac:picMkLst>
        </pc:picChg>
      </pc:sldChg>
      <pc:sldChg chg="del">
        <pc:chgData name="Nguyen Chi Son" userId="606856d02e9d83ac" providerId="LiveId" clId="{D19BCE6B-8684-4041-8768-2894E852AB41}" dt="2021-09-02T15:45:09.801" v="798" actId="47"/>
        <pc:sldMkLst>
          <pc:docMk/>
          <pc:sldMk cId="1368910658" sldId="601"/>
        </pc:sldMkLst>
      </pc:sldChg>
      <pc:sldChg chg="del">
        <pc:chgData name="Nguyen Chi Son" userId="606856d02e9d83ac" providerId="LiveId" clId="{D19BCE6B-8684-4041-8768-2894E852AB41}" dt="2021-09-02T16:06:43.046" v="1641" actId="47"/>
        <pc:sldMkLst>
          <pc:docMk/>
          <pc:sldMk cId="29285270" sldId="602"/>
        </pc:sldMkLst>
      </pc:sldChg>
      <pc:sldChg chg="delSp modSp add mod modAnim">
        <pc:chgData name="Nguyen Chi Son" userId="606856d02e9d83ac" providerId="LiveId" clId="{D19BCE6B-8684-4041-8768-2894E852AB41}" dt="2021-09-02T16:30:53.057" v="5022"/>
        <pc:sldMkLst>
          <pc:docMk/>
          <pc:sldMk cId="4122330530" sldId="602"/>
        </pc:sldMkLst>
        <pc:spChg chg="mod">
          <ac:chgData name="Nguyen Chi Son" userId="606856d02e9d83ac" providerId="LiveId" clId="{D19BCE6B-8684-4041-8768-2894E852AB41}" dt="2021-09-02T16:13:56.519" v="3244" actId="20577"/>
          <ac:spMkLst>
            <pc:docMk/>
            <pc:sldMk cId="4122330530" sldId="602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27.070" v="5000" actId="1035"/>
          <ac:spMkLst>
            <pc:docMk/>
            <pc:sldMk cId="4122330530" sldId="602"/>
            <ac:spMk id="14" creationId="{47690167-AC03-4A6E-8A65-B47A2BE69ACA}"/>
          </ac:spMkLst>
        </pc:spChg>
        <pc:picChg chg="del">
          <ac:chgData name="Nguyen Chi Son" userId="606856d02e9d83ac" providerId="LiveId" clId="{D19BCE6B-8684-4041-8768-2894E852AB41}" dt="2021-09-02T16:12:03.995" v="2689" actId="478"/>
          <ac:picMkLst>
            <pc:docMk/>
            <pc:sldMk cId="4122330530" sldId="602"/>
            <ac:picMk id="6" creationId="{AD778BC0-32DD-4CA6-8235-3A8D324910EE}"/>
          </ac:picMkLst>
        </pc:picChg>
      </pc:sldChg>
      <pc:sldChg chg="modSp add del mod">
        <pc:chgData name="Nguyen Chi Son" userId="606856d02e9d83ac" providerId="LiveId" clId="{D19BCE6B-8684-4041-8768-2894E852AB41}" dt="2021-09-02T16:30:41.791" v="5021" actId="47"/>
        <pc:sldMkLst>
          <pc:docMk/>
          <pc:sldMk cId="308490363" sldId="603"/>
        </pc:sldMkLst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30:32.197" v="5020" actId="1036"/>
          <ac:spMkLst>
            <pc:docMk/>
            <pc:sldMk cId="308490363" sldId="603"/>
            <ac:spMk id="14" creationId="{47690167-AC03-4A6E-8A65-B47A2BE69ACA}"/>
          </ac:spMkLst>
        </pc:spChg>
      </pc:sldChg>
      <pc:sldChg chg="add del">
        <pc:chgData name="Nguyen Chi Son" userId="606856d02e9d83ac" providerId="LiveId" clId="{D19BCE6B-8684-4041-8768-2894E852AB41}" dt="2021-09-02T15:55:49.416" v="984"/>
        <pc:sldMkLst>
          <pc:docMk/>
          <pc:sldMk cId="1834730322" sldId="603"/>
        </pc:sldMkLst>
      </pc:sldChg>
      <pc:sldChg chg="modSp add mod modAnim">
        <pc:chgData name="Nguyen Chi Son" userId="606856d02e9d83ac" providerId="LiveId" clId="{D19BCE6B-8684-4041-8768-2894E852AB41}" dt="2021-09-02T16:30:55.947" v="5023"/>
        <pc:sldMkLst>
          <pc:docMk/>
          <pc:sldMk cId="3726558312" sldId="604"/>
        </pc:sldMkLst>
        <pc:spChg chg="mod">
          <ac:chgData name="Nguyen Chi Son" userId="606856d02e9d83ac" providerId="LiveId" clId="{D19BCE6B-8684-4041-8768-2894E852AB41}" dt="2021-09-02T16:19:08.715" v="3657" actId="20577"/>
          <ac:spMkLst>
            <pc:docMk/>
            <pc:sldMk cId="3726558312" sldId="604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19:51.515" v="3951" actId="1035"/>
          <ac:spMkLst>
            <pc:docMk/>
            <pc:sldMk cId="3726558312" sldId="604"/>
            <ac:spMk id="14" creationId="{47690167-AC03-4A6E-8A65-B47A2BE69ACA}"/>
          </ac:spMkLst>
        </pc:spChg>
      </pc:sldChg>
      <pc:sldChg chg="modSp add mod modAnim">
        <pc:chgData name="Nguyen Chi Son" userId="606856d02e9d83ac" providerId="LiveId" clId="{D19BCE6B-8684-4041-8768-2894E852AB41}" dt="2021-09-02T16:29:56.260" v="4950" actId="20577"/>
        <pc:sldMkLst>
          <pc:docMk/>
          <pc:sldMk cId="1789384619" sldId="605"/>
        </pc:sldMkLst>
        <pc:spChg chg="mod">
          <ac:chgData name="Nguyen Chi Son" userId="606856d02e9d83ac" providerId="LiveId" clId="{D19BCE6B-8684-4041-8768-2894E852AB41}" dt="2021-09-02T16:28:45.738" v="4570" actId="20577"/>
          <ac:spMkLst>
            <pc:docMk/>
            <pc:sldMk cId="1789384619" sldId="605"/>
            <ac:spMk id="2" creationId="{BA8A6260-CA4B-46A9-A06E-C71EE59E6992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4" creationId="{0D159DDA-BA49-4E92-817D-8988A85A5610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5" creationId="{34B18095-2B84-439E-80AD-AC5D4586BEAA}"/>
          </ac:spMkLst>
        </pc:spChg>
        <pc:spChg chg="mod">
          <ac:chgData name="Nguyen Chi Son" userId="606856d02e9d83ac" providerId="LiveId" clId="{D19BCE6B-8684-4041-8768-2894E852AB41}" dt="2021-09-02T16:29:56.260" v="4950" actId="20577"/>
          <ac:spMkLst>
            <pc:docMk/>
            <pc:sldMk cId="1789384619" sldId="605"/>
            <ac:spMk id="11" creationId="{BB94417D-BA64-41A3-A335-F1084FC4EAAB}"/>
          </ac:spMkLst>
        </pc:spChg>
        <pc:spChg chg="mod">
          <ac:chgData name="Nguyen Chi Son" userId="606856d02e9d83ac" providerId="LiveId" clId="{D19BCE6B-8684-4041-8768-2894E852AB41}" dt="2021-09-02T16:29:14.593" v="4751" actId="1036"/>
          <ac:spMkLst>
            <pc:docMk/>
            <pc:sldMk cId="1789384619" sldId="605"/>
            <ac:spMk id="14" creationId="{47690167-AC03-4A6E-8A65-B47A2BE69ACA}"/>
          </ac:spMkLst>
        </pc:spChg>
      </pc:sldChg>
    </pc:docChg>
  </pc:docChgLst>
  <pc:docChgLst>
    <pc:chgData name="Nguyen Chi Son" userId="606856d02e9d83ac" providerId="LiveId" clId="{C5C624EB-9BD3-40F2-B005-AAA5676818B9}"/>
    <pc:docChg chg="undo custSel addSld delSld modSld">
      <pc:chgData name="Nguyen Chi Son" userId="606856d02e9d83ac" providerId="LiveId" clId="{C5C624EB-9BD3-40F2-B005-AAA5676818B9}" dt="2021-09-04T10:47:43.593" v="4627"/>
      <pc:docMkLst>
        <pc:docMk/>
      </pc:docMkLst>
      <pc:sldChg chg="modSp mod">
        <pc:chgData name="Nguyen Chi Son" userId="606856d02e9d83ac" providerId="LiveId" clId="{C5C624EB-9BD3-40F2-B005-AAA5676818B9}" dt="2021-09-04T09:33:22.652" v="28" actId="20577"/>
        <pc:sldMkLst>
          <pc:docMk/>
          <pc:sldMk cId="2922349590" sldId="256"/>
        </pc:sldMkLst>
        <pc:spChg chg="mod">
          <ac:chgData name="Nguyen Chi Son" userId="606856d02e9d83ac" providerId="LiveId" clId="{C5C624EB-9BD3-40F2-B005-AAA5676818B9}" dt="2021-09-04T09:33:22.652" v="28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C5C624EB-9BD3-40F2-B005-AAA5676818B9}" dt="2021-09-04T09:41:48.410" v="58" actId="20577"/>
        <pc:sldMkLst>
          <pc:docMk/>
          <pc:sldMk cId="2812505328" sldId="362"/>
        </pc:sldMkLst>
        <pc:spChg chg="mod">
          <ac:chgData name="Nguyen Chi Son" userId="606856d02e9d83ac" providerId="LiveId" clId="{C5C624EB-9BD3-40F2-B005-AAA5676818B9}" dt="2021-09-04T09:41:48.410" v="58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09:51:17.991" v="691" actId="20577"/>
        <pc:sldMkLst>
          <pc:docMk/>
          <pc:sldMk cId="3904192345" sldId="502"/>
        </pc:sldMkLst>
        <pc:spChg chg="mod">
          <ac:chgData name="Nguyen Chi Son" userId="606856d02e9d83ac" providerId="LiveId" clId="{C5C624EB-9BD3-40F2-B005-AAA5676818B9}" dt="2021-09-04T09:51:17.991" v="691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modSp mod">
        <pc:chgData name="Nguyen Chi Son" userId="606856d02e9d83ac" providerId="LiveId" clId="{C5C624EB-9BD3-40F2-B005-AAA5676818B9}" dt="2021-09-04T10:31:29.861" v="2839" actId="20577"/>
        <pc:sldMkLst>
          <pc:docMk/>
          <pc:sldMk cId="402592958" sldId="540"/>
        </pc:sldMkLst>
        <pc:spChg chg="mod">
          <ac:chgData name="Nguyen Chi Son" userId="606856d02e9d83ac" providerId="LiveId" clId="{C5C624EB-9BD3-40F2-B005-AAA5676818B9}" dt="2021-09-04T10:31:29.861" v="2839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C5C624EB-9BD3-40F2-B005-AAA5676818B9}" dt="2021-09-04T09:51:03.482" v="625" actId="1076"/>
        <pc:sldMkLst>
          <pc:docMk/>
          <pc:sldMk cId="3298182474" sldId="547"/>
        </pc:sldMkLst>
        <pc:spChg chg="mod">
          <ac:chgData name="Nguyen Chi Son" userId="606856d02e9d83ac" providerId="LiveId" clId="{C5C624EB-9BD3-40F2-B005-AAA5676818B9}" dt="2021-09-04T09:47:42.546" v="221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09:49:56.714" v="614" actId="1076"/>
          <ac:spMkLst>
            <pc:docMk/>
            <pc:sldMk cId="3298182474" sldId="547"/>
            <ac:spMk id="8" creationId="{B5ECF9DA-747A-416C-815D-4FC1A623870D}"/>
          </ac:spMkLst>
        </pc:spChg>
        <pc:spChg chg="del mod">
          <ac:chgData name="Nguyen Chi Son" userId="606856d02e9d83ac" providerId="LiveId" clId="{C5C624EB-9BD3-40F2-B005-AAA5676818B9}" dt="2021-09-04T09:45:13.225" v="65" actId="478"/>
          <ac:spMkLst>
            <pc:docMk/>
            <pc:sldMk cId="3298182474" sldId="547"/>
            <ac:spMk id="9" creationId="{E3CE5C03-A4E7-4DD1-A273-EB4DEB634293}"/>
          </ac:spMkLst>
        </pc:spChg>
        <pc:spChg chg="del">
          <ac:chgData name="Nguyen Chi Son" userId="606856d02e9d83ac" providerId="LiveId" clId="{C5C624EB-9BD3-40F2-B005-AAA5676818B9}" dt="2021-09-04T09:45:15.010" v="66" actId="478"/>
          <ac:spMkLst>
            <pc:docMk/>
            <pc:sldMk cId="3298182474" sldId="547"/>
            <ac:spMk id="10" creationId="{47EC0BF2-5934-474A-94EE-88AC9B35ECF1}"/>
          </ac:spMkLst>
        </pc:spChg>
        <pc:spChg chg="add mod">
          <ac:chgData name="Nguyen Chi Son" userId="606856d02e9d83ac" providerId="LiveId" clId="{C5C624EB-9BD3-40F2-B005-AAA5676818B9}" dt="2021-09-04T09:49:53.777" v="613" actId="1076"/>
          <ac:spMkLst>
            <pc:docMk/>
            <pc:sldMk cId="3298182474" sldId="547"/>
            <ac:spMk id="17" creationId="{388493A2-4842-4806-B794-C152AA81A7B8}"/>
          </ac:spMkLst>
        </pc:spChg>
        <pc:picChg chg="add del mod">
          <ac:chgData name="Nguyen Chi Son" userId="606856d02e9d83ac" providerId="LiveId" clId="{C5C624EB-9BD3-40F2-B005-AAA5676818B9}" dt="2021-09-04T09:47:03.860" v="84" actId="478"/>
          <ac:picMkLst>
            <pc:docMk/>
            <pc:sldMk cId="3298182474" sldId="547"/>
            <ac:picMk id="4" creationId="{33C8F520-A613-4D17-9684-C95FE09DC76C}"/>
          </ac:picMkLst>
        </pc:picChg>
        <pc:picChg chg="del">
          <ac:chgData name="Nguyen Chi Son" userId="606856d02e9d83ac" providerId="LiveId" clId="{C5C624EB-9BD3-40F2-B005-AAA5676818B9}" dt="2021-09-04T09:42:06.612" v="61" actId="478"/>
          <ac:picMkLst>
            <pc:docMk/>
            <pc:sldMk cId="3298182474" sldId="547"/>
            <ac:picMk id="5" creationId="{97D0A7CE-A051-476F-8CFA-5854A1EE74A0}"/>
          </ac:picMkLst>
        </pc:picChg>
        <pc:picChg chg="add del mod">
          <ac:chgData name="Nguyen Chi Son" userId="606856d02e9d83ac" providerId="LiveId" clId="{C5C624EB-9BD3-40F2-B005-AAA5676818B9}" dt="2021-09-04T09:46:04.939" v="79"/>
          <ac:picMkLst>
            <pc:docMk/>
            <pc:sldMk cId="3298182474" sldId="547"/>
            <ac:picMk id="7" creationId="{16310D97-3DC9-43E1-9DFE-BEC66FA8EFA3}"/>
          </ac:picMkLst>
        </pc:picChg>
        <pc:picChg chg="add mod">
          <ac:chgData name="Nguyen Chi Son" userId="606856d02e9d83ac" providerId="LiveId" clId="{C5C624EB-9BD3-40F2-B005-AAA5676818B9}" dt="2021-09-04T09:50:01.968" v="616" actId="1076"/>
          <ac:picMkLst>
            <pc:docMk/>
            <pc:sldMk cId="3298182474" sldId="547"/>
            <ac:picMk id="12" creationId="{E86000CD-A106-4EC9-924E-EFE7A5856A97}"/>
          </ac:picMkLst>
        </pc:picChg>
        <pc:picChg chg="add mod">
          <ac:chgData name="Nguyen Chi Son" userId="606856d02e9d83ac" providerId="LiveId" clId="{C5C624EB-9BD3-40F2-B005-AAA5676818B9}" dt="2021-09-04T09:49:47.651" v="611" actId="1076"/>
          <ac:picMkLst>
            <pc:docMk/>
            <pc:sldMk cId="3298182474" sldId="547"/>
            <ac:picMk id="14" creationId="{C3491FA7-778D-47B0-9063-B38D1B25DA3E}"/>
          </ac:picMkLst>
        </pc:picChg>
        <pc:picChg chg="del">
          <ac:chgData name="Nguyen Chi Son" userId="606856d02e9d83ac" providerId="LiveId" clId="{C5C624EB-9BD3-40F2-B005-AAA5676818B9}" dt="2021-09-04T09:42:05.440" v="59" actId="478"/>
          <ac:picMkLst>
            <pc:docMk/>
            <pc:sldMk cId="3298182474" sldId="547"/>
            <ac:picMk id="1026" creationId="{22B2CB73-A7BF-4593-9C9F-98AE376E84DC}"/>
          </ac:picMkLst>
        </pc:picChg>
        <pc:picChg chg="del">
          <ac:chgData name="Nguyen Chi Son" userId="606856d02e9d83ac" providerId="LiveId" clId="{C5C624EB-9BD3-40F2-B005-AAA5676818B9}" dt="2021-09-04T09:42:05.909" v="60" actId="478"/>
          <ac:picMkLst>
            <pc:docMk/>
            <pc:sldMk cId="3298182474" sldId="547"/>
            <ac:picMk id="1028" creationId="{E6898385-9910-4C76-9D15-5922A0F37FDD}"/>
          </ac:picMkLst>
        </pc:picChg>
        <pc:cxnChg chg="add mod">
          <ac:chgData name="Nguyen Chi Son" userId="606856d02e9d83ac" providerId="LiveId" clId="{C5C624EB-9BD3-40F2-B005-AAA5676818B9}" dt="2021-09-04T09:51:03.482" v="625" actId="1076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addSp delSp modSp mod">
        <pc:chgData name="Nguyen Chi Son" userId="606856d02e9d83ac" providerId="LiveId" clId="{C5C624EB-9BD3-40F2-B005-AAA5676818B9}" dt="2021-09-04T10:33:43.814" v="3137" actId="478"/>
        <pc:sldMkLst>
          <pc:docMk/>
          <pc:sldMk cId="2951639226" sldId="592"/>
        </pc:sldMkLst>
        <pc:spChg chg="mod">
          <ac:chgData name="Nguyen Chi Son" userId="606856d02e9d83ac" providerId="LiveId" clId="{C5C624EB-9BD3-40F2-B005-AAA5676818B9}" dt="2021-09-04T09:53:09.991" v="841" actId="20577"/>
          <ac:spMkLst>
            <pc:docMk/>
            <pc:sldMk cId="2951639226" sldId="592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09:54:14.921" v="965" actId="20577"/>
          <ac:spMkLst>
            <pc:docMk/>
            <pc:sldMk cId="2951639226" sldId="592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09:54:35.421" v="1126" actId="20577"/>
          <ac:spMkLst>
            <pc:docMk/>
            <pc:sldMk cId="2951639226" sldId="592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09:51:21.685" v="694" actId="478"/>
          <ac:picMkLst>
            <pc:docMk/>
            <pc:sldMk cId="2951639226" sldId="592"/>
            <ac:picMk id="3" creationId="{320CE52F-717F-4257-B2CC-D1A833C805C5}"/>
          </ac:picMkLst>
        </pc:picChg>
        <pc:picChg chg="add mod">
          <ac:chgData name="Nguyen Chi Son" userId="606856d02e9d83ac" providerId="LiveId" clId="{C5C624EB-9BD3-40F2-B005-AAA5676818B9}" dt="2021-09-04T09:52:27.133" v="706" actId="1076"/>
          <ac:picMkLst>
            <pc:docMk/>
            <pc:sldMk cId="2951639226" sldId="592"/>
            <ac:picMk id="4" creationId="{B7AF2093-529D-42C3-8539-B431C0119D5B}"/>
          </ac:picMkLst>
        </pc:picChg>
        <pc:picChg chg="add mod">
          <ac:chgData name="Nguyen Chi Son" userId="606856d02e9d83ac" providerId="LiveId" clId="{C5C624EB-9BD3-40F2-B005-AAA5676818B9}" dt="2021-09-04T09:52:32.149" v="707" actId="1076"/>
          <ac:picMkLst>
            <pc:docMk/>
            <pc:sldMk cId="2951639226" sldId="592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5:39.003" v="1427"/>
          <ac:picMkLst>
            <pc:docMk/>
            <pc:sldMk cId="2951639226" sldId="592"/>
            <ac:picMk id="8" creationId="{6D269CFC-8231-43D5-A4BB-F32BF6DE04A8}"/>
          </ac:picMkLst>
        </pc:picChg>
        <pc:picChg chg="add del mod">
          <ac:chgData name="Nguyen Chi Son" userId="606856d02e9d83ac" providerId="LiveId" clId="{C5C624EB-9BD3-40F2-B005-AAA5676818B9}" dt="2021-09-04T10:33:43.814" v="3137" actId="478"/>
          <ac:picMkLst>
            <pc:docMk/>
            <pc:sldMk cId="2951639226" sldId="592"/>
            <ac:picMk id="11" creationId="{38623795-6522-4EAC-ACFF-99A8EA82CAAA}"/>
          </ac:picMkLst>
        </pc:picChg>
        <pc:picChg chg="add del mod">
          <ac:chgData name="Nguyen Chi Son" userId="606856d02e9d83ac" providerId="LiveId" clId="{C5C624EB-9BD3-40F2-B005-AAA5676818B9}" dt="2021-09-04T09:55:52.412" v="1130" actId="478"/>
          <ac:picMkLst>
            <pc:docMk/>
            <pc:sldMk cId="2951639226" sldId="592"/>
            <ac:picMk id="1026" creationId="{3C775FD0-C8C5-4C8B-A414-5243BAB9019D}"/>
          </ac:picMkLst>
        </pc:picChg>
        <pc:picChg chg="del">
          <ac:chgData name="Nguyen Chi Son" userId="606856d02e9d83ac" providerId="LiveId" clId="{C5C624EB-9BD3-40F2-B005-AAA5676818B9}" dt="2021-09-04T09:51:20.778" v="692" actId="478"/>
          <ac:picMkLst>
            <pc:docMk/>
            <pc:sldMk cId="2951639226" sldId="592"/>
            <ac:picMk id="2050" creationId="{AEB51E62-5E3C-43C8-A947-D194A8AF5605}"/>
          </ac:picMkLst>
        </pc:picChg>
        <pc:picChg chg="del">
          <ac:chgData name="Nguyen Chi Son" userId="606856d02e9d83ac" providerId="LiveId" clId="{C5C624EB-9BD3-40F2-B005-AAA5676818B9}" dt="2021-09-04T09:51:21.169" v="693" actId="478"/>
          <ac:picMkLst>
            <pc:docMk/>
            <pc:sldMk cId="2951639226" sldId="592"/>
            <ac:picMk id="2052" creationId="{C299A913-80DF-4993-A84A-76BB977417DE}"/>
          </ac:picMkLst>
        </pc:picChg>
      </pc:sldChg>
      <pc:sldChg chg="modSp mod">
        <pc:chgData name="Nguyen Chi Son" userId="606856d02e9d83ac" providerId="LiveId" clId="{C5C624EB-9BD3-40F2-B005-AAA5676818B9}" dt="2021-09-04T10:46:17.750" v="4415" actId="1035"/>
        <pc:sldMkLst>
          <pc:docMk/>
          <pc:sldMk cId="1953741841" sldId="596"/>
        </pc:sldMkLst>
        <pc:spChg chg="mod">
          <ac:chgData name="Nguyen Chi Son" userId="606856d02e9d83ac" providerId="LiveId" clId="{C5C624EB-9BD3-40F2-B005-AAA5676818B9}" dt="2021-09-04T10:32:00.482" v="2933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6:17.750" v="4415" actId="1035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C5C624EB-9BD3-40F2-B005-AAA5676818B9}" dt="2021-09-04T09:56:03.021" v="1131" actId="47"/>
        <pc:sldMkLst>
          <pc:docMk/>
          <pc:sldMk cId="2257398000" sldId="600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102542394" sldId="601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4122330530" sldId="602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3726558312" sldId="604"/>
        </pc:sldMkLst>
      </pc:sldChg>
      <pc:sldChg chg="del">
        <pc:chgData name="Nguyen Chi Son" userId="606856d02e9d83ac" providerId="LiveId" clId="{C5C624EB-9BD3-40F2-B005-AAA5676818B9}" dt="2021-09-04T10:32:20.086" v="2987" actId="47"/>
        <pc:sldMkLst>
          <pc:docMk/>
          <pc:sldMk cId="1789384619" sldId="605"/>
        </pc:sldMkLst>
      </pc:sldChg>
      <pc:sldChg chg="modSp add mod">
        <pc:chgData name="Nguyen Chi Son" userId="606856d02e9d83ac" providerId="LiveId" clId="{C5C624EB-9BD3-40F2-B005-AAA5676818B9}" dt="2021-09-04T09:56:20.677" v="1251" actId="1035"/>
        <pc:sldMkLst>
          <pc:docMk/>
          <pc:sldMk cId="3686938130" sldId="606"/>
        </pc:sldMkLst>
        <pc:spChg chg="mod">
          <ac:chgData name="Nguyen Chi Son" userId="606856d02e9d83ac" providerId="LiveId" clId="{C5C624EB-9BD3-40F2-B005-AAA5676818B9}" dt="2021-09-04T09:56:17.458" v="1233" actId="20577"/>
          <ac:spMkLst>
            <pc:docMk/>
            <pc:sldMk cId="3686938130" sldId="606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09:56:20.677" v="1251" actId="1035"/>
          <ac:spMkLst>
            <pc:docMk/>
            <pc:sldMk cId="3686938130" sldId="606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10:04.140" v="1799" actId="1038"/>
        <pc:sldMkLst>
          <pc:docMk/>
          <pc:sldMk cId="602911421" sldId="607"/>
        </pc:sldMkLst>
        <pc:spChg chg="mod">
          <ac:chgData name="Nguyen Chi Son" userId="606856d02e9d83ac" providerId="LiveId" clId="{C5C624EB-9BD3-40F2-B005-AAA5676818B9}" dt="2021-09-04T09:56:45.833" v="1393" actId="20577"/>
          <ac:spMkLst>
            <pc:docMk/>
            <pc:sldMk cId="602911421" sldId="607"/>
            <ac:spMk id="9" creationId="{9F4BC261-4781-4DFE-BA2B-77EE6F751C48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10:04.140" v="1799" actId="1038"/>
          <ac:spMkLst>
            <pc:docMk/>
            <pc:sldMk cId="602911421" sldId="607"/>
            <ac:spMk id="19" creationId="{FB647DC3-9571-464C-9754-D985C784AE47}"/>
          </ac:spMkLst>
        </pc:sp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3" creationId="{55FEA03A-52F4-410B-A963-0E01A81E7789}"/>
          </ac:picMkLst>
        </pc:picChg>
        <pc:picChg chg="del">
          <ac:chgData name="Nguyen Chi Son" userId="606856d02e9d83ac" providerId="LiveId" clId="{C5C624EB-9BD3-40F2-B005-AAA5676818B9}" dt="2021-09-04T10:00:37.203" v="1398" actId="478"/>
          <ac:picMkLst>
            <pc:docMk/>
            <pc:sldMk cId="602911421" sldId="607"/>
            <ac:picMk id="4" creationId="{B7AF2093-529D-42C3-8539-B431C0119D5B}"/>
          </ac:picMkLst>
        </pc:picChg>
        <pc:picChg chg="del">
          <ac:chgData name="Nguyen Chi Son" userId="606856d02e9d83ac" providerId="LiveId" clId="{C5C624EB-9BD3-40F2-B005-AAA5676818B9}" dt="2021-09-04T10:00:37.697" v="1399" actId="478"/>
          <ac:picMkLst>
            <pc:docMk/>
            <pc:sldMk cId="602911421" sldId="607"/>
            <ac:picMk id="6" creationId="{A951BE1F-371F-4399-8428-50578D7D9983}"/>
          </ac:picMkLst>
        </pc:picChg>
        <pc:picChg chg="add del mod">
          <ac:chgData name="Nguyen Chi Son" userId="606856d02e9d83ac" providerId="LiveId" clId="{C5C624EB-9BD3-40F2-B005-AAA5676818B9}" dt="2021-09-04T10:01:22.118" v="1412" actId="478"/>
          <ac:picMkLst>
            <pc:docMk/>
            <pc:sldMk cId="602911421" sldId="607"/>
            <ac:picMk id="7" creationId="{581FF1E1-2ECB-4BAE-9118-E5B7DF243FF9}"/>
          </ac:picMkLst>
        </pc:picChg>
        <pc:picChg chg="add mod modCrop">
          <ac:chgData name="Nguyen Chi Son" userId="606856d02e9d83ac" providerId="LiveId" clId="{C5C624EB-9BD3-40F2-B005-AAA5676818B9}" dt="2021-09-04T10:10:04.140" v="1799" actId="1038"/>
          <ac:picMkLst>
            <pc:docMk/>
            <pc:sldMk cId="602911421" sldId="607"/>
            <ac:picMk id="10" creationId="{9F94FDF2-879A-4859-8DB4-FB5E54D4A910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06.256" v="4388"/>
        <pc:sldMkLst>
          <pc:docMk/>
          <pc:sldMk cId="4132042067" sldId="608"/>
        </pc:sldMkLst>
        <pc:spChg chg="add mod">
          <ac:chgData name="Nguyen Chi Son" userId="606856d02e9d83ac" providerId="LiveId" clId="{C5C624EB-9BD3-40F2-B005-AAA5676818B9}" dt="2021-09-04T10:22:31.377" v="1925" actId="207"/>
          <ac:spMkLst>
            <pc:docMk/>
            <pc:sldMk cId="4132042067" sldId="608"/>
            <ac:spMk id="16" creationId="{CE55509A-388F-4870-9BBB-DE8ACEFF365B}"/>
          </ac:spMkLst>
        </pc:spChg>
        <pc:spChg chg="add mod">
          <ac:chgData name="Nguyen Chi Son" userId="606856d02e9d83ac" providerId="LiveId" clId="{C5C624EB-9BD3-40F2-B005-AAA5676818B9}" dt="2021-09-04T10:22:36.727" v="1926" actId="1076"/>
          <ac:spMkLst>
            <pc:docMk/>
            <pc:sldMk cId="4132042067" sldId="608"/>
            <ac:spMk id="17" creationId="{961001C4-1325-4BE0-8ABE-65FB2A368134}"/>
          </ac:spMkLst>
        </pc:spChg>
        <pc:spChg chg="mod">
          <ac:chgData name="Nguyen Chi Son" userId="606856d02e9d83ac" providerId="LiveId" clId="{C5C624EB-9BD3-40F2-B005-AAA5676818B9}" dt="2021-09-04T10:24:16.464" v="2207" actId="1036"/>
          <ac:spMkLst>
            <pc:docMk/>
            <pc:sldMk cId="4132042067" sldId="608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25:48.879" v="2456" actId="1076"/>
          <ac:spMkLst>
            <pc:docMk/>
            <pc:sldMk cId="4132042067" sldId="608"/>
            <ac:spMk id="19" creationId="{FB647DC3-9571-464C-9754-D985C784AE47}"/>
          </ac:spMkLst>
        </pc:spChg>
        <pc:picChg chg="del">
          <ac:chgData name="Nguyen Chi Son" userId="606856d02e9d83ac" providerId="LiveId" clId="{C5C624EB-9BD3-40F2-B005-AAA5676818B9}" dt="2021-09-04T10:10:10.725" v="1801" actId="478"/>
          <ac:picMkLst>
            <pc:docMk/>
            <pc:sldMk cId="4132042067" sldId="608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17:55.472" v="1809" actId="478"/>
          <ac:picMkLst>
            <pc:docMk/>
            <pc:sldMk cId="4132042067" sldId="608"/>
            <ac:picMk id="4" creationId="{CC440D6B-09A6-4E14-9044-058085F221FA}"/>
          </ac:picMkLst>
        </pc:picChg>
        <pc:picChg chg="add mod modCrop">
          <ac:chgData name="Nguyen Chi Son" userId="606856d02e9d83ac" providerId="LiveId" clId="{C5C624EB-9BD3-40F2-B005-AAA5676818B9}" dt="2021-09-04T10:21:05.135" v="1851" actId="1076"/>
          <ac:picMkLst>
            <pc:docMk/>
            <pc:sldMk cId="4132042067" sldId="608"/>
            <ac:picMk id="6" creationId="{C67A36A0-D41D-4070-AEC9-C27885066C9D}"/>
          </ac:picMkLst>
        </pc:picChg>
        <pc:picChg chg="del">
          <ac:chgData name="Nguyen Chi Son" userId="606856d02e9d83ac" providerId="LiveId" clId="{C5C624EB-9BD3-40F2-B005-AAA5676818B9}" dt="2021-09-04T10:10:11.175" v="1802" actId="478"/>
          <ac:picMkLst>
            <pc:docMk/>
            <pc:sldMk cId="4132042067" sldId="608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1:02.863" v="1850" actId="1076"/>
          <ac:picMkLst>
            <pc:docMk/>
            <pc:sldMk cId="4132042067" sldId="608"/>
            <ac:picMk id="2050" creationId="{670CA9E4-16B0-4740-86B8-419909509C4F}"/>
          </ac:picMkLst>
        </pc:picChg>
        <pc:cxnChg chg="add mod">
          <ac:chgData name="Nguyen Chi Son" userId="606856d02e9d83ac" providerId="LiveId" clId="{C5C624EB-9BD3-40F2-B005-AAA5676818B9}" dt="2021-09-04T10:21:54.278" v="1864" actId="1076"/>
          <ac:cxnSpMkLst>
            <pc:docMk/>
            <pc:sldMk cId="4132042067" sldId="608"/>
            <ac:cxnSpMk id="8" creationId="{FC5473CB-AB79-408C-A474-52D75A160384}"/>
          </ac:cxnSpMkLst>
        </pc:cxnChg>
        <pc:cxnChg chg="add mod">
          <ac:chgData name="Nguyen Chi Son" userId="606856d02e9d83ac" providerId="LiveId" clId="{C5C624EB-9BD3-40F2-B005-AAA5676818B9}" dt="2021-09-04T10:21:58.678" v="1865" actId="1076"/>
          <ac:cxnSpMkLst>
            <pc:docMk/>
            <pc:sldMk cId="4132042067" sldId="608"/>
            <ac:cxnSpMk id="15" creationId="{1FE0F3FC-0BC1-4A7C-969F-E8E3FD13431B}"/>
          </ac:cxnSpMkLst>
        </pc:cxnChg>
      </pc:sldChg>
      <pc:sldChg chg="modSp add mod">
        <pc:chgData name="Nguyen Chi Son" userId="606856d02e9d83ac" providerId="LiveId" clId="{C5C624EB-9BD3-40F2-B005-AAA5676818B9}" dt="2021-09-04T10:26:11.243" v="2522" actId="1036"/>
        <pc:sldMkLst>
          <pc:docMk/>
          <pc:sldMk cId="2821762238" sldId="609"/>
        </pc:sldMkLst>
        <pc:spChg chg="mod">
          <ac:chgData name="Nguyen Chi Son" userId="606856d02e9d83ac" providerId="LiveId" clId="{C5C624EB-9BD3-40F2-B005-AAA5676818B9}" dt="2021-09-04T10:26:07.852" v="2505" actId="20577"/>
          <ac:spMkLst>
            <pc:docMk/>
            <pc:sldMk cId="2821762238" sldId="609"/>
            <ac:spMk id="2" creationId="{DAF08EC2-5D0D-48D9-855C-A59C0E5ED55B}"/>
          </ac:spMkLst>
        </pc:spChg>
        <pc:spChg chg="mod">
          <ac:chgData name="Nguyen Chi Son" userId="606856d02e9d83ac" providerId="LiveId" clId="{C5C624EB-9BD3-40F2-B005-AAA5676818B9}" dt="2021-09-04T10:26:11.243" v="2522" actId="1036"/>
          <ac:spMkLst>
            <pc:docMk/>
            <pc:sldMk cId="2821762238" sldId="609"/>
            <ac:spMk id="3" creationId="{8CD51C9F-FCB0-4185-93E6-835FC05E1B10}"/>
          </ac:spMkLst>
        </pc:spChg>
      </pc:sldChg>
      <pc:sldChg chg="addSp delSp modSp add mod">
        <pc:chgData name="Nguyen Chi Son" userId="606856d02e9d83ac" providerId="LiveId" clId="{C5C624EB-9BD3-40F2-B005-AAA5676818B9}" dt="2021-09-04T10:31:16.674" v="2837" actId="1076"/>
        <pc:sldMkLst>
          <pc:docMk/>
          <pc:sldMk cId="49150629" sldId="610"/>
        </pc:sldMkLst>
        <pc:spChg chg="mod">
          <ac:chgData name="Nguyen Chi Son" userId="606856d02e9d83ac" providerId="LiveId" clId="{C5C624EB-9BD3-40F2-B005-AAA5676818B9}" dt="2021-09-04T10:30:42.530" v="2720" actId="1076"/>
          <ac:spMkLst>
            <pc:docMk/>
            <pc:sldMk cId="49150629" sldId="610"/>
            <ac:spMk id="18" creationId="{F7FD1FDB-7305-4182-AED5-6C5292AFF68F}"/>
          </ac:spMkLst>
        </pc:spChg>
        <pc:spChg chg="mod">
          <ac:chgData name="Nguyen Chi Son" userId="606856d02e9d83ac" providerId="LiveId" clId="{C5C624EB-9BD3-40F2-B005-AAA5676818B9}" dt="2021-09-04T10:31:16.674" v="2837" actId="1076"/>
          <ac:spMkLst>
            <pc:docMk/>
            <pc:sldMk cId="49150629" sldId="610"/>
            <ac:spMk id="19" creationId="{FB647DC3-9571-464C-9754-D985C784AE47}"/>
          </ac:spMkLst>
        </pc:spChg>
        <pc:picChg chg="del mod">
          <ac:chgData name="Nguyen Chi Son" userId="606856d02e9d83ac" providerId="LiveId" clId="{C5C624EB-9BD3-40F2-B005-AAA5676818B9}" dt="2021-09-04T10:27:38.637" v="2528" actId="478"/>
          <ac:picMkLst>
            <pc:docMk/>
            <pc:sldMk cId="49150629" sldId="610"/>
            <ac:picMk id="3" creationId="{55FEA03A-52F4-410B-A963-0E01A81E7789}"/>
          </ac:picMkLst>
        </pc:picChg>
        <pc:picChg chg="add del mod">
          <ac:chgData name="Nguyen Chi Son" userId="606856d02e9d83ac" providerId="LiveId" clId="{C5C624EB-9BD3-40F2-B005-AAA5676818B9}" dt="2021-09-04T10:27:45.384" v="2531" actId="478"/>
          <ac:picMkLst>
            <pc:docMk/>
            <pc:sldMk cId="49150629" sldId="610"/>
            <ac:picMk id="4" creationId="{4106F72E-F09F-401A-8F0F-DCB349CD6DEB}"/>
          </ac:picMkLst>
        </pc:picChg>
        <pc:picChg chg="del">
          <ac:chgData name="Nguyen Chi Son" userId="606856d02e9d83ac" providerId="LiveId" clId="{C5C624EB-9BD3-40F2-B005-AAA5676818B9}" dt="2021-09-04T10:27:39.399" v="2529" actId="478"/>
          <ac:picMkLst>
            <pc:docMk/>
            <pc:sldMk cId="49150629" sldId="610"/>
            <ac:picMk id="10" creationId="{9F94FDF2-879A-4859-8DB4-FB5E54D4A910}"/>
          </ac:picMkLst>
        </pc:picChg>
        <pc:picChg chg="add mod">
          <ac:chgData name="Nguyen Chi Son" userId="606856d02e9d83ac" providerId="LiveId" clId="{C5C624EB-9BD3-40F2-B005-AAA5676818B9}" dt="2021-09-04T10:29:45.355" v="2553" actId="1076"/>
          <ac:picMkLst>
            <pc:docMk/>
            <pc:sldMk cId="49150629" sldId="610"/>
            <ac:picMk id="4098" creationId="{0203AABB-81BF-48B2-93A2-640DAEEC17D8}"/>
          </ac:picMkLst>
        </pc:picChg>
        <pc:picChg chg="add mod">
          <ac:chgData name="Nguyen Chi Son" userId="606856d02e9d83ac" providerId="LiveId" clId="{C5C624EB-9BD3-40F2-B005-AAA5676818B9}" dt="2021-09-04T10:29:47.146" v="2554" actId="1076"/>
          <ac:picMkLst>
            <pc:docMk/>
            <pc:sldMk cId="49150629" sldId="610"/>
            <ac:picMk id="4100" creationId="{49F6A95E-3C84-418A-B0F7-97AB87EA28F1}"/>
          </ac:picMkLst>
        </pc:picChg>
        <pc:picChg chg="add mod">
          <ac:chgData name="Nguyen Chi Son" userId="606856d02e9d83ac" providerId="LiveId" clId="{C5C624EB-9BD3-40F2-B005-AAA5676818B9}" dt="2021-09-04T10:29:57.547" v="2558" actId="1076"/>
          <ac:picMkLst>
            <pc:docMk/>
            <pc:sldMk cId="49150629" sldId="610"/>
            <ac:picMk id="4102" creationId="{A4CBF0AA-C50E-491B-9DF7-CF52BAA68AE5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6:23.268" v="4417" actId="1076"/>
        <pc:sldMkLst>
          <pc:docMk/>
          <pc:sldMk cId="4006857089" sldId="611"/>
        </pc:sldMkLst>
        <pc:spChg chg="mod">
          <ac:chgData name="Nguyen Chi Son" userId="606856d02e9d83ac" providerId="LiveId" clId="{C5C624EB-9BD3-40F2-B005-AAA5676818B9}" dt="2021-09-04T10:33:18.276" v="3133" actId="20577"/>
          <ac:spMkLst>
            <pc:docMk/>
            <pc:sldMk cId="4006857089" sldId="611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34:49.767" v="3346" actId="20577"/>
          <ac:spMkLst>
            <pc:docMk/>
            <pc:sldMk cId="4006857089" sldId="611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34:36.126" v="3256" actId="20577"/>
          <ac:spMkLst>
            <pc:docMk/>
            <pc:sldMk cId="4006857089" sldId="611"/>
            <ac:spMk id="14" creationId="{47690167-AC03-4A6E-8A65-B47A2BE69ACA}"/>
          </ac:spMkLst>
        </pc:spChg>
        <pc:picChg chg="add mod modCrop">
          <ac:chgData name="Nguyen Chi Son" userId="606856d02e9d83ac" providerId="LiveId" clId="{C5C624EB-9BD3-40F2-B005-AAA5676818B9}" dt="2021-09-04T10:46:23.268" v="4417" actId="1076"/>
          <ac:picMkLst>
            <pc:docMk/>
            <pc:sldMk cId="4006857089" sldId="611"/>
            <ac:picMk id="6" creationId="{93DB5116-A8D2-41F5-A90E-5639C499C5CC}"/>
          </ac:picMkLst>
        </pc:picChg>
        <pc:picChg chg="add del mod">
          <ac:chgData name="Nguyen Chi Son" userId="606856d02e9d83ac" providerId="LiveId" clId="{C5C624EB-9BD3-40F2-B005-AAA5676818B9}" dt="2021-09-04T10:34:04.163" v="3143" actId="478"/>
          <ac:picMkLst>
            <pc:docMk/>
            <pc:sldMk cId="4006857089" sldId="611"/>
            <ac:picMk id="7" creationId="{332DFF86-63D2-442F-84AD-CA6C53246068}"/>
          </ac:picMkLst>
        </pc:picChg>
      </pc:sldChg>
      <pc:sldChg chg="addSp delSp modSp add mod">
        <pc:chgData name="Nguyen Chi Son" userId="606856d02e9d83ac" providerId="LiveId" clId="{C5C624EB-9BD3-40F2-B005-AAA5676818B9}" dt="2021-09-04T10:47:02.692" v="4543" actId="1035"/>
        <pc:sldMkLst>
          <pc:docMk/>
          <pc:sldMk cId="3728400003" sldId="612"/>
        </pc:sldMkLst>
        <pc:spChg chg="mod">
          <ac:chgData name="Nguyen Chi Son" userId="606856d02e9d83ac" providerId="LiveId" clId="{C5C624EB-9BD3-40F2-B005-AAA5676818B9}" dt="2021-09-04T10:46:36.428" v="4420" actId="14100"/>
          <ac:spMkLst>
            <pc:docMk/>
            <pc:sldMk cId="3728400003" sldId="612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02.692" v="4543" actId="1035"/>
          <ac:spMkLst>
            <pc:docMk/>
            <pc:sldMk cId="3728400003" sldId="612"/>
            <ac:spMk id="14" creationId="{47690167-AC03-4A6E-8A65-B47A2BE69ACA}"/>
          </ac:spMkLst>
        </pc:spChg>
        <pc:picChg chg="del">
          <ac:chgData name="Nguyen Chi Son" userId="606856d02e9d83ac" providerId="LiveId" clId="{C5C624EB-9BD3-40F2-B005-AAA5676818B9}" dt="2021-09-04T10:35:36.738" v="3348" actId="478"/>
          <ac:picMkLst>
            <pc:docMk/>
            <pc:sldMk cId="3728400003" sldId="612"/>
            <ac:picMk id="6" creationId="{93DB5116-A8D2-41F5-A90E-5639C499C5CC}"/>
          </ac:picMkLst>
        </pc:picChg>
        <pc:picChg chg="add mod">
          <ac:chgData name="Nguyen Chi Son" userId="606856d02e9d83ac" providerId="LiveId" clId="{C5C624EB-9BD3-40F2-B005-AAA5676818B9}" dt="2021-09-04T10:46:32.643" v="4419" actId="1076"/>
          <ac:picMkLst>
            <pc:docMk/>
            <pc:sldMk cId="3728400003" sldId="612"/>
            <ac:picMk id="5122" creationId="{A27DB20A-0B63-4DE6-970E-DCA2223E8ABC}"/>
          </ac:picMkLst>
        </pc:picChg>
      </pc:sldChg>
      <pc:sldChg chg="addSp delSp modSp add mod modAnim">
        <pc:chgData name="Nguyen Chi Son" userId="606856d02e9d83ac" providerId="LiveId" clId="{C5C624EB-9BD3-40F2-B005-AAA5676818B9}" dt="2021-09-04T10:47:43.593" v="4627"/>
        <pc:sldMkLst>
          <pc:docMk/>
          <pc:sldMk cId="3553556330" sldId="613"/>
        </pc:sldMkLst>
        <pc:spChg chg="mod">
          <ac:chgData name="Nguyen Chi Son" userId="606856d02e9d83ac" providerId="LiveId" clId="{C5C624EB-9BD3-40F2-B005-AAA5676818B9}" dt="2021-09-04T10:47:12.747" v="4547" actId="14100"/>
          <ac:spMkLst>
            <pc:docMk/>
            <pc:sldMk cId="3553556330" sldId="613"/>
            <ac:spMk id="2" creationId="{BA8A6260-CA4B-46A9-A06E-C71EE59E6992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4" creationId="{0D159DDA-BA49-4E92-817D-8988A85A5610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5" creationId="{34B18095-2B84-439E-80AD-AC5D4586BEAA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1" creationId="{BB94417D-BA64-41A3-A335-F1084FC4EAAB}"/>
          </ac:spMkLst>
        </pc:spChg>
        <pc:spChg chg="mod">
          <ac:chgData name="Nguyen Chi Son" userId="606856d02e9d83ac" providerId="LiveId" clId="{C5C624EB-9BD3-40F2-B005-AAA5676818B9}" dt="2021-09-04T10:47:31.215" v="4626" actId="1035"/>
          <ac:spMkLst>
            <pc:docMk/>
            <pc:sldMk cId="3553556330" sldId="613"/>
            <ac:spMk id="14" creationId="{47690167-AC03-4A6E-8A65-B47A2BE69ACA}"/>
          </ac:spMkLst>
        </pc:spChg>
        <pc:picChg chg="add mod">
          <ac:chgData name="Nguyen Chi Son" userId="606856d02e9d83ac" providerId="LiveId" clId="{C5C624EB-9BD3-40F2-B005-AAA5676818B9}" dt="2021-09-04T10:47:09.547" v="4546" actId="1076"/>
          <ac:picMkLst>
            <pc:docMk/>
            <pc:sldMk cId="3553556330" sldId="613"/>
            <ac:picMk id="6" creationId="{F402D843-2E94-4368-87AB-A576E8CB251D}"/>
          </ac:picMkLst>
        </pc:picChg>
        <pc:picChg chg="del">
          <ac:chgData name="Nguyen Chi Son" userId="606856d02e9d83ac" providerId="LiveId" clId="{C5C624EB-9BD3-40F2-B005-AAA5676818B9}" dt="2021-09-04T10:39:46.225" v="3869" actId="478"/>
          <ac:picMkLst>
            <pc:docMk/>
            <pc:sldMk cId="3553556330" sldId="613"/>
            <ac:picMk id="5122" creationId="{A27DB20A-0B63-4DE6-970E-DCA2223E8ABC}"/>
          </ac:picMkLst>
        </pc:picChg>
      </pc:sldChg>
    </pc:docChg>
  </pc:docChgLst>
  <pc:docChgLst>
    <pc:chgData name="Nguyen Chi Son" userId="606856d02e9d83ac" providerId="LiveId" clId="{83B5CC54-D964-450A-A380-D48B46F9BC73}"/>
    <pc:docChg chg="addSld delSld modSld">
      <pc:chgData name="Nguyen Chi Son" userId="606856d02e9d83ac" providerId="LiveId" clId="{83B5CC54-D964-450A-A380-D48B46F9BC73}" dt="2021-03-30T12:23:10.857" v="173"/>
      <pc:docMkLst>
        <pc:docMk/>
      </pc:docMkLst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922349590" sldId="256"/>
        </pc:sldMkLst>
      </pc:sldChg>
      <pc:sldChg chg="add del setBg">
        <pc:chgData name="Nguyen Chi Son" userId="606856d02e9d83ac" providerId="LiveId" clId="{83B5CC54-D964-450A-A380-D48B46F9BC73}" dt="2021-03-30T12:23:10.857" v="173"/>
        <pc:sldMkLst>
          <pc:docMk/>
          <pc:sldMk cId="0" sldId="257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545819995" sldId="285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803455691" sldId="286"/>
        </pc:sldMkLst>
      </pc:sldChg>
      <pc:sldChg chg="modSp modTransition modAnim">
        <pc:chgData name="Nguyen Chi Son" userId="606856d02e9d83ac" providerId="LiveId" clId="{83B5CC54-D964-450A-A380-D48B46F9BC73}" dt="2021-03-30T03:34:34.679" v="62" actId="20577"/>
        <pc:sldMkLst>
          <pc:docMk/>
          <pc:sldMk cId="1089127959" sldId="287"/>
        </pc:sldMkLst>
        <pc:spChg chg="mod">
          <ac:chgData name="Nguyen Chi Son" userId="606856d02e9d83ac" providerId="LiveId" clId="{83B5CC54-D964-450A-A380-D48B46F9BC73}" dt="2021-03-30T03:34:34.679" v="62" actId="20577"/>
          <ac:spMkLst>
            <pc:docMk/>
            <pc:sldMk cId="1089127959" sldId="287"/>
            <ac:spMk id="96" creationId="{67D4E9BA-307D-40F8-A176-0B1CB4790984}"/>
          </ac:spMkLst>
        </pc:spChg>
      </pc:sldChg>
      <pc:sldChg chg="addSp modSp mod modTransition modAnim">
        <pc:chgData name="Nguyen Chi Son" userId="606856d02e9d83ac" providerId="LiveId" clId="{83B5CC54-D964-450A-A380-D48B46F9BC73}" dt="2021-03-30T03:37:08.413" v="171"/>
        <pc:sldMkLst>
          <pc:docMk/>
          <pc:sldMk cId="865346601" sldId="288"/>
        </pc:sldMkLst>
        <pc:spChg chg="add mod">
          <ac:chgData name="Nguyen Chi Son" userId="606856d02e9d83ac" providerId="LiveId" clId="{83B5CC54-D964-450A-A380-D48B46F9BC73}" dt="2021-03-30T03:37:04.116" v="170" actId="1076"/>
          <ac:spMkLst>
            <pc:docMk/>
            <pc:sldMk cId="865346601" sldId="288"/>
            <ac:spMk id="151" creationId="{E8A1F23C-B9CD-4609-AA5E-877854871A59}"/>
          </ac:spMkLst>
        </pc:sp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911041858" sldId="28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323769493" sldId="29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474543356" sldId="291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066337925" sldId="292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202271339" sldId="293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118415587" sldId="294"/>
        </pc:sldMkLst>
      </pc:sldChg>
      <pc:sldChg chg="modSp mod modTransition">
        <pc:chgData name="Nguyen Chi Son" userId="606856d02e9d83ac" providerId="LiveId" clId="{83B5CC54-D964-450A-A380-D48B46F9BC73}" dt="2021-03-30T03:33:24.743" v="9"/>
        <pc:sldMkLst>
          <pc:docMk/>
          <pc:sldMk cId="1787147001" sldId="295"/>
        </pc:sldMkLst>
        <pc:grpChg chg="mod">
          <ac:chgData name="Nguyen Chi Son" userId="606856d02e9d83ac" providerId="LiveId" clId="{83B5CC54-D964-450A-A380-D48B46F9BC73}" dt="2021-03-30T03:32:52.727" v="5" actId="1076"/>
          <ac:grpSpMkLst>
            <pc:docMk/>
            <pc:sldMk cId="1787147001" sldId="295"/>
            <ac:grpSpMk id="31" creationId="{55BCB9D0-E6D1-427E-8229-3DA36591D4E9}"/>
          </ac:grpSpMkLst>
        </pc:grpChg>
        <pc:picChg chg="mod modCrop">
          <ac:chgData name="Nguyen Chi Son" userId="606856d02e9d83ac" providerId="LiveId" clId="{83B5CC54-D964-450A-A380-D48B46F9BC73}" dt="2021-03-30T03:32:56.962" v="8" actId="1076"/>
          <ac:picMkLst>
            <pc:docMk/>
            <pc:sldMk cId="1787147001" sldId="295"/>
            <ac:picMk id="5" creationId="{ACBAD275-8DF4-411D-9242-56BC55967052}"/>
          </ac:picMkLst>
        </pc:picChg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396549877" sldId="296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3511912938" sldId="298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990179661" sldId="299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2890249241" sldId="300"/>
        </pc:sldMkLst>
      </pc:sldChg>
      <pc:sldChg chg="modTransition">
        <pc:chgData name="Nguyen Chi Son" userId="606856d02e9d83ac" providerId="LiveId" clId="{83B5CC54-D964-450A-A380-D48B46F9BC73}" dt="2021-03-30T03:33:24.743" v="9"/>
        <pc:sldMkLst>
          <pc:docMk/>
          <pc:sldMk cId="1633053431" sldId="301"/>
        </pc:sldMkLst>
      </pc:sldChg>
    </pc:docChg>
  </pc:docChgLst>
  <pc:docChgLst>
    <pc:chgData name="Nguyen Chi Son" userId="606856d02e9d83ac" providerId="LiveId" clId="{145B304D-1C20-482D-9A32-B3E890201964}"/>
    <pc:docChg chg="undo custSel addSld delSld modSld">
      <pc:chgData name="Nguyen Chi Son" userId="606856d02e9d83ac" providerId="LiveId" clId="{145B304D-1C20-482D-9A32-B3E890201964}" dt="2021-10-13T11:28:59.032" v="3829" actId="20577"/>
      <pc:docMkLst>
        <pc:docMk/>
      </pc:docMkLst>
      <pc:sldChg chg="modSp mod">
        <pc:chgData name="Nguyen Chi Son" userId="606856d02e9d83ac" providerId="LiveId" clId="{145B304D-1C20-482D-9A32-B3E890201964}" dt="2021-10-13T10:23:30.366" v="50" actId="255"/>
        <pc:sldMkLst>
          <pc:docMk/>
          <pc:sldMk cId="2922349590" sldId="256"/>
        </pc:sldMkLst>
        <pc:spChg chg="mod">
          <ac:chgData name="Nguyen Chi Son" userId="606856d02e9d83ac" providerId="LiveId" clId="{145B304D-1C20-482D-9A32-B3E890201964}" dt="2021-10-13T10:23:30.366" v="50" actId="255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145B304D-1C20-482D-9A32-B3E890201964}" dt="2021-10-13T10:23:42.801" v="97" actId="20577"/>
        <pc:sldMkLst>
          <pc:docMk/>
          <pc:sldMk cId="2812505328" sldId="362"/>
        </pc:sldMkLst>
        <pc:spChg chg="mod">
          <ac:chgData name="Nguyen Chi Son" userId="606856d02e9d83ac" providerId="LiveId" clId="{145B304D-1C20-482D-9A32-B3E890201964}" dt="2021-10-13T10:23:42.801" v="97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145B304D-1C20-482D-9A32-B3E890201964}" dt="2021-10-13T10:31:56.159" v="917" actId="20577"/>
        <pc:sldMkLst>
          <pc:docMk/>
          <pc:sldMk cId="3298182474" sldId="547"/>
        </pc:sldMkLst>
        <pc:spChg chg="mod">
          <ac:chgData name="Nguyen Chi Son" userId="606856d02e9d83ac" providerId="LiveId" clId="{145B304D-1C20-482D-9A32-B3E890201964}" dt="2021-10-13T10:24:18.391" v="275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145B304D-1C20-482D-9A32-B3E890201964}" dt="2021-10-13T10:31:30.190" v="900" actId="207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145B304D-1C20-482D-9A32-B3E890201964}" dt="2021-10-13T10:23:48.693" v="102" actId="478"/>
          <ac:spMkLst>
            <pc:docMk/>
            <pc:sldMk cId="3298182474" sldId="547"/>
            <ac:spMk id="11" creationId="{0E59A2E7-621A-42C1-8E81-C8083687088B}"/>
          </ac:spMkLst>
        </pc:spChg>
        <pc:spChg chg="add mod">
          <ac:chgData name="Nguyen Chi Son" userId="606856d02e9d83ac" providerId="LiveId" clId="{145B304D-1C20-482D-9A32-B3E890201964}" dt="2021-10-13T10:31:39.791" v="902" actId="207"/>
          <ac:spMkLst>
            <pc:docMk/>
            <pc:sldMk cId="3298182474" sldId="547"/>
            <ac:spMk id="12" creationId="{C106BD37-AB41-4F88-BF97-4F33395FC606}"/>
          </ac:spMkLst>
        </pc:spChg>
        <pc:spChg chg="del">
          <ac:chgData name="Nguyen Chi Son" userId="606856d02e9d83ac" providerId="LiveId" clId="{145B304D-1C20-482D-9A32-B3E890201964}" dt="2021-10-13T10:23:47.637" v="101" actId="478"/>
          <ac:spMkLst>
            <pc:docMk/>
            <pc:sldMk cId="3298182474" sldId="547"/>
            <ac:spMk id="13" creationId="{A1F05AB6-6F21-4D52-B849-E0B5A3D4629A}"/>
          </ac:spMkLst>
        </pc:spChg>
        <pc:spChg chg="add mod">
          <ac:chgData name="Nguyen Chi Son" userId="606856d02e9d83ac" providerId="LiveId" clId="{145B304D-1C20-482D-9A32-B3E890201964}" dt="2021-10-13T10:31:56.159" v="917" actId="20577"/>
          <ac:spMkLst>
            <pc:docMk/>
            <pc:sldMk cId="3298182474" sldId="547"/>
            <ac:spMk id="15" creationId="{6A857EF1-52D9-4D64-A14C-EECC953EA1B1}"/>
          </ac:spMkLst>
        </pc:spChg>
        <pc:picChg chg="add del mod">
          <ac:chgData name="Nguyen Chi Son" userId="606856d02e9d83ac" providerId="LiveId" clId="{145B304D-1C20-482D-9A32-B3E890201964}" dt="2021-10-13T10:26:05.825" v="498" actId="478"/>
          <ac:picMkLst>
            <pc:docMk/>
            <pc:sldMk cId="3298182474" sldId="547"/>
            <ac:picMk id="3" creationId="{01E9D3E6-AD52-4C90-AB7A-FADE3D882BB2}"/>
          </ac:picMkLst>
        </pc:picChg>
        <pc:picChg chg="add mod modCrop">
          <ac:chgData name="Nguyen Chi Son" userId="606856d02e9d83ac" providerId="LiveId" clId="{145B304D-1C20-482D-9A32-B3E890201964}" dt="2021-10-13T10:30:37.761" v="884" actId="1076"/>
          <ac:picMkLst>
            <pc:docMk/>
            <pc:sldMk cId="3298182474" sldId="547"/>
            <ac:picMk id="5" creationId="{371D989D-9381-4EC7-968F-C1B4B4A1F422}"/>
          </ac:picMkLst>
        </pc:picChg>
        <pc:picChg chg="add mod modCrop">
          <ac:chgData name="Nguyen Chi Son" userId="606856d02e9d83ac" providerId="LiveId" clId="{145B304D-1C20-482D-9A32-B3E890201964}" dt="2021-10-13T10:30:45.483" v="889" actId="1076"/>
          <ac:picMkLst>
            <pc:docMk/>
            <pc:sldMk cId="3298182474" sldId="547"/>
            <ac:picMk id="8" creationId="{6534B307-162E-4B93-8C1D-B5D922FE1591}"/>
          </ac:picMkLst>
        </pc:picChg>
        <pc:picChg chg="add mod">
          <ac:chgData name="Nguyen Chi Son" userId="606856d02e9d83ac" providerId="LiveId" clId="{145B304D-1C20-482D-9A32-B3E890201964}" dt="2021-10-13T10:30:47.280" v="890" actId="1076"/>
          <ac:picMkLst>
            <pc:docMk/>
            <pc:sldMk cId="3298182474" sldId="547"/>
            <ac:picMk id="14" creationId="{15FDF2F8-67A2-4D5D-81E5-ACC31B9C223D}"/>
          </ac:picMkLst>
        </pc:picChg>
        <pc:picChg chg="del">
          <ac:chgData name="Nguyen Chi Son" userId="606856d02e9d83ac" providerId="LiveId" clId="{145B304D-1C20-482D-9A32-B3E890201964}" dt="2021-10-13T10:23:45.675" v="98" actId="478"/>
          <ac:picMkLst>
            <pc:docMk/>
            <pc:sldMk cId="3298182474" sldId="547"/>
            <ac:picMk id="1026" creationId="{738B9090-97ED-476D-B3D4-DB890F7DEF89}"/>
          </ac:picMkLst>
        </pc:picChg>
        <pc:picChg chg="del">
          <ac:chgData name="Nguyen Chi Son" userId="606856d02e9d83ac" providerId="LiveId" clId="{145B304D-1C20-482D-9A32-B3E890201964}" dt="2021-10-13T10:23:46.112" v="99" actId="478"/>
          <ac:picMkLst>
            <pc:docMk/>
            <pc:sldMk cId="3298182474" sldId="547"/>
            <ac:picMk id="1028" creationId="{58F1461E-FC0D-4DA4-B5E8-799D8B592AE5}"/>
          </ac:picMkLst>
        </pc:picChg>
        <pc:picChg chg="del">
          <ac:chgData name="Nguyen Chi Son" userId="606856d02e9d83ac" providerId="LiveId" clId="{145B304D-1C20-482D-9A32-B3E890201964}" dt="2021-10-13T10:23:46.518" v="100" actId="478"/>
          <ac:picMkLst>
            <pc:docMk/>
            <pc:sldMk cId="3298182474" sldId="547"/>
            <ac:picMk id="1030" creationId="{102AA4A5-BA3D-4ED1-BCC6-2F941822B4D1}"/>
          </ac:picMkLst>
        </pc:picChg>
      </pc:sldChg>
      <pc:sldChg chg="addSp delSp modSp mod">
        <pc:chgData name="Nguyen Chi Son" userId="606856d02e9d83ac" providerId="LiveId" clId="{145B304D-1C20-482D-9A32-B3E890201964}" dt="2021-10-13T10:48:26.403" v="2299" actId="1035"/>
        <pc:sldMkLst>
          <pc:docMk/>
          <pc:sldMk cId="3023646297" sldId="614"/>
        </pc:sldMkLst>
        <pc:spChg chg="mod">
          <ac:chgData name="Nguyen Chi Son" userId="606856d02e9d83ac" providerId="LiveId" clId="{145B304D-1C20-482D-9A32-B3E890201964}" dt="2021-10-13T10:33:29.709" v="1144" actId="20577"/>
          <ac:spMkLst>
            <pc:docMk/>
            <pc:sldMk cId="3023646297" sldId="614"/>
            <ac:spMk id="2" creationId="{BA8A6260-CA4B-46A9-A06E-C71EE59E6992}"/>
          </ac:spMkLst>
        </pc:spChg>
        <pc:spChg chg="del">
          <ac:chgData name="Nguyen Chi Son" userId="606856d02e9d83ac" providerId="LiveId" clId="{145B304D-1C20-482D-9A32-B3E890201964}" dt="2021-10-13T10:33:34.398" v="1145" actId="478"/>
          <ac:spMkLst>
            <pc:docMk/>
            <pc:sldMk cId="3023646297" sldId="614"/>
            <ac:spMk id="9" creationId="{0A435016-268D-49D1-8B57-6BD98FB8EBD9}"/>
          </ac:spMkLst>
        </pc:spChg>
        <pc:graphicFrameChg chg="add mod modGraphic">
          <ac:chgData name="Nguyen Chi Son" userId="606856d02e9d83ac" providerId="LiveId" clId="{145B304D-1C20-482D-9A32-B3E890201964}" dt="2021-10-13T10:48:22.079" v="2275" actId="1035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add mod">
          <ac:chgData name="Nguyen Chi Son" userId="606856d02e9d83ac" providerId="LiveId" clId="{145B304D-1C20-482D-9A32-B3E890201964}" dt="2021-10-13T10:48:25.199" v="2289" actId="1035"/>
          <ac:picMkLst>
            <pc:docMk/>
            <pc:sldMk cId="3023646297" sldId="614"/>
            <ac:picMk id="5" creationId="{06172EDA-468B-46C2-A8D2-9DDDEB9905FE}"/>
          </ac:picMkLst>
        </pc:picChg>
        <pc:picChg chg="del">
          <ac:chgData name="Nguyen Chi Son" userId="606856d02e9d83ac" providerId="LiveId" clId="{145B304D-1C20-482D-9A32-B3E890201964}" dt="2021-10-13T10:32:34.776" v="961" actId="478"/>
          <ac:picMkLst>
            <pc:docMk/>
            <pc:sldMk cId="3023646297" sldId="614"/>
            <ac:picMk id="6" creationId="{F4ADB876-31CA-4F54-9853-F72A623A5823}"/>
          </ac:picMkLst>
        </pc:picChg>
        <pc:picChg chg="add mod">
          <ac:chgData name="Nguyen Chi Son" userId="606856d02e9d83ac" providerId="LiveId" clId="{145B304D-1C20-482D-9A32-B3E890201964}" dt="2021-10-13T10:48:26.403" v="2299" actId="1035"/>
          <ac:picMkLst>
            <pc:docMk/>
            <pc:sldMk cId="3023646297" sldId="614"/>
            <ac:picMk id="8" creationId="{3FED42E0-3ED2-4125-9CF5-06B2CD2294CC}"/>
          </ac:picMkLst>
        </pc:picChg>
      </pc:sldChg>
      <pc:sldChg chg="modSp mod">
        <pc:chgData name="Nguyen Chi Son" userId="606856d02e9d83ac" providerId="LiveId" clId="{145B304D-1C20-482D-9A32-B3E890201964}" dt="2021-10-13T10:32:24.280" v="960" actId="20577"/>
        <pc:sldMkLst>
          <pc:docMk/>
          <pc:sldMk cId="3607990327" sldId="616"/>
        </pc:sldMkLst>
        <pc:spChg chg="mod">
          <ac:chgData name="Nguyen Chi Son" userId="606856d02e9d83ac" providerId="LiveId" clId="{145B304D-1C20-482D-9A32-B3E890201964}" dt="2021-10-13T10:32:24.280" v="960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145B304D-1C20-482D-9A32-B3E890201964}" dt="2021-10-13T10:32:16.432" v="918" actId="47"/>
        <pc:sldMkLst>
          <pc:docMk/>
          <pc:sldMk cId="3964383563" sldId="716"/>
        </pc:sldMkLst>
      </pc:sldChg>
      <pc:sldChg chg="addSp modSp mod modAnim">
        <pc:chgData name="Nguyen Chi Son" userId="606856d02e9d83ac" providerId="LiveId" clId="{145B304D-1C20-482D-9A32-B3E890201964}" dt="2021-10-13T10:57:00.502" v="3824"/>
        <pc:sldMkLst>
          <pc:docMk/>
          <pc:sldMk cId="2132589863" sldId="717"/>
        </pc:sldMkLst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6:52.544" v="3820" actId="1036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49:49.233" v="2470" actId="2057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145B304D-1C20-482D-9A32-B3E890201964}" dt="2021-10-13T10:56:45.740" v="3801" actId="1076"/>
          <ac:picMkLst>
            <pc:docMk/>
            <pc:sldMk cId="2132589863" sldId="717"/>
            <ac:picMk id="3" creationId="{73B6171E-2343-4611-9FBE-7A60F5BED847}"/>
          </ac:picMkLst>
        </pc:picChg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2563395140" sldId="718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1775800129" sldId="719"/>
        </pc:sldMkLst>
      </pc:sldChg>
      <pc:sldChg chg="del">
        <pc:chgData name="Nguyen Chi Son" userId="606856d02e9d83ac" providerId="LiveId" clId="{145B304D-1C20-482D-9A32-B3E890201964}" dt="2021-10-13T10:56:03.716" v="3746" actId="47"/>
        <pc:sldMkLst>
          <pc:docMk/>
          <pc:sldMk cId="358649922" sldId="720"/>
        </pc:sldMkLst>
      </pc:sldChg>
      <pc:sldChg chg="addSp delSp modSp add mod">
        <pc:chgData name="Nguyen Chi Son" userId="606856d02e9d83ac" providerId="LiveId" clId="{145B304D-1C20-482D-9A32-B3E890201964}" dt="2021-10-13T10:48:42.720" v="2305" actId="1076"/>
        <pc:sldMkLst>
          <pc:docMk/>
          <pc:sldMk cId="523868378" sldId="721"/>
        </pc:sldMkLst>
        <pc:graphicFrameChg chg="mod modGraphic">
          <ac:chgData name="Nguyen Chi Son" userId="606856d02e9d83ac" providerId="LiveId" clId="{145B304D-1C20-482D-9A32-B3E890201964}" dt="2021-10-13T10:48:09.084" v="2259" actId="1036"/>
          <ac:graphicFrameMkLst>
            <pc:docMk/>
            <pc:sldMk cId="523868378" sldId="721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145B304D-1C20-482D-9A32-B3E890201964}" dt="2021-10-13T10:39:31.834" v="1811" actId="478"/>
          <ac:picMkLst>
            <pc:docMk/>
            <pc:sldMk cId="523868378" sldId="721"/>
            <ac:picMk id="5" creationId="{06172EDA-468B-46C2-A8D2-9DDDEB9905FE}"/>
          </ac:picMkLst>
        </pc:picChg>
        <pc:picChg chg="add mod modCrop">
          <ac:chgData name="Nguyen Chi Son" userId="606856d02e9d83ac" providerId="LiveId" clId="{145B304D-1C20-482D-9A32-B3E890201964}" dt="2021-10-13T10:47:03.932" v="2223" actId="1076"/>
          <ac:picMkLst>
            <pc:docMk/>
            <pc:sldMk cId="523868378" sldId="721"/>
            <ac:picMk id="6" creationId="{FE5E96B5-BDDB-46D8-9C04-749B9CCE756E}"/>
          </ac:picMkLst>
        </pc:picChg>
        <pc:picChg chg="del">
          <ac:chgData name="Nguyen Chi Son" userId="606856d02e9d83ac" providerId="LiveId" clId="{145B304D-1C20-482D-9A32-B3E890201964}" dt="2021-10-13T10:40:44.885" v="1818" actId="478"/>
          <ac:picMkLst>
            <pc:docMk/>
            <pc:sldMk cId="523868378" sldId="721"/>
            <ac:picMk id="8" creationId="{3FED42E0-3ED2-4125-9CF5-06B2CD2294CC}"/>
          </ac:picMkLst>
        </pc:picChg>
        <pc:picChg chg="add del mod">
          <ac:chgData name="Nguyen Chi Son" userId="606856d02e9d83ac" providerId="LiveId" clId="{145B304D-1C20-482D-9A32-B3E890201964}" dt="2021-10-13T10:40:49.037" v="1821" actId="478"/>
          <ac:picMkLst>
            <pc:docMk/>
            <pc:sldMk cId="523868378" sldId="721"/>
            <ac:picMk id="9" creationId="{FECF958A-0017-4BB8-BDA9-1AA5D872CFE6}"/>
          </ac:picMkLst>
        </pc:picChg>
        <pc:picChg chg="add mod modCrop">
          <ac:chgData name="Nguyen Chi Son" userId="606856d02e9d83ac" providerId="LiveId" clId="{145B304D-1C20-482D-9A32-B3E890201964}" dt="2021-10-13T10:48:35.793" v="2303" actId="1076"/>
          <ac:picMkLst>
            <pc:docMk/>
            <pc:sldMk cId="523868378" sldId="721"/>
            <ac:picMk id="11" creationId="{41670401-6172-440A-BAC9-483BA171BB43}"/>
          </ac:picMkLst>
        </pc:picChg>
        <pc:picChg chg="add mod modCrop">
          <ac:chgData name="Nguyen Chi Son" userId="606856d02e9d83ac" providerId="LiveId" clId="{145B304D-1C20-482D-9A32-B3E890201964}" dt="2021-10-13T10:48:13.002" v="2261" actId="1076"/>
          <ac:picMkLst>
            <pc:docMk/>
            <pc:sldMk cId="523868378" sldId="721"/>
            <ac:picMk id="12" creationId="{0D2075D0-8274-4A39-9FAE-800F0FB18996}"/>
          </ac:picMkLst>
        </pc:picChg>
        <pc:picChg chg="add mod modCrop">
          <ac:chgData name="Nguyen Chi Son" userId="606856d02e9d83ac" providerId="LiveId" clId="{145B304D-1C20-482D-9A32-B3E890201964}" dt="2021-10-13T10:48:34.606" v="2302" actId="1076"/>
          <ac:picMkLst>
            <pc:docMk/>
            <pc:sldMk cId="523868378" sldId="721"/>
            <ac:picMk id="13" creationId="{BCB03F5E-12BF-42D9-B668-3693468ED3D9}"/>
          </ac:picMkLst>
        </pc:picChg>
        <pc:picChg chg="add mod">
          <ac:chgData name="Nguyen Chi Son" userId="606856d02e9d83ac" providerId="LiveId" clId="{145B304D-1C20-482D-9A32-B3E890201964}" dt="2021-10-13T10:48:42.720" v="2305" actId="1076"/>
          <ac:picMkLst>
            <pc:docMk/>
            <pc:sldMk cId="523868378" sldId="721"/>
            <ac:picMk id="14" creationId="{3E9AC703-FF55-40BF-ABB8-8BD35BD3255E}"/>
          </ac:picMkLst>
        </pc:picChg>
      </pc:sldChg>
      <pc:sldChg chg="addSp delSp modSp add mod">
        <pc:chgData name="Nguyen Chi Son" userId="606856d02e9d83ac" providerId="LiveId" clId="{145B304D-1C20-482D-9A32-B3E890201964}" dt="2021-10-13T11:28:59.032" v="3829" actId="20577"/>
        <pc:sldMkLst>
          <pc:docMk/>
          <pc:sldMk cId="973533013" sldId="722"/>
        </pc:sldMkLst>
        <pc:graphicFrameChg chg="modGraphic">
          <ac:chgData name="Nguyen Chi Son" userId="606856d02e9d83ac" providerId="LiveId" clId="{145B304D-1C20-482D-9A32-B3E890201964}" dt="2021-10-13T11:28:59.032" v="3829" actId="20577"/>
          <ac:graphicFrameMkLst>
            <pc:docMk/>
            <pc:sldMk cId="973533013" sldId="722"/>
            <ac:graphicFrameMk id="3" creationId="{5E466E66-F729-422C-B556-7F16DC921A34}"/>
          </ac:graphicFrameMkLst>
        </pc:graphicFrameChg>
        <pc:picChg chg="add del mod">
          <ac:chgData name="Nguyen Chi Son" userId="606856d02e9d83ac" providerId="LiveId" clId="{145B304D-1C20-482D-9A32-B3E890201964}" dt="2021-10-13T10:48:56.226" v="2307" actId="478"/>
          <ac:picMkLst>
            <pc:docMk/>
            <pc:sldMk cId="973533013" sldId="722"/>
            <ac:picMk id="5" creationId="{8AFE62F0-A3F3-4B42-8B22-4B60A7B06705}"/>
          </ac:picMkLst>
        </pc:picChg>
        <pc:picChg chg="del">
          <ac:chgData name="Nguyen Chi Son" userId="606856d02e9d83ac" providerId="LiveId" clId="{145B304D-1C20-482D-9A32-B3E890201964}" dt="2021-10-13T10:42:10.946" v="2062" actId="478"/>
          <ac:picMkLst>
            <pc:docMk/>
            <pc:sldMk cId="973533013" sldId="722"/>
            <ac:picMk id="6" creationId="{FE5E96B5-BDDB-46D8-9C04-749B9CCE756E}"/>
          </ac:picMkLst>
        </pc:picChg>
        <pc:picChg chg="add mod">
          <ac:chgData name="Nguyen Chi Son" userId="606856d02e9d83ac" providerId="LiveId" clId="{145B304D-1C20-482D-9A32-B3E890201964}" dt="2021-10-13T10:49:06.651" v="2311" actId="1076"/>
          <ac:picMkLst>
            <pc:docMk/>
            <pc:sldMk cId="973533013" sldId="722"/>
            <ac:picMk id="8" creationId="{26CD6554-A1BF-46F5-855B-9164A0F2D8CA}"/>
          </ac:picMkLst>
        </pc:picChg>
        <pc:picChg chg="add del mod">
          <ac:chgData name="Nguyen Chi Son" userId="606856d02e9d83ac" providerId="LiveId" clId="{145B304D-1C20-482D-9A32-B3E890201964}" dt="2021-10-13T10:45:13.387" v="2203" actId="478"/>
          <ac:picMkLst>
            <pc:docMk/>
            <pc:sldMk cId="973533013" sldId="722"/>
            <ac:picMk id="10" creationId="{2A6BCC3F-3B79-4DB0-AE6E-D6A49E415304}"/>
          </ac:picMkLst>
        </pc:picChg>
        <pc:picChg chg="del">
          <ac:chgData name="Nguyen Chi Son" userId="606856d02e9d83ac" providerId="LiveId" clId="{145B304D-1C20-482D-9A32-B3E890201964}" dt="2021-10-13T10:42:11.758" v="2063" actId="478"/>
          <ac:picMkLst>
            <pc:docMk/>
            <pc:sldMk cId="973533013" sldId="722"/>
            <ac:picMk id="11" creationId="{41670401-6172-440A-BAC9-483BA171BB43}"/>
          </ac:picMkLst>
        </pc:picChg>
        <pc:picChg chg="add mod">
          <ac:chgData name="Nguyen Chi Son" userId="606856d02e9d83ac" providerId="LiveId" clId="{145B304D-1C20-482D-9A32-B3E890201964}" dt="2021-10-13T10:49:18.943" v="2321" actId="1076"/>
          <ac:picMkLst>
            <pc:docMk/>
            <pc:sldMk cId="973533013" sldId="722"/>
            <ac:picMk id="13" creationId="{34298208-0085-4DF3-828C-C24EFB36FAC4}"/>
          </ac:picMkLst>
        </pc:picChg>
      </pc:sldChg>
      <pc:sldChg chg="addSp delSp modSp add mod modAnim">
        <pc:chgData name="Nguyen Chi Son" userId="606856d02e9d83ac" providerId="LiveId" clId="{145B304D-1C20-482D-9A32-B3E890201964}" dt="2021-10-13T10:57:08.265" v="3828"/>
        <pc:sldMkLst>
          <pc:docMk/>
          <pc:sldMk cId="2704005240" sldId="723"/>
        </pc:sldMkLst>
        <pc:spChg chg="mod">
          <ac:chgData name="Nguyen Chi Son" userId="606856d02e9d83ac" providerId="LiveId" clId="{145B304D-1C20-482D-9A32-B3E890201964}" dt="2021-10-13T10:54:58.172" v="3745" actId="20577"/>
          <ac:spMkLst>
            <pc:docMk/>
            <pc:sldMk cId="2704005240" sldId="723"/>
            <ac:spMk id="14" creationId="{A530074C-9975-4D4F-AC15-005B11433C74}"/>
          </ac:spMkLst>
        </pc:spChg>
        <pc:spChg chg="mod">
          <ac:chgData name="Nguyen Chi Son" userId="606856d02e9d83ac" providerId="LiveId" clId="{145B304D-1C20-482D-9A32-B3E890201964}" dt="2021-10-13T10:54:38.237" v="3711" actId="1036"/>
          <ac:spMkLst>
            <pc:docMk/>
            <pc:sldMk cId="2704005240" sldId="723"/>
            <ac:spMk id="15" creationId="{EC5263CE-BE2F-44C4-BD89-2666D2873C33}"/>
          </ac:spMkLst>
        </pc:spChg>
        <pc:spChg chg="mod">
          <ac:chgData name="Nguyen Chi Son" userId="606856d02e9d83ac" providerId="LiveId" clId="{145B304D-1C20-482D-9A32-B3E890201964}" dt="2021-10-13T10:51:26.195" v="2728" actId="20577"/>
          <ac:spMkLst>
            <pc:docMk/>
            <pc:sldMk cId="2704005240" sldId="723"/>
            <ac:spMk id="19" creationId="{9C339D16-68E4-43C4-A62E-D0146138D23B}"/>
          </ac:spMkLst>
        </pc:spChg>
        <pc:graphicFrameChg chg="add mod modGraphic">
          <ac:chgData name="Nguyen Chi Son" userId="606856d02e9d83ac" providerId="LiveId" clId="{145B304D-1C20-482D-9A32-B3E890201964}" dt="2021-10-13T10:54:34.212" v="3683" actId="1036"/>
          <ac:graphicFrameMkLst>
            <pc:docMk/>
            <pc:sldMk cId="2704005240" sldId="723"/>
            <ac:graphicFrameMk id="2" creationId="{E2F16E80-7B71-493D-A3B5-3A25BEBD4B3A}"/>
          </ac:graphicFrameMkLst>
        </pc:graphicFrameChg>
        <pc:picChg chg="del">
          <ac:chgData name="Nguyen Chi Son" userId="606856d02e9d83ac" providerId="LiveId" clId="{145B304D-1C20-482D-9A32-B3E890201964}" dt="2021-10-13T10:50:32.060" v="2583" actId="478"/>
          <ac:picMkLst>
            <pc:docMk/>
            <pc:sldMk cId="2704005240" sldId="723"/>
            <ac:picMk id="3" creationId="{73B6171E-2343-4611-9FBE-7A60F5BED847}"/>
          </ac:picMkLst>
        </pc:picChg>
      </pc:sldChg>
    </pc:docChg>
  </pc:docChgLst>
  <pc:docChgLst>
    <pc:chgData name="Nguyen Chi Son" userId="606856d02e9d83ac" providerId="LiveId" clId="{3F745004-6E41-4939-BC9E-4EB98541ABD6}"/>
    <pc:docChg chg="undo custSel addSld delSld modSld sldOrd">
      <pc:chgData name="Nguyen Chi Son" userId="606856d02e9d83ac" providerId="LiveId" clId="{3F745004-6E41-4939-BC9E-4EB98541ABD6}" dt="2021-10-12T10:59:17.030" v="362"/>
      <pc:docMkLst>
        <pc:docMk/>
      </pc:docMkLst>
      <pc:sldChg chg="del">
        <pc:chgData name="Nguyen Chi Son" userId="606856d02e9d83ac" providerId="LiveId" clId="{3F745004-6E41-4939-BC9E-4EB98541ABD6}" dt="2021-10-12T10:58:09.867" v="296" actId="47"/>
        <pc:sldMkLst>
          <pc:docMk/>
          <pc:sldMk cId="402592958" sldId="540"/>
        </pc:sldMkLst>
      </pc:sldChg>
      <pc:sldChg chg="addSp delSp modSp mod">
        <pc:chgData name="Nguyen Chi Son" userId="606856d02e9d83ac" providerId="LiveId" clId="{3F745004-6E41-4939-BC9E-4EB98541ABD6}" dt="2021-10-12T10:54:18.307" v="21" actId="20577"/>
        <pc:sldMkLst>
          <pc:docMk/>
          <pc:sldMk cId="3298182474" sldId="547"/>
        </pc:sldMkLst>
        <pc:spChg chg="mod">
          <ac:chgData name="Nguyen Chi Son" userId="606856d02e9d83ac" providerId="LiveId" clId="{3F745004-6E41-4939-BC9E-4EB98541ABD6}" dt="2021-10-12T10:54:18.307" v="21" actId="20577"/>
          <ac:spMkLst>
            <pc:docMk/>
            <pc:sldMk cId="3298182474" sldId="547"/>
            <ac:spMk id="2" creationId="{BA8A6260-CA4B-46A9-A06E-C71EE59E6992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3F745004-6E41-4939-BC9E-4EB98541ABD6}" dt="2021-10-12T10:54:13.448" v="5"/>
          <ac:spMkLst>
            <pc:docMk/>
            <pc:sldMk cId="3298182474" sldId="547"/>
            <ac:spMk id="8" creationId="{528EE5ED-EA1C-459C-BF71-590A3ADCFD9D}"/>
          </ac:spMkLst>
        </pc:spChg>
        <pc:spChg chg="del">
          <ac:chgData name="Nguyen Chi Son" userId="606856d02e9d83ac" providerId="LiveId" clId="{3F745004-6E41-4939-BC9E-4EB98541ABD6}" dt="2021-10-12T10:54:13.135" v="4" actId="478"/>
          <ac:spMkLst>
            <pc:docMk/>
            <pc:sldMk cId="3298182474" sldId="547"/>
            <ac:spMk id="17" creationId="{388493A2-4842-4806-B794-C152AA81A7B8}"/>
          </ac:spMkLst>
        </pc:sp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5" creationId="{5E9AE56D-8530-4F15-B3B2-B1842EEAB76A}"/>
          </ac:picMkLst>
        </pc:picChg>
        <pc:picChg chg="add mod">
          <ac:chgData name="Nguyen Chi Son" userId="606856d02e9d83ac" providerId="LiveId" clId="{3F745004-6E41-4939-BC9E-4EB98541ABD6}" dt="2021-10-12T10:54:13.448" v="5"/>
          <ac:picMkLst>
            <pc:docMk/>
            <pc:sldMk cId="3298182474" sldId="547"/>
            <ac:picMk id="6" creationId="{F3576036-A3D2-4364-A527-D17001D3E79F}"/>
          </ac:picMkLst>
        </pc:picChg>
        <pc:picChg chg="del">
          <ac:chgData name="Nguyen Chi Son" userId="606856d02e9d83ac" providerId="LiveId" clId="{3F745004-6E41-4939-BC9E-4EB98541ABD6}" dt="2021-10-12T10:54:13.135" v="4" actId="478"/>
          <ac:picMkLst>
            <pc:docMk/>
            <pc:sldMk cId="3298182474" sldId="547"/>
            <ac:picMk id="1026" creationId="{EDD9A895-A809-41BC-986F-C7E7E658DDD5}"/>
          </ac:picMkLst>
        </pc:picChg>
      </pc:sldChg>
      <pc:sldChg chg="del ord">
        <pc:chgData name="Nguyen Chi Son" userId="606856d02e9d83ac" providerId="LiveId" clId="{3F745004-6E41-4939-BC9E-4EB98541ABD6}" dt="2021-10-12T10:58:03.742" v="292" actId="47"/>
        <pc:sldMkLst>
          <pc:docMk/>
          <pc:sldMk cId="1953741841" sldId="596"/>
        </pc:sldMkLst>
      </pc:sldChg>
      <pc:sldChg chg="addSp delSp modSp mod delAnim modAnim">
        <pc:chgData name="Nguyen Chi Son" userId="606856d02e9d83ac" providerId="LiveId" clId="{3F745004-6E41-4939-BC9E-4EB98541ABD6}" dt="2021-10-12T10:59:11.998" v="358"/>
        <pc:sldMkLst>
          <pc:docMk/>
          <pc:sldMk cId="3023646297" sldId="614"/>
        </pc:sldMkLst>
        <pc:spChg chg="mod">
          <ac:chgData name="Nguyen Chi Son" userId="606856d02e9d83ac" providerId="LiveId" clId="{3F745004-6E41-4939-BC9E-4EB98541ABD6}" dt="2021-10-12T10:55:17.899" v="191" actId="20577"/>
          <ac:spMkLst>
            <pc:docMk/>
            <pc:sldMk cId="3023646297" sldId="614"/>
            <ac:spMk id="2" creationId="{BA8A6260-CA4B-46A9-A06E-C71EE59E6992}"/>
          </ac:spMkLst>
        </pc:spChg>
        <pc:picChg chg="del">
          <ac:chgData name="Nguyen Chi Son" userId="606856d02e9d83ac" providerId="LiveId" clId="{3F745004-6E41-4939-BC9E-4EB98541ABD6}" dt="2021-10-12T10:53:44.167" v="1" actId="478"/>
          <ac:picMkLst>
            <pc:docMk/>
            <pc:sldMk cId="3023646297" sldId="614"/>
            <ac:picMk id="6" creationId="{E269BDB8-4EE1-4006-9980-3E5C1A545C65}"/>
          </ac:picMkLst>
        </pc:picChg>
        <pc:picChg chg="del">
          <ac:chgData name="Nguyen Chi Son" userId="606856d02e9d83ac" providerId="LiveId" clId="{3F745004-6E41-4939-BC9E-4EB98541ABD6}" dt="2021-10-12T10:53:43.730" v="0" actId="478"/>
          <ac:picMkLst>
            <pc:docMk/>
            <pc:sldMk cId="3023646297" sldId="614"/>
            <ac:picMk id="8" creationId="{8D8DE69A-3E4D-4544-9BA1-7158EB0C0C4E}"/>
          </ac:picMkLst>
        </pc:picChg>
        <pc:picChg chg="mod">
          <ac:chgData name="Nguyen Chi Son" userId="606856d02e9d83ac" providerId="LiveId" clId="{3F745004-6E41-4939-BC9E-4EB98541ABD6}" dt="2021-10-12T10:56:25.948" v="214" actId="1036"/>
          <ac:picMkLst>
            <pc:docMk/>
            <pc:sldMk cId="3023646297" sldId="614"/>
            <ac:picMk id="12" creationId="{9B9EC51C-3591-4FF4-ADDB-1CF1D9A9DD81}"/>
          </ac:picMkLst>
        </pc:picChg>
        <pc:picChg chg="add mod">
          <ac:chgData name="Nguyen Chi Son" userId="606856d02e9d83ac" providerId="LiveId" clId="{3F745004-6E41-4939-BC9E-4EB98541ABD6}" dt="2021-10-12T10:56:27.854" v="215" actId="1076"/>
          <ac:picMkLst>
            <pc:docMk/>
            <pc:sldMk cId="3023646297" sldId="614"/>
            <ac:picMk id="1026" creationId="{310F6338-0061-4384-AB4B-3E1FC47C01A2}"/>
          </ac:picMkLst>
        </pc:picChg>
      </pc:sldChg>
      <pc:sldChg chg="del">
        <pc:chgData name="Nguyen Chi Son" userId="606856d02e9d83ac" providerId="LiveId" clId="{3F745004-6E41-4939-BC9E-4EB98541ABD6}" dt="2021-10-12T10:58:37.406" v="300" actId="47"/>
        <pc:sldMkLst>
          <pc:docMk/>
          <pc:sldMk cId="3207193999" sldId="615"/>
        </pc:sldMkLst>
      </pc:sldChg>
      <pc:sldChg chg="add del">
        <pc:chgData name="Nguyen Chi Son" userId="606856d02e9d83ac" providerId="LiveId" clId="{3F745004-6E41-4939-BC9E-4EB98541ABD6}" dt="2021-10-12T10:57:07.915" v="217"/>
        <pc:sldMkLst>
          <pc:docMk/>
          <pc:sldMk cId="2488276464" sldId="616"/>
        </pc:sldMkLst>
      </pc:sldChg>
      <pc:sldChg chg="modSp add mod">
        <pc:chgData name="Nguyen Chi Son" userId="606856d02e9d83ac" providerId="LiveId" clId="{3F745004-6E41-4939-BC9E-4EB98541ABD6}" dt="2021-10-12T10:57:29.602" v="286" actId="20577"/>
        <pc:sldMkLst>
          <pc:docMk/>
          <pc:sldMk cId="3607990327" sldId="616"/>
        </pc:sldMkLst>
        <pc:spChg chg="mod">
          <ac:chgData name="Nguyen Chi Son" userId="606856d02e9d83ac" providerId="LiveId" clId="{3F745004-6E41-4939-BC9E-4EB98541ABD6}" dt="2021-10-12T10:57:29.602" v="286" actId="20577"/>
          <ac:spMkLst>
            <pc:docMk/>
            <pc:sldMk cId="3607990327" sldId="616"/>
            <ac:spMk id="2" creationId="{DAF08EC2-5D0D-48D9-855C-A59C0E5ED55B}"/>
          </ac:spMkLst>
        </pc:spChg>
        <pc:spChg chg="mod">
          <ac:chgData name="Nguyen Chi Son" userId="606856d02e9d83ac" providerId="LiveId" clId="{3F745004-6E41-4939-BC9E-4EB98541ABD6}" dt="2021-10-12T10:57:29.165" v="285" actId="1035"/>
          <ac:spMkLst>
            <pc:docMk/>
            <pc:sldMk cId="3607990327" sldId="616"/>
            <ac:spMk id="3" creationId="{8CD51C9F-FCB0-4185-93E6-835FC05E1B10}"/>
          </ac:spMkLst>
        </pc:spChg>
      </pc:sldChg>
      <pc:sldChg chg="delSp modSp add mod delAnim">
        <pc:chgData name="Nguyen Chi Son" userId="606856d02e9d83ac" providerId="LiveId" clId="{3F745004-6E41-4939-BC9E-4EB98541ABD6}" dt="2021-10-12T10:58:05.851" v="294" actId="478"/>
        <pc:sldMkLst>
          <pc:docMk/>
          <pc:sldMk cId="3964383563" sldId="716"/>
        </pc:sldMkLst>
        <pc:spChg chg="mod">
          <ac:chgData name="Nguyen Chi Son" userId="606856d02e9d83ac" providerId="LiveId" clId="{3F745004-6E41-4939-BC9E-4EB98541ABD6}" dt="2021-10-12T10:58:02.101" v="291"/>
          <ac:spMkLst>
            <pc:docMk/>
            <pc:sldMk cId="3964383563" sldId="716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7:58.242" v="290"/>
          <ac:spMkLst>
            <pc:docMk/>
            <pc:sldMk cId="3964383563" sldId="716"/>
            <ac:spMk id="19" creationId="{9C339D16-68E4-43C4-A62E-D0146138D23B}"/>
          </ac:spMkLst>
        </pc:spChg>
        <pc:picChg chg="del">
          <ac:chgData name="Nguyen Chi Son" userId="606856d02e9d83ac" providerId="LiveId" clId="{3F745004-6E41-4939-BC9E-4EB98541ABD6}" dt="2021-10-12T10:58:05.273" v="293" actId="478"/>
          <ac:picMkLst>
            <pc:docMk/>
            <pc:sldMk cId="3964383563" sldId="716"/>
            <ac:picMk id="8" creationId="{BE47523A-1AD5-4A06-AE56-F030E7D9133F}"/>
          </ac:picMkLst>
        </pc:picChg>
        <pc:picChg chg="del">
          <ac:chgData name="Nguyen Chi Son" userId="606856d02e9d83ac" providerId="LiveId" clId="{3F745004-6E41-4939-BC9E-4EB98541ABD6}" dt="2021-10-12T10:58:05.851" v="294" actId="478"/>
          <ac:picMkLst>
            <pc:docMk/>
            <pc:sldMk cId="3964383563" sldId="716"/>
            <ac:picMk id="10" creationId="{7BFF9FB3-3B82-47F7-91CA-29ED5686B353}"/>
          </ac:picMkLst>
        </pc:picChg>
      </pc:sldChg>
      <pc:sldChg chg="addSp modSp add mod modAnim">
        <pc:chgData name="Nguyen Chi Son" userId="606856d02e9d83ac" providerId="LiveId" clId="{3F745004-6E41-4939-BC9E-4EB98541ABD6}" dt="2021-10-12T10:59:17.030" v="362"/>
        <pc:sldMkLst>
          <pc:docMk/>
          <pc:sldMk cId="2132589863" sldId="717"/>
        </pc:sldMkLst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4" creationId="{A530074C-9975-4D4F-AC15-005B11433C74}"/>
          </ac:spMkLst>
        </pc:spChg>
        <pc:spChg chg="mod">
          <ac:chgData name="Nguyen Chi Son" userId="606856d02e9d83ac" providerId="LiveId" clId="{3F745004-6E41-4939-BC9E-4EB98541ABD6}" dt="2021-10-12T10:58:47.030" v="357" actId="1035"/>
          <ac:spMkLst>
            <pc:docMk/>
            <pc:sldMk cId="2132589863" sldId="717"/>
            <ac:spMk id="15" creationId="{EC5263CE-BE2F-44C4-BD89-2666D2873C33}"/>
          </ac:spMkLst>
        </pc:spChg>
        <pc:spChg chg="mod">
          <ac:chgData name="Nguyen Chi Son" userId="606856d02e9d83ac" providerId="LiveId" clId="{3F745004-6E41-4939-BC9E-4EB98541ABD6}" dt="2021-10-12T10:58:27.944" v="297"/>
          <ac:spMkLst>
            <pc:docMk/>
            <pc:sldMk cId="2132589863" sldId="717"/>
            <ac:spMk id="19" creationId="{9C339D16-68E4-43C4-A62E-D0146138D23B}"/>
          </ac:spMkLst>
        </pc:spChg>
        <pc:picChg chg="add mod">
          <ac:chgData name="Nguyen Chi Son" userId="606856d02e9d83ac" providerId="LiveId" clId="{3F745004-6E41-4939-BC9E-4EB98541ABD6}" dt="2021-10-12T10:58:44.390" v="344" actId="1076"/>
          <ac:picMkLst>
            <pc:docMk/>
            <pc:sldMk cId="2132589863" sldId="717"/>
            <ac:picMk id="6" creationId="{E2DB30ED-A651-4A99-99FF-98B5DFD609B0}"/>
          </ac:picMkLst>
        </pc:picChg>
      </pc:sldChg>
    </pc:docChg>
  </pc:docChgLst>
  <pc:docChgLst>
    <pc:chgData name="Nguyen Chi Son" userId="606856d02e9d83ac" providerId="LiveId" clId="{A39CA402-E5A0-43BD-9728-8A300BACD9F1}"/>
    <pc:docChg chg="undo custSel addSld delSld modSld">
      <pc:chgData name="Nguyen Chi Son" userId="606856d02e9d83ac" providerId="LiveId" clId="{A39CA402-E5A0-43BD-9728-8A300BACD9F1}" dt="2021-10-14T10:56:02.222" v="2888"/>
      <pc:docMkLst>
        <pc:docMk/>
      </pc:docMkLst>
      <pc:sldChg chg="modSp mod">
        <pc:chgData name="Nguyen Chi Son" userId="606856d02e9d83ac" providerId="LiveId" clId="{A39CA402-E5A0-43BD-9728-8A300BACD9F1}" dt="2021-10-14T10:28:04.215" v="35" actId="20577"/>
        <pc:sldMkLst>
          <pc:docMk/>
          <pc:sldMk cId="2922349590" sldId="256"/>
        </pc:sldMkLst>
        <pc:spChg chg="mod">
          <ac:chgData name="Nguyen Chi Son" userId="606856d02e9d83ac" providerId="LiveId" clId="{A39CA402-E5A0-43BD-9728-8A300BACD9F1}" dt="2021-10-14T10:28:04.215" v="35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A39CA402-E5A0-43BD-9728-8A300BACD9F1}" dt="2021-10-14T10:31:13.355" v="385" actId="1035"/>
        <pc:sldMkLst>
          <pc:docMk/>
          <pc:sldMk cId="2812505328" sldId="362"/>
        </pc:sldMkLst>
        <pc:spChg chg="mod">
          <ac:chgData name="Nguyen Chi Son" userId="606856d02e9d83ac" providerId="LiveId" clId="{A39CA402-E5A0-43BD-9728-8A300BACD9F1}" dt="2021-10-14T10:31:09.605" v="364" actId="20577"/>
          <ac:spMkLst>
            <pc:docMk/>
            <pc:sldMk cId="2812505328" sldId="362"/>
            <ac:spMk id="2" creationId="{DAF08EC2-5D0D-48D9-855C-A59C0E5ED55B}"/>
          </ac:spMkLst>
        </pc:spChg>
        <pc:spChg chg="mod">
          <ac:chgData name="Nguyen Chi Son" userId="606856d02e9d83ac" providerId="LiveId" clId="{A39CA402-E5A0-43BD-9728-8A300BACD9F1}" dt="2021-10-14T10:31:13.355" v="385" actId="1035"/>
          <ac:spMkLst>
            <pc:docMk/>
            <pc:sldMk cId="2812505328" sldId="362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A39CA402-E5A0-43BD-9728-8A300BACD9F1}" dt="2021-10-14T10:38:52.917" v="1158" actId="20577"/>
        <pc:sldMkLst>
          <pc:docMk/>
          <pc:sldMk cId="3298182474" sldId="547"/>
        </pc:sldMkLst>
        <pc:spChg chg="mod">
          <ac:chgData name="Nguyen Chi Son" userId="606856d02e9d83ac" providerId="LiveId" clId="{A39CA402-E5A0-43BD-9728-8A300BACD9F1}" dt="2021-10-14T10:31:56.677" v="587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7" creationId="{CF632240-EE73-4E45-BA66-6CA6C40409AF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7" creationId="{4F6F8A7E-D9F4-452F-9557-F3D4BA22C727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19" creationId="{7FE1E98E-9EB8-4F5F-8FF4-F0994BDBABA4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0" creationId="{143F37B3-25FF-439F-8BAD-3AFBA9141796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A39CA402-E5A0-43BD-9728-8A300BACD9F1}" dt="2021-10-14T10:38:52.917" v="1158" actId="20577"/>
          <ac:spMkLst>
            <pc:docMk/>
            <pc:sldMk cId="3298182474" sldId="547"/>
            <ac:spMk id="23" creationId="{A3CA9D35-35B6-493F-8590-514DBA6E36B8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7" creationId="{44AB2BCC-4DCB-4EB3-9205-7EB5543B091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29" creationId="{74D1074E-AE41-4D7A-BA25-FED2D288FBB5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2" creationId="{B8C18685-FBD3-4D04-82D7-33D5E390FEEC}"/>
          </ac:spMkLst>
        </pc:spChg>
        <pc:spChg chg="del">
          <ac:chgData name="Nguyen Chi Son" userId="606856d02e9d83ac" providerId="LiveId" clId="{A39CA402-E5A0-43BD-9728-8A300BACD9F1}" dt="2021-10-14T10:28:34.161" v="84" actId="478"/>
          <ac:spMkLst>
            <pc:docMk/>
            <pc:sldMk cId="3298182474" sldId="547"/>
            <ac:spMk id="33" creationId="{6332ADD6-DFA1-4414-A64E-B4B7F2D9C4B8}"/>
          </ac:spMkLst>
        </pc:spChg>
        <pc:picChg chg="del">
          <ac:chgData name="Nguyen Chi Son" userId="606856d02e9d83ac" providerId="LiveId" clId="{A39CA402-E5A0-43BD-9728-8A300BACD9F1}" dt="2021-10-14T10:28:24.126" v="83" actId="478"/>
          <ac:picMkLst>
            <pc:docMk/>
            <pc:sldMk cId="3298182474" sldId="547"/>
            <ac:picMk id="4" creationId="{47BC5398-1CE7-40CC-8792-8C62286B0656}"/>
          </ac:picMkLst>
        </pc:picChg>
        <pc:picChg chg="add mod">
          <ac:chgData name="Nguyen Chi Son" userId="606856d02e9d83ac" providerId="LiveId" clId="{A39CA402-E5A0-43BD-9728-8A300BACD9F1}" dt="2021-10-14T10:37:24.466" v="1103" actId="1076"/>
          <ac:picMkLst>
            <pc:docMk/>
            <pc:sldMk cId="3298182474" sldId="547"/>
            <ac:picMk id="5" creationId="{821B5B6B-81D4-426D-93FD-20B341166DF1}"/>
          </ac:picMkLst>
        </pc:pic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9" creationId="{7D473569-4A2F-41F8-80E9-ACF2AC9F9418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2" creationId="{35DB3A1A-55BF-4347-AF3E-D8FEF37B3F1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24" creationId="{683B5B64-5BE7-4653-878F-C7E4FF80A855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0" creationId="{84475446-947B-4AFA-B971-C09C08B5A29B}"/>
          </ac:cxnSpMkLst>
        </pc:cxnChg>
        <pc:cxnChg chg="del">
          <ac:chgData name="Nguyen Chi Son" userId="606856d02e9d83ac" providerId="LiveId" clId="{A39CA402-E5A0-43BD-9728-8A300BACD9F1}" dt="2021-10-14T10:28:34.161" v="84" actId="478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023646297" sldId="614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607990327" sldId="616"/>
        </pc:sldMkLst>
      </pc:sldChg>
      <pc:sldChg chg="addSp delSp modSp mod delAnim modAnim">
        <pc:chgData name="Nguyen Chi Son" userId="606856d02e9d83ac" providerId="LiveId" clId="{A39CA402-E5A0-43BD-9728-8A300BACD9F1}" dt="2021-10-14T10:55:56.925" v="2884"/>
        <pc:sldMkLst>
          <pc:docMk/>
          <pc:sldMk cId="2463127679" sldId="724"/>
        </pc:sldMkLst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0" creationId="{2DEA87A2-0D95-48D5-B5DC-A79069C3756A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1" creationId="{A7C1F49B-1C63-47D1-82ED-903D01476FE3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2" creationId="{7F5DC5B2-858D-4AB4-A0A5-D6C8E4A33B2C}"/>
          </ac:spMkLst>
        </pc:spChg>
        <pc:spChg chg="del">
          <ac:chgData name="Nguyen Chi Son" userId="606856d02e9d83ac" providerId="LiveId" clId="{A39CA402-E5A0-43BD-9728-8A300BACD9F1}" dt="2021-10-14T10:46:09.503" v="1792" actId="478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1:22.423" v="2126" actId="1035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45:05.399" v="1791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A39CA402-E5A0-43BD-9728-8A300BACD9F1}" dt="2021-10-14T10:44:07.456" v="1409" actId="478"/>
          <ac:picMkLst>
            <pc:docMk/>
            <pc:sldMk cId="2463127679" sldId="724"/>
            <ac:picMk id="4" creationId="{A558A3FA-5866-4BA7-953A-111C1ACED532}"/>
          </ac:picMkLst>
        </pc:picChg>
        <pc:picChg chg="add mod">
          <ac:chgData name="Nguyen Chi Son" userId="606856d02e9d83ac" providerId="LiveId" clId="{A39CA402-E5A0-43BD-9728-8A300BACD9F1}" dt="2021-10-14T10:51:17.970" v="2117" actId="1076"/>
          <ac:picMkLst>
            <pc:docMk/>
            <pc:sldMk cId="2463127679" sldId="724"/>
            <ac:picMk id="1026" creationId="{5F3BA7E9-CF62-4E51-B340-307E3E6AE458}"/>
          </ac:picMkLst>
        </pc:picChg>
        <pc:picChg chg="add mod">
          <ac:chgData name="Nguyen Chi Son" userId="606856d02e9d83ac" providerId="LiveId" clId="{A39CA402-E5A0-43BD-9728-8A300BACD9F1}" dt="2021-10-14T10:51:19.798" v="2118" actId="1076"/>
          <ac:picMkLst>
            <pc:docMk/>
            <pc:sldMk cId="2463127679" sldId="724"/>
            <ac:picMk id="1028" creationId="{8D596280-D22C-42BE-A1AC-717684001CB4}"/>
          </ac:picMkLst>
        </pc:pic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6" creationId="{3221896F-54A6-443F-A329-08714C1B97A2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7" creationId="{9DFDC775-7AC4-4AA5-892A-5BB66FBFC45B}"/>
          </ac:cxnSpMkLst>
        </pc:cxnChg>
        <pc:cxnChg chg="del">
          <ac:chgData name="Nguyen Chi Son" userId="606856d02e9d83ac" providerId="LiveId" clId="{A39CA402-E5A0-43BD-9728-8A300BACD9F1}" dt="2021-10-14T10:46:09.503" v="1792" actId="478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868942840" sldId="725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1177629376" sldId="726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298416066" sldId="727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1276449" sldId="728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2416830813" sldId="729"/>
        </pc:sldMkLst>
      </pc:sldChg>
      <pc:sldChg chg="del">
        <pc:chgData name="Nguyen Chi Son" userId="606856d02e9d83ac" providerId="LiveId" clId="{A39CA402-E5A0-43BD-9728-8A300BACD9F1}" dt="2021-10-14T10:55:42.582" v="2879" actId="47"/>
        <pc:sldMkLst>
          <pc:docMk/>
          <pc:sldMk cId="3158567965" sldId="730"/>
        </pc:sldMkLst>
      </pc:sldChg>
      <pc:sldChg chg="addSp delSp modSp add mod modAnim">
        <pc:chgData name="Nguyen Chi Son" userId="606856d02e9d83ac" providerId="LiveId" clId="{A39CA402-E5A0-43BD-9728-8A300BACD9F1}" dt="2021-10-14T10:55:50.409" v="2880"/>
        <pc:sldMkLst>
          <pc:docMk/>
          <pc:sldMk cId="2797674271" sldId="731"/>
        </pc:sldMkLst>
        <pc:spChg chg="mod">
          <ac:chgData name="Nguyen Chi Son" userId="606856d02e9d83ac" providerId="LiveId" clId="{A39CA402-E5A0-43BD-9728-8A300BACD9F1}" dt="2021-10-14T10:40:35.318" v="1354" actId="20577"/>
          <ac:spMkLst>
            <pc:docMk/>
            <pc:sldMk cId="2797674271" sldId="731"/>
            <ac:spMk id="2" creationId="{BA8A6260-CA4B-46A9-A06E-C71EE59E6992}"/>
          </ac:spMkLst>
        </pc:spChg>
        <pc:spChg chg="add mod">
          <ac:chgData name="Nguyen Chi Son" userId="606856d02e9d83ac" providerId="LiveId" clId="{A39CA402-E5A0-43BD-9728-8A300BACD9F1}" dt="2021-10-14T10:41:54.194" v="1408" actId="20577"/>
          <ac:spMkLst>
            <pc:docMk/>
            <pc:sldMk cId="2797674271" sldId="731"/>
            <ac:spMk id="6" creationId="{E6E6CEF6-F7EA-4DE1-ADA6-4EEE3D67A25A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5" creationId="{C2CCEF52-3CD8-4798-A5A2-483C6A9E935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6" creationId="{DF12FEAE-2283-4B73-A632-CD22DB73968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7" creationId="{F3FA1B13-2E87-4A21-890D-5A34BB463937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8" creationId="{23C60D7B-B674-4734-B19C-668C6C63C26E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19" creationId="{5269074E-9BAF-4DF0-85A9-1338CE4A8B4D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0" creationId="{97F8ED94-B9CD-4D8C-A907-785167400483}"/>
          </ac:spMkLst>
        </pc:spChg>
        <pc:spChg chg="add mod">
          <ac:chgData name="Nguyen Chi Son" userId="606856d02e9d83ac" providerId="LiveId" clId="{A39CA402-E5A0-43BD-9728-8A300BACD9F1}" dt="2021-10-14T10:41:36.129" v="1357" actId="1076"/>
          <ac:spMkLst>
            <pc:docMk/>
            <pc:sldMk cId="2797674271" sldId="731"/>
            <ac:spMk id="21" creationId="{279891B4-4FA5-4B19-8677-D993080D9EEB}"/>
          </ac:spMkLst>
        </pc:spChg>
        <pc:spChg chg="del">
          <ac:chgData name="Nguyen Chi Son" userId="606856d02e9d83ac" providerId="LiveId" clId="{A39CA402-E5A0-43BD-9728-8A300BACD9F1}" dt="2021-10-14T10:40:56.420" v="1355" actId="478"/>
          <ac:spMkLst>
            <pc:docMk/>
            <pc:sldMk cId="2797674271" sldId="731"/>
            <ac:spMk id="23" creationId="{A3CA9D35-35B6-493F-8590-514DBA6E36B8}"/>
          </ac:spMkLst>
        </pc:spChg>
        <pc:picChg chg="del">
          <ac:chgData name="Nguyen Chi Son" userId="606856d02e9d83ac" providerId="LiveId" clId="{A39CA402-E5A0-43BD-9728-8A300BACD9F1}" dt="2021-10-14T10:40:12.352" v="1160" actId="478"/>
          <ac:picMkLst>
            <pc:docMk/>
            <pc:sldMk cId="2797674271" sldId="731"/>
            <ac:picMk id="5" creationId="{821B5B6B-81D4-426D-93FD-20B341166DF1}"/>
          </ac:picMkLst>
        </pc:picChg>
        <pc:picChg chg="add mod">
          <ac:chgData name="Nguyen Chi Son" userId="606856d02e9d83ac" providerId="LiveId" clId="{A39CA402-E5A0-43BD-9728-8A300BACD9F1}" dt="2021-10-14T10:41:36.129" v="1357" actId="1076"/>
          <ac:picMkLst>
            <pc:docMk/>
            <pc:sldMk cId="2797674271" sldId="731"/>
            <ac:picMk id="7" creationId="{964BE517-4004-4C62-AD4B-2CE1459F4D8F}"/>
          </ac:picMkLst>
        </pc:pic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8" creationId="{2F0330C5-40EE-4A2A-967C-5929B3580B28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9" creationId="{E5F500C5-4D0E-427A-97E4-55318A7BBA27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0" creationId="{5F8880CB-3DB4-405E-B57E-73F5B354BFD4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1" creationId="{E9349DCD-808B-424F-8739-36CE8DD0688B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2" creationId="{2FECFFA6-0104-415B-BAB5-1E0FC0AD1085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3" creationId="{FD0C0DFD-B17A-47C6-B6B3-4A536C4DB800}"/>
          </ac:cxnSpMkLst>
        </pc:cxnChg>
        <pc:cxnChg chg="add mod">
          <ac:chgData name="Nguyen Chi Son" userId="606856d02e9d83ac" providerId="LiveId" clId="{A39CA402-E5A0-43BD-9728-8A300BACD9F1}" dt="2021-10-14T10:41:36.129" v="1357" actId="1076"/>
          <ac:cxnSpMkLst>
            <pc:docMk/>
            <pc:sldMk cId="2797674271" sldId="731"/>
            <ac:cxnSpMk id="14" creationId="{4ABE2886-E80D-40F5-A1EE-DB8FF150228E}"/>
          </ac:cxnSpMkLst>
        </pc:cxnChg>
      </pc:sldChg>
      <pc:sldChg chg="addSp delSp modSp add mod modAnim">
        <pc:chgData name="Nguyen Chi Son" userId="606856d02e9d83ac" providerId="LiveId" clId="{A39CA402-E5A0-43BD-9728-8A300BACD9F1}" dt="2021-10-14T10:56:02.222" v="2888"/>
        <pc:sldMkLst>
          <pc:docMk/>
          <pc:sldMk cId="3493183879" sldId="732"/>
        </pc:sldMkLst>
        <pc:spChg chg="mod">
          <ac:chgData name="Nguyen Chi Son" userId="606856d02e9d83ac" providerId="LiveId" clId="{A39CA402-E5A0-43BD-9728-8A300BACD9F1}" dt="2021-10-14T10:55:37.816" v="2878" actId="1035"/>
          <ac:spMkLst>
            <pc:docMk/>
            <pc:sldMk cId="3493183879" sldId="732"/>
            <ac:spMk id="14" creationId="{A530074C-9975-4D4F-AC15-005B11433C74}"/>
          </ac:spMkLst>
        </pc:spChg>
        <pc:spChg chg="mod">
          <ac:chgData name="Nguyen Chi Son" userId="606856d02e9d83ac" providerId="LiveId" clId="{A39CA402-E5A0-43BD-9728-8A300BACD9F1}" dt="2021-10-14T10:55:06.536" v="2871" actId="1035"/>
          <ac:spMkLst>
            <pc:docMk/>
            <pc:sldMk cId="3493183879" sldId="732"/>
            <ac:spMk id="15" creationId="{EC5263CE-BE2F-44C4-BD89-2666D2873C33}"/>
          </ac:spMkLst>
        </pc:spChg>
        <pc:spChg chg="mod">
          <ac:chgData name="Nguyen Chi Son" userId="606856d02e9d83ac" providerId="LiveId" clId="{A39CA402-E5A0-43BD-9728-8A300BACD9F1}" dt="2021-10-14T10:52:45.343" v="2484" actId="20577"/>
          <ac:spMkLst>
            <pc:docMk/>
            <pc:sldMk cId="3493183879" sldId="732"/>
            <ac:spMk id="19" creationId="{9C339D16-68E4-43C4-A62E-D0146138D23B}"/>
          </ac:spMkLst>
        </pc:spChg>
        <pc:picChg chg="add mod">
          <ac:chgData name="Nguyen Chi Son" userId="606856d02e9d83ac" providerId="LiveId" clId="{A39CA402-E5A0-43BD-9728-8A300BACD9F1}" dt="2021-10-14T10:55:36.457" v="2877" actId="1076"/>
          <ac:picMkLst>
            <pc:docMk/>
            <pc:sldMk cId="3493183879" sldId="732"/>
            <ac:picMk id="3" creationId="{AA95F48C-35F6-40DF-B584-31228EDB5A2B}"/>
          </ac:picMkLst>
        </pc:picChg>
        <pc:picChg chg="del">
          <ac:chgData name="Nguyen Chi Son" userId="606856d02e9d83ac" providerId="LiveId" clId="{A39CA402-E5A0-43BD-9728-8A300BACD9F1}" dt="2021-10-14T10:52:04.157" v="2129" actId="478"/>
          <ac:picMkLst>
            <pc:docMk/>
            <pc:sldMk cId="3493183879" sldId="732"/>
            <ac:picMk id="1026" creationId="{5F3BA7E9-CF62-4E51-B340-307E3E6AE458}"/>
          </ac:picMkLst>
        </pc:picChg>
        <pc:picChg chg="del">
          <ac:chgData name="Nguyen Chi Son" userId="606856d02e9d83ac" providerId="LiveId" clId="{A39CA402-E5A0-43BD-9728-8A300BACD9F1}" dt="2021-10-14T10:52:03.704" v="2128" actId="478"/>
          <ac:picMkLst>
            <pc:docMk/>
            <pc:sldMk cId="3493183879" sldId="732"/>
            <ac:picMk id="1028" creationId="{8D596280-D22C-42BE-A1AC-717684001CB4}"/>
          </ac:picMkLst>
        </pc:picChg>
      </pc:sldChg>
    </pc:docChg>
  </pc:docChgLst>
  <pc:docChgLst>
    <pc:chgData name="Nguyen Chi Son" userId="606856d02e9d83ac" providerId="LiveId" clId="{D5C34601-C6BA-4D13-9138-956295C7741D}"/>
    <pc:docChg chg="custSel addSld delSld modSld">
      <pc:chgData name="Nguyen Chi Son" userId="606856d02e9d83ac" providerId="LiveId" clId="{D5C34601-C6BA-4D13-9138-956295C7741D}" dt="2021-09-06T14:51:20.711" v="2113" actId="1035"/>
      <pc:docMkLst>
        <pc:docMk/>
      </pc:docMkLst>
      <pc:sldChg chg="modSp mod">
        <pc:chgData name="Nguyen Chi Son" userId="606856d02e9d83ac" providerId="LiveId" clId="{D5C34601-C6BA-4D13-9138-956295C7741D}" dt="2021-09-06T13:52:31.549" v="50" actId="20577"/>
        <pc:sldMkLst>
          <pc:docMk/>
          <pc:sldMk cId="2922349590" sldId="256"/>
        </pc:sldMkLst>
        <pc:spChg chg="mod">
          <ac:chgData name="Nguyen Chi Son" userId="606856d02e9d83ac" providerId="LiveId" clId="{D5C34601-C6BA-4D13-9138-956295C7741D}" dt="2021-09-06T13:52:31.549" v="5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D5C34601-C6BA-4D13-9138-956295C7741D}" dt="2021-09-06T14:23:33.284" v="119" actId="20577"/>
        <pc:sldMkLst>
          <pc:docMk/>
          <pc:sldMk cId="2812505328" sldId="362"/>
        </pc:sldMkLst>
        <pc:spChg chg="mod">
          <ac:chgData name="Nguyen Chi Son" userId="606856d02e9d83ac" providerId="LiveId" clId="{D5C34601-C6BA-4D13-9138-956295C7741D}" dt="2021-09-06T14:23:33.284" v="119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904192345" sldId="502"/>
        </pc:sldMkLst>
      </pc:sldChg>
      <pc:sldChg chg="modSp mod">
        <pc:chgData name="Nguyen Chi Son" userId="606856d02e9d83ac" providerId="LiveId" clId="{D5C34601-C6BA-4D13-9138-956295C7741D}" dt="2021-09-06T14:37:52.649" v="513" actId="20577"/>
        <pc:sldMkLst>
          <pc:docMk/>
          <pc:sldMk cId="402592958" sldId="540"/>
        </pc:sldMkLst>
        <pc:spChg chg="mod">
          <ac:chgData name="Nguyen Chi Son" userId="606856d02e9d83ac" providerId="LiveId" clId="{D5C34601-C6BA-4D13-9138-956295C7741D}" dt="2021-09-06T14:37:52.649" v="513" actId="20577"/>
          <ac:spMkLst>
            <pc:docMk/>
            <pc:sldMk cId="402592958" sldId="540"/>
            <ac:spMk id="3" creationId="{8CD51C9F-FCB0-4185-93E6-835FC05E1B10}"/>
          </ac:spMkLst>
        </pc:spChg>
      </pc:sldChg>
      <pc:sldChg chg="addSp delSp modSp mod">
        <pc:chgData name="Nguyen Chi Son" userId="606856d02e9d83ac" providerId="LiveId" clId="{D5C34601-C6BA-4D13-9138-956295C7741D}" dt="2021-09-06T14:29:45.509" v="363" actId="1076"/>
        <pc:sldMkLst>
          <pc:docMk/>
          <pc:sldMk cId="3298182474" sldId="547"/>
        </pc:sldMkLst>
        <pc:spChg chg="mod">
          <ac:chgData name="Nguyen Chi Son" userId="606856d02e9d83ac" providerId="LiveId" clId="{D5C34601-C6BA-4D13-9138-956295C7741D}" dt="2021-09-06T14:28:51.331" v="246" actId="20577"/>
          <ac:spMkLst>
            <pc:docMk/>
            <pc:sldMk cId="3298182474" sldId="547"/>
            <ac:spMk id="2" creationId="{BA8A6260-CA4B-46A9-A06E-C71EE59E6992}"/>
          </ac:spMkLst>
        </pc:spChg>
        <pc:spChg chg="del">
          <ac:chgData name="Nguyen Chi Son" userId="606856d02e9d83ac" providerId="LiveId" clId="{D5C34601-C6BA-4D13-9138-956295C7741D}" dt="2021-09-06T14:27:44.719" v="126" actId="478"/>
          <ac:spMkLst>
            <pc:docMk/>
            <pc:sldMk cId="3298182474" sldId="547"/>
            <ac:spMk id="8" creationId="{B5ECF9DA-747A-416C-815D-4FC1A623870D}"/>
          </ac:spMkLst>
        </pc:spChg>
        <pc:spChg chg="mod">
          <ac:chgData name="Nguyen Chi Son" userId="606856d02e9d83ac" providerId="LiveId" clId="{D5C34601-C6BA-4D13-9138-956295C7741D}" dt="2021-09-06T14:29:32.979" v="360" actId="1076"/>
          <ac:spMkLst>
            <pc:docMk/>
            <pc:sldMk cId="3298182474" sldId="547"/>
            <ac:spMk id="17" creationId="{388493A2-4842-4806-B794-C152AA81A7B8}"/>
          </ac:spMkLst>
        </pc:spChg>
        <pc:picChg chg="del">
          <ac:chgData name="Nguyen Chi Son" userId="606856d02e9d83ac" providerId="LiveId" clId="{D5C34601-C6BA-4D13-9138-956295C7741D}" dt="2021-09-06T14:23:36.207" v="120" actId="478"/>
          <ac:picMkLst>
            <pc:docMk/>
            <pc:sldMk cId="3298182474" sldId="547"/>
            <ac:picMk id="12" creationId="{E86000CD-A106-4EC9-924E-EFE7A5856A97}"/>
          </ac:picMkLst>
        </pc:picChg>
        <pc:picChg chg="del">
          <ac:chgData name="Nguyen Chi Son" userId="606856d02e9d83ac" providerId="LiveId" clId="{D5C34601-C6BA-4D13-9138-956295C7741D}" dt="2021-09-06T14:23:36.622" v="121" actId="478"/>
          <ac:picMkLst>
            <pc:docMk/>
            <pc:sldMk cId="3298182474" sldId="547"/>
            <ac:picMk id="14" creationId="{C3491FA7-778D-47B0-9063-B38D1B25DA3E}"/>
          </ac:picMkLst>
        </pc:picChg>
        <pc:picChg chg="add mod">
          <ac:chgData name="Nguyen Chi Son" userId="606856d02e9d83ac" providerId="LiveId" clId="{D5C34601-C6BA-4D13-9138-956295C7741D}" dt="2021-09-06T14:29:45.509" v="363" actId="1076"/>
          <ac:picMkLst>
            <pc:docMk/>
            <pc:sldMk cId="3298182474" sldId="547"/>
            <ac:picMk id="1026" creationId="{EDD9A895-A809-41BC-986F-C7E7E658DDD5}"/>
          </ac:picMkLst>
        </pc:picChg>
        <pc:cxnChg chg="del">
          <ac:chgData name="Nguyen Chi Son" userId="606856d02e9d83ac" providerId="LiveId" clId="{D5C34601-C6BA-4D13-9138-956295C7741D}" dt="2021-09-06T14:23:37.724" v="122" actId="478"/>
          <ac:cxnSpMkLst>
            <pc:docMk/>
            <pc:sldMk cId="3298182474" sldId="547"/>
            <ac:cxnSpMk id="16" creationId="{95ED8E70-BD19-4A6F-8F88-12DF99EBE0D3}"/>
          </ac:cxnSpMkLst>
        </pc:cxn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951639226" sldId="592"/>
        </pc:sldMkLst>
      </pc:sldChg>
      <pc:sldChg chg="modSp mod modAnim">
        <pc:chgData name="Nguyen Chi Son" userId="606856d02e9d83ac" providerId="LiveId" clId="{D5C34601-C6BA-4D13-9138-956295C7741D}" dt="2021-09-06T14:50:48.347" v="2048" actId="1036"/>
        <pc:sldMkLst>
          <pc:docMk/>
          <pc:sldMk cId="1953741841" sldId="596"/>
        </pc:sldMkLst>
        <pc:spChg chg="mod">
          <ac:chgData name="Nguyen Chi Son" userId="606856d02e9d83ac" providerId="LiveId" clId="{D5C34601-C6BA-4D13-9138-956295C7741D}" dt="2021-09-06T14:40:20.771" v="684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0:48.347" v="2048" actId="1036"/>
          <ac:spMkLst>
            <pc:docMk/>
            <pc:sldMk cId="1953741841" sldId="596"/>
            <ac:spMk id="14" creationId="{47690167-AC03-4A6E-8A65-B47A2BE69ACA}"/>
          </ac:spMkLst>
        </pc:spChg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3686938130" sldId="606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602911421" sldId="607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132042067" sldId="608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2821762238" sldId="609"/>
        </pc:sldMkLst>
      </pc:sldChg>
      <pc:sldChg chg="del">
        <pc:chgData name="Nguyen Chi Son" userId="606856d02e9d83ac" providerId="LiveId" clId="{D5C34601-C6BA-4D13-9138-956295C7741D}" dt="2021-09-06T14:37:50.332" v="511" actId="47"/>
        <pc:sldMkLst>
          <pc:docMk/>
          <pc:sldMk cId="49150629" sldId="610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4006857089" sldId="611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728400003" sldId="612"/>
        </pc:sldMkLst>
      </pc:sldChg>
      <pc:sldChg chg="del">
        <pc:chgData name="Nguyen Chi Son" userId="606856d02e9d83ac" providerId="LiveId" clId="{D5C34601-C6BA-4D13-9138-956295C7741D}" dt="2021-09-06T14:37:56.158" v="514" actId="47"/>
        <pc:sldMkLst>
          <pc:docMk/>
          <pc:sldMk cId="3553556330" sldId="613"/>
        </pc:sldMkLst>
      </pc:sldChg>
      <pc:sldChg chg="addSp delSp modSp add mod modAnim">
        <pc:chgData name="Nguyen Chi Son" userId="606856d02e9d83ac" providerId="LiveId" clId="{D5C34601-C6BA-4D13-9138-956295C7741D}" dt="2021-09-06T14:50:43.019" v="2009"/>
        <pc:sldMkLst>
          <pc:docMk/>
          <pc:sldMk cId="3023646297" sldId="614"/>
        </pc:sldMkLst>
        <pc:spChg chg="mod">
          <ac:chgData name="Nguyen Chi Son" userId="606856d02e9d83ac" providerId="LiveId" clId="{D5C34601-C6BA-4D13-9138-956295C7741D}" dt="2021-09-06T14:30:02.564" v="459" actId="20577"/>
          <ac:spMkLst>
            <pc:docMk/>
            <pc:sldMk cId="3023646297" sldId="614"/>
            <ac:spMk id="2" creationId="{BA8A6260-CA4B-46A9-A06E-C71EE59E6992}"/>
          </ac:spMkLst>
        </pc:spChg>
        <pc:spChg chg="del mod">
          <ac:chgData name="Nguyen Chi Son" userId="606856d02e9d83ac" providerId="LiveId" clId="{D5C34601-C6BA-4D13-9138-956295C7741D}" dt="2021-09-06T14:34:18.638" v="496" actId="478"/>
          <ac:spMkLst>
            <pc:docMk/>
            <pc:sldMk cId="3023646297" sldId="614"/>
            <ac:spMk id="17" creationId="{388493A2-4842-4806-B794-C152AA81A7B8}"/>
          </ac:spMkLst>
        </pc:spChg>
        <pc:picChg chg="add del mod">
          <ac:chgData name="Nguyen Chi Son" userId="606856d02e9d83ac" providerId="LiveId" clId="{D5C34601-C6BA-4D13-9138-956295C7741D}" dt="2021-09-06T14:32:34.523" v="465" actId="478"/>
          <ac:picMkLst>
            <pc:docMk/>
            <pc:sldMk cId="3023646297" sldId="614"/>
            <ac:picMk id="4" creationId="{372CF798-CA86-41DD-98CB-60775F39EA98}"/>
          </ac:picMkLst>
        </pc:picChg>
        <pc:picChg chg="add mod">
          <ac:chgData name="Nguyen Chi Son" userId="606856d02e9d83ac" providerId="LiveId" clId="{D5C34601-C6BA-4D13-9138-956295C7741D}" dt="2021-09-06T14:33:31.286" v="488" actId="1076"/>
          <ac:picMkLst>
            <pc:docMk/>
            <pc:sldMk cId="3023646297" sldId="614"/>
            <ac:picMk id="6" creationId="{E269BDB8-4EE1-4006-9980-3E5C1A545C65}"/>
          </ac:picMkLst>
        </pc:picChg>
        <pc:picChg chg="add mod">
          <ac:chgData name="Nguyen Chi Son" userId="606856d02e9d83ac" providerId="LiveId" clId="{D5C34601-C6BA-4D13-9138-956295C7741D}" dt="2021-09-06T14:33:43.771" v="493" actId="1076"/>
          <ac:picMkLst>
            <pc:docMk/>
            <pc:sldMk cId="3023646297" sldId="614"/>
            <ac:picMk id="8" creationId="{8D8DE69A-3E4D-4544-9BA1-7158EB0C0C4E}"/>
          </ac:picMkLst>
        </pc:picChg>
        <pc:picChg chg="add del mod">
          <ac:chgData name="Nguyen Chi Son" userId="606856d02e9d83ac" providerId="LiveId" clId="{D5C34601-C6BA-4D13-9138-956295C7741D}" dt="2021-09-06T14:36:45.162" v="504" actId="478"/>
          <ac:picMkLst>
            <pc:docMk/>
            <pc:sldMk cId="3023646297" sldId="614"/>
            <ac:picMk id="10" creationId="{4B3D55A0-D160-4E9D-8EE6-C59025930F1E}"/>
          </ac:picMkLst>
        </pc:picChg>
        <pc:picChg chg="add mod">
          <ac:chgData name="Nguyen Chi Son" userId="606856d02e9d83ac" providerId="LiveId" clId="{D5C34601-C6BA-4D13-9138-956295C7741D}" dt="2021-09-06T14:37:00.062" v="510" actId="1076"/>
          <ac:picMkLst>
            <pc:docMk/>
            <pc:sldMk cId="3023646297" sldId="614"/>
            <ac:picMk id="12" creationId="{9B9EC51C-3591-4FF4-ADDB-1CF1D9A9DD81}"/>
          </ac:picMkLst>
        </pc:picChg>
        <pc:picChg chg="del">
          <ac:chgData name="Nguyen Chi Son" userId="606856d02e9d83ac" providerId="LiveId" clId="{D5C34601-C6BA-4D13-9138-956295C7741D}" dt="2021-09-06T14:30:03.933" v="460" actId="478"/>
          <ac:picMkLst>
            <pc:docMk/>
            <pc:sldMk cId="3023646297" sldId="614"/>
            <ac:picMk id="1026" creationId="{EDD9A895-A809-41BC-986F-C7E7E658DDD5}"/>
          </ac:picMkLst>
        </pc:picChg>
      </pc:sldChg>
      <pc:sldChg chg="addSp modSp add mod modAnim">
        <pc:chgData name="Nguyen Chi Son" userId="606856d02e9d83ac" providerId="LiveId" clId="{D5C34601-C6BA-4D13-9138-956295C7741D}" dt="2021-09-06T14:51:20.711" v="2113" actId="1035"/>
        <pc:sldMkLst>
          <pc:docMk/>
          <pc:sldMk cId="3207193999" sldId="615"/>
        </pc:sldMkLst>
        <pc:spChg chg="mod">
          <ac:chgData name="Nguyen Chi Son" userId="606856d02e9d83ac" providerId="LiveId" clId="{D5C34601-C6BA-4D13-9138-956295C7741D}" dt="2021-09-06T14:50:59.047" v="2051" actId="14100"/>
          <ac:spMkLst>
            <pc:docMk/>
            <pc:sldMk cId="3207193999" sldId="615"/>
            <ac:spMk id="2" creationId="{BA8A6260-CA4B-46A9-A06E-C71EE59E6992}"/>
          </ac:spMkLst>
        </pc:spChg>
        <pc:spChg chg="mod">
          <ac:chgData name="Nguyen Chi Son" userId="606856d02e9d83ac" providerId="LiveId" clId="{D5C34601-C6BA-4D13-9138-956295C7741D}" dt="2021-09-06T14:51:12.642" v="2080" actId="1076"/>
          <ac:spMkLst>
            <pc:docMk/>
            <pc:sldMk cId="3207193999" sldId="615"/>
            <ac:spMk id="4" creationId="{0D159DDA-BA49-4E92-817D-8988A85A5610}"/>
          </ac:spMkLst>
        </pc:spChg>
        <pc:spChg chg="mod">
          <ac:chgData name="Nguyen Chi Son" userId="606856d02e9d83ac" providerId="LiveId" clId="{D5C34601-C6BA-4D13-9138-956295C7741D}" dt="2021-09-06T14:51:17.852" v="2090" actId="1076"/>
          <ac:spMkLst>
            <pc:docMk/>
            <pc:sldMk cId="3207193999" sldId="615"/>
            <ac:spMk id="5" creationId="{34B18095-2B84-439E-80AD-AC5D4586BEAA}"/>
          </ac:spMkLst>
        </pc:spChg>
        <pc:spChg chg="mod">
          <ac:chgData name="Nguyen Chi Son" userId="606856d02e9d83ac" providerId="LiveId" clId="{D5C34601-C6BA-4D13-9138-956295C7741D}" dt="2021-09-06T14:51:14.564" v="2089" actId="1035"/>
          <ac:spMkLst>
            <pc:docMk/>
            <pc:sldMk cId="3207193999" sldId="615"/>
            <ac:spMk id="11" creationId="{BB94417D-BA64-41A3-A335-F1084FC4EAAB}"/>
          </ac:spMkLst>
        </pc:spChg>
        <pc:spChg chg="mod">
          <ac:chgData name="Nguyen Chi Son" userId="606856d02e9d83ac" providerId="LiveId" clId="{D5C34601-C6BA-4D13-9138-956295C7741D}" dt="2021-09-06T14:51:20.711" v="2113" actId="1035"/>
          <ac:spMkLst>
            <pc:docMk/>
            <pc:sldMk cId="3207193999" sldId="615"/>
            <ac:spMk id="14" creationId="{47690167-AC03-4A6E-8A65-B47A2BE69ACA}"/>
          </ac:spMkLst>
        </pc:spChg>
        <pc:picChg chg="add mod">
          <ac:chgData name="Nguyen Chi Son" userId="606856d02e9d83ac" providerId="LiveId" clId="{D5C34601-C6BA-4D13-9138-956295C7741D}" dt="2021-09-06T14:50:55.327" v="2050" actId="1076"/>
          <ac:picMkLst>
            <pc:docMk/>
            <pc:sldMk cId="3207193999" sldId="615"/>
            <ac:picMk id="2050" creationId="{942CB1AA-121F-45BC-A561-D1223C38D2B1}"/>
          </ac:picMkLst>
        </pc:picChg>
      </pc:sldChg>
    </pc:docChg>
  </pc:docChgLst>
  <pc:docChgLst>
    <pc:chgData name="Nguyen Chi Son" userId="606856d02e9d83ac" providerId="LiveId" clId="{69CE083D-A91A-4AEC-88EA-948C173BD65A}"/>
    <pc:docChg chg="undo custSel addSld delSld modSld">
      <pc:chgData name="Nguyen Chi Son" userId="606856d02e9d83ac" providerId="LiveId" clId="{69CE083D-A91A-4AEC-88EA-948C173BD65A}" dt="2021-09-01T05:39:21.131" v="4256" actId="14100"/>
      <pc:docMkLst>
        <pc:docMk/>
      </pc:docMkLst>
      <pc:sldChg chg="modSp mod">
        <pc:chgData name="Nguyen Chi Son" userId="606856d02e9d83ac" providerId="LiveId" clId="{69CE083D-A91A-4AEC-88EA-948C173BD65A}" dt="2021-09-01T04:27:52.934" v="41" actId="20577"/>
        <pc:sldMkLst>
          <pc:docMk/>
          <pc:sldMk cId="2922349590" sldId="256"/>
        </pc:sldMkLst>
        <pc:spChg chg="mod">
          <ac:chgData name="Nguyen Chi Son" userId="606856d02e9d83ac" providerId="LiveId" clId="{69CE083D-A91A-4AEC-88EA-948C173BD65A}" dt="2021-09-01T04:27:52.934" v="41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9CE083D-A91A-4AEC-88EA-948C173BD65A}" dt="2021-09-01T04:28:00.044" v="83" actId="20577"/>
        <pc:sldMkLst>
          <pc:docMk/>
          <pc:sldMk cId="2812505328" sldId="362"/>
        </pc:sldMkLst>
        <pc:spChg chg="mod">
          <ac:chgData name="Nguyen Chi Son" userId="606856d02e9d83ac" providerId="LiveId" clId="{69CE083D-A91A-4AEC-88EA-948C173BD65A}" dt="2021-09-01T04:28:00.044" v="83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modSp mod">
        <pc:chgData name="Nguyen Chi Son" userId="606856d02e9d83ac" providerId="LiveId" clId="{69CE083D-A91A-4AEC-88EA-948C173BD65A}" dt="2021-09-01T04:55:08.783" v="1189" actId="20577"/>
        <pc:sldMkLst>
          <pc:docMk/>
          <pc:sldMk cId="3904192345" sldId="502"/>
        </pc:sldMkLst>
        <pc:spChg chg="mod">
          <ac:chgData name="Nguyen Chi Son" userId="606856d02e9d83ac" providerId="LiveId" clId="{69CE083D-A91A-4AEC-88EA-948C173BD65A}" dt="2021-09-01T04:55:08.783" v="1189" actId="20577"/>
          <ac:spMkLst>
            <pc:docMk/>
            <pc:sldMk cId="3904192345" sldId="50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9CE083D-A91A-4AEC-88EA-948C173BD65A}" dt="2021-09-01T04:48:42.566" v="967" actId="1076"/>
        <pc:sldMkLst>
          <pc:docMk/>
          <pc:sldMk cId="3298182474" sldId="547"/>
        </pc:sldMkLst>
        <pc:spChg chg="mod">
          <ac:chgData name="Nguyen Chi Son" userId="606856d02e9d83ac" providerId="LiveId" clId="{69CE083D-A91A-4AEC-88EA-948C173BD65A}" dt="2021-09-01T04:28:34.815" v="290" actId="20577"/>
          <ac:spMkLst>
            <pc:docMk/>
            <pc:sldMk cId="3298182474" sldId="547"/>
            <ac:spMk id="2" creationId="{BA8A6260-CA4B-46A9-A06E-C71EE59E6992}"/>
          </ac:spMkLst>
        </pc:spChg>
        <pc:spChg chg="add del mod">
          <ac:chgData name="Nguyen Chi Son" userId="606856d02e9d83ac" providerId="LiveId" clId="{69CE083D-A91A-4AEC-88EA-948C173BD65A}" dt="2021-09-01T04:48:42.566" v="967" actId="1076"/>
          <ac:spMkLst>
            <pc:docMk/>
            <pc:sldMk cId="3298182474" sldId="547"/>
            <ac:spMk id="6" creationId="{B3F8CA32-1402-4A26-97CE-93BF5A5072FC}"/>
          </ac:spMkLst>
        </pc:spChg>
        <pc:spChg chg="add mod">
          <ac:chgData name="Nguyen Chi Son" userId="606856d02e9d83ac" providerId="LiveId" clId="{69CE083D-A91A-4AEC-88EA-948C173BD65A}" dt="2021-09-01T04:47:37.678" v="837" actId="14100"/>
          <ac:spMkLst>
            <pc:docMk/>
            <pc:sldMk cId="3298182474" sldId="547"/>
            <ac:spMk id="21" creationId="{5B1E9942-812A-41D7-930F-3B230D4E3E73}"/>
          </ac:spMkLst>
        </pc:spChg>
        <pc:spChg chg="add mod">
          <ac:chgData name="Nguyen Chi Son" userId="606856d02e9d83ac" providerId="LiveId" clId="{69CE083D-A91A-4AEC-88EA-948C173BD65A}" dt="2021-09-01T04:48:32.520" v="964" actId="1076"/>
          <ac:spMkLst>
            <pc:docMk/>
            <pc:sldMk cId="3298182474" sldId="547"/>
            <ac:spMk id="22" creationId="{1990C08C-B225-479A-999E-092EEBE02639}"/>
          </ac:spMkLst>
        </pc:spChg>
        <pc:picChg chg="del">
          <ac:chgData name="Nguyen Chi Son" userId="606856d02e9d83ac" providerId="LiveId" clId="{69CE083D-A91A-4AEC-88EA-948C173BD65A}" dt="2021-09-01T04:28:02.380" v="84" actId="478"/>
          <ac:picMkLst>
            <pc:docMk/>
            <pc:sldMk cId="3298182474" sldId="547"/>
            <ac:picMk id="4" creationId="{47509A67-6438-4649-B5D8-F5E8A1B3F128}"/>
          </ac:picMkLst>
        </pc:picChg>
        <pc:picChg chg="add del mod">
          <ac:chgData name="Nguyen Chi Son" userId="606856d02e9d83ac" providerId="LiveId" clId="{69CE083D-A91A-4AEC-88EA-948C173BD65A}" dt="2021-09-01T04:32:28.826" v="292"/>
          <ac:picMkLst>
            <pc:docMk/>
            <pc:sldMk cId="3298182474" sldId="547"/>
            <ac:picMk id="5" creationId="{EB87D96D-E0FD-48A9-BE09-51EBFB3189DB}"/>
          </ac:picMkLst>
        </pc:picChg>
        <pc:picChg chg="add del mod">
          <ac:chgData name="Nguyen Chi Son" userId="606856d02e9d83ac" providerId="LiveId" clId="{69CE083D-A91A-4AEC-88EA-948C173BD65A}" dt="2021-09-01T04:37:38.269" v="465" actId="478"/>
          <ac:picMkLst>
            <pc:docMk/>
            <pc:sldMk cId="3298182474" sldId="547"/>
            <ac:picMk id="8" creationId="{ED725C79-8A95-4912-BB86-51EFA9353AE8}"/>
          </ac:picMkLst>
        </pc:picChg>
        <pc:picChg chg="add del mod">
          <ac:chgData name="Nguyen Chi Son" userId="606856d02e9d83ac" providerId="LiveId" clId="{69CE083D-A91A-4AEC-88EA-948C173BD65A}" dt="2021-09-01T04:40:53.745" v="477" actId="478"/>
          <ac:picMkLst>
            <pc:docMk/>
            <pc:sldMk cId="3298182474" sldId="547"/>
            <ac:picMk id="14" creationId="{1050E77F-B7A1-4375-A0FE-CE252FF411F8}"/>
          </ac:picMkLst>
        </pc:picChg>
        <pc:picChg chg="add mod modCrop">
          <ac:chgData name="Nguyen Chi Son" userId="606856d02e9d83ac" providerId="LiveId" clId="{69CE083D-A91A-4AEC-88EA-948C173BD65A}" dt="2021-09-01T04:48:42.566" v="967" actId="1076"/>
          <ac:picMkLst>
            <pc:docMk/>
            <pc:sldMk cId="3298182474" sldId="547"/>
            <ac:picMk id="16" creationId="{44CF574D-D45E-4893-A108-F78E01BD5EB5}"/>
          </ac:picMkLst>
        </pc:picChg>
        <pc:picChg chg="add del mod">
          <ac:chgData name="Nguyen Chi Son" userId="606856d02e9d83ac" providerId="LiveId" clId="{69CE083D-A91A-4AEC-88EA-948C173BD65A}" dt="2021-09-01T04:46:33.965" v="660"/>
          <ac:picMkLst>
            <pc:docMk/>
            <pc:sldMk cId="3298182474" sldId="547"/>
            <ac:picMk id="18" creationId="{7433AEA1-AD2A-4F99-B230-8940B486A5EF}"/>
          </ac:picMkLst>
        </pc:picChg>
        <pc:picChg chg="add mod">
          <ac:chgData name="Nguyen Chi Son" userId="606856d02e9d83ac" providerId="LiveId" clId="{69CE083D-A91A-4AEC-88EA-948C173BD65A}" dt="2021-09-01T04:47:41.334" v="838" actId="1076"/>
          <ac:picMkLst>
            <pc:docMk/>
            <pc:sldMk cId="3298182474" sldId="547"/>
            <ac:picMk id="20" creationId="{6ABC7493-612A-4BC6-9C3C-33C7887D47D0}"/>
          </ac:picMkLst>
        </pc:pic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0" creationId="{9330E071-7A57-4EDD-9C4F-B9C882DACD3B}"/>
          </ac:cxnSpMkLst>
        </pc:cxnChg>
        <pc:cxnChg chg="add del mod">
          <ac:chgData name="Nguyen Chi Son" userId="606856d02e9d83ac" providerId="LiveId" clId="{69CE083D-A91A-4AEC-88EA-948C173BD65A}" dt="2021-09-01T04:37:39.412" v="466" actId="478"/>
          <ac:cxnSpMkLst>
            <pc:docMk/>
            <pc:sldMk cId="3298182474" sldId="547"/>
            <ac:cxnSpMk id="11" creationId="{718A73EC-5354-4B4A-A2C5-59E3E8F95001}"/>
          </ac:cxnSpMkLst>
        </pc:cxnChg>
      </pc:sldChg>
      <pc:sldChg chg="addSp delSp modSp mod">
        <pc:chgData name="Nguyen Chi Son" userId="606856d02e9d83ac" providerId="LiveId" clId="{69CE083D-A91A-4AEC-88EA-948C173BD65A}" dt="2021-09-01T05:22:26.844" v="2794" actId="1076"/>
        <pc:sldMkLst>
          <pc:docMk/>
          <pc:sldMk cId="3213348296" sldId="549"/>
        </pc:sldMkLst>
        <pc:spChg chg="mod">
          <ac:chgData name="Nguyen Chi Son" userId="606856d02e9d83ac" providerId="LiveId" clId="{69CE083D-A91A-4AEC-88EA-948C173BD65A}" dt="2021-09-01T05:13:00.358" v="2333" actId="20577"/>
          <ac:spMkLst>
            <pc:docMk/>
            <pc:sldMk cId="3213348296" sldId="549"/>
            <ac:spMk id="9" creationId="{9F4BC261-4781-4DFE-BA2B-77EE6F751C48}"/>
          </ac:spMkLst>
        </pc:spChg>
        <pc:spChg chg="mod">
          <ac:chgData name="Nguyen Chi Son" userId="606856d02e9d83ac" providerId="LiveId" clId="{69CE083D-A91A-4AEC-88EA-948C173BD65A}" dt="2021-09-01T05:21:25.721" v="2769" actId="1076"/>
          <ac:spMkLst>
            <pc:docMk/>
            <pc:sldMk cId="3213348296" sldId="549"/>
            <ac:spMk id="14" creationId="{60E06B87-669F-4D88-B1FC-A5A2F50A8ABF}"/>
          </ac:spMkLst>
        </pc:spChg>
        <pc:spChg chg="del">
          <ac:chgData name="Nguyen Chi Son" userId="606856d02e9d83ac" providerId="LiveId" clId="{69CE083D-A91A-4AEC-88EA-948C173BD65A}" dt="2021-09-01T05:13:05.273" v="2337" actId="478"/>
          <ac:spMkLst>
            <pc:docMk/>
            <pc:sldMk cId="3213348296" sldId="549"/>
            <ac:spMk id="15" creationId="{EE4B5588-1117-4F51-A7A7-0875205D83FE}"/>
          </ac:spMkLst>
        </pc:spChg>
        <pc:spChg chg="add mod">
          <ac:chgData name="Nguyen Chi Son" userId="606856d02e9d83ac" providerId="LiveId" clId="{69CE083D-A91A-4AEC-88EA-948C173BD65A}" dt="2021-09-01T05:22:09.454" v="2787" actId="1076"/>
          <ac:spMkLst>
            <pc:docMk/>
            <pc:sldMk cId="3213348296" sldId="549"/>
            <ac:spMk id="21" creationId="{9FD645BC-F8A3-4D1E-BAED-B29B22FBCEB6}"/>
          </ac:spMkLst>
        </pc:spChg>
        <pc:spChg chg="add mod">
          <ac:chgData name="Nguyen Chi Son" userId="606856d02e9d83ac" providerId="LiveId" clId="{69CE083D-A91A-4AEC-88EA-948C173BD65A}" dt="2021-09-01T05:22:26.844" v="2794" actId="1076"/>
          <ac:spMkLst>
            <pc:docMk/>
            <pc:sldMk cId="3213348296" sldId="549"/>
            <ac:spMk id="22" creationId="{FC15D3CF-C350-4B09-ACFD-8076E233FC6E}"/>
          </ac:spMkLst>
        </pc:spChg>
        <pc:graphicFrameChg chg="del">
          <ac:chgData name="Nguyen Chi Son" userId="606856d02e9d83ac" providerId="LiveId" clId="{69CE083D-A91A-4AEC-88EA-948C173BD65A}" dt="2021-09-01T05:11:50.392" v="1990" actId="478"/>
          <ac:graphicFrameMkLst>
            <pc:docMk/>
            <pc:sldMk cId="3213348296" sldId="549"/>
            <ac:graphicFrameMk id="2" creationId="{17A62E1B-D548-47D9-BC20-C95248EBE291}"/>
          </ac:graphicFrameMkLst>
        </pc:graphicFrameChg>
        <pc:picChg chg="del">
          <ac:chgData name="Nguyen Chi Son" userId="606856d02e9d83ac" providerId="LiveId" clId="{69CE083D-A91A-4AEC-88EA-948C173BD65A}" dt="2021-09-01T05:13:02.999" v="2334" actId="478"/>
          <ac:picMkLst>
            <pc:docMk/>
            <pc:sldMk cId="3213348296" sldId="549"/>
            <ac:picMk id="8" creationId="{07254165-4E84-4D19-97A8-663C980226BE}"/>
          </ac:picMkLst>
        </pc:picChg>
        <pc:picChg chg="add mod">
          <ac:chgData name="Nguyen Chi Son" userId="606856d02e9d83ac" providerId="LiveId" clId="{69CE083D-A91A-4AEC-88EA-948C173BD65A}" dt="2021-09-01T05:21:00.030" v="2742" actId="1037"/>
          <ac:picMkLst>
            <pc:docMk/>
            <pc:sldMk cId="3213348296" sldId="549"/>
            <ac:picMk id="10" creationId="{4E8E3367-3315-4119-9C12-1299811F6490}"/>
          </ac:picMkLst>
        </pc:picChg>
        <pc:picChg chg="del">
          <ac:chgData name="Nguyen Chi Son" userId="606856d02e9d83ac" providerId="LiveId" clId="{69CE083D-A91A-4AEC-88EA-948C173BD65A}" dt="2021-09-01T05:13:03.858" v="2335" actId="478"/>
          <ac:picMkLst>
            <pc:docMk/>
            <pc:sldMk cId="3213348296" sldId="549"/>
            <ac:picMk id="11" creationId="{E987A8AC-2A7D-4B7A-8DD0-ABDD3A74CA20}"/>
          </ac:picMkLst>
        </pc:picChg>
        <pc:picChg chg="del">
          <ac:chgData name="Nguyen Chi Son" userId="606856d02e9d83ac" providerId="LiveId" clId="{69CE083D-A91A-4AEC-88EA-948C173BD65A}" dt="2021-09-01T05:13:04.249" v="2336" actId="478"/>
          <ac:picMkLst>
            <pc:docMk/>
            <pc:sldMk cId="3213348296" sldId="549"/>
            <ac:picMk id="13" creationId="{40E13D61-072E-4F64-889A-C2F858FC3675}"/>
          </ac:picMkLst>
        </pc:pic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4" creationId="{F4E45DAE-725A-4057-B534-B532FAD75DDA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2" creationId="{ED944075-1A98-4690-B239-5B2B3CC3979D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6" creationId="{187292AD-3E44-441F-A2EA-285AF6B0FE24}"/>
          </ac:cxnSpMkLst>
        </pc:cxnChg>
        <pc:cxnChg chg="add mod">
          <ac:chgData name="Nguyen Chi Son" userId="606856d02e9d83ac" providerId="LiveId" clId="{69CE083D-A91A-4AEC-88EA-948C173BD65A}" dt="2021-09-01T05:21:00.030" v="2742" actId="1037"/>
          <ac:cxnSpMkLst>
            <pc:docMk/>
            <pc:sldMk cId="3213348296" sldId="549"/>
            <ac:cxnSpMk id="17" creationId="{01509A22-EA10-42BE-A111-F1E0ECCD2466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8" creationId="{B9B61760-040F-4AF0-98C1-E4A758AE70C4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19" creationId="{C2A9C535-6FAA-48C1-B789-C730034CBF5B}"/>
          </ac:cxnSpMkLst>
        </pc:cxnChg>
        <pc:cxnChg chg="add mod">
          <ac:chgData name="Nguyen Chi Son" userId="606856d02e9d83ac" providerId="LiveId" clId="{69CE083D-A91A-4AEC-88EA-948C173BD65A}" dt="2021-09-01T05:21:56.360" v="2778" actId="1076"/>
          <ac:cxnSpMkLst>
            <pc:docMk/>
            <pc:sldMk cId="3213348296" sldId="549"/>
            <ac:cxnSpMk id="20" creationId="{013DA597-B08D-4CA8-B03F-18BEA51E8F5F}"/>
          </ac:cxnSpMkLst>
        </pc:cxnChg>
      </pc:sldChg>
      <pc:sldChg chg="del">
        <pc:chgData name="Nguyen Chi Son" userId="606856d02e9d83ac" providerId="LiveId" clId="{69CE083D-A91A-4AEC-88EA-948C173BD65A}" dt="2021-09-01T05:23:42.627" v="2795" actId="47"/>
        <pc:sldMkLst>
          <pc:docMk/>
          <pc:sldMk cId="2489206367" sldId="588"/>
        </pc:sldMkLst>
      </pc:sldChg>
      <pc:sldChg chg="addSp delSp modSp mod">
        <pc:chgData name="Nguyen Chi Son" userId="606856d02e9d83ac" providerId="LiveId" clId="{69CE083D-A91A-4AEC-88EA-948C173BD65A}" dt="2021-09-01T05:09:15.004" v="1948" actId="1076"/>
        <pc:sldMkLst>
          <pc:docMk/>
          <pc:sldMk cId="2951639226" sldId="592"/>
        </pc:sldMkLst>
        <pc:spChg chg="mod">
          <ac:chgData name="Nguyen Chi Son" userId="606856d02e9d83ac" providerId="LiveId" clId="{69CE083D-A91A-4AEC-88EA-948C173BD65A}" dt="2021-09-01T04:55:35.532" v="1301" actId="20577"/>
          <ac:spMkLst>
            <pc:docMk/>
            <pc:sldMk cId="2951639226" sldId="592"/>
            <ac:spMk id="9" creationId="{9F4BC261-4781-4DFE-BA2B-77EE6F751C48}"/>
          </ac:spMkLst>
        </pc:spChg>
        <pc:spChg chg="del">
          <ac:chgData name="Nguyen Chi Son" userId="606856d02e9d83ac" providerId="LiveId" clId="{69CE083D-A91A-4AEC-88EA-948C173BD65A}" dt="2021-09-01T05:00:03.203" v="1446" actId="478"/>
          <ac:spMkLst>
            <pc:docMk/>
            <pc:sldMk cId="2951639226" sldId="592"/>
            <ac:spMk id="11" creationId="{79B713A0-B0AA-4990-8520-BDAC1B5902ED}"/>
          </ac:spMkLst>
        </pc:spChg>
        <pc:spChg chg="mod">
          <ac:chgData name="Nguyen Chi Son" userId="606856d02e9d83ac" providerId="LiveId" clId="{69CE083D-A91A-4AEC-88EA-948C173BD65A}" dt="2021-09-01T05:08:49.037" v="1940" actId="1076"/>
          <ac:spMkLst>
            <pc:docMk/>
            <pc:sldMk cId="2951639226" sldId="592"/>
            <ac:spMk id="13" creationId="{6D2DFB58-1EB9-4656-85EA-F3D4AAB8D17D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4" creationId="{EA7B24C5-7359-49E6-B944-40457B92B206}"/>
          </ac:spMkLst>
        </pc:spChg>
        <pc:spChg chg="add 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5" creationId="{AC396071-B616-4E73-9573-E630D0D3B265}"/>
          </ac:spMkLst>
        </pc:spChg>
        <pc:spChg chg="mod">
          <ac:chgData name="Nguyen Chi Son" userId="606856d02e9d83ac" providerId="LiveId" clId="{69CE083D-A91A-4AEC-88EA-948C173BD65A}" dt="2021-09-01T05:09:04.430" v="1944" actId="1076"/>
          <ac:spMkLst>
            <pc:docMk/>
            <pc:sldMk cId="2951639226" sldId="592"/>
            <ac:spMk id="19" creationId="{F29950DC-B3ED-4401-97C0-DAC4A4B93272}"/>
          </ac:spMkLst>
        </pc:spChg>
        <pc:spChg chg="add mod">
          <ac:chgData name="Nguyen Chi Son" userId="606856d02e9d83ac" providerId="LiveId" clId="{69CE083D-A91A-4AEC-88EA-948C173BD65A}" dt="2021-09-01T05:09:15.004" v="1948" actId="1076"/>
          <ac:spMkLst>
            <pc:docMk/>
            <pc:sldMk cId="2951639226" sldId="592"/>
            <ac:spMk id="22" creationId="{9B70231E-81A3-49E8-9FC2-611FABACFA81}"/>
          </ac:spMkLst>
        </pc:spChg>
        <pc:picChg chg="add mod modCrop">
          <ac:chgData name="Nguyen Chi Son" userId="606856d02e9d83ac" providerId="LiveId" clId="{69CE083D-A91A-4AEC-88EA-948C173BD65A}" dt="2021-09-01T05:08:49.037" v="1940" actId="1076"/>
          <ac:picMkLst>
            <pc:docMk/>
            <pc:sldMk cId="2951639226" sldId="592"/>
            <ac:picMk id="3" creationId="{CE7BCD2E-8D13-4F30-8536-E673F1B2577F}"/>
          </ac:picMkLst>
        </pc:picChg>
        <pc:picChg chg="add mod">
          <ac:chgData name="Nguyen Chi Son" userId="606856d02e9d83ac" providerId="LiveId" clId="{69CE083D-A91A-4AEC-88EA-948C173BD65A}" dt="2021-09-01T05:09:04.430" v="1944" actId="1076"/>
          <ac:picMkLst>
            <pc:docMk/>
            <pc:sldMk cId="2951639226" sldId="592"/>
            <ac:picMk id="5" creationId="{1CF0CE51-E2DC-4A9A-A3AD-980262697A57}"/>
          </ac:picMkLst>
        </pc:picChg>
        <pc:picChg chg="del">
          <ac:chgData name="Nguyen Chi Son" userId="606856d02e9d83ac" providerId="LiveId" clId="{69CE083D-A91A-4AEC-88EA-948C173BD65A}" dt="2021-09-01T04:55:11.236" v="1190" actId="478"/>
          <ac:picMkLst>
            <pc:docMk/>
            <pc:sldMk cId="2951639226" sldId="592"/>
            <ac:picMk id="7" creationId="{B5E6B8F5-D545-41C6-AE9D-C0E19C163CDB}"/>
          </ac:picMkLst>
        </pc:picChg>
        <pc:picChg chg="del">
          <ac:chgData name="Nguyen Chi Son" userId="606856d02e9d83ac" providerId="LiveId" clId="{69CE083D-A91A-4AEC-88EA-948C173BD65A}" dt="2021-09-01T04:55:11.783" v="1191" actId="478"/>
          <ac:picMkLst>
            <pc:docMk/>
            <pc:sldMk cId="2951639226" sldId="592"/>
            <ac:picMk id="10" creationId="{F81FB6DF-02B5-49B6-BB1F-F94270D5449E}"/>
          </ac:picMkLst>
        </pc:picChg>
        <pc:picChg chg="del">
          <ac:chgData name="Nguyen Chi Son" userId="606856d02e9d83ac" providerId="LiveId" clId="{69CE083D-A91A-4AEC-88EA-948C173BD65A}" dt="2021-09-01T04:55:12.173" v="1192" actId="478"/>
          <ac:picMkLst>
            <pc:docMk/>
            <pc:sldMk cId="2951639226" sldId="592"/>
            <ac:picMk id="17" creationId="{B5CEA079-2904-45D3-864F-16E0DA6AE6D3}"/>
          </ac:picMkLst>
        </pc:picChg>
        <pc:picChg chg="add mod">
          <ac:chgData name="Nguyen Chi Son" userId="606856d02e9d83ac" providerId="LiveId" clId="{69CE083D-A91A-4AEC-88EA-948C173BD65A}" dt="2021-09-01T05:09:07.518" v="1945" actId="1076"/>
          <ac:picMkLst>
            <pc:docMk/>
            <pc:sldMk cId="2951639226" sldId="592"/>
            <ac:picMk id="21" creationId="{A71EC9E4-11E7-47BF-BA14-D6253B31E9D4}"/>
          </ac:picMkLst>
        </pc:pic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6" creationId="{95C596FD-ACE6-4F76-9290-49C8059ECEDB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18" creationId="{4865D118-6138-4E0B-B5DC-AC614C884FED}"/>
          </ac:cxnSpMkLst>
        </pc:cxnChg>
        <pc:cxnChg chg="add mod">
          <ac:chgData name="Nguyen Chi Son" userId="606856d02e9d83ac" providerId="LiveId" clId="{69CE083D-A91A-4AEC-88EA-948C173BD65A}" dt="2021-09-01T05:09:04.430" v="1944" actId="1076"/>
          <ac:cxnSpMkLst>
            <pc:docMk/>
            <pc:sldMk cId="2951639226" sldId="592"/>
            <ac:cxnSpMk id="20" creationId="{21CEAE5E-DC23-438D-A43E-D6E31F73FDEC}"/>
          </ac:cxnSpMkLst>
        </pc:cxnChg>
      </pc:sldChg>
      <pc:sldChg chg="del">
        <pc:chgData name="Nguyen Chi Son" userId="606856d02e9d83ac" providerId="LiveId" clId="{69CE083D-A91A-4AEC-88EA-948C173BD65A}" dt="2021-09-01T05:11:38.070" v="1949" actId="47"/>
        <pc:sldMkLst>
          <pc:docMk/>
          <pc:sldMk cId="3022789656" sldId="593"/>
        </pc:sldMkLst>
      </pc:sldChg>
      <pc:sldChg chg="modSp mod">
        <pc:chgData name="Nguyen Chi Son" userId="606856d02e9d83ac" providerId="LiveId" clId="{69CE083D-A91A-4AEC-88EA-948C173BD65A}" dt="2021-09-01T05:11:45.434" v="1989" actId="20577"/>
        <pc:sldMkLst>
          <pc:docMk/>
          <pc:sldMk cId="1291980650" sldId="594"/>
        </pc:sldMkLst>
        <pc:spChg chg="mod">
          <ac:chgData name="Nguyen Chi Son" userId="606856d02e9d83ac" providerId="LiveId" clId="{69CE083D-A91A-4AEC-88EA-948C173BD65A}" dt="2021-09-01T05:11:45.434" v="1989" actId="20577"/>
          <ac:spMkLst>
            <pc:docMk/>
            <pc:sldMk cId="1291980650" sldId="594"/>
            <ac:spMk id="2" creationId="{DAF08EC2-5D0D-48D9-855C-A59C0E5ED55B}"/>
          </ac:spMkLst>
        </pc:spChg>
      </pc:sldChg>
      <pc:sldChg chg="del">
        <pc:chgData name="Nguyen Chi Son" userId="606856d02e9d83ac" providerId="LiveId" clId="{69CE083D-A91A-4AEC-88EA-948C173BD65A}" dt="2021-09-01T05:23:43.455" v="2796" actId="47"/>
        <pc:sldMkLst>
          <pc:docMk/>
          <pc:sldMk cId="361782449" sldId="595"/>
        </pc:sldMkLst>
      </pc:sldChg>
      <pc:sldChg chg="addSp delSp modSp mod modAnim">
        <pc:chgData name="Nguyen Chi Son" userId="606856d02e9d83ac" providerId="LiveId" clId="{69CE083D-A91A-4AEC-88EA-948C173BD65A}" dt="2021-09-01T05:38:28.965" v="4245" actId="1035"/>
        <pc:sldMkLst>
          <pc:docMk/>
          <pc:sldMk cId="1953741841" sldId="596"/>
        </pc:sldMkLst>
        <pc:spChg chg="mod">
          <ac:chgData name="Nguyen Chi Son" userId="606856d02e9d83ac" providerId="LiveId" clId="{69CE083D-A91A-4AEC-88EA-948C173BD65A}" dt="2021-09-01T05:25:00.569" v="2969" actId="20577"/>
          <ac:spMkLst>
            <pc:docMk/>
            <pc:sldMk cId="1953741841" sldId="596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38:28.965" v="4245" actId="1035"/>
          <ac:spMkLst>
            <pc:docMk/>
            <pc:sldMk cId="1953741841" sldId="596"/>
            <ac:spMk id="14" creationId="{47690167-AC03-4A6E-8A65-B47A2BE69ACA}"/>
          </ac:spMkLst>
        </pc:spChg>
        <pc:picChg chg="del">
          <ac:chgData name="Nguyen Chi Son" userId="606856d02e9d83ac" providerId="LiveId" clId="{69CE083D-A91A-4AEC-88EA-948C173BD65A}" dt="2021-09-01T05:23:44.815" v="2797" actId="478"/>
          <ac:picMkLst>
            <pc:docMk/>
            <pc:sldMk cId="1953741841" sldId="596"/>
            <ac:picMk id="6" creationId="{132C6B4C-1510-476A-898C-E58CB016DADD}"/>
          </ac:picMkLst>
        </pc:picChg>
        <pc:picChg chg="add del mod">
          <ac:chgData name="Nguyen Chi Son" userId="606856d02e9d83ac" providerId="LiveId" clId="{69CE083D-A91A-4AEC-88EA-948C173BD65A}" dt="2021-09-01T05:25:28.024" v="2973" actId="478"/>
          <ac:picMkLst>
            <pc:docMk/>
            <pc:sldMk cId="1953741841" sldId="596"/>
            <ac:picMk id="7" creationId="{7FE8F302-0F36-4109-AE48-5DFDAB6034DE}"/>
          </ac:picMkLst>
        </pc:picChg>
        <pc:picChg chg="add mod">
          <ac:chgData name="Nguyen Chi Son" userId="606856d02e9d83ac" providerId="LiveId" clId="{69CE083D-A91A-4AEC-88EA-948C173BD65A}" dt="2021-09-01T05:25:37.693" v="2977" actId="1076"/>
          <ac:picMkLst>
            <pc:docMk/>
            <pc:sldMk cId="1953741841" sldId="596"/>
            <ac:picMk id="9" creationId="{3F727A10-4353-4AE1-8948-DA1301CFFEB4}"/>
          </ac:picMkLst>
        </pc:picChg>
      </pc:sldChg>
      <pc:sldChg chg="addSp delSp modSp add mod modTransition modAnim">
        <pc:chgData name="Nguyen Chi Son" userId="606856d02e9d83ac" providerId="LiveId" clId="{69CE083D-A91A-4AEC-88EA-948C173BD65A}" dt="2021-09-01T05:39:21.131" v="4256" actId="14100"/>
        <pc:sldMkLst>
          <pc:docMk/>
          <pc:sldMk cId="3916721958" sldId="597"/>
        </pc:sldMkLst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6" creationId="{B3F8CA32-1402-4A26-97CE-93BF5A5072FC}"/>
          </ac:spMkLst>
        </pc:spChg>
        <pc:spChg chg="add del mod">
          <ac:chgData name="Nguyen Chi Son" userId="606856d02e9d83ac" providerId="LiveId" clId="{69CE083D-A91A-4AEC-88EA-948C173BD65A}" dt="2021-09-01T04:52:50.446" v="981"/>
          <ac:spMkLst>
            <pc:docMk/>
            <pc:sldMk cId="3916721958" sldId="597"/>
            <ac:spMk id="12" creationId="{12BD5E96-07DD-4995-9422-AB0134D583EC}"/>
          </ac:spMkLst>
        </pc:spChg>
        <pc:spChg chg="add mod">
          <ac:chgData name="Nguyen Chi Son" userId="606856d02e9d83ac" providerId="LiveId" clId="{69CE083D-A91A-4AEC-88EA-948C173BD65A}" dt="2021-09-01T04:53:19.224" v="1115" actId="1076"/>
          <ac:spMkLst>
            <pc:docMk/>
            <pc:sldMk cId="3916721958" sldId="597"/>
            <ac:spMk id="14" creationId="{4B813AF0-0D28-46C9-8C6A-D0DEF442AB31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1" creationId="{5B1E9942-812A-41D7-930F-3B230D4E3E73}"/>
          </ac:spMkLst>
        </pc:spChg>
        <pc:spChg chg="del">
          <ac:chgData name="Nguyen Chi Son" userId="606856d02e9d83ac" providerId="LiveId" clId="{69CE083D-A91A-4AEC-88EA-948C173BD65A}" dt="2021-09-01T04:51:55.319" v="969" actId="478"/>
          <ac:spMkLst>
            <pc:docMk/>
            <pc:sldMk cId="3916721958" sldId="597"/>
            <ac:spMk id="22" creationId="{1990C08C-B225-479A-999E-092EEBE02639}"/>
          </ac:spMkLst>
        </pc:spChg>
        <pc:picChg chg="add del">
          <ac:chgData name="Nguyen Chi Son" userId="606856d02e9d83ac" providerId="LiveId" clId="{69CE083D-A91A-4AEC-88EA-948C173BD65A}" dt="2021-09-01T04:52:55.116" v="985"/>
          <ac:picMkLst>
            <pc:docMk/>
            <pc:sldMk cId="3916721958" sldId="597"/>
            <ac:picMk id="7" creationId="{4D9C0AEA-3807-4A6A-9F8C-348DCCF6A329}"/>
          </ac:picMkLst>
        </pc:picChg>
        <pc:cxnChg chg="add mod">
          <ac:chgData name="Nguyen Chi Son" userId="606856d02e9d83ac" providerId="LiveId" clId="{69CE083D-A91A-4AEC-88EA-948C173BD65A}" dt="2021-09-01T04:52:20.756" v="976" actId="1076"/>
          <ac:cxnSpMkLst>
            <pc:docMk/>
            <pc:sldMk cId="3916721958" sldId="597"/>
            <ac:cxnSpMk id="4" creationId="{F4DC0B53-8CCA-43D8-BD45-1E775A94F70C}"/>
          </ac:cxnSpMkLst>
        </pc:cxnChg>
        <pc:cxnChg chg="add mod">
          <ac:chgData name="Nguyen Chi Son" userId="606856d02e9d83ac" providerId="LiveId" clId="{69CE083D-A91A-4AEC-88EA-948C173BD65A}" dt="2021-09-01T05:39:21.131" v="4256" actId="14100"/>
          <ac:cxnSpMkLst>
            <pc:docMk/>
            <pc:sldMk cId="3916721958" sldId="597"/>
            <ac:cxnSpMk id="10" creationId="{E841E49A-9000-4F37-B343-66344DCBCCB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5" creationId="{FCFDAF8F-9B22-4394-A080-0BD34727898F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18" creationId="{5E65E9D6-1616-4751-A778-B5C699796936}"/>
          </ac:cxnSpMkLst>
        </pc:cxnChg>
        <pc:cxnChg chg="add mod">
          <ac:chgData name="Nguyen Chi Son" userId="606856d02e9d83ac" providerId="LiveId" clId="{69CE083D-A91A-4AEC-88EA-948C173BD65A}" dt="2021-09-01T04:54:08.925" v="1131" actId="1076"/>
          <ac:cxnSpMkLst>
            <pc:docMk/>
            <pc:sldMk cId="3916721958" sldId="597"/>
            <ac:cxnSpMk id="23" creationId="{5F0A3FFA-3102-4EC8-B991-0587FD236D7D}"/>
          </ac:cxnSpMkLst>
        </pc:cxnChg>
        <pc:cxnChg chg="add mod">
          <ac:chgData name="Nguyen Chi Son" userId="606856d02e9d83ac" providerId="LiveId" clId="{69CE083D-A91A-4AEC-88EA-948C173BD65A}" dt="2021-09-01T04:54:11.144" v="1132" actId="1076"/>
          <ac:cxnSpMkLst>
            <pc:docMk/>
            <pc:sldMk cId="3916721958" sldId="597"/>
            <ac:cxnSpMk id="24" creationId="{ED20231A-45C6-4D36-82DC-04554BD31F43}"/>
          </ac:cxnSpMkLst>
        </pc:cxnChg>
      </pc:sldChg>
      <pc:sldChg chg="addSp delSp modSp add mod modAnim">
        <pc:chgData name="Nguyen Chi Son" userId="606856d02e9d83ac" providerId="LiveId" clId="{69CE083D-A91A-4AEC-88EA-948C173BD65A}" dt="2021-09-01T05:38:33.905" v="4246"/>
        <pc:sldMkLst>
          <pc:docMk/>
          <pc:sldMk cId="3670058632" sldId="598"/>
        </pc:sldMkLst>
        <pc:spChg chg="mod">
          <ac:chgData name="Nguyen Chi Son" userId="606856d02e9d83ac" providerId="LiveId" clId="{69CE083D-A91A-4AEC-88EA-948C173BD65A}" dt="2021-09-01T05:27:21.714" v="3485" actId="20577"/>
          <ac:spMkLst>
            <pc:docMk/>
            <pc:sldMk cId="3670058632" sldId="598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28:26.002" v="3803" actId="1036"/>
          <ac:spMkLst>
            <pc:docMk/>
            <pc:sldMk cId="3670058632" sldId="598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5" creationId="{34B18095-2B84-439E-80AD-AC5D4586BEAA}"/>
          </ac:spMkLst>
        </pc:spChg>
        <pc:spChg chg="mod">
          <ac:chgData name="Nguyen Chi Son" userId="606856d02e9d83ac" providerId="LiveId" clId="{69CE083D-A91A-4AEC-88EA-948C173BD65A}" dt="2021-09-01T05:28:34.267" v="3874" actId="20577"/>
          <ac:spMkLst>
            <pc:docMk/>
            <pc:sldMk cId="3670058632" sldId="598"/>
            <ac:spMk id="11" creationId="{BB94417D-BA64-41A3-A335-F1084FC4EAAB}"/>
          </ac:spMkLst>
        </pc:spChg>
        <pc:spChg chg="mod">
          <ac:chgData name="Nguyen Chi Son" userId="606856d02e9d83ac" providerId="LiveId" clId="{69CE083D-A91A-4AEC-88EA-948C173BD65A}" dt="2021-09-01T05:28:38.314" v="3883" actId="1035"/>
          <ac:spMkLst>
            <pc:docMk/>
            <pc:sldMk cId="3670058632" sldId="598"/>
            <ac:spMk id="14" creationId="{47690167-AC03-4A6E-8A65-B47A2BE69ACA}"/>
          </ac:spMkLst>
        </pc:spChg>
        <pc:picChg chg="add mod">
          <ac:chgData name="Nguyen Chi Son" userId="606856d02e9d83ac" providerId="LiveId" clId="{69CE083D-A91A-4AEC-88EA-948C173BD65A}" dt="2021-09-01T05:28:22.190" v="3794" actId="1076"/>
          <ac:picMkLst>
            <pc:docMk/>
            <pc:sldMk cId="3670058632" sldId="598"/>
            <ac:picMk id="6" creationId="{91DE545C-C841-4FA8-A2A0-1109DD313917}"/>
          </ac:picMkLst>
        </pc:picChg>
        <pc:picChg chg="del">
          <ac:chgData name="Nguyen Chi Son" userId="606856d02e9d83ac" providerId="LiveId" clId="{69CE083D-A91A-4AEC-88EA-948C173BD65A}" dt="2021-09-01T05:27:07.484" v="3354" actId="478"/>
          <ac:picMkLst>
            <pc:docMk/>
            <pc:sldMk cId="3670058632" sldId="598"/>
            <ac:picMk id="9" creationId="{3F727A10-4353-4AE1-8948-DA1301CFFEB4}"/>
          </ac:picMkLst>
        </pc:picChg>
      </pc:sldChg>
      <pc:sldChg chg="addSp delSp modSp add mod delAnim modAnim">
        <pc:chgData name="Nguyen Chi Son" userId="606856d02e9d83ac" providerId="LiveId" clId="{69CE083D-A91A-4AEC-88EA-948C173BD65A}" dt="2021-09-01T05:39:01.355" v="4254"/>
        <pc:sldMkLst>
          <pc:docMk/>
          <pc:sldMk cId="2490626851" sldId="599"/>
        </pc:sldMkLst>
        <pc:spChg chg="mod">
          <ac:chgData name="Nguyen Chi Son" userId="606856d02e9d83ac" providerId="LiveId" clId="{69CE083D-A91A-4AEC-88EA-948C173BD65A}" dt="2021-09-01T05:36:38.996" v="4217" actId="20577"/>
          <ac:spMkLst>
            <pc:docMk/>
            <pc:sldMk cId="2490626851" sldId="599"/>
            <ac:spMk id="2" creationId="{BA8A6260-CA4B-46A9-A06E-C71EE59E6992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4" creationId="{0D159DDA-BA49-4E92-817D-8988A85A5610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5" creationId="{34B18095-2B84-439E-80AD-AC5D4586BEA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8" creationId="{C0B323E0-8538-42DA-B81B-60C87E7E6B67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9" creationId="{370D859C-EB49-4D42-92EA-DF1522700176}"/>
          </ac:spMkLst>
        </pc:spChg>
        <pc:spChg chg="mod">
          <ac:chgData name="Nguyen Chi Son" userId="606856d02e9d83ac" providerId="LiveId" clId="{69CE083D-A91A-4AEC-88EA-948C173BD65A}" dt="2021-09-01T05:36:17.957" v="4203" actId="1035"/>
          <ac:spMkLst>
            <pc:docMk/>
            <pc:sldMk cId="2490626851" sldId="599"/>
            <ac:spMk id="11" creationId="{BB94417D-BA64-41A3-A335-F1084FC4EAAB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3" creationId="{B52680E5-EEC2-424F-BDCB-3FC094BE4E9C}"/>
          </ac:spMkLst>
        </pc:spChg>
        <pc:spChg chg="del">
          <ac:chgData name="Nguyen Chi Son" userId="606856d02e9d83ac" providerId="LiveId" clId="{69CE083D-A91A-4AEC-88EA-948C173BD65A}" dt="2021-09-01T05:35:17.134" v="4045" actId="478"/>
          <ac:spMkLst>
            <pc:docMk/>
            <pc:sldMk cId="2490626851" sldId="599"/>
            <ac:spMk id="14" creationId="{47690167-AC03-4A6E-8A65-B47A2BE69ACA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15" creationId="{5BD662E8-39D7-4E08-BCB5-900BCCD4219B}"/>
          </ac:spMkLst>
        </pc:spChg>
        <pc:spChg chg="mod">
          <ac:chgData name="Nguyen Chi Son" userId="606856d02e9d83ac" providerId="LiveId" clId="{69CE083D-A91A-4AEC-88EA-948C173BD65A}" dt="2021-09-01T05:31:52.448" v="4026"/>
          <ac:spMkLst>
            <pc:docMk/>
            <pc:sldMk cId="2490626851" sldId="599"/>
            <ac:spMk id="17" creationId="{D4F214C0-C2B4-4F69-B81F-7C4FB3ECDC4F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4" creationId="{EB4C1824-3644-4AD3-95A1-6310B43A8258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6" creationId="{48573D8A-3235-4108-AC8E-F5CE099AC5DC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28" creationId="{FA098841-3293-4988-9D94-034FDA7B1269}"/>
          </ac:spMkLst>
        </pc:spChg>
        <pc:spChg chg="add del mod">
          <ac:chgData name="Nguyen Chi Son" userId="606856d02e9d83ac" providerId="LiveId" clId="{69CE083D-A91A-4AEC-88EA-948C173BD65A}" dt="2021-09-01T05:32:20.364" v="4027"/>
          <ac:spMkLst>
            <pc:docMk/>
            <pc:sldMk cId="2490626851" sldId="599"/>
            <ac:spMk id="30" creationId="{51B5F449-2593-4091-B6F3-868219ED8281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4" creationId="{FD195ACB-A035-4792-80C0-517AA1EC9A2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5" creationId="{954FFAB8-A28E-4E13-9A6A-97C134AE73C6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38" creationId="{37C44B65-3046-45F4-B25C-F9D7B9BF5DA3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1" creationId="{70D028D0-1104-4622-B577-9A72D1455EF9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3" creationId="{7786577D-F716-47B7-826F-497774A5E0CD}"/>
          </ac:spMkLst>
        </pc:spChg>
        <pc:spChg chg="mod">
          <ac:chgData name="Nguyen Chi Son" userId="606856d02e9d83ac" providerId="LiveId" clId="{69CE083D-A91A-4AEC-88EA-948C173BD65A}" dt="2021-09-01T05:34:39.768" v="4039"/>
          <ac:spMkLst>
            <pc:docMk/>
            <pc:sldMk cId="2490626851" sldId="599"/>
            <ac:spMk id="45" creationId="{177378EA-122D-4ADB-98DE-EFFC9753B5DF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0" creationId="{DEDFDA84-C6E9-431F-A213-F5C1D47D02D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1" creationId="{91EC4AAD-9D09-4A4E-91E6-83F3D215E0E7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4" creationId="{DB6BF547-1D93-444A-9225-052D7744EFC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5" creationId="{B4174582-DF03-4480-B069-D55B14E1D71C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8" creationId="{8D8EED7E-0D08-4B42-8C05-65F63344EAA2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59" creationId="{A68E91C2-C652-4BF7-8DDE-908877DBD92B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1" creationId="{578C8982-320F-4A5C-B09C-92C75EB67D34}"/>
          </ac:spMkLst>
        </pc:spChg>
        <pc:spChg chg="mod">
          <ac:chgData name="Nguyen Chi Son" userId="606856d02e9d83ac" providerId="LiveId" clId="{69CE083D-A91A-4AEC-88EA-948C173BD65A}" dt="2021-09-01T05:35:06.352" v="4042"/>
          <ac:spMkLst>
            <pc:docMk/>
            <pc:sldMk cId="2490626851" sldId="599"/>
            <ac:spMk id="63" creationId="{3497AEAF-4E36-47D5-A561-7C01B147C21A}"/>
          </ac:spMkLst>
        </pc:spChg>
        <pc:grpChg chg="add del mod">
          <ac:chgData name="Nguyen Chi Son" userId="606856d02e9d83ac" providerId="LiveId" clId="{69CE083D-A91A-4AEC-88EA-948C173BD65A}" dt="2021-09-01T05:32:20.364" v="4027"/>
          <ac:grpSpMkLst>
            <pc:docMk/>
            <pc:sldMk cId="2490626851" sldId="599"/>
            <ac:grpSpMk id="16" creationId="{62679347-9223-4120-ADCF-DE83511E83A1}"/>
          </ac:grpSpMkLst>
        </pc:grpChg>
        <pc:grpChg chg="mod">
          <ac:chgData name="Nguyen Chi Son" userId="606856d02e9d83ac" providerId="LiveId" clId="{69CE083D-A91A-4AEC-88EA-948C173BD65A}" dt="2021-09-01T05:31:52.448" v="4026"/>
          <ac:grpSpMkLst>
            <pc:docMk/>
            <pc:sldMk cId="2490626851" sldId="599"/>
            <ac:grpSpMk id="18" creationId="{C2182F84-0AA6-4149-B1A2-B7612FD7BB14}"/>
          </ac:grpSpMkLst>
        </pc:grpChg>
        <pc:grpChg chg="add mod">
          <ac:chgData name="Nguyen Chi Son" userId="606856d02e9d83ac" providerId="LiveId" clId="{69CE083D-A91A-4AEC-88EA-948C173BD65A}" dt="2021-09-01T05:38:46.918" v="4249" actId="1076"/>
          <ac:grpSpMkLst>
            <pc:docMk/>
            <pc:sldMk cId="2490626851" sldId="599"/>
            <ac:grpSpMk id="33" creationId="{124A7A00-D188-44F4-BC7D-1085D96BF499}"/>
          </ac:grpSpMkLst>
        </pc:grpChg>
        <pc:grpChg chg="add mod">
          <ac:chgData name="Nguyen Chi Son" userId="606856d02e9d83ac" providerId="LiveId" clId="{69CE083D-A91A-4AEC-88EA-948C173BD65A}" dt="2021-09-01T05:37:06.456" v="4224" actId="1076"/>
          <ac:grpSpMkLst>
            <pc:docMk/>
            <pc:sldMk cId="2490626851" sldId="599"/>
            <ac:grpSpMk id="36" creationId="{3CE4C619-A0B5-44DC-817E-D5D6D66B20B8}"/>
          </ac:grpSpMkLst>
        </pc:grpChg>
        <pc:grpChg chg="add mod">
          <ac:chgData name="Nguyen Chi Son" userId="606856d02e9d83ac" providerId="LiveId" clId="{69CE083D-A91A-4AEC-88EA-948C173BD65A}" dt="2021-09-01T05:37:11.092" v="4225" actId="1076"/>
          <ac:grpSpMkLst>
            <pc:docMk/>
            <pc:sldMk cId="2490626851" sldId="599"/>
            <ac:grpSpMk id="42" creationId="{0311D5C0-7266-4FF2-BAAF-0109185AFC7D}"/>
          </ac:grpSpMkLst>
        </pc:grpChg>
        <pc:grpChg chg="mod">
          <ac:chgData name="Nguyen Chi Son" userId="606856d02e9d83ac" providerId="LiveId" clId="{69CE083D-A91A-4AEC-88EA-948C173BD65A}" dt="2021-09-01T05:34:39.768" v="4039"/>
          <ac:grpSpMkLst>
            <pc:docMk/>
            <pc:sldMk cId="2490626851" sldId="599"/>
            <ac:grpSpMk id="44" creationId="{15F02E2C-0153-4E34-A482-BF4D7B610794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49" creationId="{B2F06E37-28A9-42E3-8F67-5863AB546483}"/>
          </ac:grpSpMkLst>
        </pc:grpChg>
        <pc:grpChg chg="add mod">
          <ac:chgData name="Nguyen Chi Son" userId="606856d02e9d83ac" providerId="LiveId" clId="{69CE083D-A91A-4AEC-88EA-948C173BD65A}" dt="2021-09-01T05:37:03.145" v="4223" actId="1076"/>
          <ac:grpSpMkLst>
            <pc:docMk/>
            <pc:sldMk cId="2490626851" sldId="599"/>
            <ac:grpSpMk id="52" creationId="{51FCA9B5-0E06-43DD-8175-F1F9FEE3A956}"/>
          </ac:grpSpMkLst>
        </pc:grpChg>
        <pc:grpChg chg="add del mod">
          <ac:chgData name="Nguyen Chi Son" userId="606856d02e9d83ac" providerId="LiveId" clId="{69CE083D-A91A-4AEC-88EA-948C173BD65A}" dt="2021-09-01T05:36:47.130" v="4219" actId="478"/>
          <ac:grpSpMkLst>
            <pc:docMk/>
            <pc:sldMk cId="2490626851" sldId="599"/>
            <ac:grpSpMk id="60" creationId="{41C86124-B0BA-4918-9CD6-4D721089B189}"/>
          </ac:grpSpMkLst>
        </pc:grpChg>
        <pc:grpChg chg="mod">
          <ac:chgData name="Nguyen Chi Son" userId="606856d02e9d83ac" providerId="LiveId" clId="{69CE083D-A91A-4AEC-88EA-948C173BD65A}" dt="2021-09-01T05:35:06.352" v="4042"/>
          <ac:grpSpMkLst>
            <pc:docMk/>
            <pc:sldMk cId="2490626851" sldId="599"/>
            <ac:grpSpMk id="62" creationId="{17B4B234-C4EA-40D9-914D-D544B2FAF0E5}"/>
          </ac:grpSpMkLst>
        </pc:grp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12" creationId="{1D11C866-E700-4FEA-BFEF-40D4F4F26AE8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1" creationId="{1C9AAA54-F72F-408B-A01B-8DEE02DAE3E4}"/>
          </ac:graphicFrameMkLst>
        </pc:graphicFrameChg>
        <pc:graphicFrameChg chg="add del mod">
          <ac:chgData name="Nguyen Chi Son" userId="606856d02e9d83ac" providerId="LiveId" clId="{69CE083D-A91A-4AEC-88EA-948C173BD65A}" dt="2021-09-01T05:32:20.364" v="4027"/>
          <ac:graphicFrameMkLst>
            <pc:docMk/>
            <pc:sldMk cId="2490626851" sldId="599"/>
            <ac:graphicFrameMk id="32" creationId="{AB78DEBF-A471-4B69-9669-7B0AAED60DC2}"/>
          </ac:graphicFrameMkLst>
        </pc:graphicFrameChg>
        <pc:graphicFrameChg chg="del mod">
          <ac:chgData name="Nguyen Chi Son" userId="606856d02e9d83ac" providerId="LiveId" clId="{69CE083D-A91A-4AEC-88EA-948C173BD65A}" dt="2021-09-01T05:34:46.799" v="4041" actId="478"/>
          <ac:graphicFrameMkLst>
            <pc:docMk/>
            <pc:sldMk cId="2490626851" sldId="599"/>
            <ac:graphicFrameMk id="40" creationId="{6DADACAE-9420-46B7-9051-8FD4C2A34653}"/>
          </ac:graphicFrameMkLst>
        </pc:graphicFrameChg>
        <pc:graphicFrameChg chg="del mod">
          <ac:chgData name="Nguyen Chi Son" userId="606856d02e9d83ac" providerId="LiveId" clId="{69CE083D-A91A-4AEC-88EA-948C173BD65A}" dt="2021-09-01T05:35:12.382" v="4044" actId="478"/>
          <ac:graphicFrameMkLst>
            <pc:docMk/>
            <pc:sldMk cId="2490626851" sldId="599"/>
            <ac:graphicFrameMk id="56" creationId="{A5A9FBEE-6A94-4956-A7EB-3FCBAB5A35D9}"/>
          </ac:graphicFrameMkLst>
        </pc:graphicFrameChg>
        <pc:picChg chg="del">
          <ac:chgData name="Nguyen Chi Son" userId="606856d02e9d83ac" providerId="LiveId" clId="{69CE083D-A91A-4AEC-88EA-948C173BD65A}" dt="2021-09-01T05:28:56.700" v="3885" actId="478"/>
          <ac:picMkLst>
            <pc:docMk/>
            <pc:sldMk cId="2490626851" sldId="599"/>
            <ac:picMk id="6" creationId="{91DE545C-C841-4FA8-A2A0-1109DD313917}"/>
          </ac:picMkLst>
        </pc:pic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10" creationId="{523F52AF-3DC1-412D-8093-E5A35690F8E9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19" creationId="{FAD1DCFA-BC1B-42B7-8929-AEE3908FCD92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0" creationId="{F89C8DC5-CC6B-41BD-9A53-14FC19490F5E}"/>
          </ac:cxnSpMkLst>
        </pc:cxnChg>
        <pc:cxnChg chg="mod">
          <ac:chgData name="Nguyen Chi Son" userId="606856d02e9d83ac" providerId="LiveId" clId="{69CE083D-A91A-4AEC-88EA-948C173BD65A}" dt="2021-09-01T05:31:52.448" v="4026"/>
          <ac:cxnSpMkLst>
            <pc:docMk/>
            <pc:sldMk cId="2490626851" sldId="599"/>
            <ac:cxnSpMk id="21" creationId="{34A0CA06-2075-40A0-B4E8-1BBFE2127781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2" creationId="{4995F435-AD5E-45C0-88F3-8CF2BC289DE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3" creationId="{0176E125-1600-43CB-9CC9-EA9680485063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5" creationId="{6E87F92E-1A8D-498B-9781-538CFD75B5BB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7" creationId="{A7D3EF43-DEFE-45A8-AAAE-1FC0CE66EAAC}"/>
          </ac:cxnSpMkLst>
        </pc:cxnChg>
        <pc:cxnChg chg="add del mod">
          <ac:chgData name="Nguyen Chi Son" userId="606856d02e9d83ac" providerId="LiveId" clId="{69CE083D-A91A-4AEC-88EA-948C173BD65A}" dt="2021-09-01T05:32:20.364" v="4027"/>
          <ac:cxnSpMkLst>
            <pc:docMk/>
            <pc:sldMk cId="2490626851" sldId="599"/>
            <ac:cxnSpMk id="29" creationId="{5165554B-C8B8-43F3-9D8F-303B2ED6701D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7" creationId="{E13ED3E7-DCB9-4BC4-8534-FF66CE76886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39" creationId="{094BA10B-B217-4370-AA57-1532BFD422D9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6" creationId="{DA269DF8-6981-48EE-A3F4-F10331690034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7" creationId="{A2AE1C8B-9FC3-4229-AB06-E28C8E17814F}"/>
          </ac:cxnSpMkLst>
        </pc:cxnChg>
        <pc:cxnChg chg="mod">
          <ac:chgData name="Nguyen Chi Son" userId="606856d02e9d83ac" providerId="LiveId" clId="{69CE083D-A91A-4AEC-88EA-948C173BD65A}" dt="2021-09-01T05:34:39.768" v="4039"/>
          <ac:cxnSpMkLst>
            <pc:docMk/>
            <pc:sldMk cId="2490626851" sldId="599"/>
            <ac:cxnSpMk id="48" creationId="{B8774157-4E43-4B7E-A9DC-1762CA7F12F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53" creationId="{B14A5EFA-9D93-41FE-AE9B-52C991B081DF}"/>
          </ac:cxnSpMkLst>
        </pc:cxnChg>
        <pc:cxnChg chg="mod">
          <ac:chgData name="Nguyen Chi Son" userId="606856d02e9d83ac" providerId="LiveId" clId="{69CE083D-A91A-4AEC-88EA-948C173BD65A}" dt="2021-09-01T05:35:35.955" v="4047" actId="14100"/>
          <ac:cxnSpMkLst>
            <pc:docMk/>
            <pc:sldMk cId="2490626851" sldId="599"/>
            <ac:cxnSpMk id="57" creationId="{0E923B15-C5FA-432F-B2E3-F34A02120648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4" creationId="{99EBD47F-07FD-47C5-B90E-AA19ADCEAF5B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5" creationId="{2076359B-06B4-455C-94BA-273D97AD38A4}"/>
          </ac:cxnSpMkLst>
        </pc:cxnChg>
        <pc:cxnChg chg="mod">
          <ac:chgData name="Nguyen Chi Son" userId="606856d02e9d83ac" providerId="LiveId" clId="{69CE083D-A91A-4AEC-88EA-948C173BD65A}" dt="2021-09-01T05:35:06.352" v="4042"/>
          <ac:cxnSpMkLst>
            <pc:docMk/>
            <pc:sldMk cId="2490626851" sldId="599"/>
            <ac:cxnSpMk id="66" creationId="{E6A230FD-860D-403E-BCB9-CF524B0C71A5}"/>
          </ac:cxnSpMkLst>
        </pc:cxnChg>
      </pc:sldChg>
    </pc:docChg>
  </pc:docChgLst>
  <pc:docChgLst>
    <pc:chgData name="Nguyen Chi Son" userId="606856d02e9d83ac" providerId="LiveId" clId="{60F999BA-B899-40E7-9C9A-BEACEE2AA221}"/>
    <pc:docChg chg="undo custSel addSld delSld modSld">
      <pc:chgData name="Nguyen Chi Son" userId="606856d02e9d83ac" providerId="LiveId" clId="{60F999BA-B899-40E7-9C9A-BEACEE2AA221}" dt="2021-10-13T18:42:17.773" v="7843"/>
      <pc:docMkLst>
        <pc:docMk/>
      </pc:docMkLst>
      <pc:sldChg chg="modSp mod">
        <pc:chgData name="Nguyen Chi Son" userId="606856d02e9d83ac" providerId="LiveId" clId="{60F999BA-B899-40E7-9C9A-BEACEE2AA221}" dt="2021-10-13T14:40:54.966" v="60" actId="20577"/>
        <pc:sldMkLst>
          <pc:docMk/>
          <pc:sldMk cId="2922349590" sldId="256"/>
        </pc:sldMkLst>
        <pc:spChg chg="mod">
          <ac:chgData name="Nguyen Chi Son" userId="606856d02e9d83ac" providerId="LiveId" clId="{60F999BA-B899-40E7-9C9A-BEACEE2AA221}" dt="2021-10-13T14:40:54.966" v="60" actId="20577"/>
          <ac:spMkLst>
            <pc:docMk/>
            <pc:sldMk cId="2922349590" sldId="256"/>
            <ac:spMk id="136" creationId="{C574B640-0199-463F-87CA-8E3956B46E10}"/>
          </ac:spMkLst>
        </pc:spChg>
      </pc:sldChg>
      <pc:sldChg chg="modSp mod">
        <pc:chgData name="Nguyen Chi Son" userId="606856d02e9d83ac" providerId="LiveId" clId="{60F999BA-B899-40E7-9C9A-BEACEE2AA221}" dt="2021-10-13T14:41:09.174" v="105" actId="20577"/>
        <pc:sldMkLst>
          <pc:docMk/>
          <pc:sldMk cId="2812505328" sldId="362"/>
        </pc:sldMkLst>
        <pc:spChg chg="mod">
          <ac:chgData name="Nguyen Chi Son" userId="606856d02e9d83ac" providerId="LiveId" clId="{60F999BA-B899-40E7-9C9A-BEACEE2AA221}" dt="2021-10-13T14:41:09.174" v="105" actId="20577"/>
          <ac:spMkLst>
            <pc:docMk/>
            <pc:sldMk cId="2812505328" sldId="362"/>
            <ac:spMk id="2" creationId="{DAF08EC2-5D0D-48D9-855C-A59C0E5ED55B}"/>
          </ac:spMkLst>
        </pc:spChg>
      </pc:sldChg>
      <pc:sldChg chg="addSp delSp modSp mod">
        <pc:chgData name="Nguyen Chi Son" userId="606856d02e9d83ac" providerId="LiveId" clId="{60F999BA-B899-40E7-9C9A-BEACEE2AA221}" dt="2021-10-13T15:01:05.877" v="788" actId="14100"/>
        <pc:sldMkLst>
          <pc:docMk/>
          <pc:sldMk cId="3298182474" sldId="547"/>
        </pc:sldMkLst>
        <pc:spChg chg="mod">
          <ac:chgData name="Nguyen Chi Son" userId="606856d02e9d83ac" providerId="LiveId" clId="{60F999BA-B899-40E7-9C9A-BEACEE2AA221}" dt="2021-10-13T14:42:41.834" v="276" actId="20577"/>
          <ac:spMkLst>
            <pc:docMk/>
            <pc:sldMk cId="3298182474" sldId="547"/>
            <ac:spMk id="2" creationId="{BA8A6260-CA4B-46A9-A06E-C71EE59E6992}"/>
          </ac:spMkLst>
        </pc:spChg>
        <pc:spChg chg="mod">
          <ac:chgData name="Nguyen Chi Son" userId="606856d02e9d83ac" providerId="LiveId" clId="{60F999BA-B899-40E7-9C9A-BEACEE2AA221}" dt="2021-10-13T15:00:01.772" v="710" actId="207"/>
          <ac:spMkLst>
            <pc:docMk/>
            <pc:sldMk cId="3298182474" sldId="547"/>
            <ac:spMk id="7" creationId="{CF632240-EE73-4E45-BA66-6CA6C40409AF}"/>
          </ac:spMkLst>
        </pc:spChg>
        <pc:spChg chg="add mod">
          <ac:chgData name="Nguyen Chi Son" userId="606856d02e9d83ac" providerId="LiveId" clId="{60F999BA-B899-40E7-9C9A-BEACEE2AA221}" dt="2021-10-13T14:58:26.800" v="667" actId="1076"/>
          <ac:spMkLst>
            <pc:docMk/>
            <pc:sldMk cId="3298182474" sldId="547"/>
            <ac:spMk id="11" creationId="{6CF40600-D82A-4EA1-B2FB-E5E7F6990C86}"/>
          </ac:spMkLst>
        </pc:spChg>
        <pc:spChg chg="del">
          <ac:chgData name="Nguyen Chi Son" userId="606856d02e9d83ac" providerId="LiveId" clId="{60F999BA-B899-40E7-9C9A-BEACEE2AA221}" dt="2021-10-13T14:42:50.132" v="277" actId="478"/>
          <ac:spMkLst>
            <pc:docMk/>
            <pc:sldMk cId="3298182474" sldId="547"/>
            <ac:spMk id="12" creationId="{C106BD37-AB41-4F88-BF97-4F33395FC606}"/>
          </ac:spMkLst>
        </pc:spChg>
        <pc:spChg chg="add mod">
          <ac:chgData name="Nguyen Chi Son" userId="606856d02e9d83ac" providerId="LiveId" clId="{60F999BA-B899-40E7-9C9A-BEACEE2AA221}" dt="2021-10-13T15:00:00.362" v="709" actId="207"/>
          <ac:spMkLst>
            <pc:docMk/>
            <pc:sldMk cId="3298182474" sldId="547"/>
            <ac:spMk id="13" creationId="{28811683-A380-4293-A052-4ED20B00D3A1}"/>
          </ac:spMkLst>
        </pc:spChg>
        <pc:spChg chg="del">
          <ac:chgData name="Nguyen Chi Son" userId="606856d02e9d83ac" providerId="LiveId" clId="{60F999BA-B899-40E7-9C9A-BEACEE2AA221}" dt="2021-10-13T14:42:51.454" v="278" actId="478"/>
          <ac:spMkLst>
            <pc:docMk/>
            <pc:sldMk cId="3298182474" sldId="547"/>
            <ac:spMk id="15" creationId="{6A857EF1-52D9-4D64-A14C-EECC953EA1B1}"/>
          </ac:spMkLst>
        </pc:spChg>
        <pc:spChg chg="add del mod">
          <ac:chgData name="Nguyen Chi Son" userId="606856d02e9d83ac" providerId="LiveId" clId="{60F999BA-B899-40E7-9C9A-BEACEE2AA221}" dt="2021-10-13T14:58:37.212" v="671" actId="478"/>
          <ac:spMkLst>
            <pc:docMk/>
            <pc:sldMk cId="3298182474" sldId="547"/>
            <ac:spMk id="16" creationId="{BDBA5994-7E9D-4346-AE1F-9F6F101384DD}"/>
          </ac:spMkLst>
        </pc:spChg>
        <pc:spChg chg="add mod">
          <ac:chgData name="Nguyen Chi Son" userId="606856d02e9d83ac" providerId="LiveId" clId="{60F999BA-B899-40E7-9C9A-BEACEE2AA221}" dt="2021-10-13T15:00:05.475" v="712" actId="1076"/>
          <ac:spMkLst>
            <pc:docMk/>
            <pc:sldMk cId="3298182474" sldId="547"/>
            <ac:spMk id="17" creationId="{4F6F8A7E-D9F4-452F-9557-F3D4BA22C727}"/>
          </ac:spMkLst>
        </pc:spChg>
        <pc:spChg chg="add del mod">
          <ac:chgData name="Nguyen Chi Son" userId="606856d02e9d83ac" providerId="LiveId" clId="{60F999BA-B899-40E7-9C9A-BEACEE2AA221}" dt="2021-10-13T15:00:08.115" v="713" actId="478"/>
          <ac:spMkLst>
            <pc:docMk/>
            <pc:sldMk cId="3298182474" sldId="547"/>
            <ac:spMk id="18" creationId="{72F76C20-5B2F-4DB4-8DDF-A3F290C255AB}"/>
          </ac:spMkLst>
        </pc:spChg>
        <pc:spChg chg="add mod">
          <ac:chgData name="Nguyen Chi Son" userId="606856d02e9d83ac" providerId="LiveId" clId="{60F999BA-B899-40E7-9C9A-BEACEE2AA221}" dt="2021-10-13T14:58:24.316" v="666" actId="1076"/>
          <ac:spMkLst>
            <pc:docMk/>
            <pc:sldMk cId="3298182474" sldId="547"/>
            <ac:spMk id="19" creationId="{7FE1E98E-9EB8-4F5F-8FF4-F0994BDBABA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0" creationId="{143F37B3-25FF-439F-8BAD-3AFBA9141796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1" creationId="{DD6D4EC0-C256-49A3-88C2-B0E1DB9BC5B4}"/>
          </ac:spMkLst>
        </pc:spChg>
        <pc:spChg chg="add mod">
          <ac:chgData name="Nguyen Chi Son" userId="606856d02e9d83ac" providerId="LiveId" clId="{60F999BA-B899-40E7-9C9A-BEACEE2AA221}" dt="2021-10-13T14:59:54.105" v="708" actId="1076"/>
          <ac:spMkLst>
            <pc:docMk/>
            <pc:sldMk cId="3298182474" sldId="547"/>
            <ac:spMk id="27" creationId="{44AB2BCC-4DCB-4EB3-9205-7EB5543B0915}"/>
          </ac:spMkLst>
        </pc:spChg>
        <pc:spChg chg="add mod">
          <ac:chgData name="Nguyen Chi Son" userId="606856d02e9d83ac" providerId="LiveId" clId="{60F999BA-B899-40E7-9C9A-BEACEE2AA221}" dt="2021-10-13T15:00:30.535" v="747" actId="1076"/>
          <ac:spMkLst>
            <pc:docMk/>
            <pc:sldMk cId="3298182474" sldId="547"/>
            <ac:spMk id="29" creationId="{74D1074E-AE41-4D7A-BA25-FED2D288FBB5}"/>
          </ac:spMkLst>
        </pc:spChg>
        <pc:spChg chg="add mod">
          <ac:chgData name="Nguyen Chi Son" userId="606856d02e9d83ac" providerId="LiveId" clId="{60F999BA-B899-40E7-9C9A-BEACEE2AA221}" dt="2021-10-13T15:00:37.574" v="750" actId="571"/>
          <ac:spMkLst>
            <pc:docMk/>
            <pc:sldMk cId="3298182474" sldId="547"/>
            <ac:spMk id="31" creationId="{B6F6047F-E0AD-49CA-9FC9-DEBE8FF45B22}"/>
          </ac:spMkLst>
        </pc:spChg>
        <pc:spChg chg="add mod">
          <ac:chgData name="Nguyen Chi Son" userId="606856d02e9d83ac" providerId="LiveId" clId="{60F999BA-B899-40E7-9C9A-BEACEE2AA221}" dt="2021-10-13T15:00:40.136" v="751" actId="571"/>
          <ac:spMkLst>
            <pc:docMk/>
            <pc:sldMk cId="3298182474" sldId="547"/>
            <ac:spMk id="32" creationId="{B8C18685-FBD3-4D04-82D7-33D5E390FEEC}"/>
          </ac:spMkLst>
        </pc:spChg>
        <pc:spChg chg="add mod">
          <ac:chgData name="Nguyen Chi Son" userId="606856d02e9d83ac" providerId="LiveId" clId="{60F999BA-B899-40E7-9C9A-BEACEE2AA221}" dt="2021-10-13T15:00:44.698" v="780" actId="20577"/>
          <ac:spMkLst>
            <pc:docMk/>
            <pc:sldMk cId="3298182474" sldId="547"/>
            <ac:spMk id="33" creationId="{6332ADD6-DFA1-4414-A64E-B4B7F2D9C4B8}"/>
          </ac:spMkLst>
        </pc:spChg>
        <pc:picChg chg="add mod">
          <ac:chgData name="Nguyen Chi Son" userId="606856d02e9d83ac" providerId="LiveId" clId="{60F999BA-B899-40E7-9C9A-BEACEE2AA221}" dt="2021-10-13T14:57:00.232" v="646" actId="1076"/>
          <ac:picMkLst>
            <pc:docMk/>
            <pc:sldMk cId="3298182474" sldId="547"/>
            <ac:picMk id="4" creationId="{47BC5398-1CE7-40CC-8792-8C62286B0656}"/>
          </ac:picMkLst>
        </pc:picChg>
        <pc:picChg chg="del">
          <ac:chgData name="Nguyen Chi Son" userId="606856d02e9d83ac" providerId="LiveId" clId="{60F999BA-B899-40E7-9C9A-BEACEE2AA221}" dt="2021-10-13T14:41:00.700" v="61" actId="478"/>
          <ac:picMkLst>
            <pc:docMk/>
            <pc:sldMk cId="3298182474" sldId="547"/>
            <ac:picMk id="5" creationId="{371D989D-9381-4EC7-968F-C1B4B4A1F422}"/>
          </ac:picMkLst>
        </pc:picChg>
        <pc:picChg chg="del">
          <ac:chgData name="Nguyen Chi Son" userId="606856d02e9d83ac" providerId="LiveId" clId="{60F999BA-B899-40E7-9C9A-BEACEE2AA221}" dt="2021-10-13T14:41:01.903" v="63" actId="478"/>
          <ac:picMkLst>
            <pc:docMk/>
            <pc:sldMk cId="3298182474" sldId="547"/>
            <ac:picMk id="8" creationId="{6534B307-162E-4B93-8C1D-B5D922FE1591}"/>
          </ac:picMkLst>
        </pc:picChg>
        <pc:picChg chg="del">
          <ac:chgData name="Nguyen Chi Son" userId="606856d02e9d83ac" providerId="LiveId" clId="{60F999BA-B899-40E7-9C9A-BEACEE2AA221}" dt="2021-10-13T14:41:01.309" v="62" actId="478"/>
          <ac:picMkLst>
            <pc:docMk/>
            <pc:sldMk cId="3298182474" sldId="547"/>
            <ac:picMk id="14" creationId="{15FDF2F8-67A2-4D5D-81E5-ACC31B9C223D}"/>
          </ac:picMkLst>
        </pc:picChg>
        <pc:cxnChg chg="add mod">
          <ac:chgData name="Nguyen Chi Son" userId="606856d02e9d83ac" providerId="LiveId" clId="{60F999BA-B899-40E7-9C9A-BEACEE2AA221}" dt="2021-10-13T14:58:19.025" v="663" actId="1076"/>
          <ac:cxnSpMkLst>
            <pc:docMk/>
            <pc:sldMk cId="3298182474" sldId="547"/>
            <ac:cxnSpMk id="9" creationId="{7D473569-4A2F-41F8-80E9-ACF2AC9F9418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2" creationId="{35DB3A1A-55BF-4347-AF3E-D8FEF37B3F1B}"/>
          </ac:cxnSpMkLst>
        </pc:cxnChg>
        <pc:cxnChg chg="add mod">
          <ac:chgData name="Nguyen Chi Son" userId="606856d02e9d83ac" providerId="LiveId" clId="{60F999BA-B899-40E7-9C9A-BEACEE2AA221}" dt="2021-10-13T14:59:54.105" v="708" actId="1076"/>
          <ac:cxnSpMkLst>
            <pc:docMk/>
            <pc:sldMk cId="3298182474" sldId="547"/>
            <ac:cxnSpMk id="24" creationId="{683B5B64-5BE7-4653-878F-C7E4FF80A855}"/>
          </ac:cxnSpMkLst>
        </pc:cxnChg>
        <pc:cxnChg chg="add mod">
          <ac:chgData name="Nguyen Chi Son" userId="606856d02e9d83ac" providerId="LiveId" clId="{60F999BA-B899-40E7-9C9A-BEACEE2AA221}" dt="2021-10-13T15:01:02.705" v="787" actId="14100"/>
          <ac:cxnSpMkLst>
            <pc:docMk/>
            <pc:sldMk cId="3298182474" sldId="547"/>
            <ac:cxnSpMk id="30" creationId="{84475446-947B-4AFA-B971-C09C08B5A29B}"/>
          </ac:cxnSpMkLst>
        </pc:cxnChg>
        <pc:cxnChg chg="add mod">
          <ac:chgData name="Nguyen Chi Son" userId="606856d02e9d83ac" providerId="LiveId" clId="{60F999BA-B899-40E7-9C9A-BEACEE2AA221}" dt="2021-10-13T15:01:05.877" v="788" actId="14100"/>
          <ac:cxnSpMkLst>
            <pc:docMk/>
            <pc:sldMk cId="3298182474" sldId="547"/>
            <ac:cxnSpMk id="34" creationId="{210D1D64-FAED-42F7-8C70-62844553A7FB}"/>
          </ac:cxnSpMkLst>
        </pc:cxnChg>
      </pc:sldChg>
      <pc:sldChg chg="addSp delSp modSp mod">
        <pc:chgData name="Nguyen Chi Son" userId="606856d02e9d83ac" providerId="LiveId" clId="{60F999BA-B899-40E7-9C9A-BEACEE2AA221}" dt="2021-10-13T18:41:27.773" v="7809" actId="1076"/>
        <pc:sldMkLst>
          <pc:docMk/>
          <pc:sldMk cId="3023646297" sldId="614"/>
        </pc:sldMkLst>
        <pc:spChg chg="mod">
          <ac:chgData name="Nguyen Chi Son" userId="606856d02e9d83ac" providerId="LiveId" clId="{60F999BA-B899-40E7-9C9A-BEACEE2AA221}" dt="2021-10-13T16:02:06.053" v="4672" actId="20577"/>
          <ac:spMkLst>
            <pc:docMk/>
            <pc:sldMk cId="3023646297" sldId="614"/>
            <ac:spMk id="2" creationId="{BA8A6260-CA4B-46A9-A06E-C71EE59E6992}"/>
          </ac:spMkLst>
        </pc:spChg>
        <pc:spChg chg="add mod">
          <ac:chgData name="Nguyen Chi Son" userId="606856d02e9d83ac" providerId="LiveId" clId="{60F999BA-B899-40E7-9C9A-BEACEE2AA221}" dt="2021-10-13T18:41:27.773" v="7809" actId="1076"/>
          <ac:spMkLst>
            <pc:docMk/>
            <pc:sldMk cId="3023646297" sldId="614"/>
            <ac:spMk id="10" creationId="{745A3F19-618D-4648-B35D-B4E959951563}"/>
          </ac:spMkLst>
        </pc:spChg>
        <pc:graphicFrameChg chg="del">
          <ac:chgData name="Nguyen Chi Son" userId="606856d02e9d83ac" providerId="LiveId" clId="{60F999BA-B899-40E7-9C9A-BEACEE2AA221}" dt="2021-10-13T16:01:27.586" v="4382" actId="478"/>
          <ac:graphicFrameMkLst>
            <pc:docMk/>
            <pc:sldMk cId="3023646297" sldId="614"/>
            <ac:graphicFrameMk id="3" creationId="{5E466E66-F729-422C-B556-7F16DC921A34}"/>
          </ac:graphicFrameMkLst>
        </pc:graphicFrameChg>
        <pc:picChg chg="del">
          <ac:chgData name="Nguyen Chi Son" userId="606856d02e9d83ac" providerId="LiveId" clId="{60F999BA-B899-40E7-9C9A-BEACEE2AA221}" dt="2021-10-13T16:01:28.273" v="4383" actId="478"/>
          <ac:picMkLst>
            <pc:docMk/>
            <pc:sldMk cId="3023646297" sldId="614"/>
            <ac:picMk id="5" creationId="{06172EDA-468B-46C2-A8D2-9DDDEB9905FE}"/>
          </ac:picMkLst>
        </pc:picChg>
        <pc:picChg chg="add mod modCrop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6" creationId="{6E5649AD-F9DB-4AA5-8B18-5BE0099A68F6}"/>
          </ac:picMkLst>
        </pc:picChg>
        <pc:picChg chg="del">
          <ac:chgData name="Nguyen Chi Son" userId="606856d02e9d83ac" providerId="LiveId" clId="{60F999BA-B899-40E7-9C9A-BEACEE2AA221}" dt="2021-10-13T16:01:28.742" v="4384" actId="478"/>
          <ac:picMkLst>
            <pc:docMk/>
            <pc:sldMk cId="3023646297" sldId="614"/>
            <ac:picMk id="8" creationId="{3FED42E0-3ED2-4125-9CF5-06B2CD2294CC}"/>
          </ac:picMkLst>
        </pc:picChg>
        <pc:picChg chg="add mod">
          <ac:chgData name="Nguyen Chi Son" userId="606856d02e9d83ac" providerId="LiveId" clId="{60F999BA-B899-40E7-9C9A-BEACEE2AA221}" dt="2021-10-13T18:41:27.773" v="7809" actId="1076"/>
          <ac:picMkLst>
            <pc:docMk/>
            <pc:sldMk cId="3023646297" sldId="614"/>
            <ac:picMk id="9" creationId="{7112C3ED-24FA-4C1A-87CD-8E01D87269A5}"/>
          </ac:picMkLst>
        </pc:picChg>
      </pc:sldChg>
      <pc:sldChg chg="modSp mod">
        <pc:chgData name="Nguyen Chi Son" userId="606856d02e9d83ac" providerId="LiveId" clId="{60F999BA-B899-40E7-9C9A-BEACEE2AA221}" dt="2021-10-13T15:21:23.461" v="4381" actId="20577"/>
        <pc:sldMkLst>
          <pc:docMk/>
          <pc:sldMk cId="3607990327" sldId="616"/>
        </pc:sldMkLst>
        <pc:spChg chg="mod">
          <ac:chgData name="Nguyen Chi Son" userId="606856d02e9d83ac" providerId="LiveId" clId="{60F999BA-B899-40E7-9C9A-BEACEE2AA221}" dt="2021-10-13T15:21:23.461" v="4381" actId="20577"/>
          <ac:spMkLst>
            <pc:docMk/>
            <pc:sldMk cId="3607990327" sldId="616"/>
            <ac:spMk id="2" creationId="{DAF08EC2-5D0D-48D9-855C-A59C0E5ED55B}"/>
          </ac:spMkLst>
        </pc:spChg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132589863" sldId="717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523868378" sldId="721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973533013" sldId="722"/>
        </pc:sldMkLst>
      </pc:sldChg>
      <pc:sldChg chg="del">
        <pc:chgData name="Nguyen Chi Son" userId="606856d02e9d83ac" providerId="LiveId" clId="{60F999BA-B899-40E7-9C9A-BEACEE2AA221}" dt="2021-10-13T18:39:46.095" v="7708" actId="47"/>
        <pc:sldMkLst>
          <pc:docMk/>
          <pc:sldMk cId="2704005240" sldId="723"/>
        </pc:sldMkLst>
      </pc:sldChg>
      <pc:sldChg chg="addSp delSp modSp add mod delAnim modAnim">
        <pc:chgData name="Nguyen Chi Son" userId="606856d02e9d83ac" providerId="LiveId" clId="{60F999BA-B899-40E7-9C9A-BEACEE2AA221}" dt="2021-10-13T18:42:17.773" v="7843"/>
        <pc:sldMkLst>
          <pc:docMk/>
          <pc:sldMk cId="2463127679" sldId="724"/>
        </pc:sldMkLst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0" creationId="{2DEA87A2-0D95-48D5-B5DC-A79069C3756A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1" creationId="{A7C1F49B-1C63-47D1-82ED-903D01476FE3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2" creationId="{7F5DC5B2-858D-4AB4-A0A5-D6C8E4A33B2C}"/>
          </ac:spMkLst>
        </pc:spChg>
        <pc:spChg chg="add 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17.914" v="7732" actId="1036"/>
          <ac:spMkLst>
            <pc:docMk/>
            <pc:sldMk cId="2463127679" sldId="724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02:34.538" v="1110" actId="20577"/>
          <ac:spMkLst>
            <pc:docMk/>
            <pc:sldMk cId="2463127679" sldId="724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01:50.371" v="790" actId="478"/>
          <ac:picMkLst>
            <pc:docMk/>
            <pc:sldMk cId="2463127679" sldId="724"/>
            <ac:picMk id="3" creationId="{73B6171E-2343-4611-9FBE-7A60F5BED847}"/>
          </ac:picMkLst>
        </pc:picChg>
        <pc:picChg chg="add mod">
          <ac:chgData name="Nguyen Chi Son" userId="606856d02e9d83ac" providerId="LiveId" clId="{60F999BA-B899-40E7-9C9A-BEACEE2AA221}" dt="2021-10-13T18:40:13.941" v="7711" actId="1076"/>
          <ac:picMkLst>
            <pc:docMk/>
            <pc:sldMk cId="2463127679" sldId="724"/>
            <ac:picMk id="4" creationId="{A558A3FA-5866-4BA7-953A-111C1ACED532}"/>
          </ac:picMkLst>
        </pc:pic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6" creationId="{3221896F-54A6-443F-A329-08714C1B97A2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7" creationId="{9DFDC775-7AC4-4AA5-892A-5BB66FBFC45B}"/>
          </ac:cxnSpMkLst>
        </pc:cxnChg>
        <pc:cxnChg chg="add mod">
          <ac:chgData name="Nguyen Chi Son" userId="606856d02e9d83ac" providerId="LiveId" clId="{60F999BA-B899-40E7-9C9A-BEACEE2AA221}" dt="2021-10-13T18:40:17.914" v="7732" actId="1036"/>
          <ac:cxnSpMkLst>
            <pc:docMk/>
            <pc:sldMk cId="2463127679" sldId="724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0:46.887" v="7798"/>
        <pc:sldMkLst>
          <pc:docMk/>
          <pc:sldMk cId="2868942840" sldId="725"/>
        </pc:sldMkLst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5:13:40.845" v="2212" actId="478"/>
          <ac:spMkLst>
            <pc:docMk/>
            <pc:sldMk cId="2868942840" sldId="725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0:41.137" v="7794" actId="1035"/>
          <ac:spMkLst>
            <pc:docMk/>
            <pc:sldMk cId="2868942840" sldId="725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15.071" v="2347" actId="20577"/>
          <ac:spMkLst>
            <pc:docMk/>
            <pc:sldMk cId="2868942840" sldId="725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0:38.380" v="7780" actId="1076"/>
          <ac:picMkLst>
            <pc:docMk/>
            <pc:sldMk cId="2868942840" sldId="725"/>
            <ac:picMk id="3" creationId="{4818A5A8-BB5C-4F76-B135-B9B1023DFA0D}"/>
          </ac:picMkLst>
        </pc:picChg>
        <pc:picChg chg="del">
          <ac:chgData name="Nguyen Chi Son" userId="606856d02e9d83ac" providerId="LiveId" clId="{60F999BA-B899-40E7-9C9A-BEACEE2AA221}" dt="2021-10-13T15:11:59.831" v="1546" actId="478"/>
          <ac:picMkLst>
            <pc:docMk/>
            <pc:sldMk cId="2868942840" sldId="725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5:13:40.845" v="2212" actId="478"/>
          <ac:cxnSpMkLst>
            <pc:docMk/>
            <pc:sldMk cId="2868942840" sldId="725"/>
            <ac:cxnSpMk id="18" creationId="{FEC8261C-6E9E-473D-8237-002E0E7BE896}"/>
          </ac:cxnSpMkLst>
        </pc:cxnChg>
      </pc:sldChg>
      <pc:sldChg chg="addSp delSp modSp add mod modAnim">
        <pc:chgData name="Nguyen Chi Son" userId="606856d02e9d83ac" providerId="LiveId" clId="{60F999BA-B899-40E7-9C9A-BEACEE2AA221}" dt="2021-10-13T18:41:02.129" v="7803"/>
        <pc:sldMkLst>
          <pc:docMk/>
          <pc:sldMk cId="1177629376" sldId="726"/>
        </pc:sldMkLst>
        <pc:spChg chg="mod">
          <ac:chgData name="Nguyen Chi Son" userId="606856d02e9d83ac" providerId="LiveId" clId="{60F999BA-B899-40E7-9C9A-BEACEE2AA221}" dt="2021-10-13T15:17:36.198" v="3253" actId="20577"/>
          <ac:spMkLst>
            <pc:docMk/>
            <pc:sldMk cId="1177629376" sldId="726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7:21.064" v="3198" actId="1035"/>
          <ac:spMkLst>
            <pc:docMk/>
            <pc:sldMk cId="1177629376" sldId="726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14:59.656" v="2569" actId="20577"/>
          <ac:spMkLst>
            <pc:docMk/>
            <pc:sldMk cId="1177629376" sldId="726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4:48.990" v="2460" actId="478"/>
          <ac:picMkLst>
            <pc:docMk/>
            <pc:sldMk cId="1177629376" sldId="726"/>
            <ac:picMk id="3" creationId="{4818A5A8-BB5C-4F76-B135-B9B1023DFA0D}"/>
          </ac:picMkLst>
        </pc:picChg>
        <pc:picChg chg="add mod">
          <ac:chgData name="Nguyen Chi Son" userId="606856d02e9d83ac" providerId="LiveId" clId="{60F999BA-B899-40E7-9C9A-BEACEE2AA221}" dt="2021-10-13T18:40:55.945" v="7800" actId="1076"/>
          <ac:picMkLst>
            <pc:docMk/>
            <pc:sldMk cId="1177629376" sldId="726"/>
            <ac:picMk id="7" creationId="{5B5856EF-5D22-4A80-B895-E063EEE61C63}"/>
          </ac:picMkLst>
        </pc:picChg>
        <pc:picChg chg="add mod">
          <ac:chgData name="Nguyen Chi Son" userId="606856d02e9d83ac" providerId="LiveId" clId="{60F999BA-B899-40E7-9C9A-BEACEE2AA221}" dt="2021-10-13T18:40:56.960" v="7801" actId="1076"/>
          <ac:picMkLst>
            <pc:docMk/>
            <pc:sldMk cId="1177629376" sldId="726"/>
            <ac:picMk id="8" creationId="{72DB94CC-9F5D-4E3F-BDAB-04C0666BDCE9}"/>
          </ac:picMkLst>
        </pc:picChg>
      </pc:sldChg>
      <pc:sldChg chg="delSp modSp add mod modAnim">
        <pc:chgData name="Nguyen Chi Son" userId="606856d02e9d83ac" providerId="LiveId" clId="{60F999BA-B899-40E7-9C9A-BEACEE2AA221}" dt="2021-10-13T15:21:10.612" v="4311" actId="5793"/>
        <pc:sldMkLst>
          <pc:docMk/>
          <pc:sldMk cId="2298416066" sldId="727"/>
        </pc:sldMkLst>
        <pc:spChg chg="mod">
          <ac:chgData name="Nguyen Chi Son" userId="606856d02e9d83ac" providerId="LiveId" clId="{60F999BA-B899-40E7-9C9A-BEACEE2AA221}" dt="2021-10-13T15:21:09.471" v="4310" actId="5793"/>
          <ac:spMkLst>
            <pc:docMk/>
            <pc:sldMk cId="2298416066" sldId="727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5:18:19.803" v="3293" actId="1036"/>
          <ac:spMkLst>
            <pc:docMk/>
            <pc:sldMk cId="2298416066" sldId="727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5:20:02.924" v="4104" actId="20577"/>
          <ac:spMkLst>
            <pc:docMk/>
            <pc:sldMk cId="2298416066" sldId="727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5:18:16.078" v="3259" actId="478"/>
          <ac:picMkLst>
            <pc:docMk/>
            <pc:sldMk cId="2298416066" sldId="727"/>
            <ac:picMk id="7" creationId="{5B5856EF-5D22-4A80-B895-E063EEE61C63}"/>
          </ac:picMkLst>
        </pc:picChg>
        <pc:picChg chg="del">
          <ac:chgData name="Nguyen Chi Son" userId="606856d02e9d83ac" providerId="LiveId" clId="{60F999BA-B899-40E7-9C9A-BEACEE2AA221}" dt="2021-10-13T15:18:16.526" v="3260" actId="478"/>
          <ac:picMkLst>
            <pc:docMk/>
            <pc:sldMk cId="2298416066" sldId="727"/>
            <ac:picMk id="8" creationId="{72DB94CC-9F5D-4E3F-BDAB-04C0666BDCE9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2:03.456" v="7841"/>
        <pc:sldMkLst>
          <pc:docMk/>
          <pc:sldMk cId="311276449" sldId="728"/>
        </pc:sldMkLst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0" creationId="{2DEA87A2-0D95-48D5-B5DC-A79069C3756A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1" creationId="{A7C1F49B-1C63-47D1-82ED-903D01476FE3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2" creationId="{7F5DC5B2-858D-4AB4-A0A5-D6C8E4A33B2C}"/>
          </ac:spMkLst>
        </pc:spChg>
        <pc:spChg chg="del">
          <ac:chgData name="Nguyen Chi Son" userId="606856d02e9d83ac" providerId="LiveId" clId="{60F999BA-B899-40E7-9C9A-BEACEE2AA221}" dt="2021-10-13T17:12:13.192" v="5619" actId="478"/>
          <ac:spMkLst>
            <pc:docMk/>
            <pc:sldMk cId="311276449" sldId="728"/>
            <ac:spMk id="13" creationId="{93A94681-C6E7-4B84-94D3-A2F86D722163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41:51.018" v="7836" actId="1036"/>
          <ac:spMkLst>
            <pc:docMk/>
            <pc:sldMk cId="311276449" sldId="728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7:11:53.383" v="5613" actId="20577"/>
          <ac:spMkLst>
            <pc:docMk/>
            <pc:sldMk cId="311276449" sldId="728"/>
            <ac:spMk id="19" creationId="{9C339D16-68E4-43C4-A62E-D0146138D23B}"/>
          </ac:spMkLst>
        </pc:spChg>
        <pc:picChg chg="add mod">
          <ac:chgData name="Nguyen Chi Son" userId="606856d02e9d83ac" providerId="LiveId" clId="{60F999BA-B899-40E7-9C9A-BEACEE2AA221}" dt="2021-10-13T18:41:47.631" v="7815" actId="1076"/>
          <ac:picMkLst>
            <pc:docMk/>
            <pc:sldMk cId="311276449" sldId="728"/>
            <ac:picMk id="3" creationId="{1436765C-A498-4D45-A33D-A2757ED786A0}"/>
          </ac:picMkLst>
        </pc:picChg>
        <pc:picChg chg="del">
          <ac:chgData name="Nguyen Chi Son" userId="606856d02e9d83ac" providerId="LiveId" clId="{60F999BA-B899-40E7-9C9A-BEACEE2AA221}" dt="2021-10-13T17:11:54.858" v="5614" actId="478"/>
          <ac:picMkLst>
            <pc:docMk/>
            <pc:sldMk cId="311276449" sldId="728"/>
            <ac:picMk id="4" creationId="{A558A3FA-5866-4BA7-953A-111C1ACED532}"/>
          </ac:picMkLst>
        </pc:pic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6" creationId="{3221896F-54A6-443F-A329-08714C1B97A2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7" creationId="{9DFDC775-7AC4-4AA5-892A-5BB66FBFC45B}"/>
          </ac:cxnSpMkLst>
        </pc:cxnChg>
        <pc:cxnChg chg="del">
          <ac:chgData name="Nguyen Chi Son" userId="606856d02e9d83ac" providerId="LiveId" clId="{60F999BA-B899-40E7-9C9A-BEACEE2AA221}" dt="2021-10-13T17:12:13.192" v="5619" actId="478"/>
          <ac:cxnSpMkLst>
            <pc:docMk/>
            <pc:sldMk cId="311276449" sldId="728"/>
            <ac:cxnSpMk id="18" creationId="{FEC8261C-6E9E-473D-8237-002E0E7BE896}"/>
          </ac:cxnSpMkLst>
        </pc:cxnChg>
      </pc:sldChg>
      <pc:sldChg chg="delSp modSp add mod modAnim">
        <pc:chgData name="Nguyen Chi Son" userId="606856d02e9d83ac" providerId="LiveId" clId="{60F999BA-B899-40E7-9C9A-BEACEE2AA221}" dt="2021-10-13T18:39:41.324" v="7707" actId="20577"/>
        <pc:sldMkLst>
          <pc:docMk/>
          <pc:sldMk cId="2416830813" sldId="729"/>
        </pc:sldMkLst>
        <pc:spChg chg="mod">
          <ac:chgData name="Nguyen Chi Son" userId="606856d02e9d83ac" providerId="LiveId" clId="{60F999BA-B899-40E7-9C9A-BEACEE2AA221}" dt="2021-10-13T18:39:41.324" v="7707" actId="20577"/>
          <ac:spMkLst>
            <pc:docMk/>
            <pc:sldMk cId="2416830813" sldId="729"/>
            <ac:spMk id="14" creationId="{A530074C-9975-4D4F-AC15-005B11433C74}"/>
          </ac:spMkLst>
        </pc:spChg>
        <pc:spChg chg="mod">
          <ac:chgData name="Nguyen Chi Son" userId="606856d02e9d83ac" providerId="LiveId" clId="{60F999BA-B899-40E7-9C9A-BEACEE2AA221}" dt="2021-10-13T18:38:12.811" v="7417" actId="1035"/>
          <ac:spMkLst>
            <pc:docMk/>
            <pc:sldMk cId="2416830813" sldId="729"/>
            <ac:spMk id="15" creationId="{EC5263CE-BE2F-44C4-BD89-2666D2873C33}"/>
          </ac:spMkLst>
        </pc:spChg>
        <pc:spChg chg="mod">
          <ac:chgData name="Nguyen Chi Son" userId="606856d02e9d83ac" providerId="LiveId" clId="{60F999BA-B899-40E7-9C9A-BEACEE2AA221}" dt="2021-10-13T18:38:08.342" v="7396" actId="20577"/>
          <ac:spMkLst>
            <pc:docMk/>
            <pc:sldMk cId="2416830813" sldId="729"/>
            <ac:spMk id="19" creationId="{9C339D16-68E4-43C4-A62E-D0146138D23B}"/>
          </ac:spMkLst>
        </pc:spChg>
        <pc:picChg chg="del">
          <ac:chgData name="Nguyen Chi Son" userId="606856d02e9d83ac" providerId="LiveId" clId="{60F999BA-B899-40E7-9C9A-BEACEE2AA221}" dt="2021-10-13T17:14:00.752" v="6077" actId="478"/>
          <ac:picMkLst>
            <pc:docMk/>
            <pc:sldMk cId="2416830813" sldId="729"/>
            <ac:picMk id="3" creationId="{1436765C-A498-4D45-A33D-A2757ED786A0}"/>
          </ac:picMkLst>
        </pc:picChg>
      </pc:sldChg>
      <pc:sldChg chg="addSp delSp modSp add mod modAnim">
        <pc:chgData name="Nguyen Chi Son" userId="606856d02e9d83ac" providerId="LiveId" clId="{60F999BA-B899-40E7-9C9A-BEACEE2AA221}" dt="2021-10-13T18:41:57.161" v="7837"/>
        <pc:sldMkLst>
          <pc:docMk/>
          <pc:sldMk cId="3158567965" sldId="730"/>
        </pc:sldMkLst>
        <pc:spChg chg="mod">
          <ac:chgData name="Nguyen Chi Son" userId="606856d02e9d83ac" providerId="LiveId" clId="{60F999BA-B899-40E7-9C9A-BEACEE2AA221}" dt="2021-10-13T18:41:35.750" v="7811" actId="14100"/>
          <ac:spMkLst>
            <pc:docMk/>
            <pc:sldMk cId="3158567965" sldId="730"/>
            <ac:spMk id="10" creationId="{745A3F19-618D-4648-B35D-B4E959951563}"/>
          </ac:spMkLst>
        </pc:spChg>
        <pc:picChg chg="del">
          <ac:chgData name="Nguyen Chi Son" userId="606856d02e9d83ac" providerId="LiveId" clId="{60F999BA-B899-40E7-9C9A-BEACEE2AA221}" dt="2021-10-13T18:33:13.410" v="6262" actId="478"/>
          <ac:picMkLst>
            <pc:docMk/>
            <pc:sldMk cId="3158567965" sldId="730"/>
            <ac:picMk id="6" creationId="{6E5649AD-F9DB-4AA5-8B18-5BE0099A68F6}"/>
          </ac:picMkLst>
        </pc:picChg>
        <pc:picChg chg="add mod">
          <ac:chgData name="Nguyen Chi Son" userId="606856d02e9d83ac" providerId="LiveId" clId="{60F999BA-B899-40E7-9C9A-BEACEE2AA221}" dt="2021-10-13T18:41:31.883" v="7810" actId="1076"/>
          <ac:picMkLst>
            <pc:docMk/>
            <pc:sldMk cId="3158567965" sldId="730"/>
            <ac:picMk id="7" creationId="{8EE1225A-993F-4941-81D1-A07D57E19AC4}"/>
          </ac:picMkLst>
        </pc:picChg>
        <pc:picChg chg="del">
          <ac:chgData name="Nguyen Chi Son" userId="606856d02e9d83ac" providerId="LiveId" clId="{60F999BA-B899-40E7-9C9A-BEACEE2AA221}" dt="2021-10-13T18:33:12.488" v="6261" actId="478"/>
          <ac:picMkLst>
            <pc:docMk/>
            <pc:sldMk cId="3158567965" sldId="730"/>
            <ac:picMk id="9" creationId="{7112C3ED-24FA-4C1A-87CD-8E01D87269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5D4B9-0F66-430E-BE66-B9ABD378C14A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437F0-3CB8-4907-9E53-8CCCF8E80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582E22-5637-4236-AF3C-E10FF81D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65F9FB-0203-4C31-B611-679028594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3841F6-AD03-4EC2-AB7B-2BC953C5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B81505-172E-4C0B-B2AB-8FBB0406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349470-7408-4586-82A6-4310B669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8E22B-4EB6-4779-82CF-B5216649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1E57DA9-D343-4BA2-A06C-87F101CDE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6883DB-D668-4BEB-9B5E-6D63E48E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0AE406-5AEB-46F9-B5A4-6FF005C1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BF899A-2FA6-4AF0-B24B-1D604651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D3E979-ACF4-4837-A1BD-92319E1B92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B5F7A4C-A1ED-4F39-8273-38436EBF3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22619F-11F8-48C5-8F01-98A7A5ADE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6B336B-E93F-4B09-8017-F8BBC1C0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03159-79C8-4DBB-BA9D-016B051B3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10" name="Google Shape;10;p2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773167" y="5199233"/>
            <a:ext cx="3458800" cy="7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5729233" y="4100567"/>
            <a:ext cx="5502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solidFill>
                  <a:schemeClr val="accent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 idx="2"/>
          </p:nvPr>
        </p:nvSpPr>
        <p:spPr>
          <a:xfrm>
            <a:off x="5729233" y="898767"/>
            <a:ext cx="5502800" cy="3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1066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76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67438" y="-139063"/>
            <a:ext cx="12359159" cy="7086195"/>
            <a:chOff x="-50579" y="-104297"/>
            <a:chExt cx="9269369" cy="5314646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-50579" y="1770985"/>
              <a:ext cx="5628179" cy="3439365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84359"/>
              <a:ext cx="937703" cy="1597861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3"/>
            <p:cNvSpPr/>
            <p:nvPr/>
          </p:nvSpPr>
          <p:spPr>
            <a:xfrm rot="10800000" flipH="1">
              <a:off x="5626472" y="-10429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1562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 hasCustomPrompt="1"/>
          </p:nvPr>
        </p:nvSpPr>
        <p:spPr>
          <a:xfrm>
            <a:off x="8067767" y="1246907"/>
            <a:ext cx="2289600" cy="20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809700" y="4222567"/>
            <a:ext cx="35476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0534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3941533" y="-6"/>
            <a:ext cx="8394600" cy="6967036"/>
            <a:chOff x="2956150" y="-5"/>
            <a:chExt cx="6295950" cy="5225277"/>
          </a:xfrm>
        </p:grpSpPr>
        <p:sp>
          <p:nvSpPr>
            <p:cNvPr id="27" name="Google Shape;27;p4"/>
            <p:cNvSpPr/>
            <p:nvPr/>
          </p:nvSpPr>
          <p:spPr>
            <a:xfrm rot="-5400000" flipH="1">
              <a:off x="5812443" y="-353667"/>
              <a:ext cx="1004700" cy="1712026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4"/>
            <p:cNvSpPr/>
            <p:nvPr/>
          </p:nvSpPr>
          <p:spPr>
            <a:xfrm flipH="1">
              <a:off x="2956150" y="1858950"/>
              <a:ext cx="6295950" cy="3366323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5572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5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34" name="Google Shape;34;p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7616400" y="2309500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7616400" y="4212291"/>
            <a:ext cx="3615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 sz="3200" b="1"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7616400" y="2902232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7616400" y="4805017"/>
            <a:ext cx="3615600" cy="8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73372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58" name="Google Shape;58;p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724400" y="2149600"/>
            <a:ext cx="6743200" cy="25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79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8521531" y="-67291"/>
            <a:ext cx="3770131" cy="7014401"/>
            <a:chOff x="6391148" y="-50469"/>
            <a:chExt cx="2827598" cy="5260801"/>
          </a:xfrm>
        </p:grpSpPr>
        <p:sp>
          <p:nvSpPr>
            <p:cNvPr id="63" name="Google Shape;63;p9"/>
            <p:cNvSpPr/>
            <p:nvPr/>
          </p:nvSpPr>
          <p:spPr>
            <a:xfrm rot="5400000">
              <a:off x="7157908" y="-444733"/>
              <a:ext cx="1120044" cy="1908574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6391148" y="4084076"/>
              <a:ext cx="2827598" cy="1126257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9"/>
          <p:cNvSpPr txBox="1">
            <a:spLocks noGrp="1"/>
          </p:cNvSpPr>
          <p:nvPr>
            <p:ph type="subTitle" idx="1"/>
          </p:nvPr>
        </p:nvSpPr>
        <p:spPr>
          <a:xfrm>
            <a:off x="3528000" y="2960500"/>
            <a:ext cx="5136000" cy="22648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7" name="Google Shape;67;p9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76681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404633" y="1593200"/>
            <a:ext cx="2827200" cy="36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5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765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1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72" name="Google Shape;72;p11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 txBox="1">
            <a:spLocks noGrp="1"/>
          </p:cNvSpPr>
          <p:nvPr>
            <p:ph type="title" hasCustomPrompt="1"/>
          </p:nvPr>
        </p:nvSpPr>
        <p:spPr>
          <a:xfrm>
            <a:off x="4773200" y="2077967"/>
            <a:ext cx="64588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75" name="Google Shape;75;p11"/>
          <p:cNvSpPr txBox="1">
            <a:spLocks noGrp="1"/>
          </p:cNvSpPr>
          <p:nvPr>
            <p:ph type="subTitle" idx="1"/>
          </p:nvPr>
        </p:nvSpPr>
        <p:spPr>
          <a:xfrm>
            <a:off x="4773200" y="4092833"/>
            <a:ext cx="64588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57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79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9509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/>
          <p:nvPr/>
        </p:nvSpPr>
        <p:spPr>
          <a:xfrm>
            <a:off x="-150298" y="3200371"/>
            <a:ext cx="6866351" cy="3671287"/>
          </a:xfrm>
          <a:custGeom>
            <a:avLst/>
            <a:gdLst/>
            <a:ahLst/>
            <a:cxnLst/>
            <a:rect l="l" t="t" r="r" b="b"/>
            <a:pathLst>
              <a:path w="36725" h="19635" extrusionOk="0">
                <a:moveTo>
                  <a:pt x="16954" y="1"/>
                </a:moveTo>
                <a:cubicBezTo>
                  <a:pt x="16286" y="1"/>
                  <a:pt x="15614" y="74"/>
                  <a:pt x="14952" y="171"/>
                </a:cubicBezTo>
                <a:cubicBezTo>
                  <a:pt x="12377" y="548"/>
                  <a:pt x="9854" y="1265"/>
                  <a:pt x="7265" y="1521"/>
                </a:cubicBezTo>
                <a:cubicBezTo>
                  <a:pt x="6695" y="1577"/>
                  <a:pt x="6117" y="1609"/>
                  <a:pt x="5539" y="1609"/>
                </a:cubicBezTo>
                <a:cubicBezTo>
                  <a:pt x="3597" y="1609"/>
                  <a:pt x="1654" y="1252"/>
                  <a:pt x="1" y="281"/>
                </a:cubicBezTo>
                <a:lnTo>
                  <a:pt x="1" y="19635"/>
                </a:lnTo>
                <a:lnTo>
                  <a:pt x="36475" y="19631"/>
                </a:lnTo>
                <a:cubicBezTo>
                  <a:pt x="36475" y="19632"/>
                  <a:pt x="36475" y="19633"/>
                  <a:pt x="36475" y="19633"/>
                </a:cubicBezTo>
                <a:cubicBezTo>
                  <a:pt x="36487" y="19633"/>
                  <a:pt x="36711" y="18885"/>
                  <a:pt x="36714" y="18403"/>
                </a:cubicBezTo>
                <a:cubicBezTo>
                  <a:pt x="36724" y="16226"/>
                  <a:pt x="35596" y="14139"/>
                  <a:pt x="33976" y="12689"/>
                </a:cubicBezTo>
                <a:cubicBezTo>
                  <a:pt x="32353" y="11239"/>
                  <a:pt x="30277" y="10373"/>
                  <a:pt x="28159" y="9882"/>
                </a:cubicBezTo>
                <a:cubicBezTo>
                  <a:pt x="26487" y="9495"/>
                  <a:pt x="24618" y="9245"/>
                  <a:pt x="23486" y="7958"/>
                </a:cubicBezTo>
                <a:cubicBezTo>
                  <a:pt x="21967" y="6231"/>
                  <a:pt x="22458" y="3375"/>
                  <a:pt x="20995" y="1597"/>
                </a:cubicBezTo>
                <a:cubicBezTo>
                  <a:pt x="20309" y="759"/>
                  <a:pt x="19257" y="278"/>
                  <a:pt x="18188" y="98"/>
                </a:cubicBezTo>
                <a:cubicBezTo>
                  <a:pt x="17780" y="29"/>
                  <a:pt x="17367" y="1"/>
                  <a:pt x="16954" y="1"/>
                </a:cubicBez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3"/>
          <p:cNvSpPr/>
          <p:nvPr/>
        </p:nvSpPr>
        <p:spPr>
          <a:xfrm>
            <a:off x="6365343" y="-71115"/>
            <a:ext cx="5884221" cy="3595869"/>
          </a:xfrm>
          <a:custGeom>
            <a:avLst/>
            <a:gdLst/>
            <a:ahLst/>
            <a:cxnLst/>
            <a:rect l="l" t="t" r="r" b="b"/>
            <a:pathLst>
              <a:path w="51440" h="31437" extrusionOk="0">
                <a:moveTo>
                  <a:pt x="51440" y="0"/>
                </a:moveTo>
                <a:lnTo>
                  <a:pt x="2368" y="363"/>
                </a:lnTo>
                <a:cubicBezTo>
                  <a:pt x="4510" y="748"/>
                  <a:pt x="5991" y="2928"/>
                  <a:pt x="6168" y="5098"/>
                </a:cubicBezTo>
                <a:cubicBezTo>
                  <a:pt x="6344" y="7271"/>
                  <a:pt x="5483" y="9393"/>
                  <a:pt x="4409" y="11289"/>
                </a:cubicBezTo>
                <a:cubicBezTo>
                  <a:pt x="3336" y="13182"/>
                  <a:pt x="2032" y="14958"/>
                  <a:pt x="1187" y="16966"/>
                </a:cubicBezTo>
                <a:cubicBezTo>
                  <a:pt x="537" y="18519"/>
                  <a:pt x="173" y="20188"/>
                  <a:pt x="84" y="21870"/>
                </a:cubicBezTo>
                <a:cubicBezTo>
                  <a:pt x="0" y="23437"/>
                  <a:pt x="163" y="25047"/>
                  <a:pt x="807" y="26476"/>
                </a:cubicBezTo>
                <a:cubicBezTo>
                  <a:pt x="1977" y="29075"/>
                  <a:pt x="4662" y="30795"/>
                  <a:pt x="7473" y="31273"/>
                </a:cubicBezTo>
                <a:cubicBezTo>
                  <a:pt x="8126" y="31385"/>
                  <a:pt x="8784" y="31437"/>
                  <a:pt x="9443" y="31437"/>
                </a:cubicBezTo>
                <a:cubicBezTo>
                  <a:pt x="11619" y="31437"/>
                  <a:pt x="13800" y="30870"/>
                  <a:pt x="15816" y="30020"/>
                </a:cubicBezTo>
                <a:cubicBezTo>
                  <a:pt x="18444" y="28912"/>
                  <a:pt x="20842" y="27341"/>
                  <a:pt x="23264" y="25836"/>
                </a:cubicBezTo>
                <a:cubicBezTo>
                  <a:pt x="27830" y="23001"/>
                  <a:pt x="32557" y="20360"/>
                  <a:pt x="37631" y="18589"/>
                </a:cubicBezTo>
                <a:cubicBezTo>
                  <a:pt x="41456" y="17253"/>
                  <a:pt x="45503" y="16426"/>
                  <a:pt x="49545" y="16426"/>
                </a:cubicBezTo>
                <a:cubicBezTo>
                  <a:pt x="50177" y="16426"/>
                  <a:pt x="50809" y="16446"/>
                  <a:pt x="51440" y="16488"/>
                </a:cubicBezTo>
                <a:lnTo>
                  <a:pt x="51440" y="0"/>
                </a:lnTo>
                <a:close/>
              </a:path>
            </a:pathLst>
          </a:custGeom>
          <a:solidFill>
            <a:srgbClr val="FFFFFF">
              <a:alpha val="39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800967" y="2914133"/>
            <a:ext cx="695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800967" y="1254867"/>
            <a:ext cx="2638400" cy="19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800967" y="4222567"/>
            <a:ext cx="41220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46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4" y="379184"/>
            <a:ext cx="12291753" cy="6567961"/>
            <a:chOff x="2" y="284387"/>
            <a:chExt cx="9218815" cy="4925971"/>
          </a:xfrm>
        </p:grpSpPr>
        <p:sp>
          <p:nvSpPr>
            <p:cNvPr id="85" name="Google Shape;85;p14"/>
            <p:cNvSpPr/>
            <p:nvPr/>
          </p:nvSpPr>
          <p:spPr>
            <a:xfrm>
              <a:off x="2" y="284387"/>
              <a:ext cx="2314484" cy="3943918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088534" y="3166923"/>
              <a:ext cx="5130282" cy="2043435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995400" y="291411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 idx="2" hasCustomPrompt="1"/>
          </p:nvPr>
        </p:nvSpPr>
        <p:spPr>
          <a:xfrm>
            <a:off x="4951200" y="1857817"/>
            <a:ext cx="2289600" cy="14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400451" y="4425767"/>
            <a:ext cx="3392800" cy="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4496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7"/>
          <p:cNvGrpSpPr/>
          <p:nvPr/>
        </p:nvGrpSpPr>
        <p:grpSpPr>
          <a:xfrm rot="10800000">
            <a:off x="-2402356" y="-562600"/>
            <a:ext cx="17624513" cy="8024360"/>
            <a:chOff x="-2721918" y="-516375"/>
            <a:chExt cx="13218385" cy="6018270"/>
          </a:xfrm>
        </p:grpSpPr>
        <p:sp>
          <p:nvSpPr>
            <p:cNvPr id="108" name="Google Shape;108;p17"/>
            <p:cNvSpPr/>
            <p:nvPr/>
          </p:nvSpPr>
          <p:spPr>
            <a:xfrm>
              <a:off x="6083300" y="-5163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-2721918" y="2022229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" name="Google Shape;110;p17"/>
          <p:cNvSpPr txBox="1">
            <a:spLocks noGrp="1"/>
          </p:cNvSpPr>
          <p:nvPr>
            <p:ph type="subTitle" idx="1"/>
          </p:nvPr>
        </p:nvSpPr>
        <p:spPr>
          <a:xfrm>
            <a:off x="3928000" y="4409200"/>
            <a:ext cx="43360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724400" y="2296667"/>
            <a:ext cx="6743200" cy="166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6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760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9600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9600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 idx="3"/>
          </p:nvPr>
        </p:nvSpPr>
        <p:spPr>
          <a:xfrm>
            <a:off x="45384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4" hasCustomPrompt="1"/>
          </p:nvPr>
        </p:nvSpPr>
        <p:spPr>
          <a:xfrm>
            <a:off x="45384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5"/>
          </p:nvPr>
        </p:nvSpPr>
        <p:spPr>
          <a:xfrm>
            <a:off x="45384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 idx="6"/>
          </p:nvPr>
        </p:nvSpPr>
        <p:spPr>
          <a:xfrm>
            <a:off x="8116800" y="1510900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 idx="7" hasCustomPrompt="1"/>
          </p:nvPr>
        </p:nvSpPr>
        <p:spPr>
          <a:xfrm>
            <a:off x="8116800" y="720000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8"/>
          </p:nvPr>
        </p:nvSpPr>
        <p:spPr>
          <a:xfrm>
            <a:off x="8116800" y="2292933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 idx="9"/>
          </p:nvPr>
        </p:nvSpPr>
        <p:spPr>
          <a:xfrm>
            <a:off x="9600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title" idx="13" hasCustomPrompt="1"/>
          </p:nvPr>
        </p:nvSpPr>
        <p:spPr>
          <a:xfrm>
            <a:off x="9600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14"/>
          </p:nvPr>
        </p:nvSpPr>
        <p:spPr>
          <a:xfrm>
            <a:off x="9600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title" idx="15"/>
          </p:nvPr>
        </p:nvSpPr>
        <p:spPr>
          <a:xfrm>
            <a:off x="4538400" y="470956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 idx="16" hasCustomPrompt="1"/>
          </p:nvPr>
        </p:nvSpPr>
        <p:spPr>
          <a:xfrm>
            <a:off x="4538400" y="3918667"/>
            <a:ext cx="17004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17"/>
          </p:nvPr>
        </p:nvSpPr>
        <p:spPr>
          <a:xfrm>
            <a:off x="4538400" y="5491600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0356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2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36" name="Google Shape;136;p2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523385" y="4306084"/>
            <a:ext cx="514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1"/>
          </p:nvPr>
        </p:nvSpPr>
        <p:spPr>
          <a:xfrm>
            <a:off x="2590200" y="2027733"/>
            <a:ext cx="7011600" cy="18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993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1"/>
          <p:cNvGrpSpPr/>
          <p:nvPr/>
        </p:nvGrpSpPr>
        <p:grpSpPr>
          <a:xfrm>
            <a:off x="5" y="-16596"/>
            <a:ext cx="12191983" cy="6945647"/>
            <a:chOff x="3" y="-12447"/>
            <a:chExt cx="9143987" cy="5209235"/>
          </a:xfrm>
        </p:grpSpPr>
        <p:sp>
          <p:nvSpPr>
            <p:cNvPr id="142" name="Google Shape;142;p21"/>
            <p:cNvSpPr/>
            <p:nvPr/>
          </p:nvSpPr>
          <p:spPr>
            <a:xfrm>
              <a:off x="3" y="3366547"/>
              <a:ext cx="3323429" cy="1776967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1"/>
            <p:cNvSpPr/>
            <p:nvPr/>
          </p:nvSpPr>
          <p:spPr>
            <a:xfrm rot="10800000" flipH="1">
              <a:off x="5551672" y="-12447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1"/>
            <p:cNvSpPr/>
            <p:nvPr/>
          </p:nvSpPr>
          <p:spPr>
            <a:xfrm rot="-5400000">
              <a:off x="5874667" y="3403155"/>
              <a:ext cx="1326611" cy="2260655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9600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2"/>
          </p:nvPr>
        </p:nvSpPr>
        <p:spPr>
          <a:xfrm>
            <a:off x="6202700" y="1649433"/>
            <a:ext cx="5029200" cy="4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8" name="Google Shape;148;p21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128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title" idx="2"/>
          </p:nvPr>
        </p:nvSpPr>
        <p:spPr>
          <a:xfrm>
            <a:off x="960000" y="1719367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1"/>
          </p:nvPr>
        </p:nvSpPr>
        <p:spPr>
          <a:xfrm>
            <a:off x="960000" y="2319815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 idx="3"/>
          </p:nvPr>
        </p:nvSpPr>
        <p:spPr>
          <a:xfrm>
            <a:off x="960000" y="3252261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4"/>
          </p:nvPr>
        </p:nvSpPr>
        <p:spPr>
          <a:xfrm>
            <a:off x="960000" y="3852708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5"/>
          </p:nvPr>
        </p:nvSpPr>
        <p:spPr>
          <a:xfrm>
            <a:off x="960000" y="4785155"/>
            <a:ext cx="282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6"/>
          </p:nvPr>
        </p:nvSpPr>
        <p:spPr>
          <a:xfrm>
            <a:off x="960000" y="5385603"/>
            <a:ext cx="2829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7"/>
          </p:nvPr>
        </p:nvSpPr>
        <p:spPr>
          <a:xfrm>
            <a:off x="5307933" y="2909467"/>
            <a:ext cx="2829600" cy="1389200"/>
          </a:xfrm>
          <a:prstGeom prst="rect">
            <a:avLst/>
          </a:prstGeom>
          <a:ln w="19050" cap="flat" cmpd="sng">
            <a:solidFill>
              <a:schemeClr val="accent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58" name="Google Shape;158;p22"/>
          <p:cNvCxnSpPr/>
          <p:nvPr/>
        </p:nvCxnSpPr>
        <p:spPr>
          <a:xfrm>
            <a:off x="1089667" y="1472000"/>
            <a:ext cx="13196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59" name="Google Shape;159;p22"/>
          <p:cNvGrpSpPr/>
          <p:nvPr/>
        </p:nvGrpSpPr>
        <p:grpSpPr>
          <a:xfrm>
            <a:off x="-1559361" y="-84767"/>
            <a:ext cx="13957373" cy="7229933"/>
            <a:chOff x="-1169521" y="-63575"/>
            <a:chExt cx="10468030" cy="5422450"/>
          </a:xfrm>
        </p:grpSpPr>
        <p:sp>
          <p:nvSpPr>
            <p:cNvPr id="160" name="Google Shape;160;p22"/>
            <p:cNvSpPr/>
            <p:nvPr/>
          </p:nvSpPr>
          <p:spPr>
            <a:xfrm>
              <a:off x="5875048" y="-63575"/>
              <a:ext cx="3423461" cy="2092054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-1169521" y="3848109"/>
              <a:ext cx="2825530" cy="15107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ECE9FF">
                <a:alpha val="56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45025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 flipH="1"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197" name="Google Shape;197;p25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9" name="Google Shape;199;p25"/>
          <p:cNvSpPr txBox="1">
            <a:spLocks noGrp="1"/>
          </p:cNvSpPr>
          <p:nvPr>
            <p:ph type="title" hasCustomPrompt="1"/>
          </p:nvPr>
        </p:nvSpPr>
        <p:spPr>
          <a:xfrm>
            <a:off x="960000" y="117056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"/>
          </p:nvPr>
        </p:nvSpPr>
        <p:spPr>
          <a:xfrm>
            <a:off x="960000" y="2274972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title" idx="2" hasCustomPrompt="1"/>
          </p:nvPr>
        </p:nvSpPr>
        <p:spPr>
          <a:xfrm>
            <a:off x="6621600" y="1170577"/>
            <a:ext cx="4610400" cy="11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3"/>
          </p:nvPr>
        </p:nvSpPr>
        <p:spPr>
          <a:xfrm>
            <a:off x="6621600" y="2274983"/>
            <a:ext cx="46104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966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95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DDFC7-5A5F-4503-B8C9-9207F342D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961FF7C-5A07-4830-888E-152B22198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6B77-F27A-42CD-8CE9-1F7829DFA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2A6D4D-D345-4EA1-9513-F4EF051B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836280-97D9-44CE-88ED-72F23A0F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3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28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14" name="Google Shape;214;p28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8" name="Google Shape;218;p28"/>
          <p:cNvSpPr/>
          <p:nvPr/>
        </p:nvSpPr>
        <p:spPr>
          <a:xfrm>
            <a:off x="1372801" y="4873533"/>
            <a:ext cx="592367" cy="569800"/>
          </a:xfrm>
          <a:custGeom>
            <a:avLst/>
            <a:gdLst/>
            <a:ahLst/>
            <a:cxnLst/>
            <a:rect l="l" t="t" r="r" b="b"/>
            <a:pathLst>
              <a:path w="17771" h="17094" extrusionOk="0">
                <a:moveTo>
                  <a:pt x="2082" y="0"/>
                </a:moveTo>
                <a:cubicBezTo>
                  <a:pt x="1919" y="0"/>
                  <a:pt x="1752" y="28"/>
                  <a:pt x="1623" y="127"/>
                </a:cubicBezTo>
                <a:cubicBezTo>
                  <a:pt x="1414" y="287"/>
                  <a:pt x="1366" y="579"/>
                  <a:pt x="1365" y="843"/>
                </a:cubicBezTo>
                <a:cubicBezTo>
                  <a:pt x="1357" y="2637"/>
                  <a:pt x="2707" y="4111"/>
                  <a:pt x="3970" y="5385"/>
                </a:cubicBezTo>
                <a:cubicBezTo>
                  <a:pt x="5902" y="7335"/>
                  <a:pt x="7836" y="9286"/>
                  <a:pt x="9769" y="11235"/>
                </a:cubicBezTo>
                <a:cubicBezTo>
                  <a:pt x="7340" y="9896"/>
                  <a:pt x="4910" y="8554"/>
                  <a:pt x="2481" y="7213"/>
                </a:cubicBezTo>
                <a:cubicBezTo>
                  <a:pt x="1964" y="6927"/>
                  <a:pt x="1349" y="6646"/>
                  <a:pt x="785" y="6646"/>
                </a:cubicBezTo>
                <a:cubicBezTo>
                  <a:pt x="504" y="6646"/>
                  <a:pt x="237" y="6715"/>
                  <a:pt x="0" y="6888"/>
                </a:cubicBezTo>
                <a:cubicBezTo>
                  <a:pt x="2500" y="10782"/>
                  <a:pt x="7716" y="11735"/>
                  <a:pt x="11442" y="14480"/>
                </a:cubicBezTo>
                <a:cubicBezTo>
                  <a:pt x="8697" y="13833"/>
                  <a:pt x="5878" y="13506"/>
                  <a:pt x="3057" y="13506"/>
                </a:cubicBezTo>
                <a:cubicBezTo>
                  <a:pt x="2277" y="13506"/>
                  <a:pt x="1497" y="13531"/>
                  <a:pt x="718" y="13581"/>
                </a:cubicBezTo>
                <a:cubicBezTo>
                  <a:pt x="324" y="14050"/>
                  <a:pt x="993" y="14671"/>
                  <a:pt x="1563" y="14899"/>
                </a:cubicBezTo>
                <a:cubicBezTo>
                  <a:pt x="4857" y="16219"/>
                  <a:pt x="8405" y="16903"/>
                  <a:pt x="11955" y="16903"/>
                </a:cubicBezTo>
                <a:cubicBezTo>
                  <a:pt x="12005" y="16903"/>
                  <a:pt x="12056" y="16902"/>
                  <a:pt x="12106" y="16902"/>
                </a:cubicBezTo>
                <a:lnTo>
                  <a:pt x="12106" y="16902"/>
                </a:lnTo>
                <a:cubicBezTo>
                  <a:pt x="12430" y="17030"/>
                  <a:pt x="12779" y="17093"/>
                  <a:pt x="13129" y="17093"/>
                </a:cubicBezTo>
                <a:cubicBezTo>
                  <a:pt x="13742" y="17093"/>
                  <a:pt x="14355" y="16897"/>
                  <a:pt x="14825" y="16502"/>
                </a:cubicBezTo>
                <a:cubicBezTo>
                  <a:pt x="15258" y="16139"/>
                  <a:pt x="15562" y="15649"/>
                  <a:pt x="15830" y="15151"/>
                </a:cubicBezTo>
                <a:cubicBezTo>
                  <a:pt x="17194" y="12617"/>
                  <a:pt x="17771" y="9665"/>
                  <a:pt x="17461" y="6804"/>
                </a:cubicBezTo>
                <a:cubicBezTo>
                  <a:pt x="17383" y="6067"/>
                  <a:pt x="17076" y="5168"/>
                  <a:pt x="16339" y="5093"/>
                </a:cubicBezTo>
                <a:cubicBezTo>
                  <a:pt x="16307" y="5090"/>
                  <a:pt x="16275" y="5088"/>
                  <a:pt x="16245" y="5088"/>
                </a:cubicBezTo>
                <a:cubicBezTo>
                  <a:pt x="15523" y="5088"/>
                  <a:pt x="15081" y="5952"/>
                  <a:pt x="14892" y="6678"/>
                </a:cubicBezTo>
                <a:cubicBezTo>
                  <a:pt x="14471" y="8284"/>
                  <a:pt x="14253" y="9944"/>
                  <a:pt x="14247" y="11604"/>
                </a:cubicBezTo>
                <a:cubicBezTo>
                  <a:pt x="13332" y="9266"/>
                  <a:pt x="12696" y="6820"/>
                  <a:pt x="12354" y="4332"/>
                </a:cubicBezTo>
                <a:cubicBezTo>
                  <a:pt x="12220" y="3363"/>
                  <a:pt x="11901" y="2139"/>
                  <a:pt x="10931" y="2020"/>
                </a:cubicBezTo>
                <a:cubicBezTo>
                  <a:pt x="10887" y="2015"/>
                  <a:pt x="10844" y="2012"/>
                  <a:pt x="10802" y="2012"/>
                </a:cubicBezTo>
                <a:cubicBezTo>
                  <a:pt x="10153" y="2012"/>
                  <a:pt x="9594" y="2617"/>
                  <a:pt x="9449" y="3265"/>
                </a:cubicBezTo>
                <a:cubicBezTo>
                  <a:pt x="9295" y="3956"/>
                  <a:pt x="9486" y="4673"/>
                  <a:pt x="9675" y="5354"/>
                </a:cubicBezTo>
                <a:cubicBezTo>
                  <a:pt x="10152" y="7063"/>
                  <a:pt x="10627" y="8772"/>
                  <a:pt x="11101" y="10481"/>
                </a:cubicBezTo>
                <a:cubicBezTo>
                  <a:pt x="9404" y="6966"/>
                  <a:pt x="7042" y="3772"/>
                  <a:pt x="4180" y="1117"/>
                </a:cubicBezTo>
                <a:cubicBezTo>
                  <a:pt x="3596" y="575"/>
                  <a:pt x="2924" y="28"/>
                  <a:pt x="2128" y="1"/>
                </a:cubicBezTo>
                <a:cubicBezTo>
                  <a:pt x="2113" y="0"/>
                  <a:pt x="2098" y="0"/>
                  <a:pt x="208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8"/>
          <p:cNvSpPr/>
          <p:nvPr/>
        </p:nvSpPr>
        <p:spPr>
          <a:xfrm>
            <a:off x="10351900" y="1126467"/>
            <a:ext cx="276533" cy="329267"/>
          </a:xfrm>
          <a:custGeom>
            <a:avLst/>
            <a:gdLst/>
            <a:ahLst/>
            <a:cxnLst/>
            <a:rect l="l" t="t" r="r" b="b"/>
            <a:pathLst>
              <a:path w="8296" h="9878" extrusionOk="0">
                <a:moveTo>
                  <a:pt x="7368" y="1"/>
                </a:moveTo>
                <a:cubicBezTo>
                  <a:pt x="7294" y="1"/>
                  <a:pt x="7216" y="20"/>
                  <a:pt x="7144" y="44"/>
                </a:cubicBezTo>
                <a:cubicBezTo>
                  <a:pt x="6241" y="348"/>
                  <a:pt x="5729" y="1279"/>
                  <a:pt x="5305" y="2133"/>
                </a:cubicBezTo>
                <a:cubicBezTo>
                  <a:pt x="4653" y="3439"/>
                  <a:pt x="4003" y="4747"/>
                  <a:pt x="3352" y="6053"/>
                </a:cubicBezTo>
                <a:lnTo>
                  <a:pt x="4129" y="1696"/>
                </a:lnTo>
                <a:cubicBezTo>
                  <a:pt x="4212" y="1234"/>
                  <a:pt x="4253" y="663"/>
                  <a:pt x="3869" y="392"/>
                </a:cubicBezTo>
                <a:cubicBezTo>
                  <a:pt x="2335" y="2316"/>
                  <a:pt x="2748" y="5104"/>
                  <a:pt x="2005" y="7450"/>
                </a:cubicBezTo>
                <a:cubicBezTo>
                  <a:pt x="1821" y="5545"/>
                  <a:pt x="1354" y="3668"/>
                  <a:pt x="623" y="1899"/>
                </a:cubicBezTo>
                <a:cubicBezTo>
                  <a:pt x="588" y="1886"/>
                  <a:pt x="555" y="1879"/>
                  <a:pt x="523" y="1879"/>
                </a:cubicBezTo>
                <a:cubicBezTo>
                  <a:pt x="276" y="1879"/>
                  <a:pt x="118" y="2260"/>
                  <a:pt x="103" y="2548"/>
                </a:cubicBezTo>
                <a:cubicBezTo>
                  <a:pt x="0" y="4460"/>
                  <a:pt x="273" y="6390"/>
                  <a:pt x="899" y="8199"/>
                </a:cubicBezTo>
                <a:lnTo>
                  <a:pt x="899" y="8199"/>
                </a:lnTo>
                <a:cubicBezTo>
                  <a:pt x="875" y="8707"/>
                  <a:pt x="1127" y="9232"/>
                  <a:pt x="1566" y="9499"/>
                </a:cubicBezTo>
                <a:cubicBezTo>
                  <a:pt x="1823" y="9654"/>
                  <a:pt x="2122" y="9724"/>
                  <a:pt x="2418" y="9774"/>
                </a:cubicBezTo>
                <a:cubicBezTo>
                  <a:pt x="2832" y="9843"/>
                  <a:pt x="3251" y="9878"/>
                  <a:pt x="3671" y="9878"/>
                </a:cubicBezTo>
                <a:cubicBezTo>
                  <a:pt x="4781" y="9878"/>
                  <a:pt x="5891" y="9636"/>
                  <a:pt x="6899" y="9167"/>
                </a:cubicBezTo>
                <a:cubicBezTo>
                  <a:pt x="7256" y="9000"/>
                  <a:pt x="7656" y="8693"/>
                  <a:pt x="7568" y="8309"/>
                </a:cubicBezTo>
                <a:cubicBezTo>
                  <a:pt x="7485" y="7953"/>
                  <a:pt x="7060" y="7845"/>
                  <a:pt x="6677" y="7845"/>
                </a:cubicBezTo>
                <a:cubicBezTo>
                  <a:pt x="6624" y="7845"/>
                  <a:pt x="6572" y="7847"/>
                  <a:pt x="6522" y="7851"/>
                </a:cubicBezTo>
                <a:cubicBezTo>
                  <a:pt x="5640" y="7914"/>
                  <a:pt x="4769" y="8089"/>
                  <a:pt x="3932" y="8369"/>
                </a:cubicBezTo>
                <a:cubicBezTo>
                  <a:pt x="4953" y="7509"/>
                  <a:pt x="6075" y="6769"/>
                  <a:pt x="7268" y="6173"/>
                </a:cubicBezTo>
                <a:cubicBezTo>
                  <a:pt x="7733" y="5939"/>
                  <a:pt x="8295" y="5570"/>
                  <a:pt x="8189" y="5060"/>
                </a:cubicBezTo>
                <a:cubicBezTo>
                  <a:pt x="8118" y="4723"/>
                  <a:pt x="7753" y="4523"/>
                  <a:pt x="7403" y="4523"/>
                </a:cubicBezTo>
                <a:cubicBezTo>
                  <a:pt x="7372" y="4523"/>
                  <a:pt x="7340" y="4524"/>
                  <a:pt x="7309" y="4528"/>
                </a:cubicBezTo>
                <a:cubicBezTo>
                  <a:pt x="6934" y="4569"/>
                  <a:pt x="6606" y="4788"/>
                  <a:pt x="6296" y="4999"/>
                </a:cubicBezTo>
                <a:lnTo>
                  <a:pt x="3960" y="6593"/>
                </a:lnTo>
                <a:cubicBezTo>
                  <a:pt x="5438" y="5137"/>
                  <a:pt x="6642" y="3403"/>
                  <a:pt x="7488" y="1508"/>
                </a:cubicBezTo>
                <a:cubicBezTo>
                  <a:pt x="7660" y="1121"/>
                  <a:pt x="7821" y="690"/>
                  <a:pt x="7699" y="285"/>
                </a:cubicBezTo>
                <a:cubicBezTo>
                  <a:pt x="7670" y="193"/>
                  <a:pt x="7626" y="104"/>
                  <a:pt x="7548" y="51"/>
                </a:cubicBezTo>
                <a:cubicBezTo>
                  <a:pt x="7494" y="15"/>
                  <a:pt x="7433" y="1"/>
                  <a:pt x="73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8"/>
          <p:cNvSpPr/>
          <p:nvPr/>
        </p:nvSpPr>
        <p:spPr>
          <a:xfrm>
            <a:off x="2077567" y="5190985"/>
            <a:ext cx="414733" cy="469100"/>
          </a:xfrm>
          <a:custGeom>
            <a:avLst/>
            <a:gdLst/>
            <a:ahLst/>
            <a:cxnLst/>
            <a:rect l="l" t="t" r="r" b="b"/>
            <a:pathLst>
              <a:path w="12442" h="14073" extrusionOk="0">
                <a:moveTo>
                  <a:pt x="6549" y="1"/>
                </a:moveTo>
                <a:cubicBezTo>
                  <a:pt x="6378" y="1"/>
                  <a:pt x="6233" y="130"/>
                  <a:pt x="6124" y="262"/>
                </a:cubicBezTo>
                <a:cubicBezTo>
                  <a:pt x="5361" y="1188"/>
                  <a:pt x="5439" y="2524"/>
                  <a:pt x="5554" y="3719"/>
                </a:cubicBezTo>
                <a:cubicBezTo>
                  <a:pt x="5731" y="5548"/>
                  <a:pt x="5910" y="7376"/>
                  <a:pt x="6088" y="9205"/>
                </a:cubicBezTo>
                <a:cubicBezTo>
                  <a:pt x="5397" y="7482"/>
                  <a:pt x="4703" y="5760"/>
                  <a:pt x="4010" y="4037"/>
                </a:cubicBezTo>
                <a:cubicBezTo>
                  <a:pt x="3789" y="3489"/>
                  <a:pt x="3451" y="2851"/>
                  <a:pt x="2861" y="2820"/>
                </a:cubicBezTo>
                <a:lnTo>
                  <a:pt x="2861" y="2820"/>
                </a:lnTo>
                <a:cubicBezTo>
                  <a:pt x="2509" y="5897"/>
                  <a:pt x="4813" y="8597"/>
                  <a:pt x="5584" y="11595"/>
                </a:cubicBezTo>
                <a:cubicBezTo>
                  <a:pt x="4116" y="9684"/>
                  <a:pt x="2364" y="7993"/>
                  <a:pt x="403" y="6595"/>
                </a:cubicBezTo>
                <a:cubicBezTo>
                  <a:pt x="0" y="6670"/>
                  <a:pt x="85" y="7275"/>
                  <a:pt x="283" y="7634"/>
                </a:cubicBezTo>
                <a:cubicBezTo>
                  <a:pt x="1449" y="9741"/>
                  <a:pt x="3026" y="11618"/>
                  <a:pt x="4901" y="13129"/>
                </a:cubicBezTo>
                <a:lnTo>
                  <a:pt x="4901" y="13129"/>
                </a:lnTo>
                <a:cubicBezTo>
                  <a:pt x="5211" y="13682"/>
                  <a:pt x="5821" y="14073"/>
                  <a:pt x="6460" y="14073"/>
                </a:cubicBezTo>
                <a:cubicBezTo>
                  <a:pt x="6467" y="14073"/>
                  <a:pt x="6474" y="14073"/>
                  <a:pt x="6482" y="14072"/>
                </a:cubicBezTo>
                <a:cubicBezTo>
                  <a:pt x="6860" y="14067"/>
                  <a:pt x="7226" y="13942"/>
                  <a:pt x="7574" y="13798"/>
                </a:cubicBezTo>
                <a:cubicBezTo>
                  <a:pt x="9352" y="13061"/>
                  <a:pt x="10900" y="11774"/>
                  <a:pt x="11949" y="10159"/>
                </a:cubicBezTo>
                <a:cubicBezTo>
                  <a:pt x="12219" y="9743"/>
                  <a:pt x="12442" y="9146"/>
                  <a:pt x="12090" y="8796"/>
                </a:cubicBezTo>
                <a:cubicBezTo>
                  <a:pt x="11963" y="8669"/>
                  <a:pt x="11805" y="8618"/>
                  <a:pt x="11635" y="8618"/>
                </a:cubicBezTo>
                <a:cubicBezTo>
                  <a:pt x="11312" y="8618"/>
                  <a:pt x="10947" y="8804"/>
                  <a:pt x="10670" y="9007"/>
                </a:cubicBezTo>
                <a:cubicBezTo>
                  <a:pt x="9772" y="9662"/>
                  <a:pt x="8958" y="10431"/>
                  <a:pt x="8253" y="11289"/>
                </a:cubicBezTo>
                <a:cubicBezTo>
                  <a:pt x="8767" y="9691"/>
                  <a:pt x="9471" y="8153"/>
                  <a:pt x="10346" y="6718"/>
                </a:cubicBezTo>
                <a:cubicBezTo>
                  <a:pt x="10686" y="6159"/>
                  <a:pt x="11038" y="5390"/>
                  <a:pt x="10586" y="4917"/>
                </a:cubicBezTo>
                <a:cubicBezTo>
                  <a:pt x="10433" y="4758"/>
                  <a:pt x="10223" y="4688"/>
                  <a:pt x="10004" y="4688"/>
                </a:cubicBezTo>
                <a:cubicBezTo>
                  <a:pt x="9753" y="4688"/>
                  <a:pt x="9490" y="4780"/>
                  <a:pt x="9291" y="4937"/>
                </a:cubicBezTo>
                <a:cubicBezTo>
                  <a:pt x="8919" y="5230"/>
                  <a:pt x="8715" y="5681"/>
                  <a:pt x="8525" y="6116"/>
                </a:cubicBezTo>
                <a:cubicBezTo>
                  <a:pt x="8050" y="7202"/>
                  <a:pt x="7573" y="8290"/>
                  <a:pt x="7097" y="9377"/>
                </a:cubicBezTo>
                <a:cubicBezTo>
                  <a:pt x="7703" y="6837"/>
                  <a:pt x="7829" y="4182"/>
                  <a:pt x="7467" y="1595"/>
                </a:cubicBezTo>
                <a:cubicBezTo>
                  <a:pt x="7393" y="1067"/>
                  <a:pt x="7276" y="501"/>
                  <a:pt x="6875" y="149"/>
                </a:cubicBezTo>
                <a:cubicBezTo>
                  <a:pt x="6786" y="70"/>
                  <a:pt x="6677" y="4"/>
                  <a:pt x="6559" y="1"/>
                </a:cubicBezTo>
                <a:cubicBezTo>
                  <a:pt x="6556" y="1"/>
                  <a:pt x="6553" y="1"/>
                  <a:pt x="654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8"/>
          <p:cNvSpPr/>
          <p:nvPr/>
        </p:nvSpPr>
        <p:spPr>
          <a:xfrm>
            <a:off x="9745601" y="1126467"/>
            <a:ext cx="251300" cy="198133"/>
          </a:xfrm>
          <a:custGeom>
            <a:avLst/>
            <a:gdLst/>
            <a:ahLst/>
            <a:cxnLst/>
            <a:rect l="l" t="t" r="r" b="b"/>
            <a:pathLst>
              <a:path w="7539" h="5944" extrusionOk="0">
                <a:moveTo>
                  <a:pt x="1702" y="0"/>
                </a:moveTo>
                <a:lnTo>
                  <a:pt x="1702" y="0"/>
                </a:lnTo>
                <a:cubicBezTo>
                  <a:pt x="2013" y="1136"/>
                  <a:pt x="2583" y="2199"/>
                  <a:pt x="3361" y="3083"/>
                </a:cubicBezTo>
                <a:lnTo>
                  <a:pt x="3111" y="2891"/>
                </a:lnTo>
                <a:cubicBezTo>
                  <a:pt x="2997" y="2889"/>
                  <a:pt x="2882" y="2888"/>
                  <a:pt x="2765" y="2888"/>
                </a:cubicBezTo>
                <a:cubicBezTo>
                  <a:pt x="1800" y="2888"/>
                  <a:pt x="779" y="2991"/>
                  <a:pt x="138" y="3687"/>
                </a:cubicBezTo>
                <a:cubicBezTo>
                  <a:pt x="69" y="3762"/>
                  <a:pt x="1" y="3857"/>
                  <a:pt x="17" y="3960"/>
                </a:cubicBezTo>
                <a:cubicBezTo>
                  <a:pt x="30" y="4030"/>
                  <a:pt x="79" y="4088"/>
                  <a:pt x="132" y="4135"/>
                </a:cubicBezTo>
                <a:cubicBezTo>
                  <a:pt x="357" y="4339"/>
                  <a:pt x="649" y="4424"/>
                  <a:pt x="952" y="4424"/>
                </a:cubicBezTo>
                <a:cubicBezTo>
                  <a:pt x="1271" y="4424"/>
                  <a:pt x="1603" y="4331"/>
                  <a:pt x="1887" y="4183"/>
                </a:cubicBezTo>
                <a:cubicBezTo>
                  <a:pt x="2440" y="3897"/>
                  <a:pt x="2892" y="3445"/>
                  <a:pt x="3435" y="3140"/>
                </a:cubicBezTo>
                <a:lnTo>
                  <a:pt x="3435" y="3140"/>
                </a:lnTo>
                <a:cubicBezTo>
                  <a:pt x="3000" y="3771"/>
                  <a:pt x="2737" y="4518"/>
                  <a:pt x="2682" y="5282"/>
                </a:cubicBezTo>
                <a:cubicBezTo>
                  <a:pt x="2669" y="5444"/>
                  <a:pt x="2680" y="5635"/>
                  <a:pt x="2814" y="5727"/>
                </a:cubicBezTo>
                <a:cubicBezTo>
                  <a:pt x="2860" y="5759"/>
                  <a:pt x="2909" y="5772"/>
                  <a:pt x="2959" y="5772"/>
                </a:cubicBezTo>
                <a:cubicBezTo>
                  <a:pt x="3112" y="5772"/>
                  <a:pt x="3276" y="5648"/>
                  <a:pt x="3383" y="5519"/>
                </a:cubicBezTo>
                <a:cubicBezTo>
                  <a:pt x="3843" y="4962"/>
                  <a:pt x="4052" y="4207"/>
                  <a:pt x="3945" y="3492"/>
                </a:cubicBezTo>
                <a:lnTo>
                  <a:pt x="3945" y="3492"/>
                </a:lnTo>
                <a:cubicBezTo>
                  <a:pt x="4114" y="4382"/>
                  <a:pt x="4319" y="5339"/>
                  <a:pt x="4994" y="5944"/>
                </a:cubicBezTo>
                <a:cubicBezTo>
                  <a:pt x="5563" y="5160"/>
                  <a:pt x="5232" y="3887"/>
                  <a:pt x="4352" y="3480"/>
                </a:cubicBezTo>
                <a:cubicBezTo>
                  <a:pt x="4958" y="3392"/>
                  <a:pt x="5563" y="3303"/>
                  <a:pt x="6168" y="3214"/>
                </a:cubicBezTo>
                <a:cubicBezTo>
                  <a:pt x="6728" y="3133"/>
                  <a:pt x="7404" y="2951"/>
                  <a:pt x="7538" y="2402"/>
                </a:cubicBezTo>
                <a:cubicBezTo>
                  <a:pt x="7160" y="2254"/>
                  <a:pt x="6755" y="2182"/>
                  <a:pt x="6349" y="2182"/>
                </a:cubicBezTo>
                <a:cubicBezTo>
                  <a:pt x="5547" y="2182"/>
                  <a:pt x="4742" y="2462"/>
                  <a:pt x="4135" y="2988"/>
                </a:cubicBezTo>
                <a:cubicBezTo>
                  <a:pt x="4608" y="2461"/>
                  <a:pt x="5040" y="1898"/>
                  <a:pt x="5429" y="1304"/>
                </a:cubicBezTo>
                <a:cubicBezTo>
                  <a:pt x="5553" y="1116"/>
                  <a:pt x="5667" y="852"/>
                  <a:pt x="5516" y="687"/>
                </a:cubicBezTo>
                <a:cubicBezTo>
                  <a:pt x="5452" y="616"/>
                  <a:pt x="5357" y="588"/>
                  <a:pt x="5260" y="588"/>
                </a:cubicBezTo>
                <a:cubicBezTo>
                  <a:pt x="5208" y="588"/>
                  <a:pt x="5154" y="596"/>
                  <a:pt x="5104" y="610"/>
                </a:cubicBezTo>
                <a:cubicBezTo>
                  <a:pt x="4794" y="693"/>
                  <a:pt x="4551" y="934"/>
                  <a:pt x="4361" y="1193"/>
                </a:cubicBezTo>
                <a:cubicBezTo>
                  <a:pt x="3966" y="1736"/>
                  <a:pt x="3746" y="2407"/>
                  <a:pt x="3745" y="3078"/>
                </a:cubicBezTo>
                <a:cubicBezTo>
                  <a:pt x="3597" y="2447"/>
                  <a:pt x="3446" y="1807"/>
                  <a:pt x="3135" y="1237"/>
                </a:cubicBezTo>
                <a:cubicBezTo>
                  <a:pt x="2824" y="668"/>
                  <a:pt x="2328" y="168"/>
                  <a:pt x="170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8"/>
          <p:cNvSpPr/>
          <p:nvPr/>
        </p:nvSpPr>
        <p:spPr>
          <a:xfrm>
            <a:off x="9996900" y="1648834"/>
            <a:ext cx="111000" cy="110967"/>
          </a:xfrm>
          <a:custGeom>
            <a:avLst/>
            <a:gdLst/>
            <a:ahLst/>
            <a:cxnLst/>
            <a:rect l="l" t="t" r="r" b="b"/>
            <a:pathLst>
              <a:path w="3330" h="3329" extrusionOk="0">
                <a:moveTo>
                  <a:pt x="1666" y="1"/>
                </a:moveTo>
                <a:cubicBezTo>
                  <a:pt x="746" y="1"/>
                  <a:pt x="1" y="745"/>
                  <a:pt x="1" y="1665"/>
                </a:cubicBezTo>
                <a:cubicBezTo>
                  <a:pt x="1" y="2584"/>
                  <a:pt x="746" y="3328"/>
                  <a:pt x="1666" y="3328"/>
                </a:cubicBezTo>
                <a:cubicBezTo>
                  <a:pt x="2584" y="3328"/>
                  <a:pt x="3329" y="2584"/>
                  <a:pt x="3329" y="1665"/>
                </a:cubicBezTo>
                <a:cubicBezTo>
                  <a:pt x="3329" y="746"/>
                  <a:pt x="2583" y="1"/>
                  <a:pt x="166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8"/>
          <p:cNvSpPr/>
          <p:nvPr/>
        </p:nvSpPr>
        <p:spPr>
          <a:xfrm>
            <a:off x="2237967" y="930134"/>
            <a:ext cx="93933" cy="93967"/>
          </a:xfrm>
          <a:custGeom>
            <a:avLst/>
            <a:gdLst/>
            <a:ahLst/>
            <a:cxnLst/>
            <a:rect l="l" t="t" r="r" b="b"/>
            <a:pathLst>
              <a:path w="2818" h="2819" extrusionOk="0">
                <a:moveTo>
                  <a:pt x="1409" y="0"/>
                </a:moveTo>
                <a:cubicBezTo>
                  <a:pt x="630" y="0"/>
                  <a:pt x="0" y="631"/>
                  <a:pt x="0" y="1409"/>
                </a:cubicBezTo>
                <a:cubicBezTo>
                  <a:pt x="0" y="2187"/>
                  <a:pt x="630" y="2818"/>
                  <a:pt x="1409" y="2818"/>
                </a:cubicBezTo>
                <a:cubicBezTo>
                  <a:pt x="2187" y="2818"/>
                  <a:pt x="2817" y="2187"/>
                  <a:pt x="2817" y="1409"/>
                </a:cubicBezTo>
                <a:cubicBezTo>
                  <a:pt x="2817" y="631"/>
                  <a:pt x="2187" y="0"/>
                  <a:pt x="14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4" name="Google Shape;224;p28"/>
          <p:cNvGrpSpPr/>
          <p:nvPr/>
        </p:nvGrpSpPr>
        <p:grpSpPr>
          <a:xfrm>
            <a:off x="823934" y="930134"/>
            <a:ext cx="1253633" cy="1330933"/>
            <a:chOff x="840625" y="2182775"/>
            <a:chExt cx="940225" cy="998200"/>
          </a:xfrm>
        </p:grpSpPr>
        <p:sp>
          <p:nvSpPr>
            <p:cNvPr id="225" name="Google Shape;225;p28"/>
            <p:cNvSpPr/>
            <p:nvPr/>
          </p:nvSpPr>
          <p:spPr>
            <a:xfrm>
              <a:off x="840625" y="2182775"/>
              <a:ext cx="940225" cy="939000"/>
            </a:xfrm>
            <a:custGeom>
              <a:avLst/>
              <a:gdLst/>
              <a:ahLst/>
              <a:cxnLst/>
              <a:rect l="l" t="t" r="r" b="b"/>
              <a:pathLst>
                <a:path w="37609" h="37560" extrusionOk="0">
                  <a:moveTo>
                    <a:pt x="5398" y="1"/>
                  </a:moveTo>
                  <a:lnTo>
                    <a:pt x="5398" y="1"/>
                  </a:lnTo>
                  <a:cubicBezTo>
                    <a:pt x="6045" y="6638"/>
                    <a:pt x="8136" y="13130"/>
                    <a:pt x="11485" y="18898"/>
                  </a:cubicBezTo>
                  <a:cubicBezTo>
                    <a:pt x="7868" y="20733"/>
                    <a:pt x="3988" y="22045"/>
                    <a:pt x="0" y="22785"/>
                  </a:cubicBezTo>
                  <a:cubicBezTo>
                    <a:pt x="3327" y="26577"/>
                    <a:pt x="7407" y="29707"/>
                    <a:pt x="11933" y="31937"/>
                  </a:cubicBezTo>
                  <a:cubicBezTo>
                    <a:pt x="9637" y="33798"/>
                    <a:pt x="7249" y="35547"/>
                    <a:pt x="4782" y="37174"/>
                  </a:cubicBezTo>
                  <a:cubicBezTo>
                    <a:pt x="6282" y="37433"/>
                    <a:pt x="7803" y="37560"/>
                    <a:pt x="9324" y="37560"/>
                  </a:cubicBezTo>
                  <a:cubicBezTo>
                    <a:pt x="15235" y="37560"/>
                    <a:pt x="21148" y="35641"/>
                    <a:pt x="25879" y="32091"/>
                  </a:cubicBezTo>
                  <a:cubicBezTo>
                    <a:pt x="29733" y="29439"/>
                    <a:pt x="31264" y="29123"/>
                    <a:pt x="33803" y="25201"/>
                  </a:cubicBezTo>
                  <a:cubicBezTo>
                    <a:pt x="36344" y="21275"/>
                    <a:pt x="37609" y="16324"/>
                    <a:pt x="36309" y="11833"/>
                  </a:cubicBezTo>
                  <a:lnTo>
                    <a:pt x="36309" y="11833"/>
                  </a:lnTo>
                  <a:cubicBezTo>
                    <a:pt x="32622" y="13674"/>
                    <a:pt x="29029" y="15703"/>
                    <a:pt x="25549" y="17911"/>
                  </a:cubicBezTo>
                  <a:cubicBezTo>
                    <a:pt x="26128" y="12958"/>
                    <a:pt x="25672" y="7886"/>
                    <a:pt x="24219" y="3117"/>
                  </a:cubicBezTo>
                  <a:cubicBezTo>
                    <a:pt x="20739" y="6055"/>
                    <a:pt x="18207" y="10099"/>
                    <a:pt x="17087" y="14515"/>
                  </a:cubicBezTo>
                  <a:cubicBezTo>
                    <a:pt x="13191" y="9677"/>
                    <a:pt x="9293" y="4839"/>
                    <a:pt x="53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128150" y="2486225"/>
              <a:ext cx="432525" cy="694750"/>
            </a:xfrm>
            <a:custGeom>
              <a:avLst/>
              <a:gdLst/>
              <a:ahLst/>
              <a:cxnLst/>
              <a:rect l="l" t="t" r="r" b="b"/>
              <a:pathLst>
                <a:path w="17301" h="27790" extrusionOk="0">
                  <a:moveTo>
                    <a:pt x="177" y="0"/>
                  </a:moveTo>
                  <a:cubicBezTo>
                    <a:pt x="86" y="0"/>
                    <a:pt x="0" y="88"/>
                    <a:pt x="65" y="186"/>
                  </a:cubicBezTo>
                  <a:cubicBezTo>
                    <a:pt x="3003" y="4629"/>
                    <a:pt x="5907" y="9097"/>
                    <a:pt x="8648" y="13665"/>
                  </a:cubicBezTo>
                  <a:cubicBezTo>
                    <a:pt x="11393" y="18241"/>
                    <a:pt x="13799" y="22999"/>
                    <a:pt x="16492" y="27600"/>
                  </a:cubicBezTo>
                  <a:cubicBezTo>
                    <a:pt x="16570" y="27734"/>
                    <a:pt x="16685" y="27790"/>
                    <a:pt x="16799" y="27790"/>
                  </a:cubicBezTo>
                  <a:cubicBezTo>
                    <a:pt x="17051" y="27790"/>
                    <a:pt x="17301" y="27516"/>
                    <a:pt x="17153" y="27212"/>
                  </a:cubicBezTo>
                  <a:cubicBezTo>
                    <a:pt x="14851" y="22439"/>
                    <a:pt x="11951" y="17868"/>
                    <a:pt x="9160" y="13366"/>
                  </a:cubicBezTo>
                  <a:cubicBezTo>
                    <a:pt x="6348" y="8834"/>
                    <a:pt x="3419" y="4372"/>
                    <a:pt x="285" y="57"/>
                  </a:cubicBezTo>
                  <a:cubicBezTo>
                    <a:pt x="256" y="17"/>
                    <a:pt x="216" y="0"/>
                    <a:pt x="1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1160550" y="2970575"/>
              <a:ext cx="281275" cy="48900"/>
            </a:xfrm>
            <a:custGeom>
              <a:avLst/>
              <a:gdLst/>
              <a:ahLst/>
              <a:cxnLst/>
              <a:rect l="l" t="t" r="r" b="b"/>
              <a:pathLst>
                <a:path w="11251" h="1956" extrusionOk="0">
                  <a:moveTo>
                    <a:pt x="10580" y="1"/>
                  </a:moveTo>
                  <a:cubicBezTo>
                    <a:pt x="7053" y="1"/>
                    <a:pt x="3442" y="799"/>
                    <a:pt x="88" y="1805"/>
                  </a:cubicBezTo>
                  <a:cubicBezTo>
                    <a:pt x="1" y="1832"/>
                    <a:pt x="28" y="1956"/>
                    <a:pt x="110" y="1956"/>
                  </a:cubicBezTo>
                  <a:cubicBezTo>
                    <a:pt x="116" y="1956"/>
                    <a:pt x="122" y="1955"/>
                    <a:pt x="129" y="1953"/>
                  </a:cubicBezTo>
                  <a:cubicBezTo>
                    <a:pt x="3711" y="1149"/>
                    <a:pt x="7293" y="859"/>
                    <a:pt x="10932" y="489"/>
                  </a:cubicBezTo>
                  <a:cubicBezTo>
                    <a:pt x="11237" y="459"/>
                    <a:pt x="11251" y="7"/>
                    <a:pt x="10932" y="4"/>
                  </a:cubicBezTo>
                  <a:cubicBezTo>
                    <a:pt x="10815" y="2"/>
                    <a:pt x="10698" y="1"/>
                    <a:pt x="10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1415175" y="2645775"/>
              <a:ext cx="229875" cy="329325"/>
            </a:xfrm>
            <a:custGeom>
              <a:avLst/>
              <a:gdLst/>
              <a:ahLst/>
              <a:cxnLst/>
              <a:rect l="l" t="t" r="r" b="b"/>
              <a:pathLst>
                <a:path w="9195" h="13173" extrusionOk="0">
                  <a:moveTo>
                    <a:pt x="8938" y="1"/>
                  </a:moveTo>
                  <a:cubicBezTo>
                    <a:pt x="8895" y="1"/>
                    <a:pt x="8850" y="20"/>
                    <a:pt x="8809" y="65"/>
                  </a:cubicBezTo>
                  <a:cubicBezTo>
                    <a:pt x="5445" y="3828"/>
                    <a:pt x="2313" y="8107"/>
                    <a:pt x="127" y="12673"/>
                  </a:cubicBezTo>
                  <a:cubicBezTo>
                    <a:pt x="0" y="12935"/>
                    <a:pt x="217" y="13172"/>
                    <a:pt x="436" y="13172"/>
                  </a:cubicBezTo>
                  <a:cubicBezTo>
                    <a:pt x="534" y="13172"/>
                    <a:pt x="633" y="13124"/>
                    <a:pt x="702" y="13008"/>
                  </a:cubicBezTo>
                  <a:cubicBezTo>
                    <a:pt x="3286" y="8598"/>
                    <a:pt x="5903" y="4357"/>
                    <a:pt x="9081" y="337"/>
                  </a:cubicBezTo>
                  <a:cubicBezTo>
                    <a:pt x="9194" y="192"/>
                    <a:pt x="9076" y="1"/>
                    <a:pt x="89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011300" y="2770300"/>
              <a:ext cx="338725" cy="72925"/>
            </a:xfrm>
            <a:custGeom>
              <a:avLst/>
              <a:gdLst/>
              <a:ahLst/>
              <a:cxnLst/>
              <a:rect l="l" t="t" r="r" b="b"/>
              <a:pathLst>
                <a:path w="13549" h="2917" extrusionOk="0">
                  <a:moveTo>
                    <a:pt x="224" y="1"/>
                  </a:moveTo>
                  <a:cubicBezTo>
                    <a:pt x="66" y="1"/>
                    <a:pt x="0" y="244"/>
                    <a:pt x="172" y="274"/>
                  </a:cubicBezTo>
                  <a:cubicBezTo>
                    <a:pt x="4475" y="1029"/>
                    <a:pt x="8748" y="1924"/>
                    <a:pt x="13004" y="2907"/>
                  </a:cubicBezTo>
                  <a:cubicBezTo>
                    <a:pt x="13032" y="2913"/>
                    <a:pt x="13058" y="2916"/>
                    <a:pt x="13084" y="2916"/>
                  </a:cubicBezTo>
                  <a:cubicBezTo>
                    <a:pt x="13428" y="2916"/>
                    <a:pt x="13549" y="2370"/>
                    <a:pt x="13175" y="2291"/>
                  </a:cubicBezTo>
                  <a:cubicBezTo>
                    <a:pt x="8893" y="1382"/>
                    <a:pt x="4578" y="636"/>
                    <a:pt x="246" y="3"/>
                  </a:cubicBezTo>
                  <a:cubicBezTo>
                    <a:pt x="238" y="1"/>
                    <a:pt x="231" y="1"/>
                    <a:pt x="2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1310350" y="2475250"/>
              <a:ext cx="78675" cy="300025"/>
            </a:xfrm>
            <a:custGeom>
              <a:avLst/>
              <a:gdLst/>
              <a:ahLst/>
              <a:cxnLst/>
              <a:rect l="l" t="t" r="r" b="b"/>
              <a:pathLst>
                <a:path w="3147" h="12001" extrusionOk="0">
                  <a:moveTo>
                    <a:pt x="2970" y="1"/>
                  </a:moveTo>
                  <a:cubicBezTo>
                    <a:pt x="2912" y="1"/>
                    <a:pt x="2854" y="34"/>
                    <a:pt x="2831" y="111"/>
                  </a:cubicBezTo>
                  <a:cubicBezTo>
                    <a:pt x="2221" y="2122"/>
                    <a:pt x="1701" y="4147"/>
                    <a:pt x="1194" y="6185"/>
                  </a:cubicBezTo>
                  <a:cubicBezTo>
                    <a:pt x="740" y="8012"/>
                    <a:pt x="22" y="9942"/>
                    <a:pt x="2" y="11834"/>
                  </a:cubicBezTo>
                  <a:cubicBezTo>
                    <a:pt x="1" y="11934"/>
                    <a:pt x="92" y="12000"/>
                    <a:pt x="179" y="12000"/>
                  </a:cubicBezTo>
                  <a:cubicBezTo>
                    <a:pt x="232" y="12000"/>
                    <a:pt x="284" y="11975"/>
                    <a:pt x="312" y="11918"/>
                  </a:cubicBezTo>
                  <a:cubicBezTo>
                    <a:pt x="1153" y="10223"/>
                    <a:pt x="1394" y="8190"/>
                    <a:pt x="1818" y="6355"/>
                  </a:cubicBezTo>
                  <a:cubicBezTo>
                    <a:pt x="2295" y="4305"/>
                    <a:pt x="2754" y="2263"/>
                    <a:pt x="3126" y="190"/>
                  </a:cubicBezTo>
                  <a:cubicBezTo>
                    <a:pt x="3147" y="76"/>
                    <a:pt x="3057" y="1"/>
                    <a:pt x="29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1109750" y="2858175"/>
              <a:ext cx="231100" cy="26800"/>
            </a:xfrm>
            <a:custGeom>
              <a:avLst/>
              <a:gdLst/>
              <a:ahLst/>
              <a:cxnLst/>
              <a:rect l="l" t="t" r="r" b="b"/>
              <a:pathLst>
                <a:path w="9244" h="1072" extrusionOk="0">
                  <a:moveTo>
                    <a:pt x="127" y="0"/>
                  </a:moveTo>
                  <a:cubicBezTo>
                    <a:pt x="37" y="0"/>
                    <a:pt x="1" y="130"/>
                    <a:pt x="96" y="151"/>
                  </a:cubicBezTo>
                  <a:cubicBezTo>
                    <a:pt x="2988" y="747"/>
                    <a:pt x="6034" y="962"/>
                    <a:pt x="8981" y="1071"/>
                  </a:cubicBezTo>
                  <a:cubicBezTo>
                    <a:pt x="8984" y="1072"/>
                    <a:pt x="8987" y="1072"/>
                    <a:pt x="8990" y="1072"/>
                  </a:cubicBezTo>
                  <a:cubicBezTo>
                    <a:pt x="9196" y="1072"/>
                    <a:pt x="9244" y="739"/>
                    <a:pt x="9033" y="694"/>
                  </a:cubicBezTo>
                  <a:cubicBezTo>
                    <a:pt x="6125" y="101"/>
                    <a:pt x="3078" y="421"/>
                    <a:pt x="139" y="1"/>
                  </a:cubicBezTo>
                  <a:cubicBezTo>
                    <a:pt x="135" y="1"/>
                    <a:pt x="131" y="0"/>
                    <a:pt x="1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1366825" y="2658300"/>
              <a:ext cx="42625" cy="92500"/>
            </a:xfrm>
            <a:custGeom>
              <a:avLst/>
              <a:gdLst/>
              <a:ahLst/>
              <a:cxnLst/>
              <a:rect l="l" t="t" r="r" b="b"/>
              <a:pathLst>
                <a:path w="1705" h="3700" extrusionOk="0">
                  <a:moveTo>
                    <a:pt x="1501" y="0"/>
                  </a:moveTo>
                  <a:cubicBezTo>
                    <a:pt x="1447" y="0"/>
                    <a:pt x="1392" y="23"/>
                    <a:pt x="1358" y="75"/>
                  </a:cubicBezTo>
                  <a:cubicBezTo>
                    <a:pt x="673" y="1100"/>
                    <a:pt x="332" y="2378"/>
                    <a:pt x="24" y="3558"/>
                  </a:cubicBezTo>
                  <a:cubicBezTo>
                    <a:pt x="0" y="3645"/>
                    <a:pt x="67" y="3700"/>
                    <a:pt x="134" y="3700"/>
                  </a:cubicBezTo>
                  <a:cubicBezTo>
                    <a:pt x="180" y="3700"/>
                    <a:pt x="225" y="3675"/>
                    <a:pt x="245" y="3620"/>
                  </a:cubicBezTo>
                  <a:cubicBezTo>
                    <a:pt x="646" y="2449"/>
                    <a:pt x="1248" y="1364"/>
                    <a:pt x="1662" y="202"/>
                  </a:cubicBezTo>
                  <a:cubicBezTo>
                    <a:pt x="1705" y="82"/>
                    <a:pt x="16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1423375" y="2608850"/>
              <a:ext cx="15225" cy="17975"/>
            </a:xfrm>
            <a:custGeom>
              <a:avLst/>
              <a:gdLst/>
              <a:ahLst/>
              <a:cxnLst/>
              <a:rect l="l" t="t" r="r" b="b"/>
              <a:pathLst>
                <a:path w="609" h="719" extrusionOk="0">
                  <a:moveTo>
                    <a:pt x="430" y="1"/>
                  </a:moveTo>
                  <a:cubicBezTo>
                    <a:pt x="391" y="1"/>
                    <a:pt x="352" y="17"/>
                    <a:pt x="325" y="58"/>
                  </a:cubicBezTo>
                  <a:cubicBezTo>
                    <a:pt x="264" y="150"/>
                    <a:pt x="191" y="242"/>
                    <a:pt x="142" y="341"/>
                  </a:cubicBezTo>
                  <a:cubicBezTo>
                    <a:pt x="96" y="436"/>
                    <a:pt x="60" y="540"/>
                    <a:pt x="19" y="640"/>
                  </a:cubicBezTo>
                  <a:cubicBezTo>
                    <a:pt x="1" y="684"/>
                    <a:pt x="43" y="719"/>
                    <a:pt x="84" y="719"/>
                  </a:cubicBezTo>
                  <a:cubicBezTo>
                    <a:pt x="99" y="719"/>
                    <a:pt x="115" y="714"/>
                    <a:pt x="126" y="703"/>
                  </a:cubicBezTo>
                  <a:cubicBezTo>
                    <a:pt x="203" y="626"/>
                    <a:pt x="288" y="552"/>
                    <a:pt x="356" y="468"/>
                  </a:cubicBezTo>
                  <a:cubicBezTo>
                    <a:pt x="426" y="382"/>
                    <a:pt x="483" y="281"/>
                    <a:pt x="546" y="189"/>
                  </a:cubicBezTo>
                  <a:cubicBezTo>
                    <a:pt x="609" y="92"/>
                    <a:pt x="520" y="1"/>
                    <a:pt x="4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1426700" y="2726925"/>
              <a:ext cx="81150" cy="101550"/>
            </a:xfrm>
            <a:custGeom>
              <a:avLst/>
              <a:gdLst/>
              <a:ahLst/>
              <a:cxnLst/>
              <a:rect l="l" t="t" r="r" b="b"/>
              <a:pathLst>
                <a:path w="3246" h="4062" extrusionOk="0">
                  <a:moveTo>
                    <a:pt x="2960" y="0"/>
                  </a:moveTo>
                  <a:cubicBezTo>
                    <a:pt x="2907" y="0"/>
                    <a:pt x="2852" y="20"/>
                    <a:pt x="2801" y="65"/>
                  </a:cubicBezTo>
                  <a:cubicBezTo>
                    <a:pt x="2267" y="548"/>
                    <a:pt x="1874" y="1202"/>
                    <a:pt x="1467" y="1787"/>
                  </a:cubicBezTo>
                  <a:cubicBezTo>
                    <a:pt x="1012" y="2441"/>
                    <a:pt x="556" y="3095"/>
                    <a:pt x="101" y="3748"/>
                  </a:cubicBezTo>
                  <a:cubicBezTo>
                    <a:pt x="1" y="3890"/>
                    <a:pt x="149" y="4062"/>
                    <a:pt x="291" y="4062"/>
                  </a:cubicBezTo>
                  <a:cubicBezTo>
                    <a:pt x="338" y="4062"/>
                    <a:pt x="384" y="4043"/>
                    <a:pt x="420" y="3997"/>
                  </a:cubicBezTo>
                  <a:cubicBezTo>
                    <a:pt x="912" y="3373"/>
                    <a:pt x="1405" y="2747"/>
                    <a:pt x="1898" y="2122"/>
                  </a:cubicBezTo>
                  <a:cubicBezTo>
                    <a:pt x="2341" y="1560"/>
                    <a:pt x="2855" y="996"/>
                    <a:pt x="3162" y="344"/>
                  </a:cubicBezTo>
                  <a:cubicBezTo>
                    <a:pt x="3245" y="171"/>
                    <a:pt x="3115" y="0"/>
                    <a:pt x="29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1516525" y="2675950"/>
              <a:ext cx="27200" cy="31575"/>
            </a:xfrm>
            <a:custGeom>
              <a:avLst/>
              <a:gdLst/>
              <a:ahLst/>
              <a:cxnLst/>
              <a:rect l="l" t="t" r="r" b="b"/>
              <a:pathLst>
                <a:path w="1088" h="1263" extrusionOk="0">
                  <a:moveTo>
                    <a:pt x="916" y="0"/>
                  </a:moveTo>
                  <a:cubicBezTo>
                    <a:pt x="893" y="0"/>
                    <a:pt x="871" y="7"/>
                    <a:pt x="850" y="21"/>
                  </a:cubicBezTo>
                  <a:cubicBezTo>
                    <a:pt x="675" y="145"/>
                    <a:pt x="575" y="320"/>
                    <a:pt x="456" y="495"/>
                  </a:cubicBezTo>
                  <a:cubicBezTo>
                    <a:pt x="323" y="686"/>
                    <a:pt x="193" y="875"/>
                    <a:pt x="60" y="1067"/>
                  </a:cubicBezTo>
                  <a:cubicBezTo>
                    <a:pt x="0" y="1156"/>
                    <a:pt x="92" y="1262"/>
                    <a:pt x="180" y="1262"/>
                  </a:cubicBezTo>
                  <a:cubicBezTo>
                    <a:pt x="210" y="1262"/>
                    <a:pt x="239" y="1250"/>
                    <a:pt x="262" y="1222"/>
                  </a:cubicBezTo>
                  <a:cubicBezTo>
                    <a:pt x="409" y="1044"/>
                    <a:pt x="558" y="866"/>
                    <a:pt x="706" y="688"/>
                  </a:cubicBezTo>
                  <a:cubicBezTo>
                    <a:pt x="841" y="526"/>
                    <a:pt x="988" y="381"/>
                    <a:pt x="1056" y="180"/>
                  </a:cubicBezTo>
                  <a:cubicBezTo>
                    <a:pt x="1088" y="91"/>
                    <a:pt x="1003" y="0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28"/>
          <p:cNvGrpSpPr/>
          <p:nvPr/>
        </p:nvGrpSpPr>
        <p:grpSpPr>
          <a:xfrm rot="2341279">
            <a:off x="10766695" y="4525575"/>
            <a:ext cx="930619" cy="2007836"/>
            <a:chOff x="5033650" y="866900"/>
            <a:chExt cx="697975" cy="1505900"/>
          </a:xfrm>
        </p:grpSpPr>
        <p:grpSp>
          <p:nvGrpSpPr>
            <p:cNvPr id="237" name="Google Shape;237;p28"/>
            <p:cNvGrpSpPr/>
            <p:nvPr/>
          </p:nvGrpSpPr>
          <p:grpSpPr>
            <a:xfrm>
              <a:off x="5123050" y="972300"/>
              <a:ext cx="561525" cy="1400500"/>
              <a:chOff x="5123050" y="972300"/>
              <a:chExt cx="561525" cy="1400500"/>
            </a:xfrm>
          </p:grpSpPr>
          <p:sp>
            <p:nvSpPr>
              <p:cNvPr id="238" name="Google Shape;238;p28"/>
              <p:cNvSpPr/>
              <p:nvPr/>
            </p:nvSpPr>
            <p:spPr>
              <a:xfrm>
                <a:off x="5215300" y="972300"/>
                <a:ext cx="469275" cy="140050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56020" extrusionOk="0">
                    <a:moveTo>
                      <a:pt x="391" y="1"/>
                    </a:moveTo>
                    <a:cubicBezTo>
                      <a:pt x="196" y="1"/>
                      <a:pt x="1" y="128"/>
                      <a:pt x="21" y="361"/>
                    </a:cubicBezTo>
                    <a:cubicBezTo>
                      <a:pt x="301" y="3657"/>
                      <a:pt x="1133" y="6926"/>
                      <a:pt x="1893" y="10137"/>
                    </a:cubicBezTo>
                    <a:cubicBezTo>
                      <a:pt x="2850" y="14160"/>
                      <a:pt x="3924" y="18157"/>
                      <a:pt x="5084" y="22126"/>
                    </a:cubicBezTo>
                    <a:cubicBezTo>
                      <a:pt x="7434" y="30170"/>
                      <a:pt x="10079" y="38165"/>
                      <a:pt x="13359" y="45880"/>
                    </a:cubicBezTo>
                    <a:cubicBezTo>
                      <a:pt x="14149" y="47738"/>
                      <a:pt x="14976" y="49581"/>
                      <a:pt x="15860" y="51396"/>
                    </a:cubicBezTo>
                    <a:cubicBezTo>
                      <a:pt x="16606" y="52928"/>
                      <a:pt x="17368" y="54726"/>
                      <a:pt x="18540" y="55981"/>
                    </a:cubicBezTo>
                    <a:cubicBezTo>
                      <a:pt x="18564" y="56008"/>
                      <a:pt x="18593" y="56019"/>
                      <a:pt x="18623" y="56019"/>
                    </a:cubicBezTo>
                    <a:cubicBezTo>
                      <a:pt x="18697" y="56019"/>
                      <a:pt x="18770" y="55947"/>
                      <a:pt x="18746" y="55863"/>
                    </a:cubicBezTo>
                    <a:cubicBezTo>
                      <a:pt x="18332" y="54455"/>
                      <a:pt x="17509" y="53117"/>
                      <a:pt x="16883" y="51790"/>
                    </a:cubicBezTo>
                    <a:cubicBezTo>
                      <a:pt x="16105" y="50139"/>
                      <a:pt x="15355" y="48475"/>
                      <a:pt x="14650" y="46790"/>
                    </a:cubicBezTo>
                    <a:cubicBezTo>
                      <a:pt x="13112" y="43112"/>
                      <a:pt x="11711" y="39370"/>
                      <a:pt x="10391" y="35610"/>
                    </a:cubicBezTo>
                    <a:cubicBezTo>
                      <a:pt x="7619" y="27719"/>
                      <a:pt x="5214" y="19687"/>
                      <a:pt x="3225" y="11565"/>
                    </a:cubicBezTo>
                    <a:cubicBezTo>
                      <a:pt x="2308" y="7817"/>
                      <a:pt x="1657" y="4010"/>
                      <a:pt x="751" y="263"/>
                    </a:cubicBezTo>
                    <a:cubicBezTo>
                      <a:pt x="707" y="85"/>
                      <a:pt x="549" y="1"/>
                      <a:pt x="3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8"/>
              <p:cNvSpPr/>
              <p:nvPr/>
            </p:nvSpPr>
            <p:spPr>
              <a:xfrm>
                <a:off x="5123050" y="1296825"/>
                <a:ext cx="215525" cy="1873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7495" extrusionOk="0">
                    <a:moveTo>
                      <a:pt x="180" y="1"/>
                    </a:moveTo>
                    <a:cubicBezTo>
                      <a:pt x="78" y="1"/>
                      <a:pt x="0" y="124"/>
                      <a:pt x="84" y="228"/>
                    </a:cubicBezTo>
                    <a:cubicBezTo>
                      <a:pt x="2349" y="3070"/>
                      <a:pt x="5267" y="5351"/>
                      <a:pt x="8203" y="7460"/>
                    </a:cubicBezTo>
                    <a:cubicBezTo>
                      <a:pt x="8237" y="7484"/>
                      <a:pt x="8272" y="7495"/>
                      <a:pt x="8306" y="7495"/>
                    </a:cubicBezTo>
                    <a:cubicBezTo>
                      <a:pt x="8472" y="7495"/>
                      <a:pt x="8620" y="7250"/>
                      <a:pt x="8462" y="7125"/>
                    </a:cubicBezTo>
                    <a:cubicBezTo>
                      <a:pt x="5630" y="4876"/>
                      <a:pt x="3059" y="2339"/>
                      <a:pt x="274" y="37"/>
                    </a:cubicBezTo>
                    <a:cubicBezTo>
                      <a:pt x="243" y="12"/>
                      <a:pt x="210" y="1"/>
                      <a:pt x="1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8"/>
              <p:cNvSpPr/>
              <p:nvPr/>
            </p:nvSpPr>
            <p:spPr>
              <a:xfrm>
                <a:off x="5152525" y="1608975"/>
                <a:ext cx="276925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11077" h="5889" extrusionOk="0">
                    <a:moveTo>
                      <a:pt x="255" y="0"/>
                    </a:moveTo>
                    <a:cubicBezTo>
                      <a:pt x="113" y="0"/>
                      <a:pt x="0" y="183"/>
                      <a:pt x="124" y="305"/>
                    </a:cubicBezTo>
                    <a:cubicBezTo>
                      <a:pt x="2909" y="3070"/>
                      <a:pt x="7091" y="4428"/>
                      <a:pt x="10656" y="5873"/>
                    </a:cubicBezTo>
                    <a:cubicBezTo>
                      <a:pt x="10683" y="5883"/>
                      <a:pt x="10709" y="5888"/>
                      <a:pt x="10734" y="5888"/>
                    </a:cubicBezTo>
                    <a:cubicBezTo>
                      <a:pt x="10948" y="5888"/>
                      <a:pt x="11077" y="5523"/>
                      <a:pt x="10848" y="5420"/>
                    </a:cubicBezTo>
                    <a:cubicBezTo>
                      <a:pt x="9048" y="4609"/>
                      <a:pt x="7246" y="3799"/>
                      <a:pt x="5475" y="2930"/>
                    </a:cubicBezTo>
                    <a:cubicBezTo>
                      <a:pt x="3703" y="2059"/>
                      <a:pt x="2069" y="971"/>
                      <a:pt x="341" y="24"/>
                    </a:cubicBezTo>
                    <a:cubicBezTo>
                      <a:pt x="312" y="7"/>
                      <a:pt x="283" y="0"/>
                      <a:pt x="2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5300200" y="1991700"/>
                <a:ext cx="275225" cy="165350"/>
              </a:xfrm>
              <a:custGeom>
                <a:avLst/>
                <a:gdLst/>
                <a:ahLst/>
                <a:cxnLst/>
                <a:rect l="l" t="t" r="r" b="b"/>
                <a:pathLst>
                  <a:path w="11009" h="6614" extrusionOk="0">
                    <a:moveTo>
                      <a:pt x="317" y="1"/>
                    </a:moveTo>
                    <a:cubicBezTo>
                      <a:pt x="141" y="1"/>
                      <a:pt x="0" y="207"/>
                      <a:pt x="152" y="377"/>
                    </a:cubicBezTo>
                    <a:cubicBezTo>
                      <a:pt x="2901" y="3437"/>
                      <a:pt x="6928" y="5192"/>
                      <a:pt x="10706" y="6604"/>
                    </a:cubicBezTo>
                    <a:cubicBezTo>
                      <a:pt x="10725" y="6610"/>
                      <a:pt x="10744" y="6614"/>
                      <a:pt x="10761" y="6614"/>
                    </a:cubicBezTo>
                    <a:cubicBezTo>
                      <a:pt x="10920" y="6614"/>
                      <a:pt x="11009" y="6354"/>
                      <a:pt x="10846" y="6272"/>
                    </a:cubicBezTo>
                    <a:cubicBezTo>
                      <a:pt x="7203" y="4462"/>
                      <a:pt x="3633" y="2647"/>
                      <a:pt x="471" y="59"/>
                    </a:cubicBezTo>
                    <a:cubicBezTo>
                      <a:pt x="421" y="18"/>
                      <a:pt x="367" y="1"/>
                      <a:pt x="3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5559975" y="1889475"/>
                <a:ext cx="91175" cy="229225"/>
              </a:xfrm>
              <a:custGeom>
                <a:avLst/>
                <a:gdLst/>
                <a:ahLst/>
                <a:cxnLst/>
                <a:rect l="l" t="t" r="r" b="b"/>
                <a:pathLst>
                  <a:path w="3647" h="9169" extrusionOk="0">
                    <a:moveTo>
                      <a:pt x="3401" y="0"/>
                    </a:moveTo>
                    <a:cubicBezTo>
                      <a:pt x="3317" y="0"/>
                      <a:pt x="3230" y="49"/>
                      <a:pt x="3186" y="157"/>
                    </a:cubicBezTo>
                    <a:cubicBezTo>
                      <a:pt x="2585" y="1609"/>
                      <a:pt x="2208" y="3173"/>
                      <a:pt x="1681" y="4656"/>
                    </a:cubicBezTo>
                    <a:cubicBezTo>
                      <a:pt x="1158" y="6139"/>
                      <a:pt x="499" y="7577"/>
                      <a:pt x="19" y="9072"/>
                    </a:cubicBezTo>
                    <a:cubicBezTo>
                      <a:pt x="1" y="9129"/>
                      <a:pt x="48" y="9168"/>
                      <a:pt x="97" y="9168"/>
                    </a:cubicBezTo>
                    <a:cubicBezTo>
                      <a:pt x="122" y="9168"/>
                      <a:pt x="147" y="9158"/>
                      <a:pt x="163" y="9133"/>
                    </a:cubicBezTo>
                    <a:cubicBezTo>
                      <a:pt x="1764" y="6652"/>
                      <a:pt x="3174" y="3194"/>
                      <a:pt x="3620" y="277"/>
                    </a:cubicBezTo>
                    <a:cubicBezTo>
                      <a:pt x="3646" y="105"/>
                      <a:pt x="3526" y="0"/>
                      <a:pt x="3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5418600" y="1531200"/>
                <a:ext cx="90175" cy="2203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8813" extrusionOk="0">
                    <a:moveTo>
                      <a:pt x="3404" y="0"/>
                    </a:moveTo>
                    <a:cubicBezTo>
                      <a:pt x="3353" y="0"/>
                      <a:pt x="3303" y="25"/>
                      <a:pt x="3271" y="83"/>
                    </a:cubicBezTo>
                    <a:cubicBezTo>
                      <a:pt x="2572" y="1340"/>
                      <a:pt x="2169" y="2790"/>
                      <a:pt x="1670" y="4138"/>
                    </a:cubicBezTo>
                    <a:cubicBezTo>
                      <a:pt x="1103" y="5662"/>
                      <a:pt x="520" y="7179"/>
                      <a:pt x="17" y="8725"/>
                    </a:cubicBezTo>
                    <a:cubicBezTo>
                      <a:pt x="0" y="8774"/>
                      <a:pt x="45" y="8813"/>
                      <a:pt x="86" y="8813"/>
                    </a:cubicBezTo>
                    <a:cubicBezTo>
                      <a:pt x="107" y="8813"/>
                      <a:pt x="127" y="8803"/>
                      <a:pt x="138" y="8779"/>
                    </a:cubicBezTo>
                    <a:cubicBezTo>
                      <a:pt x="738" y="7458"/>
                      <a:pt x="1273" y="6116"/>
                      <a:pt x="1819" y="4773"/>
                    </a:cubicBezTo>
                    <a:cubicBezTo>
                      <a:pt x="2422" y="3287"/>
                      <a:pt x="3207" y="1771"/>
                      <a:pt x="3578" y="213"/>
                    </a:cubicBezTo>
                    <a:cubicBezTo>
                      <a:pt x="3606" y="94"/>
                      <a:pt x="3504" y="0"/>
                      <a:pt x="3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5333350" y="1212650"/>
                <a:ext cx="12082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9023" extrusionOk="0">
                    <a:moveTo>
                      <a:pt x="4518" y="0"/>
                    </a:moveTo>
                    <a:cubicBezTo>
                      <a:pt x="4440" y="0"/>
                      <a:pt x="4365" y="36"/>
                      <a:pt x="4324" y="123"/>
                    </a:cubicBezTo>
                    <a:cubicBezTo>
                      <a:pt x="3627" y="1591"/>
                      <a:pt x="3036" y="3108"/>
                      <a:pt x="2317" y="4571"/>
                    </a:cubicBezTo>
                    <a:cubicBezTo>
                      <a:pt x="1603" y="6024"/>
                      <a:pt x="657" y="7399"/>
                      <a:pt x="28" y="8885"/>
                    </a:cubicBezTo>
                    <a:cubicBezTo>
                      <a:pt x="0" y="8947"/>
                      <a:pt x="49" y="9023"/>
                      <a:pt x="108" y="9023"/>
                    </a:cubicBezTo>
                    <a:cubicBezTo>
                      <a:pt x="128" y="9023"/>
                      <a:pt x="149" y="9014"/>
                      <a:pt x="168" y="8992"/>
                    </a:cubicBezTo>
                    <a:cubicBezTo>
                      <a:pt x="1229" y="7785"/>
                      <a:pt x="1980" y="6224"/>
                      <a:pt x="2730" y="4812"/>
                    </a:cubicBezTo>
                    <a:cubicBezTo>
                      <a:pt x="3496" y="3365"/>
                      <a:pt x="4254" y="1867"/>
                      <a:pt x="4775" y="312"/>
                    </a:cubicBezTo>
                    <a:cubicBezTo>
                      <a:pt x="4832" y="138"/>
                      <a:pt x="4670" y="0"/>
                      <a:pt x="45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5" name="Google Shape;245;p28"/>
            <p:cNvSpPr/>
            <p:nvPr/>
          </p:nvSpPr>
          <p:spPr>
            <a:xfrm>
              <a:off x="5033650" y="1200400"/>
              <a:ext cx="148275" cy="131325"/>
            </a:xfrm>
            <a:custGeom>
              <a:avLst/>
              <a:gdLst/>
              <a:ahLst/>
              <a:cxnLst/>
              <a:rect l="l" t="t" r="r" b="b"/>
              <a:pathLst>
                <a:path w="5931" h="5253" extrusionOk="0">
                  <a:moveTo>
                    <a:pt x="2965" y="0"/>
                  </a:moveTo>
                  <a:cubicBezTo>
                    <a:pt x="2662" y="0"/>
                    <a:pt x="2355" y="53"/>
                    <a:pt x="2055" y="163"/>
                  </a:cubicBezTo>
                  <a:cubicBezTo>
                    <a:pt x="695" y="667"/>
                    <a:pt x="0" y="2177"/>
                    <a:pt x="503" y="3536"/>
                  </a:cubicBezTo>
                  <a:cubicBezTo>
                    <a:pt x="895" y="4597"/>
                    <a:pt x="1899" y="5253"/>
                    <a:pt x="2967" y="5253"/>
                  </a:cubicBezTo>
                  <a:cubicBezTo>
                    <a:pt x="3269" y="5253"/>
                    <a:pt x="3576" y="5200"/>
                    <a:pt x="3875" y="5090"/>
                  </a:cubicBezTo>
                  <a:cubicBezTo>
                    <a:pt x="5236" y="4586"/>
                    <a:pt x="5930" y="3076"/>
                    <a:pt x="5428" y="1717"/>
                  </a:cubicBezTo>
                  <a:cubicBezTo>
                    <a:pt x="5038" y="655"/>
                    <a:pt x="4033" y="0"/>
                    <a:pt x="29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081325" y="1549875"/>
              <a:ext cx="143575" cy="131325"/>
            </a:xfrm>
            <a:custGeom>
              <a:avLst/>
              <a:gdLst/>
              <a:ahLst/>
              <a:cxnLst/>
              <a:rect l="l" t="t" r="r" b="b"/>
              <a:pathLst>
                <a:path w="5743" h="5253" extrusionOk="0">
                  <a:moveTo>
                    <a:pt x="2875" y="0"/>
                  </a:moveTo>
                  <a:cubicBezTo>
                    <a:pt x="2693" y="0"/>
                    <a:pt x="2507" y="19"/>
                    <a:pt x="2321" y="59"/>
                  </a:cubicBezTo>
                  <a:cubicBezTo>
                    <a:pt x="904" y="362"/>
                    <a:pt x="0" y="1759"/>
                    <a:pt x="305" y="3176"/>
                  </a:cubicBezTo>
                  <a:cubicBezTo>
                    <a:pt x="568" y="4410"/>
                    <a:pt x="1658" y="5253"/>
                    <a:pt x="2869" y="5253"/>
                  </a:cubicBezTo>
                  <a:cubicBezTo>
                    <a:pt x="3051" y="5253"/>
                    <a:pt x="3236" y="5234"/>
                    <a:pt x="3421" y="5194"/>
                  </a:cubicBezTo>
                  <a:cubicBezTo>
                    <a:pt x="4840" y="4889"/>
                    <a:pt x="5742" y="3495"/>
                    <a:pt x="5439" y="2076"/>
                  </a:cubicBezTo>
                  <a:cubicBezTo>
                    <a:pt x="5175" y="844"/>
                    <a:pt x="4087" y="0"/>
                    <a:pt x="28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212625" y="1912850"/>
              <a:ext cx="148900" cy="131325"/>
            </a:xfrm>
            <a:custGeom>
              <a:avLst/>
              <a:gdLst/>
              <a:ahLst/>
              <a:cxnLst/>
              <a:rect l="l" t="t" r="r" b="b"/>
              <a:pathLst>
                <a:path w="5956" h="5253" extrusionOk="0">
                  <a:moveTo>
                    <a:pt x="2977" y="0"/>
                  </a:moveTo>
                  <a:cubicBezTo>
                    <a:pt x="2650" y="0"/>
                    <a:pt x="2318" y="62"/>
                    <a:pt x="1996" y="191"/>
                  </a:cubicBezTo>
                  <a:cubicBezTo>
                    <a:pt x="651" y="735"/>
                    <a:pt x="1" y="2265"/>
                    <a:pt x="543" y="3610"/>
                  </a:cubicBezTo>
                  <a:cubicBezTo>
                    <a:pt x="957" y="4632"/>
                    <a:pt x="1941" y="5252"/>
                    <a:pt x="2980" y="5252"/>
                  </a:cubicBezTo>
                  <a:cubicBezTo>
                    <a:pt x="3307" y="5252"/>
                    <a:pt x="3640" y="5191"/>
                    <a:pt x="3961" y="5061"/>
                  </a:cubicBezTo>
                  <a:cubicBezTo>
                    <a:pt x="5305" y="4519"/>
                    <a:pt x="5955" y="2989"/>
                    <a:pt x="5413" y="1644"/>
                  </a:cubicBezTo>
                  <a:cubicBezTo>
                    <a:pt x="5001" y="621"/>
                    <a:pt x="4017" y="0"/>
                    <a:pt x="2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377650" y="1117025"/>
              <a:ext cx="148250" cy="131300"/>
            </a:xfrm>
            <a:custGeom>
              <a:avLst/>
              <a:gdLst/>
              <a:ahLst/>
              <a:cxnLst/>
              <a:rect l="l" t="t" r="r" b="b"/>
              <a:pathLst>
                <a:path w="5930" h="5252" extrusionOk="0">
                  <a:moveTo>
                    <a:pt x="2964" y="0"/>
                  </a:moveTo>
                  <a:cubicBezTo>
                    <a:pt x="2662" y="0"/>
                    <a:pt x="2355" y="53"/>
                    <a:pt x="2055" y="164"/>
                  </a:cubicBezTo>
                  <a:cubicBezTo>
                    <a:pt x="693" y="666"/>
                    <a:pt x="0" y="2177"/>
                    <a:pt x="503" y="3536"/>
                  </a:cubicBezTo>
                  <a:cubicBezTo>
                    <a:pt x="894" y="4597"/>
                    <a:pt x="1899" y="5252"/>
                    <a:pt x="2967" y="5252"/>
                  </a:cubicBezTo>
                  <a:cubicBezTo>
                    <a:pt x="3269" y="5252"/>
                    <a:pt x="3576" y="5199"/>
                    <a:pt x="3875" y="5089"/>
                  </a:cubicBezTo>
                  <a:cubicBezTo>
                    <a:pt x="5236" y="4585"/>
                    <a:pt x="5929" y="3075"/>
                    <a:pt x="5428" y="1716"/>
                  </a:cubicBezTo>
                  <a:cubicBezTo>
                    <a:pt x="5035" y="657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434900" y="1438275"/>
              <a:ext cx="131300" cy="131300"/>
            </a:xfrm>
            <a:custGeom>
              <a:avLst/>
              <a:gdLst/>
              <a:ahLst/>
              <a:cxnLst/>
              <a:rect l="l" t="t" r="r" b="b"/>
              <a:pathLst>
                <a:path w="5252" h="5252" extrusionOk="0">
                  <a:moveTo>
                    <a:pt x="2626" y="1"/>
                  </a:moveTo>
                  <a:cubicBezTo>
                    <a:pt x="1176" y="1"/>
                    <a:pt x="0" y="1176"/>
                    <a:pt x="0" y="2626"/>
                  </a:cubicBezTo>
                  <a:cubicBezTo>
                    <a:pt x="0" y="4077"/>
                    <a:pt x="1176" y="5252"/>
                    <a:pt x="2626" y="5252"/>
                  </a:cubicBezTo>
                  <a:cubicBezTo>
                    <a:pt x="4076" y="5252"/>
                    <a:pt x="5251" y="4077"/>
                    <a:pt x="5251" y="2626"/>
                  </a:cubicBezTo>
                  <a:cubicBezTo>
                    <a:pt x="5251" y="1176"/>
                    <a:pt x="4076" y="1"/>
                    <a:pt x="2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5583400" y="1792700"/>
              <a:ext cx="148225" cy="131300"/>
            </a:xfrm>
            <a:custGeom>
              <a:avLst/>
              <a:gdLst/>
              <a:ahLst/>
              <a:cxnLst/>
              <a:rect l="l" t="t" r="r" b="b"/>
              <a:pathLst>
                <a:path w="5929" h="5252" extrusionOk="0">
                  <a:moveTo>
                    <a:pt x="2964" y="0"/>
                  </a:moveTo>
                  <a:cubicBezTo>
                    <a:pt x="2661" y="0"/>
                    <a:pt x="2354" y="53"/>
                    <a:pt x="2054" y="163"/>
                  </a:cubicBezTo>
                  <a:cubicBezTo>
                    <a:pt x="693" y="667"/>
                    <a:pt x="0" y="2177"/>
                    <a:pt x="501" y="3536"/>
                  </a:cubicBezTo>
                  <a:cubicBezTo>
                    <a:pt x="894" y="4596"/>
                    <a:pt x="1897" y="5252"/>
                    <a:pt x="2965" y="5252"/>
                  </a:cubicBezTo>
                  <a:cubicBezTo>
                    <a:pt x="3267" y="5252"/>
                    <a:pt x="3574" y="5199"/>
                    <a:pt x="3874" y="5088"/>
                  </a:cubicBezTo>
                  <a:cubicBezTo>
                    <a:pt x="5234" y="4586"/>
                    <a:pt x="5929" y="3075"/>
                    <a:pt x="5427" y="1716"/>
                  </a:cubicBezTo>
                  <a:cubicBezTo>
                    <a:pt x="5035" y="655"/>
                    <a:pt x="4032" y="0"/>
                    <a:pt x="2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5145275" y="866900"/>
              <a:ext cx="148250" cy="131325"/>
            </a:xfrm>
            <a:custGeom>
              <a:avLst/>
              <a:gdLst/>
              <a:ahLst/>
              <a:cxnLst/>
              <a:rect l="l" t="t" r="r" b="b"/>
              <a:pathLst>
                <a:path w="5930" h="5253" extrusionOk="0">
                  <a:moveTo>
                    <a:pt x="2966" y="0"/>
                  </a:moveTo>
                  <a:cubicBezTo>
                    <a:pt x="2663" y="0"/>
                    <a:pt x="2355" y="53"/>
                    <a:pt x="2055" y="164"/>
                  </a:cubicBezTo>
                  <a:cubicBezTo>
                    <a:pt x="694" y="668"/>
                    <a:pt x="1" y="2178"/>
                    <a:pt x="502" y="3537"/>
                  </a:cubicBezTo>
                  <a:cubicBezTo>
                    <a:pt x="895" y="4597"/>
                    <a:pt x="1898" y="5253"/>
                    <a:pt x="2965" y="5253"/>
                  </a:cubicBezTo>
                  <a:cubicBezTo>
                    <a:pt x="3268" y="5253"/>
                    <a:pt x="3575" y="5200"/>
                    <a:pt x="3875" y="5090"/>
                  </a:cubicBezTo>
                  <a:cubicBezTo>
                    <a:pt x="5237" y="4586"/>
                    <a:pt x="5930" y="3076"/>
                    <a:pt x="5429" y="1717"/>
                  </a:cubicBezTo>
                  <a:cubicBezTo>
                    <a:pt x="5037" y="657"/>
                    <a:pt x="4034" y="0"/>
                    <a:pt x="2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" name="Google Shape;252;p28"/>
          <p:cNvGrpSpPr/>
          <p:nvPr/>
        </p:nvGrpSpPr>
        <p:grpSpPr>
          <a:xfrm>
            <a:off x="10238433" y="4224467"/>
            <a:ext cx="762267" cy="966533"/>
            <a:chOff x="2256675" y="3570500"/>
            <a:chExt cx="571700" cy="724900"/>
          </a:xfrm>
        </p:grpSpPr>
        <p:sp>
          <p:nvSpPr>
            <p:cNvPr id="253" name="Google Shape;253;p28"/>
            <p:cNvSpPr/>
            <p:nvPr/>
          </p:nvSpPr>
          <p:spPr>
            <a:xfrm>
              <a:off x="2284900" y="3638600"/>
              <a:ext cx="513950" cy="547225"/>
            </a:xfrm>
            <a:custGeom>
              <a:avLst/>
              <a:gdLst/>
              <a:ahLst/>
              <a:cxnLst/>
              <a:rect l="l" t="t" r="r" b="b"/>
              <a:pathLst>
                <a:path w="20558" h="21889" extrusionOk="0">
                  <a:moveTo>
                    <a:pt x="11035" y="0"/>
                  </a:moveTo>
                  <a:cubicBezTo>
                    <a:pt x="9553" y="0"/>
                    <a:pt x="8078" y="369"/>
                    <a:pt x="6281" y="1142"/>
                  </a:cubicBezTo>
                  <a:cubicBezTo>
                    <a:pt x="3860" y="2088"/>
                    <a:pt x="1633" y="4157"/>
                    <a:pt x="817" y="6813"/>
                  </a:cubicBezTo>
                  <a:cubicBezTo>
                    <a:pt x="0" y="9468"/>
                    <a:pt x="577" y="12418"/>
                    <a:pt x="1922" y="14850"/>
                  </a:cubicBezTo>
                  <a:cubicBezTo>
                    <a:pt x="3954" y="18523"/>
                    <a:pt x="7755" y="21162"/>
                    <a:pt x="11908" y="21781"/>
                  </a:cubicBezTo>
                  <a:cubicBezTo>
                    <a:pt x="12343" y="21846"/>
                    <a:pt x="12787" y="21888"/>
                    <a:pt x="13229" y="21888"/>
                  </a:cubicBezTo>
                  <a:cubicBezTo>
                    <a:pt x="13789" y="21888"/>
                    <a:pt x="14344" y="21819"/>
                    <a:pt x="14872" y="21639"/>
                  </a:cubicBezTo>
                  <a:cubicBezTo>
                    <a:pt x="15963" y="21264"/>
                    <a:pt x="16844" y="20440"/>
                    <a:pt x="17555" y="19532"/>
                  </a:cubicBezTo>
                  <a:cubicBezTo>
                    <a:pt x="19827" y="16619"/>
                    <a:pt x="20557" y="12768"/>
                    <a:pt x="20517" y="9075"/>
                  </a:cubicBezTo>
                  <a:cubicBezTo>
                    <a:pt x="20499" y="7516"/>
                    <a:pt x="20337" y="5889"/>
                    <a:pt x="19507" y="4570"/>
                  </a:cubicBezTo>
                  <a:cubicBezTo>
                    <a:pt x="18653" y="3212"/>
                    <a:pt x="17330" y="1644"/>
                    <a:pt x="15831" y="1069"/>
                  </a:cubicBezTo>
                  <a:cubicBezTo>
                    <a:pt x="14005" y="368"/>
                    <a:pt x="12516" y="0"/>
                    <a:pt x="110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2256675" y="3570500"/>
              <a:ext cx="513825" cy="362875"/>
            </a:xfrm>
            <a:custGeom>
              <a:avLst/>
              <a:gdLst/>
              <a:ahLst/>
              <a:cxnLst/>
              <a:rect l="l" t="t" r="r" b="b"/>
              <a:pathLst>
                <a:path w="20553" h="14515" extrusionOk="0">
                  <a:moveTo>
                    <a:pt x="5628" y="1"/>
                  </a:moveTo>
                  <a:cubicBezTo>
                    <a:pt x="5268" y="1"/>
                    <a:pt x="4906" y="316"/>
                    <a:pt x="5024" y="753"/>
                  </a:cubicBezTo>
                  <a:cubicBezTo>
                    <a:pt x="5276" y="1685"/>
                    <a:pt x="5587" y="2598"/>
                    <a:pt x="5951" y="3488"/>
                  </a:cubicBezTo>
                  <a:cubicBezTo>
                    <a:pt x="5342" y="3883"/>
                    <a:pt x="4751" y="4311"/>
                    <a:pt x="4179" y="4754"/>
                  </a:cubicBezTo>
                  <a:cubicBezTo>
                    <a:pt x="3611" y="5193"/>
                    <a:pt x="3051" y="5649"/>
                    <a:pt x="2587" y="6197"/>
                  </a:cubicBezTo>
                  <a:cubicBezTo>
                    <a:pt x="1598" y="7359"/>
                    <a:pt x="1107" y="8854"/>
                    <a:pt x="637" y="10305"/>
                  </a:cubicBezTo>
                  <a:cubicBezTo>
                    <a:pt x="321" y="11287"/>
                    <a:pt x="1" y="12340"/>
                    <a:pt x="287" y="13332"/>
                  </a:cubicBezTo>
                  <a:cubicBezTo>
                    <a:pt x="443" y="13874"/>
                    <a:pt x="833" y="14395"/>
                    <a:pt x="1384" y="14515"/>
                  </a:cubicBezTo>
                  <a:cubicBezTo>
                    <a:pt x="4323" y="13440"/>
                    <a:pt x="6739" y="12273"/>
                    <a:pt x="9536" y="10867"/>
                  </a:cubicBezTo>
                  <a:cubicBezTo>
                    <a:pt x="10421" y="10423"/>
                    <a:pt x="11303" y="9959"/>
                    <a:pt x="12244" y="9642"/>
                  </a:cubicBezTo>
                  <a:cubicBezTo>
                    <a:pt x="13317" y="9281"/>
                    <a:pt x="14447" y="9121"/>
                    <a:pt x="15538" y="8821"/>
                  </a:cubicBezTo>
                  <a:cubicBezTo>
                    <a:pt x="16880" y="8451"/>
                    <a:pt x="18163" y="7869"/>
                    <a:pt x="19324" y="7103"/>
                  </a:cubicBezTo>
                  <a:cubicBezTo>
                    <a:pt x="19920" y="6709"/>
                    <a:pt x="20552" y="6063"/>
                    <a:pt x="20317" y="5391"/>
                  </a:cubicBezTo>
                  <a:cubicBezTo>
                    <a:pt x="20245" y="5182"/>
                    <a:pt x="20095" y="5011"/>
                    <a:pt x="19943" y="4850"/>
                  </a:cubicBezTo>
                  <a:cubicBezTo>
                    <a:pt x="17942" y="2714"/>
                    <a:pt x="15007" y="1538"/>
                    <a:pt x="12088" y="1538"/>
                  </a:cubicBezTo>
                  <a:cubicBezTo>
                    <a:pt x="10839" y="1538"/>
                    <a:pt x="9592" y="1753"/>
                    <a:pt x="8423" y="2201"/>
                  </a:cubicBezTo>
                  <a:cubicBezTo>
                    <a:pt x="8123" y="2317"/>
                    <a:pt x="7831" y="2448"/>
                    <a:pt x="7543" y="2588"/>
                  </a:cubicBezTo>
                  <a:cubicBezTo>
                    <a:pt x="7060" y="1828"/>
                    <a:pt x="6583" y="1065"/>
                    <a:pt x="6125" y="289"/>
                  </a:cubicBezTo>
                  <a:cubicBezTo>
                    <a:pt x="6006" y="88"/>
                    <a:pt x="5817" y="1"/>
                    <a:pt x="5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2370900" y="4157550"/>
              <a:ext cx="134600" cy="96775"/>
            </a:xfrm>
            <a:custGeom>
              <a:avLst/>
              <a:gdLst/>
              <a:ahLst/>
              <a:cxnLst/>
              <a:rect l="l" t="t" r="r" b="b"/>
              <a:pathLst>
                <a:path w="5384" h="3871" extrusionOk="0">
                  <a:moveTo>
                    <a:pt x="211" y="0"/>
                  </a:moveTo>
                  <a:cubicBezTo>
                    <a:pt x="108" y="0"/>
                    <a:pt x="1" y="89"/>
                    <a:pt x="44" y="205"/>
                  </a:cubicBezTo>
                  <a:cubicBezTo>
                    <a:pt x="443" y="1268"/>
                    <a:pt x="1070" y="2146"/>
                    <a:pt x="1995" y="2812"/>
                  </a:cubicBezTo>
                  <a:cubicBezTo>
                    <a:pt x="2672" y="3300"/>
                    <a:pt x="3714" y="3870"/>
                    <a:pt x="4630" y="3870"/>
                  </a:cubicBezTo>
                  <a:cubicBezTo>
                    <a:pt x="4800" y="3870"/>
                    <a:pt x="4966" y="3850"/>
                    <a:pt x="5125" y="3807"/>
                  </a:cubicBezTo>
                  <a:cubicBezTo>
                    <a:pt x="5310" y="3755"/>
                    <a:pt x="5384" y="3445"/>
                    <a:pt x="5183" y="3360"/>
                  </a:cubicBezTo>
                  <a:cubicBezTo>
                    <a:pt x="4306" y="2985"/>
                    <a:pt x="3384" y="2985"/>
                    <a:pt x="2530" y="2462"/>
                  </a:cubicBezTo>
                  <a:cubicBezTo>
                    <a:pt x="1597" y="1891"/>
                    <a:pt x="841" y="1051"/>
                    <a:pt x="343" y="79"/>
                  </a:cubicBezTo>
                  <a:cubicBezTo>
                    <a:pt x="315" y="24"/>
                    <a:pt x="263" y="0"/>
                    <a:pt x="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2377300" y="4222925"/>
              <a:ext cx="175625" cy="72475"/>
            </a:xfrm>
            <a:custGeom>
              <a:avLst/>
              <a:gdLst/>
              <a:ahLst/>
              <a:cxnLst/>
              <a:rect l="l" t="t" r="r" b="b"/>
              <a:pathLst>
                <a:path w="7025" h="2899" extrusionOk="0">
                  <a:moveTo>
                    <a:pt x="179" y="1"/>
                  </a:moveTo>
                  <a:cubicBezTo>
                    <a:pt x="83" y="1"/>
                    <a:pt x="1" y="116"/>
                    <a:pt x="88" y="207"/>
                  </a:cubicBezTo>
                  <a:cubicBezTo>
                    <a:pt x="1458" y="1623"/>
                    <a:pt x="3593" y="2899"/>
                    <a:pt x="5676" y="2899"/>
                  </a:cubicBezTo>
                  <a:cubicBezTo>
                    <a:pt x="6038" y="2899"/>
                    <a:pt x="6399" y="2860"/>
                    <a:pt x="6754" y="2777"/>
                  </a:cubicBezTo>
                  <a:cubicBezTo>
                    <a:pt x="7002" y="2719"/>
                    <a:pt x="7025" y="2293"/>
                    <a:pt x="6754" y="2252"/>
                  </a:cubicBezTo>
                  <a:cubicBezTo>
                    <a:pt x="5713" y="2095"/>
                    <a:pt x="4684" y="2137"/>
                    <a:pt x="3659" y="1831"/>
                  </a:cubicBezTo>
                  <a:cubicBezTo>
                    <a:pt x="2402" y="1455"/>
                    <a:pt x="1271" y="866"/>
                    <a:pt x="261" y="32"/>
                  </a:cubicBezTo>
                  <a:cubicBezTo>
                    <a:pt x="235" y="10"/>
                    <a:pt x="206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2804800" y="3899975"/>
              <a:ext cx="23575" cy="98950"/>
            </a:xfrm>
            <a:custGeom>
              <a:avLst/>
              <a:gdLst/>
              <a:ahLst/>
              <a:cxnLst/>
              <a:rect l="l" t="t" r="r" b="b"/>
              <a:pathLst>
                <a:path w="943" h="3958" extrusionOk="0">
                  <a:moveTo>
                    <a:pt x="589" y="0"/>
                  </a:moveTo>
                  <a:cubicBezTo>
                    <a:pt x="508" y="0"/>
                    <a:pt x="431" y="44"/>
                    <a:pt x="417" y="136"/>
                  </a:cubicBezTo>
                  <a:cubicBezTo>
                    <a:pt x="325" y="776"/>
                    <a:pt x="385" y="1424"/>
                    <a:pt x="332" y="2069"/>
                  </a:cubicBezTo>
                  <a:cubicBezTo>
                    <a:pt x="285" y="2659"/>
                    <a:pt x="0" y="3351"/>
                    <a:pt x="161" y="3927"/>
                  </a:cubicBezTo>
                  <a:cubicBezTo>
                    <a:pt x="167" y="3946"/>
                    <a:pt x="184" y="3957"/>
                    <a:pt x="202" y="3957"/>
                  </a:cubicBezTo>
                  <a:cubicBezTo>
                    <a:pt x="212" y="3957"/>
                    <a:pt x="222" y="3954"/>
                    <a:pt x="230" y="3946"/>
                  </a:cubicBezTo>
                  <a:cubicBezTo>
                    <a:pt x="662" y="3520"/>
                    <a:pt x="689" y="2703"/>
                    <a:pt x="769" y="2127"/>
                  </a:cubicBezTo>
                  <a:cubicBezTo>
                    <a:pt x="860" y="1471"/>
                    <a:pt x="942" y="786"/>
                    <a:pt x="785" y="136"/>
                  </a:cubicBezTo>
                  <a:cubicBezTo>
                    <a:pt x="763" y="48"/>
                    <a:pt x="674" y="0"/>
                    <a:pt x="5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66141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9"/>
          <p:cNvGrpSpPr/>
          <p:nvPr/>
        </p:nvGrpSpPr>
        <p:grpSpPr>
          <a:xfrm>
            <a:off x="-1922590" y="-84767"/>
            <a:ext cx="14320513" cy="7031907"/>
            <a:chOff x="-1441943" y="-63575"/>
            <a:chExt cx="10740385" cy="5273930"/>
          </a:xfrm>
        </p:grpSpPr>
        <p:sp>
          <p:nvSpPr>
            <p:cNvPr id="260" name="Google Shape;260;p29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-1" y="284338"/>
              <a:ext cx="557131" cy="949360"/>
            </a:xfrm>
            <a:custGeom>
              <a:avLst/>
              <a:gdLst/>
              <a:ahLst/>
              <a:cxnLst/>
              <a:rect l="l" t="t" r="r" b="b"/>
              <a:pathLst>
                <a:path w="20839" h="35510" extrusionOk="0">
                  <a:moveTo>
                    <a:pt x="1" y="1"/>
                  </a:moveTo>
                  <a:lnTo>
                    <a:pt x="1" y="35510"/>
                  </a:lnTo>
                  <a:cubicBezTo>
                    <a:pt x="405" y="33962"/>
                    <a:pt x="1953" y="32416"/>
                    <a:pt x="2970" y="31699"/>
                  </a:cubicBezTo>
                  <a:cubicBezTo>
                    <a:pt x="5126" y="30183"/>
                    <a:pt x="7328" y="28954"/>
                    <a:pt x="9733" y="27857"/>
                  </a:cubicBezTo>
                  <a:cubicBezTo>
                    <a:pt x="12107" y="26774"/>
                    <a:pt x="14522" y="25697"/>
                    <a:pt x="16572" y="24078"/>
                  </a:cubicBezTo>
                  <a:cubicBezTo>
                    <a:pt x="19081" y="22095"/>
                    <a:pt x="20838" y="19156"/>
                    <a:pt x="20797" y="15889"/>
                  </a:cubicBezTo>
                  <a:cubicBezTo>
                    <a:pt x="20773" y="13947"/>
                    <a:pt x="20064" y="12000"/>
                    <a:pt x="18735" y="10588"/>
                  </a:cubicBezTo>
                  <a:cubicBezTo>
                    <a:pt x="16768" y="8504"/>
                    <a:pt x="14076" y="8061"/>
                    <a:pt x="11457" y="7303"/>
                  </a:cubicBezTo>
                  <a:cubicBezTo>
                    <a:pt x="8618" y="6483"/>
                    <a:pt x="5694" y="5548"/>
                    <a:pt x="3101" y="4091"/>
                  </a:cubicBezTo>
                  <a:cubicBezTo>
                    <a:pt x="1651" y="3278"/>
                    <a:pt x="610" y="1665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9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5626472" y="3779503"/>
              <a:ext cx="3592318" cy="1430851"/>
            </a:xfrm>
            <a:custGeom>
              <a:avLst/>
              <a:gdLst/>
              <a:ahLst/>
              <a:cxnLst/>
              <a:rect l="l" t="t" r="r" b="b"/>
              <a:pathLst>
                <a:path w="48716" h="19404" extrusionOk="0">
                  <a:moveTo>
                    <a:pt x="48716" y="1"/>
                  </a:moveTo>
                  <a:cubicBezTo>
                    <a:pt x="44289" y="3195"/>
                    <a:pt x="39621" y="6196"/>
                    <a:pt x="34287" y="7162"/>
                  </a:cubicBezTo>
                  <a:cubicBezTo>
                    <a:pt x="32093" y="7559"/>
                    <a:pt x="29864" y="7596"/>
                    <a:pt x="27630" y="7596"/>
                  </a:cubicBezTo>
                  <a:cubicBezTo>
                    <a:pt x="27116" y="7596"/>
                    <a:pt x="26601" y="7594"/>
                    <a:pt x="26086" y="7594"/>
                  </a:cubicBezTo>
                  <a:cubicBezTo>
                    <a:pt x="25138" y="7594"/>
                    <a:pt x="24189" y="7601"/>
                    <a:pt x="23243" y="7639"/>
                  </a:cubicBezTo>
                  <a:cubicBezTo>
                    <a:pt x="15993" y="7930"/>
                    <a:pt x="8624" y="10235"/>
                    <a:pt x="3302" y="15164"/>
                  </a:cubicBezTo>
                  <a:cubicBezTo>
                    <a:pt x="1979" y="16389"/>
                    <a:pt x="783" y="17780"/>
                    <a:pt x="0" y="19403"/>
                  </a:cubicBezTo>
                  <a:lnTo>
                    <a:pt x="48716" y="19310"/>
                  </a:lnTo>
                  <a:lnTo>
                    <a:pt x="48716" y="1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9010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0"/>
          <p:cNvGrpSpPr/>
          <p:nvPr/>
        </p:nvGrpSpPr>
        <p:grpSpPr>
          <a:xfrm>
            <a:off x="-1922590" y="-84766"/>
            <a:ext cx="14320513" cy="6942793"/>
            <a:chOff x="-1441943" y="-63575"/>
            <a:chExt cx="10740385" cy="5207095"/>
          </a:xfrm>
        </p:grpSpPr>
        <p:sp>
          <p:nvSpPr>
            <p:cNvPr id="266" name="Google Shape;266;p30"/>
            <p:cNvSpPr/>
            <p:nvPr/>
          </p:nvSpPr>
          <p:spPr>
            <a:xfrm>
              <a:off x="4885275" y="-63575"/>
              <a:ext cx="4413166" cy="2696902"/>
            </a:xfrm>
            <a:custGeom>
              <a:avLst/>
              <a:gdLst/>
              <a:ahLst/>
              <a:cxnLst/>
              <a:rect l="l" t="t" r="r" b="b"/>
              <a:pathLst>
                <a:path w="51440" h="31437" extrusionOk="0">
                  <a:moveTo>
                    <a:pt x="51440" y="0"/>
                  </a:moveTo>
                  <a:lnTo>
                    <a:pt x="2368" y="363"/>
                  </a:lnTo>
                  <a:cubicBezTo>
                    <a:pt x="4510" y="748"/>
                    <a:pt x="5991" y="2928"/>
                    <a:pt x="6168" y="5098"/>
                  </a:cubicBezTo>
                  <a:cubicBezTo>
                    <a:pt x="6344" y="7271"/>
                    <a:pt x="5483" y="9393"/>
                    <a:pt x="4409" y="11289"/>
                  </a:cubicBezTo>
                  <a:cubicBezTo>
                    <a:pt x="3336" y="13182"/>
                    <a:pt x="2032" y="14958"/>
                    <a:pt x="1187" y="16966"/>
                  </a:cubicBezTo>
                  <a:cubicBezTo>
                    <a:pt x="537" y="18519"/>
                    <a:pt x="173" y="20188"/>
                    <a:pt x="84" y="21870"/>
                  </a:cubicBezTo>
                  <a:cubicBezTo>
                    <a:pt x="0" y="23437"/>
                    <a:pt x="163" y="25047"/>
                    <a:pt x="807" y="26476"/>
                  </a:cubicBezTo>
                  <a:cubicBezTo>
                    <a:pt x="1977" y="29075"/>
                    <a:pt x="4662" y="30795"/>
                    <a:pt x="7473" y="31273"/>
                  </a:cubicBezTo>
                  <a:cubicBezTo>
                    <a:pt x="8126" y="31385"/>
                    <a:pt x="8784" y="31437"/>
                    <a:pt x="9443" y="31437"/>
                  </a:cubicBezTo>
                  <a:cubicBezTo>
                    <a:pt x="11619" y="31437"/>
                    <a:pt x="13800" y="30870"/>
                    <a:pt x="15816" y="30020"/>
                  </a:cubicBezTo>
                  <a:cubicBezTo>
                    <a:pt x="18444" y="28912"/>
                    <a:pt x="20842" y="27341"/>
                    <a:pt x="23264" y="25836"/>
                  </a:cubicBezTo>
                  <a:cubicBezTo>
                    <a:pt x="27830" y="23001"/>
                    <a:pt x="32557" y="20360"/>
                    <a:pt x="37631" y="18589"/>
                  </a:cubicBezTo>
                  <a:cubicBezTo>
                    <a:pt x="41456" y="17253"/>
                    <a:pt x="45503" y="16426"/>
                    <a:pt x="49545" y="16426"/>
                  </a:cubicBezTo>
                  <a:cubicBezTo>
                    <a:pt x="50177" y="16426"/>
                    <a:pt x="50809" y="16446"/>
                    <a:pt x="51440" y="16488"/>
                  </a:cubicBezTo>
                  <a:lnTo>
                    <a:pt x="51440" y="0"/>
                  </a:ln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-1441943" y="1663854"/>
              <a:ext cx="6507945" cy="3479666"/>
            </a:xfrm>
            <a:custGeom>
              <a:avLst/>
              <a:gdLst/>
              <a:ahLst/>
              <a:cxnLst/>
              <a:rect l="l" t="t" r="r" b="b"/>
              <a:pathLst>
                <a:path w="36725" h="19635" extrusionOk="0">
                  <a:moveTo>
                    <a:pt x="16954" y="1"/>
                  </a:moveTo>
                  <a:cubicBezTo>
                    <a:pt x="16286" y="1"/>
                    <a:pt x="15614" y="74"/>
                    <a:pt x="14952" y="171"/>
                  </a:cubicBezTo>
                  <a:cubicBezTo>
                    <a:pt x="12377" y="548"/>
                    <a:pt x="9854" y="1265"/>
                    <a:pt x="7265" y="1521"/>
                  </a:cubicBezTo>
                  <a:cubicBezTo>
                    <a:pt x="6695" y="1577"/>
                    <a:pt x="6117" y="1609"/>
                    <a:pt x="5539" y="1609"/>
                  </a:cubicBezTo>
                  <a:cubicBezTo>
                    <a:pt x="3597" y="1609"/>
                    <a:pt x="1654" y="1252"/>
                    <a:pt x="1" y="281"/>
                  </a:cubicBezTo>
                  <a:lnTo>
                    <a:pt x="1" y="19635"/>
                  </a:lnTo>
                  <a:lnTo>
                    <a:pt x="36475" y="19631"/>
                  </a:lnTo>
                  <a:cubicBezTo>
                    <a:pt x="36475" y="19632"/>
                    <a:pt x="36475" y="19633"/>
                    <a:pt x="36475" y="19633"/>
                  </a:cubicBezTo>
                  <a:cubicBezTo>
                    <a:pt x="36487" y="19633"/>
                    <a:pt x="36711" y="18885"/>
                    <a:pt x="36714" y="18403"/>
                  </a:cubicBezTo>
                  <a:cubicBezTo>
                    <a:pt x="36724" y="16226"/>
                    <a:pt x="35596" y="14139"/>
                    <a:pt x="33976" y="12689"/>
                  </a:cubicBezTo>
                  <a:cubicBezTo>
                    <a:pt x="32353" y="11239"/>
                    <a:pt x="30277" y="10373"/>
                    <a:pt x="28159" y="9882"/>
                  </a:cubicBezTo>
                  <a:cubicBezTo>
                    <a:pt x="26487" y="9495"/>
                    <a:pt x="24618" y="9245"/>
                    <a:pt x="23486" y="7958"/>
                  </a:cubicBezTo>
                  <a:cubicBezTo>
                    <a:pt x="21967" y="6231"/>
                    <a:pt x="22458" y="3375"/>
                    <a:pt x="20995" y="1597"/>
                  </a:cubicBezTo>
                  <a:cubicBezTo>
                    <a:pt x="20309" y="759"/>
                    <a:pt x="19257" y="278"/>
                    <a:pt x="18188" y="98"/>
                  </a:cubicBezTo>
                  <a:cubicBezTo>
                    <a:pt x="17780" y="29"/>
                    <a:pt x="17367" y="1"/>
                    <a:pt x="16954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571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DA13C-01BB-4D11-BAEA-CB5B446DA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571932-D07C-4512-B72F-E4897DD93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6BAEEC-8319-4117-A342-E43F8BB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E10166-2846-4665-BD6D-901978357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BE1536-0AA2-4A93-A70E-9137456EE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79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0175E1-B660-413F-9C68-639B7E9AA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BCD1A0-F750-4220-807C-6D6C88C55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90B370-BC2F-4379-81A0-9F8E4355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8732FA-21E5-4589-900E-72DACDFB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2059154-DDBF-4682-B11D-D95A9411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578ACCB-4E6A-4C55-AC21-CFEF2E11E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464F6-1276-4993-BAAD-9414EDCB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8416C2-790C-44C9-9FE2-D52C84568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1DE2B-6ED7-4BD8-AFBC-B55AFBD9D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A5DC19F-5D56-4C4F-A35A-472B337BD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BE449E7-80BA-43A9-9ED8-AC8069A5C0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98B4E4-91DC-4654-9CAA-56C1DC05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CCC6C16-13E1-41AF-B0BC-A0F42CC7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39F3342-778D-4CA5-BAA9-BFF270006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3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549077-2942-45D1-A79B-C88ECB6A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35D2F99-1CD8-400F-8DC7-F3551A791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970B031-223B-4FD1-9019-DC5505565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E5ACDC-D673-45D3-8D65-35316B66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03F2FF-865C-4005-B8C3-DF1A82208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2F79215-CAA6-4975-97EE-4B9841505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38A0845-3A7A-47D3-80EA-5F74BB0E7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5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734236-1784-493E-80D7-0BE0C56DB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FBAF4-707C-4456-8A8E-EB8F7055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5ACA1E-D945-419E-9FB9-583FE8462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A6A918-FE2C-4ABA-8DAA-54D04A70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D12BEA-3549-4D0E-8564-B74B970D7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02EF30-D6BD-4597-AB6A-F448EF60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C22572-7040-431F-90D5-C85DB5F29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0F43C41-8ECF-4796-AB79-E1C66BE72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875DC61-3BB7-4E80-AC11-87D3DA9F2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4CF359A-DC9D-4056-8948-A97DDC75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9653AEC-8297-4ED5-B0DA-A3E941DFB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416BFC-AC3E-43EF-BAB6-969A8E42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0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7044080-007A-489E-AD54-E438E3EF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CE1279-1E60-4827-A611-197AAE34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3AFD56-BDAD-42AD-9AA8-0A0E2FB98D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7137-6347-4C89-8122-C1382D955D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22E62F-842F-491F-A4E1-80EAA243E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370B08-8EF7-4DEE-82DA-38784569F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7C50-A422-4942-99B9-5DA681E89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61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611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●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Char char="○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Light"/>
              <a:buChar char="■"/>
              <a:defRPr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42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8" r:id="rId13"/>
    <p:sldLayoutId id="2147483679" r:id="rId14"/>
    <p:sldLayoutId id="2147483680" r:id="rId15"/>
    <p:sldLayoutId id="2147483681" r:id="rId16"/>
    <p:sldLayoutId id="2147483684" r:id="rId17"/>
    <p:sldLayoutId id="2147483686" r:id="rId18"/>
    <p:sldLayoutId id="2147483687" r:id="rId19"/>
    <p:sldLayoutId id="2147483688" r:id="rId20"/>
    <p:sldLayoutId id="2147483689" r:id="rId21"/>
    <p:sldLayoutId id="214748369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276;p33">
            <a:extLst>
              <a:ext uri="{FF2B5EF4-FFF2-40B4-BE49-F238E27FC236}">
                <a16:creationId xmlns="" xmlns:a16="http://schemas.microsoft.com/office/drawing/2014/main" id="{C574B640-0199-463F-87CA-8E3956B46E10}"/>
              </a:ext>
            </a:extLst>
          </p:cNvPr>
          <p:cNvSpPr txBox="1">
            <a:spLocks/>
          </p:cNvSpPr>
          <p:nvPr/>
        </p:nvSpPr>
        <p:spPr>
          <a:xfrm>
            <a:off x="609600" y="1178355"/>
            <a:ext cx="10972800" cy="292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11066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defRPr sz="6933" b="1" i="0" u="none" strike="noStrike" cap="none">
                <a:solidFill>
                  <a:srgbClr val="191919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matic SC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tim" panose="00000500000000000000" pitchFamily="2" charset="-34"/>
                <a:cs typeface="Itim" panose="00000500000000000000" pitchFamily="2" charset="-34"/>
                <a:sym typeface="Amatic SC"/>
              </a:rPr>
              <a:t>Bài 49. Năng lượng hao phí </a:t>
            </a:r>
          </a:p>
        </p:txBody>
      </p:sp>
      <p:cxnSp>
        <p:nvCxnSpPr>
          <p:cNvPr id="196" name="Google Shape;338;p33">
            <a:extLst>
              <a:ext uri="{FF2B5EF4-FFF2-40B4-BE49-F238E27FC236}">
                <a16:creationId xmlns="" xmlns:a16="http://schemas.microsoft.com/office/drawing/2014/main" id="{1E37B4B8-6953-48EB-B19C-B888F7D0BE77}"/>
              </a:ext>
            </a:extLst>
          </p:cNvPr>
          <p:cNvCxnSpPr>
            <a:cxnSpLocks/>
          </p:cNvCxnSpPr>
          <p:nvPr/>
        </p:nvCxnSpPr>
        <p:spPr>
          <a:xfrm>
            <a:off x="4509800" y="4194147"/>
            <a:ext cx="3172400" cy="0"/>
          </a:xfrm>
          <a:prstGeom prst="straightConnector1">
            <a:avLst/>
          </a:prstGeom>
          <a:noFill/>
          <a:ln w="19050" cap="flat" cmpd="sng">
            <a:solidFill>
              <a:srgbClr val="FF895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" name="Google Shape;277;p33">
            <a:extLst>
              <a:ext uri="{FF2B5EF4-FFF2-40B4-BE49-F238E27FC236}">
                <a16:creationId xmlns="" xmlns:a16="http://schemas.microsoft.com/office/drawing/2014/main" id="{3A9CE0EE-E8A7-485D-B7B9-01588BB75C9D}"/>
              </a:ext>
            </a:extLst>
          </p:cNvPr>
          <p:cNvSpPr txBox="1">
            <a:spLocks/>
          </p:cNvSpPr>
          <p:nvPr/>
        </p:nvSpPr>
        <p:spPr>
          <a:xfrm>
            <a:off x="896007" y="4288414"/>
            <a:ext cx="10399986" cy="11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Light"/>
              <a:buNone/>
              <a:defRPr sz="1867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 Light"/>
              <a:buNone/>
              <a:defRPr sz="2400" b="0" i="0" u="none" strike="noStrike" cap="none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marL="0" indent="0" algn="ctr">
              <a:lnSpc>
                <a:spcPct val="150000"/>
              </a:lnSpc>
            </a:pP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Khoa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học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tự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nhiên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6 –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Kết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nối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tri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thức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với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cuộc</a:t>
            </a:r>
            <a:r>
              <a:rPr lang="en-US" sz="3000" kern="0" dirty="0">
                <a:solidFill>
                  <a:schemeClr val="bg1"/>
                </a:solidFill>
                <a:latin typeface="Comfortaa" pitchFamily="2" charset="0"/>
              </a:rPr>
              <a:t> </a:t>
            </a:r>
            <a:r>
              <a:rPr lang="en-US" sz="3000" kern="0" dirty="0" err="1">
                <a:solidFill>
                  <a:schemeClr val="bg1"/>
                </a:solidFill>
                <a:latin typeface="Comfortaa" pitchFamily="2" charset="0"/>
              </a:rPr>
              <a:t>sống</a:t>
            </a:r>
            <a:r>
              <a:rPr lang="en-US" sz="3000" kern="0">
                <a:solidFill>
                  <a:schemeClr val="bg1"/>
                </a:solidFill>
                <a:latin typeface="Comfortaa" pitchFamily="2" charset="0"/>
              </a:rPr>
              <a:t> </a:t>
            </a:r>
            <a:endParaRPr lang="vi-VN" sz="3000" kern="0" dirty="0">
              <a:solidFill>
                <a:schemeClr val="bg1"/>
              </a:solidFill>
              <a:latin typeface="Comforta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DAF08EC2-5D0D-48D9-855C-A59C0E5ED5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3240349"/>
            <a:ext cx="10972800" cy="91381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hữu ích </a:t>
            </a:r>
            <a:b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</a:br>
            <a:r>
              <a:rPr lang="en" sz="500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và năng lượng hao phí </a:t>
            </a:r>
            <a:endParaRPr sz="500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" name="Google Shape;2366;p54">
            <a:extLst>
              <a:ext uri="{FF2B5EF4-FFF2-40B4-BE49-F238E27FC236}">
                <a16:creationId xmlns="" xmlns:a16="http://schemas.microsoft.com/office/drawing/2014/main" id="{8CD51C9F-FCB0-4185-93E6-835FC05E1B10}"/>
              </a:ext>
            </a:extLst>
          </p:cNvPr>
          <p:cNvSpPr txBox="1">
            <a:spLocks/>
          </p:cNvSpPr>
          <p:nvPr/>
        </p:nvSpPr>
        <p:spPr>
          <a:xfrm>
            <a:off x="4951200" y="1341611"/>
            <a:ext cx="2289600" cy="132622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10000" kern="0">
                <a:solidFill>
                  <a:schemeClr val="accent5">
                    <a:lumMod val="75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01</a:t>
            </a:r>
          </a:p>
        </p:txBody>
      </p:sp>
      <p:cxnSp>
        <p:nvCxnSpPr>
          <p:cNvPr id="4" name="Google Shape;2368;p54">
            <a:extLst>
              <a:ext uri="{FF2B5EF4-FFF2-40B4-BE49-F238E27FC236}">
                <a16:creationId xmlns="" xmlns:a16="http://schemas.microsoft.com/office/drawing/2014/main" id="{16BD4E83-DAA5-4D41-963D-CA71C890D91A}"/>
              </a:ext>
            </a:extLst>
          </p:cNvPr>
          <p:cNvCxnSpPr>
            <a:cxnSpLocks/>
          </p:cNvCxnSpPr>
          <p:nvPr/>
        </p:nvCxnSpPr>
        <p:spPr>
          <a:xfrm>
            <a:off x="5121400" y="4269648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125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hao phí luôn xuất hiện trong quá trình chuyển hóa từ dạng này sang dạng khác, từ vật này sang vật khác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1B5B6B-81D4-426D-93FD-20B341166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76" y="1287539"/>
            <a:ext cx="9157447" cy="3657600"/>
          </a:xfrm>
          <a:prstGeom prst="rect">
            <a:avLst/>
          </a:prstGeom>
        </p:spPr>
      </p:pic>
      <p:sp>
        <p:nvSpPr>
          <p:cNvPr id="23" name="Google Shape;1794;p49">
            <a:extLst>
              <a:ext uri="{FF2B5EF4-FFF2-40B4-BE49-F238E27FC236}">
                <a16:creationId xmlns="" xmlns:a16="http://schemas.microsoft.com/office/drawing/2014/main" id="{A3CA9D35-35B6-493F-8590-514DBA6E36B8}"/>
              </a:ext>
            </a:extLst>
          </p:cNvPr>
          <p:cNvSpPr txBox="1">
            <a:spLocks/>
          </p:cNvSpPr>
          <p:nvPr/>
        </p:nvSpPr>
        <p:spPr>
          <a:xfrm>
            <a:off x="1774623" y="4992764"/>
            <a:ext cx="864275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Khi đốt củi, than, hóa năng sẽ được chuyển hóa thành nhiệt năng và quang năng. Trong đó, phần nhiệt năng truyền cho nước là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hữu ích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, còn phần quang năng và nhiệt năng truyền cho môi trường là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hao phí </a:t>
            </a:r>
          </a:p>
        </p:txBody>
      </p:sp>
    </p:spTree>
    <p:extLst>
      <p:ext uri="{BB962C8B-B14F-4D97-AF65-F5344CB8AC3E}">
        <p14:creationId xmlns:p14="http://schemas.microsoft.com/office/powerpoint/2010/main" val="32981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65;p54">
            <a:extLst>
              <a:ext uri="{FF2B5EF4-FFF2-40B4-BE49-F238E27FC236}">
                <a16:creationId xmlns="" xmlns:a16="http://schemas.microsoft.com/office/drawing/2014/main" id="{BA8A6260-CA4B-46A9-A06E-C71EE59E6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139284"/>
            <a:ext cx="11887200" cy="64195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000" b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Năng lượng hao phí thường xuất hiện dưới dạng nhiệt năng (đôi khi có cả âm thanh hoặc ánh sáng) </a:t>
            </a:r>
            <a:endParaRPr sz="3000" b="0">
              <a:solidFill>
                <a:srgbClr val="FFFF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" name="Google Shape;1794;p49">
            <a:extLst>
              <a:ext uri="{FF2B5EF4-FFF2-40B4-BE49-F238E27FC236}">
                <a16:creationId xmlns="" xmlns:a16="http://schemas.microsoft.com/office/drawing/2014/main" id="{E6E6CEF6-F7EA-4DE1-ADA6-4EEE3D67A25A}"/>
              </a:ext>
            </a:extLst>
          </p:cNvPr>
          <p:cNvSpPr txBox="1">
            <a:spLocks/>
          </p:cNvSpPr>
          <p:nvPr/>
        </p:nvSpPr>
        <p:spPr>
          <a:xfrm>
            <a:off x="7599066" y="3204423"/>
            <a:ext cx="3611512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Điện năng chuyển thành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quang năng (có ích) </a:t>
            </a: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và </a:t>
            </a: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nhiệt năng (hao phí)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64BE517-4004-4C62-AD4B-2CE1459F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258" y="1371600"/>
            <a:ext cx="5428951" cy="5486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2F0330C5-40EE-4A2A-967C-5929B3580B28}"/>
              </a:ext>
            </a:extLst>
          </p:cNvPr>
          <p:cNvCxnSpPr>
            <a:cxnSpLocks/>
          </p:cNvCxnSpPr>
          <p:nvPr/>
        </p:nvCxnSpPr>
        <p:spPr>
          <a:xfrm flipV="1">
            <a:off x="3749894" y="2654847"/>
            <a:ext cx="0" cy="914400"/>
          </a:xfrm>
          <a:prstGeom prst="straightConnector1">
            <a:avLst/>
          </a:prstGeom>
          <a:ln w="762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E5F500C5-4D0E-427A-97E4-55318A7BBA27}"/>
              </a:ext>
            </a:extLst>
          </p:cNvPr>
          <p:cNvCxnSpPr>
            <a:cxnSpLocks/>
          </p:cNvCxnSpPr>
          <p:nvPr/>
        </p:nvCxnSpPr>
        <p:spPr>
          <a:xfrm flipH="1" flipV="1">
            <a:off x="1763258" y="4533900"/>
            <a:ext cx="914400" cy="0"/>
          </a:xfrm>
          <a:prstGeom prst="straightConnector1">
            <a:avLst/>
          </a:prstGeom>
          <a:ln w="762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5F8880CB-3DB4-405E-B57E-73F5B354BFD4}"/>
              </a:ext>
            </a:extLst>
          </p:cNvPr>
          <p:cNvCxnSpPr>
            <a:cxnSpLocks/>
          </p:cNvCxnSpPr>
          <p:nvPr/>
        </p:nvCxnSpPr>
        <p:spPr>
          <a:xfrm flipV="1">
            <a:off x="4759544" y="4448175"/>
            <a:ext cx="914400" cy="0"/>
          </a:xfrm>
          <a:prstGeom prst="straightConnector1">
            <a:avLst/>
          </a:prstGeom>
          <a:ln w="76200">
            <a:solidFill>
              <a:srgbClr val="F8F8F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E9349DCD-808B-424F-8739-36CE8DD0688B}"/>
              </a:ext>
            </a:extLst>
          </p:cNvPr>
          <p:cNvCxnSpPr>
            <a:cxnSpLocks/>
          </p:cNvCxnSpPr>
          <p:nvPr/>
        </p:nvCxnSpPr>
        <p:spPr>
          <a:xfrm flipH="1" flipV="1">
            <a:off x="2170115" y="3204423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2FECFFA6-0104-415B-BAB5-1E0FC0AD1085}"/>
              </a:ext>
            </a:extLst>
          </p:cNvPr>
          <p:cNvCxnSpPr>
            <a:cxnSpLocks/>
          </p:cNvCxnSpPr>
          <p:nvPr/>
        </p:nvCxnSpPr>
        <p:spPr>
          <a:xfrm flipV="1">
            <a:off x="4530944" y="3204423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FD0C0DFD-B17A-47C6-B6B3-4A536C4DB800}"/>
              </a:ext>
            </a:extLst>
          </p:cNvPr>
          <p:cNvCxnSpPr>
            <a:cxnSpLocks/>
          </p:cNvCxnSpPr>
          <p:nvPr/>
        </p:nvCxnSpPr>
        <p:spPr>
          <a:xfrm flipH="1">
            <a:off x="2111593" y="5177578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4ABE2886-E80D-40F5-A1EE-DB8FF150228E}"/>
              </a:ext>
            </a:extLst>
          </p:cNvPr>
          <p:cNvCxnSpPr>
            <a:cxnSpLocks/>
          </p:cNvCxnSpPr>
          <p:nvPr/>
        </p:nvCxnSpPr>
        <p:spPr>
          <a:xfrm>
            <a:off x="4651901" y="5144239"/>
            <a:ext cx="6858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C2CCEF52-3CD8-4798-A5A2-483C6A9E9357}"/>
              </a:ext>
            </a:extLst>
          </p:cNvPr>
          <p:cNvSpPr txBox="1">
            <a:spLocks/>
          </p:cNvSpPr>
          <p:nvPr/>
        </p:nvSpPr>
        <p:spPr>
          <a:xfrm>
            <a:off x="3062557" y="2012895"/>
            <a:ext cx="146838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Ánh sáng </a:t>
            </a:r>
          </a:p>
        </p:txBody>
      </p:sp>
      <p:sp>
        <p:nvSpPr>
          <p:cNvPr id="16" name="Google Shape;1794;p49">
            <a:extLst>
              <a:ext uri="{FF2B5EF4-FFF2-40B4-BE49-F238E27FC236}">
                <a16:creationId xmlns="" xmlns:a16="http://schemas.microsoft.com/office/drawing/2014/main" id="{DF12FEAE-2283-4B73-A632-CD22DB73968E}"/>
              </a:ext>
            </a:extLst>
          </p:cNvPr>
          <p:cNvSpPr txBox="1">
            <a:spLocks/>
          </p:cNvSpPr>
          <p:nvPr/>
        </p:nvSpPr>
        <p:spPr>
          <a:xfrm>
            <a:off x="5673944" y="4127199"/>
            <a:ext cx="146838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Ánh sáng </a:t>
            </a:r>
          </a:p>
        </p:txBody>
      </p:sp>
      <p:sp>
        <p:nvSpPr>
          <p:cNvPr id="17" name="Google Shape;1794;p49">
            <a:extLst>
              <a:ext uri="{FF2B5EF4-FFF2-40B4-BE49-F238E27FC236}">
                <a16:creationId xmlns="" xmlns:a16="http://schemas.microsoft.com/office/drawing/2014/main" id="{F3FA1B13-2E87-4A21-890D-5A34BB463937}"/>
              </a:ext>
            </a:extLst>
          </p:cNvPr>
          <p:cNvSpPr txBox="1">
            <a:spLocks/>
          </p:cNvSpPr>
          <p:nvPr/>
        </p:nvSpPr>
        <p:spPr>
          <a:xfrm>
            <a:off x="294871" y="4212924"/>
            <a:ext cx="146838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Ánh sáng </a:t>
            </a:r>
          </a:p>
        </p:txBody>
      </p:sp>
      <p:sp>
        <p:nvSpPr>
          <p:cNvPr id="18" name="Google Shape;1794;p49">
            <a:extLst>
              <a:ext uri="{FF2B5EF4-FFF2-40B4-BE49-F238E27FC236}">
                <a16:creationId xmlns="" xmlns:a16="http://schemas.microsoft.com/office/drawing/2014/main" id="{23C60D7B-B674-4734-B19C-668C6C63C26E}"/>
              </a:ext>
            </a:extLst>
          </p:cNvPr>
          <p:cNvSpPr txBox="1">
            <a:spLocks/>
          </p:cNvSpPr>
          <p:nvPr/>
        </p:nvSpPr>
        <p:spPr>
          <a:xfrm>
            <a:off x="1584519" y="5837020"/>
            <a:ext cx="105414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Nhiệt </a:t>
            </a:r>
          </a:p>
        </p:txBody>
      </p:sp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5269074E-9BAF-4DF0-85A9-1338CE4A8B4D}"/>
              </a:ext>
            </a:extLst>
          </p:cNvPr>
          <p:cNvSpPr txBox="1">
            <a:spLocks/>
          </p:cNvSpPr>
          <p:nvPr/>
        </p:nvSpPr>
        <p:spPr>
          <a:xfrm>
            <a:off x="4994801" y="5884150"/>
            <a:ext cx="105414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Nhiệt </a:t>
            </a:r>
          </a:p>
        </p:txBody>
      </p:sp>
      <p:sp>
        <p:nvSpPr>
          <p:cNvPr id="20" name="Google Shape;1794;p49">
            <a:extLst>
              <a:ext uri="{FF2B5EF4-FFF2-40B4-BE49-F238E27FC236}">
                <a16:creationId xmlns="" xmlns:a16="http://schemas.microsoft.com/office/drawing/2014/main" id="{97F8ED94-B9CD-4D8C-A907-785167400483}"/>
              </a:ext>
            </a:extLst>
          </p:cNvPr>
          <p:cNvSpPr txBox="1">
            <a:spLocks/>
          </p:cNvSpPr>
          <p:nvPr/>
        </p:nvSpPr>
        <p:spPr>
          <a:xfrm>
            <a:off x="4873844" y="2569328"/>
            <a:ext cx="105414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Nhiệt </a:t>
            </a:r>
          </a:p>
        </p:txBody>
      </p:sp>
      <p:sp>
        <p:nvSpPr>
          <p:cNvPr id="21" name="Google Shape;1794;p49">
            <a:extLst>
              <a:ext uri="{FF2B5EF4-FFF2-40B4-BE49-F238E27FC236}">
                <a16:creationId xmlns="" xmlns:a16="http://schemas.microsoft.com/office/drawing/2014/main" id="{279891B4-4FA5-4B19-8677-D993080D9EEB}"/>
              </a:ext>
            </a:extLst>
          </p:cNvPr>
          <p:cNvSpPr txBox="1">
            <a:spLocks/>
          </p:cNvSpPr>
          <p:nvPr/>
        </p:nvSpPr>
        <p:spPr>
          <a:xfrm>
            <a:off x="1542166" y="2538456"/>
            <a:ext cx="1054147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500" kern="0">
                <a:solidFill>
                  <a:srgbClr val="FF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Nhiệt </a:t>
            </a:r>
          </a:p>
        </p:txBody>
      </p:sp>
    </p:spTree>
    <p:extLst>
      <p:ext uri="{BB962C8B-B14F-4D97-AF65-F5344CB8AC3E}">
        <p14:creationId xmlns:p14="http://schemas.microsoft.com/office/powerpoint/2010/main" val="279767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1. Năng lượng hao phí khi đi xe đạp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a) Dự đoán xem ở bộ phận nào của xe đạp có thể xảy ra sự hao phí năng lượng nhiều nhất?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b) Dạng năng lượng nào là hữu ích, là hao phí đối với người và xe?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701638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Các chỗ tiếp xúc giữa trục với ổ bi, giữa bánh xe với mặt đường </a:t>
            </a:r>
          </a:p>
          <a:p>
            <a:pPr lvl="0" algn="just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Động năng là năng lượng hữu ích, nhiệt năng là năng lượng hao phí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263047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1026" name="Picture 2" descr="Thay Vòng Bi Xe Đạp Với Bốn Bước Đơn Giản - Tân Đại Long">
            <a:extLst>
              <a:ext uri="{FF2B5EF4-FFF2-40B4-BE49-F238E27FC236}">
                <a16:creationId xmlns="" xmlns:a16="http://schemas.microsoft.com/office/drawing/2014/main" id="{5F3BA7E9-CF62-4E51-B340-307E3E6A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35" y="1911453"/>
            <a:ext cx="549867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Xe đạp Martin thời trang cao cấp 27 CTB (Đen)">
            <a:extLst>
              <a:ext uri="{FF2B5EF4-FFF2-40B4-BE49-F238E27FC236}">
                <a16:creationId xmlns="" xmlns:a16="http://schemas.microsoft.com/office/drawing/2014/main" id="{8D596280-D22C-42BE-A1AC-717684001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21298" r="4306" b="20897"/>
          <a:stretch/>
        </p:blipFill>
        <p:spPr bwMode="auto">
          <a:xfrm>
            <a:off x="609600" y="1911453"/>
            <a:ext cx="50637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2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794;p49">
            <a:extLst>
              <a:ext uri="{FF2B5EF4-FFF2-40B4-BE49-F238E27FC236}">
                <a16:creationId xmlns="" xmlns:a16="http://schemas.microsoft.com/office/drawing/2014/main" id="{9C339D16-68E4-43C4-A62E-D0146138D23B}"/>
              </a:ext>
            </a:extLst>
          </p:cNvPr>
          <p:cNvSpPr txBox="1">
            <a:spLocks/>
          </p:cNvSpPr>
          <p:nvPr/>
        </p:nvSpPr>
        <p:spPr>
          <a:xfrm>
            <a:off x="1066800" y="177470"/>
            <a:ext cx="109728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2. Năng lượng hao phí khi ô tô chạy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a) Nêu tên các dạng năng lượng hao phí có thể xuất hiện khi ô tô chuyển động trên đường? </a:t>
            </a:r>
          </a:p>
          <a:p>
            <a:pPr lvl="0">
              <a:defRPr/>
            </a:pPr>
            <a:r>
              <a:rPr lang="en-US" sz="2500" kern="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    b) Những hao phí này ảnh hưởng ra sao đến môi trường? </a:t>
            </a:r>
          </a:p>
        </p:txBody>
      </p:sp>
      <p:pic>
        <p:nvPicPr>
          <p:cNvPr id="9" name="Picture 2" descr="Question mark Icons – Free Vector Download, PNG, SVG, GIF">
            <a:extLst>
              <a:ext uri="{FF2B5EF4-FFF2-40B4-BE49-F238E27FC236}">
                <a16:creationId xmlns="" xmlns:a16="http://schemas.microsoft.com/office/drawing/2014/main" id="{D106480E-61A9-477D-9721-10DE87258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47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94;p49">
            <a:extLst>
              <a:ext uri="{FF2B5EF4-FFF2-40B4-BE49-F238E27FC236}">
                <a16:creationId xmlns="" xmlns:a16="http://schemas.microsoft.com/office/drawing/2014/main" id="{A530074C-9975-4D4F-AC15-005B11433C74}"/>
              </a:ext>
            </a:extLst>
          </p:cNvPr>
          <p:cNvSpPr txBox="1">
            <a:spLocks/>
          </p:cNvSpPr>
          <p:nvPr/>
        </p:nvSpPr>
        <p:spPr>
          <a:xfrm>
            <a:off x="152400" y="5518690"/>
            <a:ext cx="11887200" cy="641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a) Nhiệt năng, năng lượng âm, quang năng </a:t>
            </a:r>
          </a:p>
          <a:p>
            <a:pPr lvl="0">
              <a:defRPr/>
            </a:pPr>
            <a:r>
              <a:rPr lang="en-US" sz="2500">
                <a:solidFill>
                  <a:srgbClr val="F8F8F8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b) Các hao phí này sẽ khiến cho xe sử dụng nhiều nhiên liệu hơn, gây ô nhiễm môi trường nhiều hơn </a:t>
            </a:r>
          </a:p>
        </p:txBody>
      </p:sp>
      <p:sp>
        <p:nvSpPr>
          <p:cNvPr id="15" name="Google Shape;1794;p49">
            <a:extLst>
              <a:ext uri="{FF2B5EF4-FFF2-40B4-BE49-F238E27FC236}">
                <a16:creationId xmlns="" xmlns:a16="http://schemas.microsoft.com/office/drawing/2014/main" id="{EC5263CE-BE2F-44C4-BD89-2666D2873C33}"/>
              </a:ext>
            </a:extLst>
          </p:cNvPr>
          <p:cNvSpPr txBox="1">
            <a:spLocks/>
          </p:cNvSpPr>
          <p:nvPr/>
        </p:nvSpPr>
        <p:spPr>
          <a:xfrm>
            <a:off x="5147915" y="5089624"/>
            <a:ext cx="1896170" cy="3958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defRPr/>
            </a:pPr>
            <a:r>
              <a:rPr lang="en-US" sz="2500" kern="0">
                <a:solidFill>
                  <a:srgbClr val="00B0F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Bài làm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95F48C-35F6-40DF-B584-31228EDB5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999" y="1889224"/>
            <a:ext cx="49760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68;p59">
            <a:extLst>
              <a:ext uri="{FF2B5EF4-FFF2-40B4-BE49-F238E27FC236}">
                <a16:creationId xmlns="" xmlns:a16="http://schemas.microsoft.com/office/drawing/2014/main" id="{94BED2A2-5F1A-4E2F-94C2-A56AE6C86A97}"/>
              </a:ext>
            </a:extLst>
          </p:cNvPr>
          <p:cNvSpPr/>
          <p:nvPr/>
        </p:nvSpPr>
        <p:spPr>
          <a:xfrm>
            <a:off x="960000" y="5424529"/>
            <a:ext cx="3749200" cy="47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" name="Google Shape;2969;p59">
            <a:extLst>
              <a:ext uri="{FF2B5EF4-FFF2-40B4-BE49-F238E27FC236}">
                <a16:creationId xmlns="" xmlns:a16="http://schemas.microsoft.com/office/drawing/2014/main" id="{B578B6AA-A1EB-470A-A132-A84C921CCF7C}"/>
              </a:ext>
            </a:extLst>
          </p:cNvPr>
          <p:cNvGrpSpPr/>
          <p:nvPr/>
        </p:nvGrpSpPr>
        <p:grpSpPr>
          <a:xfrm>
            <a:off x="4453818" y="3246697"/>
            <a:ext cx="282433" cy="287900"/>
            <a:chOff x="3347225" y="1488300"/>
            <a:chExt cx="211825" cy="215925"/>
          </a:xfrm>
        </p:grpSpPr>
        <p:sp>
          <p:nvSpPr>
            <p:cNvPr id="9" name="Google Shape;2970;p59">
              <a:extLst>
                <a:ext uri="{FF2B5EF4-FFF2-40B4-BE49-F238E27FC236}">
                  <a16:creationId xmlns="" xmlns:a16="http://schemas.microsoft.com/office/drawing/2014/main" id="{CE548BED-59FC-47C5-AD3E-2EBA03D6EAB1}"/>
                </a:ext>
              </a:extLst>
            </p:cNvPr>
            <p:cNvSpPr/>
            <p:nvPr/>
          </p:nvSpPr>
          <p:spPr>
            <a:xfrm>
              <a:off x="3369525" y="1504875"/>
              <a:ext cx="189525" cy="199350"/>
            </a:xfrm>
            <a:custGeom>
              <a:avLst/>
              <a:gdLst/>
              <a:ahLst/>
              <a:cxnLst/>
              <a:rect l="l" t="t" r="r" b="b"/>
              <a:pathLst>
                <a:path w="7581" h="7974" extrusionOk="0">
                  <a:moveTo>
                    <a:pt x="2981" y="1"/>
                  </a:moveTo>
                  <a:cubicBezTo>
                    <a:pt x="2462" y="1"/>
                    <a:pt x="1969" y="137"/>
                    <a:pt x="1546" y="426"/>
                  </a:cubicBezTo>
                  <a:cubicBezTo>
                    <a:pt x="93" y="1414"/>
                    <a:pt x="1" y="3810"/>
                    <a:pt x="1339" y="5777"/>
                  </a:cubicBezTo>
                  <a:cubicBezTo>
                    <a:pt x="1981" y="6722"/>
                    <a:pt x="2875" y="7438"/>
                    <a:pt x="3823" y="7771"/>
                  </a:cubicBezTo>
                  <a:cubicBezTo>
                    <a:pt x="4208" y="7906"/>
                    <a:pt x="4590" y="7973"/>
                    <a:pt x="4954" y="7973"/>
                  </a:cubicBezTo>
                  <a:cubicBezTo>
                    <a:pt x="5485" y="7973"/>
                    <a:pt x="5978" y="7831"/>
                    <a:pt x="6392" y="7550"/>
                  </a:cubicBezTo>
                  <a:cubicBezTo>
                    <a:pt x="7089" y="7075"/>
                    <a:pt x="7503" y="6245"/>
                    <a:pt x="7542" y="5241"/>
                  </a:cubicBezTo>
                  <a:cubicBezTo>
                    <a:pt x="7581" y="4237"/>
                    <a:pt x="7241" y="3143"/>
                    <a:pt x="6599" y="2199"/>
                  </a:cubicBezTo>
                  <a:cubicBezTo>
                    <a:pt x="5651" y="805"/>
                    <a:pt x="4240" y="1"/>
                    <a:pt x="2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2971;p59">
              <a:extLst>
                <a:ext uri="{FF2B5EF4-FFF2-40B4-BE49-F238E27FC236}">
                  <a16:creationId xmlns="" xmlns:a16="http://schemas.microsoft.com/office/drawing/2014/main" id="{F1711A15-7C7F-4115-A30E-2BD0392918A3}"/>
                </a:ext>
              </a:extLst>
            </p:cNvPr>
            <p:cNvSpPr/>
            <p:nvPr/>
          </p:nvSpPr>
          <p:spPr>
            <a:xfrm>
              <a:off x="3347225" y="1488300"/>
              <a:ext cx="178650" cy="144625"/>
            </a:xfrm>
            <a:custGeom>
              <a:avLst/>
              <a:gdLst/>
              <a:ahLst/>
              <a:cxnLst/>
              <a:rect l="l" t="t" r="r" b="b"/>
              <a:pathLst>
                <a:path w="7146" h="5785" extrusionOk="0">
                  <a:moveTo>
                    <a:pt x="4237" y="0"/>
                  </a:moveTo>
                  <a:cubicBezTo>
                    <a:pt x="3561" y="0"/>
                    <a:pt x="2851" y="242"/>
                    <a:pt x="2130" y="732"/>
                  </a:cubicBezTo>
                  <a:cubicBezTo>
                    <a:pt x="254" y="2010"/>
                    <a:pt x="0" y="3817"/>
                    <a:pt x="1338" y="5784"/>
                  </a:cubicBezTo>
                  <a:lnTo>
                    <a:pt x="7146" y="1832"/>
                  </a:lnTo>
                  <a:cubicBezTo>
                    <a:pt x="6322" y="621"/>
                    <a:pt x="5322" y="0"/>
                    <a:pt x="42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" name="Google Shape;2972;p59">
            <a:extLst>
              <a:ext uri="{FF2B5EF4-FFF2-40B4-BE49-F238E27FC236}">
                <a16:creationId xmlns="" xmlns:a16="http://schemas.microsoft.com/office/drawing/2014/main" id="{A6089FCB-82E0-4B60-9745-24BDE854E96D}"/>
              </a:ext>
            </a:extLst>
          </p:cNvPr>
          <p:cNvGrpSpPr/>
          <p:nvPr/>
        </p:nvGrpSpPr>
        <p:grpSpPr>
          <a:xfrm>
            <a:off x="1422700" y="5244948"/>
            <a:ext cx="315533" cy="333300"/>
            <a:chOff x="1814225" y="2914575"/>
            <a:chExt cx="236650" cy="249975"/>
          </a:xfrm>
        </p:grpSpPr>
        <p:sp>
          <p:nvSpPr>
            <p:cNvPr id="12" name="Google Shape;2973;p59">
              <a:extLst>
                <a:ext uri="{FF2B5EF4-FFF2-40B4-BE49-F238E27FC236}">
                  <a16:creationId xmlns="" xmlns:a16="http://schemas.microsoft.com/office/drawing/2014/main" id="{D5BC76C1-6E76-435A-A897-654F9E709282}"/>
                </a:ext>
              </a:extLst>
            </p:cNvPr>
            <p:cNvSpPr/>
            <p:nvPr/>
          </p:nvSpPr>
          <p:spPr>
            <a:xfrm>
              <a:off x="1915800" y="2960450"/>
              <a:ext cx="135075" cy="204100"/>
            </a:xfrm>
            <a:custGeom>
              <a:avLst/>
              <a:gdLst/>
              <a:ahLst/>
              <a:cxnLst/>
              <a:rect l="l" t="t" r="r" b="b"/>
              <a:pathLst>
                <a:path w="5403" h="8164" extrusionOk="0">
                  <a:moveTo>
                    <a:pt x="661" y="0"/>
                  </a:moveTo>
                  <a:cubicBezTo>
                    <a:pt x="647" y="0"/>
                    <a:pt x="632" y="1"/>
                    <a:pt x="618" y="3"/>
                  </a:cubicBezTo>
                  <a:cubicBezTo>
                    <a:pt x="140" y="54"/>
                    <a:pt x="1" y="682"/>
                    <a:pt x="18" y="1164"/>
                  </a:cubicBezTo>
                  <a:cubicBezTo>
                    <a:pt x="93" y="3274"/>
                    <a:pt x="819" y="5355"/>
                    <a:pt x="2073" y="7054"/>
                  </a:cubicBezTo>
                  <a:cubicBezTo>
                    <a:pt x="2353" y="7436"/>
                    <a:pt x="2673" y="7808"/>
                    <a:pt x="3097" y="8016"/>
                  </a:cubicBezTo>
                  <a:cubicBezTo>
                    <a:pt x="3304" y="8117"/>
                    <a:pt x="3559" y="8163"/>
                    <a:pt x="3823" y="8163"/>
                  </a:cubicBezTo>
                  <a:cubicBezTo>
                    <a:pt x="4577" y="8163"/>
                    <a:pt x="5403" y="7789"/>
                    <a:pt x="5380" y="7256"/>
                  </a:cubicBezTo>
                  <a:cubicBezTo>
                    <a:pt x="5201" y="6874"/>
                    <a:pt x="5109" y="6616"/>
                    <a:pt x="4586" y="6549"/>
                  </a:cubicBezTo>
                  <a:cubicBezTo>
                    <a:pt x="4539" y="6543"/>
                    <a:pt x="4491" y="6541"/>
                    <a:pt x="4443" y="6541"/>
                  </a:cubicBezTo>
                  <a:cubicBezTo>
                    <a:pt x="4356" y="6541"/>
                    <a:pt x="4268" y="6548"/>
                    <a:pt x="4181" y="6548"/>
                  </a:cubicBezTo>
                  <a:cubicBezTo>
                    <a:pt x="4093" y="6548"/>
                    <a:pt x="4007" y="6541"/>
                    <a:pt x="3923" y="6515"/>
                  </a:cubicBezTo>
                  <a:cubicBezTo>
                    <a:pt x="3604" y="6415"/>
                    <a:pt x="3433" y="6075"/>
                    <a:pt x="3301" y="5766"/>
                  </a:cubicBezTo>
                  <a:cubicBezTo>
                    <a:pt x="2499" y="3914"/>
                    <a:pt x="1696" y="2061"/>
                    <a:pt x="894" y="209"/>
                  </a:cubicBezTo>
                  <a:cubicBezTo>
                    <a:pt x="860" y="131"/>
                    <a:pt x="819" y="49"/>
                    <a:pt x="744" y="15"/>
                  </a:cubicBezTo>
                  <a:cubicBezTo>
                    <a:pt x="718" y="4"/>
                    <a:pt x="690" y="0"/>
                    <a:pt x="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974;p59">
              <a:extLst>
                <a:ext uri="{FF2B5EF4-FFF2-40B4-BE49-F238E27FC236}">
                  <a16:creationId xmlns="" xmlns:a16="http://schemas.microsoft.com/office/drawing/2014/main" id="{30587461-AA56-49BD-98D0-FE0066899894}"/>
                </a:ext>
              </a:extLst>
            </p:cNvPr>
            <p:cNvSpPr/>
            <p:nvPr/>
          </p:nvSpPr>
          <p:spPr>
            <a:xfrm>
              <a:off x="1814225" y="2914575"/>
              <a:ext cx="236625" cy="129975"/>
            </a:xfrm>
            <a:custGeom>
              <a:avLst/>
              <a:gdLst/>
              <a:ahLst/>
              <a:cxnLst/>
              <a:rect l="l" t="t" r="r" b="b"/>
              <a:pathLst>
                <a:path w="9465" h="5199" extrusionOk="0">
                  <a:moveTo>
                    <a:pt x="7115" y="1"/>
                  </a:moveTo>
                  <a:cubicBezTo>
                    <a:pt x="7092" y="1"/>
                    <a:pt x="7070" y="1"/>
                    <a:pt x="7047" y="1"/>
                  </a:cubicBezTo>
                  <a:cubicBezTo>
                    <a:pt x="6358" y="17"/>
                    <a:pt x="5705" y="298"/>
                    <a:pt x="5075" y="576"/>
                  </a:cubicBezTo>
                  <a:cubicBezTo>
                    <a:pt x="4320" y="907"/>
                    <a:pt x="3564" y="1240"/>
                    <a:pt x="2808" y="1573"/>
                  </a:cubicBezTo>
                  <a:cubicBezTo>
                    <a:pt x="2340" y="1780"/>
                    <a:pt x="1866" y="1987"/>
                    <a:pt x="1454" y="2290"/>
                  </a:cubicBezTo>
                  <a:cubicBezTo>
                    <a:pt x="604" y="2911"/>
                    <a:pt x="64" y="3929"/>
                    <a:pt x="7" y="4979"/>
                  </a:cubicBezTo>
                  <a:cubicBezTo>
                    <a:pt x="0" y="5103"/>
                    <a:pt x="100" y="5198"/>
                    <a:pt x="213" y="5198"/>
                  </a:cubicBezTo>
                  <a:cubicBezTo>
                    <a:pt x="241" y="5198"/>
                    <a:pt x="269" y="5193"/>
                    <a:pt x="296" y="5181"/>
                  </a:cubicBezTo>
                  <a:lnTo>
                    <a:pt x="6902" y="2329"/>
                  </a:lnTo>
                  <a:cubicBezTo>
                    <a:pt x="7759" y="1960"/>
                    <a:pt x="8524" y="1708"/>
                    <a:pt x="9367" y="1547"/>
                  </a:cubicBezTo>
                  <a:lnTo>
                    <a:pt x="9464" y="1316"/>
                  </a:lnTo>
                  <a:cubicBezTo>
                    <a:pt x="9026" y="457"/>
                    <a:pt x="8078" y="1"/>
                    <a:pt x="7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oogle Shape;2975;p59">
            <a:extLst>
              <a:ext uri="{FF2B5EF4-FFF2-40B4-BE49-F238E27FC236}">
                <a16:creationId xmlns="" xmlns:a16="http://schemas.microsoft.com/office/drawing/2014/main" id="{C7F8E5C0-1C19-408A-B00A-B048FD474348}"/>
              </a:ext>
            </a:extLst>
          </p:cNvPr>
          <p:cNvGrpSpPr/>
          <p:nvPr/>
        </p:nvGrpSpPr>
        <p:grpSpPr>
          <a:xfrm>
            <a:off x="4306444" y="782804"/>
            <a:ext cx="778605" cy="861333"/>
            <a:chOff x="4156900" y="1963700"/>
            <a:chExt cx="1255275" cy="1388650"/>
          </a:xfrm>
        </p:grpSpPr>
        <p:grpSp>
          <p:nvGrpSpPr>
            <p:cNvPr id="15" name="Google Shape;2976;p59">
              <a:extLst>
                <a:ext uri="{FF2B5EF4-FFF2-40B4-BE49-F238E27FC236}">
                  <a16:creationId xmlns="" xmlns:a16="http://schemas.microsoft.com/office/drawing/2014/main" id="{0BC6332F-8741-43D1-81F2-9DC0DBC976A7}"/>
                </a:ext>
              </a:extLst>
            </p:cNvPr>
            <p:cNvGrpSpPr/>
            <p:nvPr/>
          </p:nvGrpSpPr>
          <p:grpSpPr>
            <a:xfrm>
              <a:off x="4156900" y="1963700"/>
              <a:ext cx="1255275" cy="1388650"/>
              <a:chOff x="4156900" y="1963700"/>
              <a:chExt cx="1255275" cy="1388650"/>
            </a:xfrm>
          </p:grpSpPr>
          <p:sp>
            <p:nvSpPr>
              <p:cNvPr id="23" name="Google Shape;2977;p59">
                <a:extLst>
                  <a:ext uri="{FF2B5EF4-FFF2-40B4-BE49-F238E27FC236}">
                    <a16:creationId xmlns="" xmlns:a16="http://schemas.microsoft.com/office/drawing/2014/main" id="{595B7CB8-CC60-4AD1-A2B9-3D77D5FECBF4}"/>
                  </a:ext>
                </a:extLst>
              </p:cNvPr>
              <p:cNvSpPr/>
              <p:nvPr/>
            </p:nvSpPr>
            <p:spPr>
              <a:xfrm>
                <a:off x="4156900" y="1963700"/>
                <a:ext cx="1255275" cy="1197500"/>
              </a:xfrm>
              <a:custGeom>
                <a:avLst/>
                <a:gdLst/>
                <a:ahLst/>
                <a:cxnLst/>
                <a:rect l="l" t="t" r="r" b="b"/>
                <a:pathLst>
                  <a:path w="50211" h="47900" extrusionOk="0">
                    <a:moveTo>
                      <a:pt x="33647" y="0"/>
                    </a:moveTo>
                    <a:cubicBezTo>
                      <a:pt x="28303" y="6394"/>
                      <a:pt x="24354" y="13950"/>
                      <a:pt x="22154" y="21987"/>
                    </a:cubicBezTo>
                    <a:cubicBezTo>
                      <a:pt x="17350" y="20375"/>
                      <a:pt x="12780" y="18070"/>
                      <a:pt x="8625" y="15168"/>
                    </a:cubicBezTo>
                    <a:lnTo>
                      <a:pt x="8625" y="15168"/>
                    </a:lnTo>
                    <a:cubicBezTo>
                      <a:pt x="8162" y="21455"/>
                      <a:pt x="8952" y="27834"/>
                      <a:pt x="10934" y="33818"/>
                    </a:cubicBezTo>
                    <a:cubicBezTo>
                      <a:pt x="7263" y="33404"/>
                      <a:pt x="3612" y="32812"/>
                      <a:pt x="0" y="32040"/>
                    </a:cubicBezTo>
                    <a:lnTo>
                      <a:pt x="0" y="32040"/>
                    </a:lnTo>
                    <a:cubicBezTo>
                      <a:pt x="5297" y="39678"/>
                      <a:pt x="13830" y="44989"/>
                      <a:pt x="23022" y="46374"/>
                    </a:cubicBezTo>
                    <a:cubicBezTo>
                      <a:pt x="26998" y="47141"/>
                      <a:pt x="29000" y="47899"/>
                      <a:pt x="31760" y="47899"/>
                    </a:cubicBezTo>
                    <a:cubicBezTo>
                      <a:pt x="32982" y="47899"/>
                      <a:pt x="34353" y="47751"/>
                      <a:pt x="36109" y="47389"/>
                    </a:cubicBezTo>
                    <a:cubicBezTo>
                      <a:pt x="41830" y="46207"/>
                      <a:pt x="47349" y="42995"/>
                      <a:pt x="50211" y="37901"/>
                    </a:cubicBezTo>
                    <a:cubicBezTo>
                      <a:pt x="45338" y="36231"/>
                      <a:pt x="40381" y="34810"/>
                      <a:pt x="35365" y="33647"/>
                    </a:cubicBezTo>
                    <a:cubicBezTo>
                      <a:pt x="40283" y="29822"/>
                      <a:pt x="44402" y="24972"/>
                      <a:pt x="47373" y="19494"/>
                    </a:cubicBezTo>
                    <a:cubicBezTo>
                      <a:pt x="46548" y="19418"/>
                      <a:pt x="45720" y="19380"/>
                      <a:pt x="44892" y="19380"/>
                    </a:cubicBezTo>
                    <a:cubicBezTo>
                      <a:pt x="40031" y="19380"/>
                      <a:pt x="35170" y="20681"/>
                      <a:pt x="30970" y="23136"/>
                    </a:cubicBezTo>
                    <a:cubicBezTo>
                      <a:pt x="31864" y="15424"/>
                      <a:pt x="32755" y="7712"/>
                      <a:pt x="336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4" name="Google Shape;2978;p59">
                <a:extLst>
                  <a:ext uri="{FF2B5EF4-FFF2-40B4-BE49-F238E27FC236}">
                    <a16:creationId xmlns="" xmlns:a16="http://schemas.microsoft.com/office/drawing/2014/main" id="{07A74427-D7EC-4EA4-AAF2-DDB6F0B34514}"/>
                  </a:ext>
                </a:extLst>
              </p:cNvPr>
              <p:cNvGrpSpPr/>
              <p:nvPr/>
            </p:nvGrpSpPr>
            <p:grpSpPr>
              <a:xfrm>
                <a:off x="4415700" y="2368200"/>
                <a:ext cx="754825" cy="984150"/>
                <a:chOff x="4415700" y="2368200"/>
                <a:chExt cx="754825" cy="984150"/>
              </a:xfrm>
            </p:grpSpPr>
            <p:sp>
              <p:nvSpPr>
                <p:cNvPr id="25" name="Google Shape;2979;p59">
                  <a:extLst>
                    <a:ext uri="{FF2B5EF4-FFF2-40B4-BE49-F238E27FC236}">
                      <a16:creationId xmlns="" xmlns:a16="http://schemas.microsoft.com/office/drawing/2014/main" id="{A32D004A-7170-4938-B16F-51473716AF72}"/>
                    </a:ext>
                  </a:extLst>
                </p:cNvPr>
                <p:cNvSpPr/>
                <p:nvPr/>
              </p:nvSpPr>
              <p:spPr>
                <a:xfrm>
                  <a:off x="4606050" y="2368200"/>
                  <a:ext cx="261000" cy="98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0" h="39366" extrusionOk="0">
                      <a:moveTo>
                        <a:pt x="10247" y="0"/>
                      </a:moveTo>
                      <a:cubicBezTo>
                        <a:pt x="10186" y="0"/>
                        <a:pt x="10129" y="35"/>
                        <a:pt x="10112" y="116"/>
                      </a:cubicBezTo>
                      <a:cubicBezTo>
                        <a:pt x="8733" y="6629"/>
                        <a:pt x="7296" y="13131"/>
                        <a:pt x="5631" y="19577"/>
                      </a:cubicBezTo>
                      <a:cubicBezTo>
                        <a:pt x="3965" y="26033"/>
                        <a:pt x="1837" y="32347"/>
                        <a:pt x="98" y="38778"/>
                      </a:cubicBezTo>
                      <a:cubicBezTo>
                        <a:pt x="0" y="39139"/>
                        <a:pt x="277" y="39365"/>
                        <a:pt x="559" y="39365"/>
                      </a:cubicBezTo>
                      <a:cubicBezTo>
                        <a:pt x="748" y="39365"/>
                        <a:pt x="940" y="39264"/>
                        <a:pt x="1023" y="39033"/>
                      </a:cubicBezTo>
                      <a:cubicBezTo>
                        <a:pt x="3256" y="32798"/>
                        <a:pt x="4784" y="26203"/>
                        <a:pt x="6344" y="19774"/>
                      </a:cubicBezTo>
                      <a:cubicBezTo>
                        <a:pt x="7917" y="13296"/>
                        <a:pt x="9323" y="6777"/>
                        <a:pt x="10418" y="202"/>
                      </a:cubicBezTo>
                      <a:cubicBezTo>
                        <a:pt x="10440" y="81"/>
                        <a:pt x="10339" y="0"/>
                        <a:pt x="102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980;p59">
                  <a:extLst>
                    <a:ext uri="{FF2B5EF4-FFF2-40B4-BE49-F238E27FC236}">
                      <a16:creationId xmlns="" xmlns:a16="http://schemas.microsoft.com/office/drawing/2014/main" id="{81EF2A23-AA5D-45BD-A8E2-E4F8C7FADCD3}"/>
                    </a:ext>
                  </a:extLst>
                </p:cNvPr>
                <p:cNvSpPr/>
                <p:nvPr/>
              </p:nvSpPr>
              <p:spPr>
                <a:xfrm>
                  <a:off x="4415700" y="2860250"/>
                  <a:ext cx="287700" cy="21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8" h="8595" extrusionOk="0">
                      <a:moveTo>
                        <a:pt x="137" y="1"/>
                      </a:moveTo>
                      <a:cubicBezTo>
                        <a:pt x="53" y="1"/>
                        <a:pt x="0" y="123"/>
                        <a:pt x="88" y="180"/>
                      </a:cubicBezTo>
                      <a:cubicBezTo>
                        <a:pt x="3948" y="2659"/>
                        <a:pt x="7349" y="5596"/>
                        <a:pt x="10864" y="8517"/>
                      </a:cubicBezTo>
                      <a:cubicBezTo>
                        <a:pt x="10930" y="8572"/>
                        <a:pt x="11002" y="8595"/>
                        <a:pt x="11071" y="8595"/>
                      </a:cubicBezTo>
                      <a:cubicBezTo>
                        <a:pt x="11309" y="8595"/>
                        <a:pt x="11507" y="8311"/>
                        <a:pt x="11294" y="8088"/>
                      </a:cubicBezTo>
                      <a:cubicBezTo>
                        <a:pt x="8160" y="4799"/>
                        <a:pt x="4147" y="2180"/>
                        <a:pt x="184" y="14"/>
                      </a:cubicBezTo>
                      <a:cubicBezTo>
                        <a:pt x="167" y="5"/>
                        <a:pt x="151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981;p59">
                  <a:extLst>
                    <a:ext uri="{FF2B5EF4-FFF2-40B4-BE49-F238E27FC236}">
                      <a16:creationId xmlns="" xmlns:a16="http://schemas.microsoft.com/office/drawing/2014/main" id="{43EBF1AC-8B48-4E6A-8852-E2EE42DE6184}"/>
                    </a:ext>
                  </a:extLst>
                </p:cNvPr>
                <p:cNvSpPr/>
                <p:nvPr/>
              </p:nvSpPr>
              <p:spPr>
                <a:xfrm>
                  <a:off x="4679925" y="2958650"/>
                  <a:ext cx="490600" cy="1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24" h="4140" extrusionOk="0">
                      <a:moveTo>
                        <a:pt x="19325" y="1"/>
                      </a:moveTo>
                      <a:cubicBezTo>
                        <a:pt x="19320" y="1"/>
                        <a:pt x="19316" y="1"/>
                        <a:pt x="19311" y="1"/>
                      </a:cubicBezTo>
                      <a:cubicBezTo>
                        <a:pt x="13014" y="300"/>
                        <a:pt x="6442" y="1263"/>
                        <a:pt x="463" y="3321"/>
                      </a:cubicBezTo>
                      <a:cubicBezTo>
                        <a:pt x="1" y="3481"/>
                        <a:pt x="133" y="4139"/>
                        <a:pt x="566" y="4139"/>
                      </a:cubicBezTo>
                      <a:cubicBezTo>
                        <a:pt x="603" y="4139"/>
                        <a:pt x="642" y="4134"/>
                        <a:pt x="684" y="4124"/>
                      </a:cubicBezTo>
                      <a:cubicBezTo>
                        <a:pt x="6874" y="2557"/>
                        <a:pt x="12944" y="1171"/>
                        <a:pt x="19311" y="481"/>
                      </a:cubicBezTo>
                      <a:cubicBezTo>
                        <a:pt x="19605" y="447"/>
                        <a:pt x="19623" y="1"/>
                        <a:pt x="1932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982;p59">
                  <a:extLst>
                    <a:ext uri="{FF2B5EF4-FFF2-40B4-BE49-F238E27FC236}">
                      <a16:creationId xmlns="" xmlns:a16="http://schemas.microsoft.com/office/drawing/2014/main" id="{EECBD8EF-ACB4-47AF-BE5B-927AA1B60495}"/>
                    </a:ext>
                  </a:extLst>
                </p:cNvPr>
                <p:cNvSpPr/>
                <p:nvPr/>
              </p:nvSpPr>
              <p:spPr>
                <a:xfrm>
                  <a:off x="4501550" y="2514150"/>
                  <a:ext cx="247075" cy="35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83" h="14185" extrusionOk="0">
                      <a:moveTo>
                        <a:pt x="246" y="0"/>
                      </a:moveTo>
                      <a:cubicBezTo>
                        <a:pt x="121" y="0"/>
                        <a:pt x="1" y="123"/>
                        <a:pt x="91" y="255"/>
                      </a:cubicBezTo>
                      <a:cubicBezTo>
                        <a:pt x="3195" y="4750"/>
                        <a:pt x="6142" y="9342"/>
                        <a:pt x="8998" y="13997"/>
                      </a:cubicBezTo>
                      <a:cubicBezTo>
                        <a:pt x="9080" y="14130"/>
                        <a:pt x="9201" y="14184"/>
                        <a:pt x="9322" y="14184"/>
                      </a:cubicBezTo>
                      <a:cubicBezTo>
                        <a:pt x="9601" y="14184"/>
                        <a:pt x="9882" y="13895"/>
                        <a:pt x="9689" y="13593"/>
                      </a:cubicBezTo>
                      <a:cubicBezTo>
                        <a:pt x="6747" y="8982"/>
                        <a:pt x="3628" y="4486"/>
                        <a:pt x="393" y="78"/>
                      </a:cubicBezTo>
                      <a:cubicBezTo>
                        <a:pt x="354" y="23"/>
                        <a:pt x="299" y="0"/>
                        <a:pt x="2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83;p59">
                  <a:extLst>
                    <a:ext uri="{FF2B5EF4-FFF2-40B4-BE49-F238E27FC236}">
                      <a16:creationId xmlns="" xmlns:a16="http://schemas.microsoft.com/office/drawing/2014/main" id="{FB0F296A-1857-4AAD-9818-EFBE4F81005E}"/>
                    </a:ext>
                  </a:extLst>
                </p:cNvPr>
                <p:cNvSpPr/>
                <p:nvPr/>
              </p:nvSpPr>
              <p:spPr>
                <a:xfrm>
                  <a:off x="4764300" y="2583100"/>
                  <a:ext cx="335400" cy="20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16" h="8144" extrusionOk="0">
                      <a:moveTo>
                        <a:pt x="13147" y="0"/>
                      </a:moveTo>
                      <a:cubicBezTo>
                        <a:pt x="13117" y="0"/>
                        <a:pt x="13084" y="8"/>
                        <a:pt x="13050" y="26"/>
                      </a:cubicBezTo>
                      <a:cubicBezTo>
                        <a:pt x="10743" y="1237"/>
                        <a:pt x="8503" y="2537"/>
                        <a:pt x="6260" y="3863"/>
                      </a:cubicBezTo>
                      <a:cubicBezTo>
                        <a:pt x="4248" y="5054"/>
                        <a:pt x="1766" y="6097"/>
                        <a:pt x="129" y="7788"/>
                      </a:cubicBezTo>
                      <a:cubicBezTo>
                        <a:pt x="1" y="7919"/>
                        <a:pt x="104" y="8144"/>
                        <a:pt x="275" y="8144"/>
                      </a:cubicBezTo>
                      <a:cubicBezTo>
                        <a:pt x="294" y="8144"/>
                        <a:pt x="313" y="8141"/>
                        <a:pt x="333" y="8135"/>
                      </a:cubicBezTo>
                      <a:cubicBezTo>
                        <a:pt x="2584" y="7482"/>
                        <a:pt x="4683" y="5777"/>
                        <a:pt x="6669" y="4560"/>
                      </a:cubicBezTo>
                      <a:cubicBezTo>
                        <a:pt x="8893" y="3200"/>
                        <a:pt x="11092" y="1831"/>
                        <a:pt x="13243" y="358"/>
                      </a:cubicBezTo>
                      <a:cubicBezTo>
                        <a:pt x="13416" y="240"/>
                        <a:pt x="13316" y="0"/>
                        <a:pt x="131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2984;p59">
                  <a:extLst>
                    <a:ext uri="{FF2B5EF4-FFF2-40B4-BE49-F238E27FC236}">
                      <a16:creationId xmlns="" xmlns:a16="http://schemas.microsoft.com/office/drawing/2014/main" id="{7608996B-7B6C-4FD0-995F-1D3D97FBDBC5}"/>
                    </a:ext>
                  </a:extLst>
                </p:cNvPr>
                <p:cNvSpPr/>
                <p:nvPr/>
              </p:nvSpPr>
              <p:spPr>
                <a:xfrm>
                  <a:off x="4511725" y="2677250"/>
                  <a:ext cx="187625" cy="2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5" h="8933" extrusionOk="0">
                      <a:moveTo>
                        <a:pt x="132" y="1"/>
                      </a:moveTo>
                      <a:cubicBezTo>
                        <a:pt x="64" y="1"/>
                        <a:pt x="0" y="66"/>
                        <a:pt x="49" y="140"/>
                      </a:cubicBezTo>
                      <a:cubicBezTo>
                        <a:pt x="2042" y="3242"/>
                        <a:pt x="4540" y="6137"/>
                        <a:pt x="7016" y="8861"/>
                      </a:cubicBezTo>
                      <a:cubicBezTo>
                        <a:pt x="7062" y="8911"/>
                        <a:pt x="7117" y="8932"/>
                        <a:pt x="7173" y="8932"/>
                      </a:cubicBezTo>
                      <a:cubicBezTo>
                        <a:pt x="7339" y="8932"/>
                        <a:pt x="7504" y="8742"/>
                        <a:pt x="7393" y="8570"/>
                      </a:cubicBezTo>
                      <a:cubicBezTo>
                        <a:pt x="5382" y="5455"/>
                        <a:pt x="2409" y="3033"/>
                        <a:pt x="214" y="43"/>
                      </a:cubicBezTo>
                      <a:cubicBezTo>
                        <a:pt x="192" y="13"/>
                        <a:pt x="162" y="1"/>
                        <a:pt x="13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2985;p59">
                  <a:extLst>
                    <a:ext uri="{FF2B5EF4-FFF2-40B4-BE49-F238E27FC236}">
                      <a16:creationId xmlns="" xmlns:a16="http://schemas.microsoft.com/office/drawing/2014/main" id="{5A22BEF9-B379-4D91-B174-B840118AF6C1}"/>
                    </a:ext>
                  </a:extLst>
                </p:cNvPr>
                <p:cNvSpPr/>
                <p:nvPr/>
              </p:nvSpPr>
              <p:spPr>
                <a:xfrm>
                  <a:off x="4835200" y="2760825"/>
                  <a:ext cx="119600" cy="5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4" h="2134" extrusionOk="0">
                      <a:moveTo>
                        <a:pt x="4452" y="0"/>
                      </a:moveTo>
                      <a:cubicBezTo>
                        <a:pt x="4439" y="0"/>
                        <a:pt x="4425" y="2"/>
                        <a:pt x="4412" y="4"/>
                      </a:cubicBezTo>
                      <a:cubicBezTo>
                        <a:pt x="2900" y="293"/>
                        <a:pt x="1459" y="1112"/>
                        <a:pt x="140" y="1870"/>
                      </a:cubicBezTo>
                      <a:cubicBezTo>
                        <a:pt x="0" y="1950"/>
                        <a:pt x="88" y="2134"/>
                        <a:pt x="219" y="2134"/>
                      </a:cubicBezTo>
                      <a:cubicBezTo>
                        <a:pt x="241" y="2134"/>
                        <a:pt x="263" y="2129"/>
                        <a:pt x="286" y="2118"/>
                      </a:cubicBezTo>
                      <a:cubicBezTo>
                        <a:pt x="1682" y="1449"/>
                        <a:pt x="3174" y="1033"/>
                        <a:pt x="4571" y="383"/>
                      </a:cubicBezTo>
                      <a:cubicBezTo>
                        <a:pt x="4783" y="286"/>
                        <a:pt x="4648" y="0"/>
                        <a:pt x="4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2986;p59">
                  <a:extLst>
                    <a:ext uri="{FF2B5EF4-FFF2-40B4-BE49-F238E27FC236}">
                      <a16:creationId xmlns="" xmlns:a16="http://schemas.microsoft.com/office/drawing/2014/main" id="{6637412D-B317-4984-8686-DCD6428EC987}"/>
                    </a:ext>
                  </a:extLst>
                </p:cNvPr>
                <p:cNvSpPr/>
                <p:nvPr/>
              </p:nvSpPr>
              <p:spPr>
                <a:xfrm>
                  <a:off x="4995825" y="2744475"/>
                  <a:ext cx="27950" cy="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" h="397" extrusionOk="0">
                      <a:moveTo>
                        <a:pt x="877" y="0"/>
                      </a:moveTo>
                      <a:cubicBezTo>
                        <a:pt x="866" y="0"/>
                        <a:pt x="855" y="2"/>
                        <a:pt x="843" y="4"/>
                      </a:cubicBezTo>
                      <a:cubicBezTo>
                        <a:pt x="713" y="28"/>
                        <a:pt x="575" y="45"/>
                        <a:pt x="452" y="83"/>
                      </a:cubicBezTo>
                      <a:cubicBezTo>
                        <a:pt x="325" y="123"/>
                        <a:pt x="201" y="183"/>
                        <a:pt x="80" y="233"/>
                      </a:cubicBezTo>
                      <a:cubicBezTo>
                        <a:pt x="0" y="266"/>
                        <a:pt x="3" y="389"/>
                        <a:pt x="99" y="389"/>
                      </a:cubicBezTo>
                      <a:cubicBezTo>
                        <a:pt x="184" y="391"/>
                        <a:pt x="271" y="396"/>
                        <a:pt x="358" y="396"/>
                      </a:cubicBezTo>
                      <a:cubicBezTo>
                        <a:pt x="413" y="396"/>
                        <a:pt x="468" y="394"/>
                        <a:pt x="523" y="388"/>
                      </a:cubicBezTo>
                      <a:cubicBezTo>
                        <a:pt x="658" y="374"/>
                        <a:pt x="793" y="338"/>
                        <a:pt x="928" y="311"/>
                      </a:cubicBezTo>
                      <a:cubicBezTo>
                        <a:pt x="1117" y="275"/>
                        <a:pt x="1053" y="0"/>
                        <a:pt x="8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2987;p59">
                  <a:extLst>
                    <a:ext uri="{FF2B5EF4-FFF2-40B4-BE49-F238E27FC236}">
                      <a16:creationId xmlns="" xmlns:a16="http://schemas.microsoft.com/office/drawing/2014/main" id="{D4CEECE5-9577-4424-9301-D693FEF7B08E}"/>
                    </a:ext>
                  </a:extLst>
                </p:cNvPr>
                <p:cNvSpPr/>
                <p:nvPr/>
              </p:nvSpPr>
              <p:spPr>
                <a:xfrm>
                  <a:off x="4820675" y="2906175"/>
                  <a:ext cx="157675" cy="3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" h="1334" extrusionOk="0">
                      <a:moveTo>
                        <a:pt x="5693" y="1"/>
                      </a:moveTo>
                      <a:cubicBezTo>
                        <a:pt x="3902" y="1"/>
                        <a:pt x="2025" y="529"/>
                        <a:pt x="272" y="828"/>
                      </a:cubicBezTo>
                      <a:cubicBezTo>
                        <a:pt x="1" y="876"/>
                        <a:pt x="51" y="1333"/>
                        <a:pt x="314" y="1333"/>
                      </a:cubicBezTo>
                      <a:cubicBezTo>
                        <a:pt x="323" y="1333"/>
                        <a:pt x="332" y="1333"/>
                        <a:pt x="341" y="1332"/>
                      </a:cubicBezTo>
                      <a:cubicBezTo>
                        <a:pt x="2184" y="1128"/>
                        <a:pt x="4226" y="1128"/>
                        <a:pt x="5999" y="570"/>
                      </a:cubicBezTo>
                      <a:cubicBezTo>
                        <a:pt x="6306" y="472"/>
                        <a:pt x="6252" y="12"/>
                        <a:pt x="5922" y="4"/>
                      </a:cubicBezTo>
                      <a:cubicBezTo>
                        <a:pt x="5846" y="2"/>
                        <a:pt x="5770" y="1"/>
                        <a:pt x="569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2988;p59">
                  <a:extLst>
                    <a:ext uri="{FF2B5EF4-FFF2-40B4-BE49-F238E27FC236}">
                      <a16:creationId xmlns="" xmlns:a16="http://schemas.microsoft.com/office/drawing/2014/main" id="{1BF1AD8E-B9B5-4E1E-9985-3CEC921CB16C}"/>
                    </a:ext>
                  </a:extLst>
                </p:cNvPr>
                <p:cNvSpPr/>
                <p:nvPr/>
              </p:nvSpPr>
              <p:spPr>
                <a:xfrm>
                  <a:off x="5006275" y="2896775"/>
                  <a:ext cx="49375" cy="1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5" h="549" extrusionOk="0">
                      <a:moveTo>
                        <a:pt x="1605" y="1"/>
                      </a:moveTo>
                      <a:cubicBezTo>
                        <a:pt x="1419" y="1"/>
                        <a:pt x="1237" y="45"/>
                        <a:pt x="1048" y="80"/>
                      </a:cubicBezTo>
                      <a:cubicBezTo>
                        <a:pt x="757" y="131"/>
                        <a:pt x="465" y="182"/>
                        <a:pt x="170" y="233"/>
                      </a:cubicBezTo>
                      <a:cubicBezTo>
                        <a:pt x="1" y="264"/>
                        <a:pt x="32" y="548"/>
                        <a:pt x="201" y="548"/>
                      </a:cubicBezTo>
                      <a:cubicBezTo>
                        <a:pt x="205" y="548"/>
                        <a:pt x="209" y="548"/>
                        <a:pt x="213" y="548"/>
                      </a:cubicBezTo>
                      <a:cubicBezTo>
                        <a:pt x="509" y="522"/>
                        <a:pt x="804" y="498"/>
                        <a:pt x="1101" y="474"/>
                      </a:cubicBezTo>
                      <a:cubicBezTo>
                        <a:pt x="1359" y="452"/>
                        <a:pt x="1605" y="452"/>
                        <a:pt x="1841" y="340"/>
                      </a:cubicBezTo>
                      <a:cubicBezTo>
                        <a:pt x="1975" y="279"/>
                        <a:pt x="1945" y="47"/>
                        <a:pt x="1798" y="18"/>
                      </a:cubicBezTo>
                      <a:cubicBezTo>
                        <a:pt x="1733" y="6"/>
                        <a:pt x="1669" y="1"/>
                        <a:pt x="16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" name="Google Shape;2989;p59">
              <a:extLst>
                <a:ext uri="{FF2B5EF4-FFF2-40B4-BE49-F238E27FC236}">
                  <a16:creationId xmlns="" xmlns:a16="http://schemas.microsoft.com/office/drawing/2014/main" id="{34A578ED-84FA-40ED-928B-D0A6F53AE83B}"/>
                </a:ext>
              </a:extLst>
            </p:cNvPr>
            <p:cNvGrpSpPr/>
            <p:nvPr/>
          </p:nvGrpSpPr>
          <p:grpSpPr>
            <a:xfrm>
              <a:off x="4212575" y="2211375"/>
              <a:ext cx="1172925" cy="929100"/>
              <a:chOff x="4212575" y="2211375"/>
              <a:chExt cx="1172925" cy="929100"/>
            </a:xfrm>
          </p:grpSpPr>
          <p:sp>
            <p:nvSpPr>
              <p:cNvPr id="17" name="Google Shape;2990;p59">
                <a:extLst>
                  <a:ext uri="{FF2B5EF4-FFF2-40B4-BE49-F238E27FC236}">
                    <a16:creationId xmlns="" xmlns:a16="http://schemas.microsoft.com/office/drawing/2014/main" id="{488F5660-F5C0-4997-8A94-8BCF97174AC4}"/>
                  </a:ext>
                </a:extLst>
              </p:cNvPr>
              <p:cNvSpPr/>
              <p:nvPr/>
            </p:nvSpPr>
            <p:spPr>
              <a:xfrm>
                <a:off x="4212575" y="2947875"/>
                <a:ext cx="163875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5104" extrusionOk="0">
                    <a:moveTo>
                      <a:pt x="181" y="1"/>
                    </a:moveTo>
                    <a:cubicBezTo>
                      <a:pt x="90" y="1"/>
                      <a:pt x="1" y="113"/>
                      <a:pt x="55" y="211"/>
                    </a:cubicBezTo>
                    <a:cubicBezTo>
                      <a:pt x="1256" y="2370"/>
                      <a:pt x="3556" y="4797"/>
                      <a:pt x="6151" y="5101"/>
                    </a:cubicBezTo>
                    <a:cubicBezTo>
                      <a:pt x="6165" y="5103"/>
                      <a:pt x="6178" y="5104"/>
                      <a:pt x="6191" y="5104"/>
                    </a:cubicBezTo>
                    <a:cubicBezTo>
                      <a:pt x="6499" y="5104"/>
                      <a:pt x="6554" y="4644"/>
                      <a:pt x="6316" y="4492"/>
                    </a:cubicBezTo>
                    <a:cubicBezTo>
                      <a:pt x="5285" y="3838"/>
                      <a:pt x="4118" y="3466"/>
                      <a:pt x="3113" y="2740"/>
                    </a:cubicBezTo>
                    <a:cubicBezTo>
                      <a:pt x="2058" y="1979"/>
                      <a:pt x="1084" y="1057"/>
                      <a:pt x="268" y="45"/>
                    </a:cubicBezTo>
                    <a:cubicBezTo>
                      <a:pt x="243" y="14"/>
                      <a:pt x="212" y="1"/>
                      <a:pt x="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2991;p59">
                <a:extLst>
                  <a:ext uri="{FF2B5EF4-FFF2-40B4-BE49-F238E27FC236}">
                    <a16:creationId xmlns="" xmlns:a16="http://schemas.microsoft.com/office/drawing/2014/main" id="{63F7D5EE-2B3E-4D48-B043-0FE5FB1B8713}"/>
                  </a:ext>
                </a:extLst>
              </p:cNvPr>
              <p:cNvSpPr/>
              <p:nvPr/>
            </p:nvSpPr>
            <p:spPr>
              <a:xfrm>
                <a:off x="4408075" y="3099575"/>
                <a:ext cx="53500" cy="24625"/>
              </a:xfrm>
              <a:custGeom>
                <a:avLst/>
                <a:gdLst/>
                <a:ahLst/>
                <a:cxnLst/>
                <a:rect l="l" t="t" r="r" b="b"/>
                <a:pathLst>
                  <a:path w="2140" h="985" extrusionOk="0">
                    <a:moveTo>
                      <a:pt x="386" y="0"/>
                    </a:moveTo>
                    <a:cubicBezTo>
                      <a:pt x="175" y="0"/>
                      <a:pt x="0" y="243"/>
                      <a:pt x="190" y="431"/>
                    </a:cubicBezTo>
                    <a:cubicBezTo>
                      <a:pt x="487" y="725"/>
                      <a:pt x="968" y="985"/>
                      <a:pt x="1414" y="985"/>
                    </a:cubicBezTo>
                    <a:cubicBezTo>
                      <a:pt x="1614" y="985"/>
                      <a:pt x="1808" y="933"/>
                      <a:pt x="1974" y="808"/>
                    </a:cubicBezTo>
                    <a:cubicBezTo>
                      <a:pt x="2090" y="723"/>
                      <a:pt x="2140" y="506"/>
                      <a:pt x="1974" y="432"/>
                    </a:cubicBezTo>
                    <a:cubicBezTo>
                      <a:pt x="1873" y="388"/>
                      <a:pt x="1772" y="324"/>
                      <a:pt x="1663" y="300"/>
                    </a:cubicBezTo>
                    <a:cubicBezTo>
                      <a:pt x="1535" y="269"/>
                      <a:pt x="1398" y="289"/>
                      <a:pt x="1269" y="269"/>
                    </a:cubicBezTo>
                    <a:cubicBezTo>
                      <a:pt x="1011" y="230"/>
                      <a:pt x="738" y="131"/>
                      <a:pt x="502" y="25"/>
                    </a:cubicBezTo>
                    <a:cubicBezTo>
                      <a:pt x="463" y="8"/>
                      <a:pt x="424" y="0"/>
                      <a:pt x="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2992;p59">
                <a:extLst>
                  <a:ext uri="{FF2B5EF4-FFF2-40B4-BE49-F238E27FC236}">
                    <a16:creationId xmlns="" xmlns:a16="http://schemas.microsoft.com/office/drawing/2014/main" id="{B52BFA6C-74D1-492F-A79B-4D4AB1535553}"/>
                  </a:ext>
                </a:extLst>
              </p:cNvPr>
              <p:cNvSpPr/>
              <p:nvPr/>
            </p:nvSpPr>
            <p:spPr>
              <a:xfrm>
                <a:off x="4220400" y="3050025"/>
                <a:ext cx="129775" cy="90450"/>
              </a:xfrm>
              <a:custGeom>
                <a:avLst/>
                <a:gdLst/>
                <a:ahLst/>
                <a:cxnLst/>
                <a:rect l="l" t="t" r="r" b="b"/>
                <a:pathLst>
                  <a:path w="5191" h="3618" extrusionOk="0">
                    <a:moveTo>
                      <a:pt x="240" y="0"/>
                    </a:moveTo>
                    <a:cubicBezTo>
                      <a:pt x="111" y="0"/>
                      <a:pt x="0" y="159"/>
                      <a:pt x="119" y="274"/>
                    </a:cubicBezTo>
                    <a:cubicBezTo>
                      <a:pt x="1410" y="1502"/>
                      <a:pt x="3089" y="3065"/>
                      <a:pt x="4815" y="3604"/>
                    </a:cubicBezTo>
                    <a:cubicBezTo>
                      <a:pt x="4844" y="3613"/>
                      <a:pt x="4871" y="3617"/>
                      <a:pt x="4897" y="3617"/>
                    </a:cubicBezTo>
                    <a:cubicBezTo>
                      <a:pt x="5119" y="3617"/>
                      <a:pt x="5191" y="3296"/>
                      <a:pt x="5004" y="3157"/>
                    </a:cubicBezTo>
                    <a:cubicBezTo>
                      <a:pt x="4301" y="2631"/>
                      <a:pt x="3439" y="2288"/>
                      <a:pt x="2695" y="1808"/>
                    </a:cubicBezTo>
                    <a:cubicBezTo>
                      <a:pt x="1869" y="1279"/>
                      <a:pt x="1092" y="684"/>
                      <a:pt x="349" y="43"/>
                    </a:cubicBezTo>
                    <a:cubicBezTo>
                      <a:pt x="315" y="13"/>
                      <a:pt x="277" y="0"/>
                      <a:pt x="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993;p59">
                <a:extLst>
                  <a:ext uri="{FF2B5EF4-FFF2-40B4-BE49-F238E27FC236}">
                    <a16:creationId xmlns="" xmlns:a16="http://schemas.microsoft.com/office/drawing/2014/main" id="{E593E50E-388D-4861-BFC6-9E11237CEFB5}"/>
                  </a:ext>
                </a:extLst>
              </p:cNvPr>
              <p:cNvSpPr/>
              <p:nvPr/>
            </p:nvSpPr>
            <p:spPr>
              <a:xfrm>
                <a:off x="5240300" y="2543425"/>
                <a:ext cx="13075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5822" extrusionOk="0">
                    <a:moveTo>
                      <a:pt x="4878" y="0"/>
                    </a:moveTo>
                    <a:cubicBezTo>
                      <a:pt x="4779" y="0"/>
                      <a:pt x="4677" y="42"/>
                      <a:pt x="4611" y="132"/>
                    </a:cubicBezTo>
                    <a:cubicBezTo>
                      <a:pt x="3889" y="1105"/>
                      <a:pt x="3344" y="2181"/>
                      <a:pt x="2568" y="3127"/>
                    </a:cubicBezTo>
                    <a:cubicBezTo>
                      <a:pt x="1853" y="4001"/>
                      <a:pt x="1039" y="4774"/>
                      <a:pt x="151" y="5470"/>
                    </a:cubicBezTo>
                    <a:cubicBezTo>
                      <a:pt x="0" y="5588"/>
                      <a:pt x="139" y="5821"/>
                      <a:pt x="300" y="5821"/>
                    </a:cubicBezTo>
                    <a:cubicBezTo>
                      <a:pt x="333" y="5821"/>
                      <a:pt x="366" y="5812"/>
                      <a:pt x="398" y="5790"/>
                    </a:cubicBezTo>
                    <a:cubicBezTo>
                      <a:pt x="2297" y="4504"/>
                      <a:pt x="4421" y="2611"/>
                      <a:pt x="5156" y="361"/>
                    </a:cubicBezTo>
                    <a:cubicBezTo>
                      <a:pt x="5229" y="137"/>
                      <a:pt x="5058" y="0"/>
                      <a:pt x="4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994;p59">
                <a:extLst>
                  <a:ext uri="{FF2B5EF4-FFF2-40B4-BE49-F238E27FC236}">
                    <a16:creationId xmlns="" xmlns:a16="http://schemas.microsoft.com/office/drawing/2014/main" id="{E77EB3FE-76CC-4E2F-A9F2-29BBFBE9D53E}"/>
                  </a:ext>
                </a:extLst>
              </p:cNvPr>
              <p:cNvSpPr/>
              <p:nvPr/>
            </p:nvSpPr>
            <p:spPr>
              <a:xfrm>
                <a:off x="5337100" y="2605400"/>
                <a:ext cx="48400" cy="656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624" extrusionOk="0">
                    <a:moveTo>
                      <a:pt x="1704" y="0"/>
                    </a:moveTo>
                    <a:cubicBezTo>
                      <a:pt x="1650" y="0"/>
                      <a:pt x="1594" y="19"/>
                      <a:pt x="1545" y="58"/>
                    </a:cubicBezTo>
                    <a:cubicBezTo>
                      <a:pt x="1252" y="296"/>
                      <a:pt x="1079" y="798"/>
                      <a:pt x="888" y="1128"/>
                    </a:cubicBezTo>
                    <a:cubicBezTo>
                      <a:pt x="643" y="1549"/>
                      <a:pt x="398" y="1959"/>
                      <a:pt x="97" y="2343"/>
                    </a:cubicBezTo>
                    <a:cubicBezTo>
                      <a:pt x="1" y="2468"/>
                      <a:pt x="95" y="2623"/>
                      <a:pt x="215" y="2623"/>
                    </a:cubicBezTo>
                    <a:cubicBezTo>
                      <a:pt x="252" y="2623"/>
                      <a:pt x="291" y="2609"/>
                      <a:pt x="327" y="2575"/>
                    </a:cubicBezTo>
                    <a:cubicBezTo>
                      <a:pt x="692" y="2238"/>
                      <a:pt x="1040" y="1878"/>
                      <a:pt x="1332" y="1475"/>
                    </a:cubicBezTo>
                    <a:cubicBezTo>
                      <a:pt x="1578" y="1139"/>
                      <a:pt x="1935" y="641"/>
                      <a:pt x="1918" y="210"/>
                    </a:cubicBezTo>
                    <a:cubicBezTo>
                      <a:pt x="1912" y="76"/>
                      <a:pt x="1813" y="0"/>
                      <a:pt x="170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995;p59">
                <a:extLst>
                  <a:ext uri="{FF2B5EF4-FFF2-40B4-BE49-F238E27FC236}">
                    <a16:creationId xmlns="" xmlns:a16="http://schemas.microsoft.com/office/drawing/2014/main" id="{C97953DB-AF51-4936-AC55-A4E6DCD5B185}"/>
                  </a:ext>
                </a:extLst>
              </p:cNvPr>
              <p:cNvSpPr/>
              <p:nvPr/>
            </p:nvSpPr>
            <p:spPr>
              <a:xfrm>
                <a:off x="4481825" y="2211375"/>
                <a:ext cx="440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883" extrusionOk="0">
                    <a:moveTo>
                      <a:pt x="901" y="678"/>
                    </a:moveTo>
                    <a:cubicBezTo>
                      <a:pt x="902" y="678"/>
                      <a:pt x="915" y="680"/>
                      <a:pt x="931" y="683"/>
                    </a:cubicBezTo>
                    <a:lnTo>
                      <a:pt x="931" y="683"/>
                    </a:lnTo>
                    <a:cubicBezTo>
                      <a:pt x="909" y="679"/>
                      <a:pt x="901" y="678"/>
                      <a:pt x="901" y="678"/>
                    </a:cubicBezTo>
                    <a:close/>
                    <a:moveTo>
                      <a:pt x="629" y="0"/>
                    </a:moveTo>
                    <a:cubicBezTo>
                      <a:pt x="592" y="0"/>
                      <a:pt x="552" y="5"/>
                      <a:pt x="510" y="17"/>
                    </a:cubicBezTo>
                    <a:cubicBezTo>
                      <a:pt x="186" y="102"/>
                      <a:pt x="1" y="417"/>
                      <a:pt x="4" y="741"/>
                    </a:cubicBezTo>
                    <a:cubicBezTo>
                      <a:pt x="5" y="1010"/>
                      <a:pt x="159" y="1312"/>
                      <a:pt x="383" y="1509"/>
                    </a:cubicBezTo>
                    <a:lnTo>
                      <a:pt x="383" y="1509"/>
                    </a:lnTo>
                    <a:cubicBezTo>
                      <a:pt x="492" y="1723"/>
                      <a:pt x="737" y="1882"/>
                      <a:pt x="986" y="1882"/>
                    </a:cubicBezTo>
                    <a:cubicBezTo>
                      <a:pt x="1042" y="1882"/>
                      <a:pt x="1099" y="1874"/>
                      <a:pt x="1153" y="1857"/>
                    </a:cubicBezTo>
                    <a:cubicBezTo>
                      <a:pt x="1763" y="1665"/>
                      <a:pt x="1757" y="862"/>
                      <a:pt x="1400" y="455"/>
                    </a:cubicBezTo>
                    <a:cubicBezTo>
                      <a:pt x="1296" y="337"/>
                      <a:pt x="1171" y="253"/>
                      <a:pt x="1038" y="172"/>
                    </a:cubicBezTo>
                    <a:cubicBezTo>
                      <a:pt x="905" y="87"/>
                      <a:pt x="784" y="0"/>
                      <a:pt x="6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5" name="Google Shape;2996;p59">
            <a:extLst>
              <a:ext uri="{FF2B5EF4-FFF2-40B4-BE49-F238E27FC236}">
                <a16:creationId xmlns="" xmlns:a16="http://schemas.microsoft.com/office/drawing/2014/main" id="{C682B195-17E5-40A3-9049-8268E080B5B0}"/>
              </a:ext>
            </a:extLst>
          </p:cNvPr>
          <p:cNvSpPr txBox="1">
            <a:spLocks/>
          </p:cNvSpPr>
          <p:nvPr/>
        </p:nvSpPr>
        <p:spPr>
          <a:xfrm>
            <a:off x="5642389" y="1902555"/>
            <a:ext cx="5047200" cy="1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matic SC"/>
              <a:buNone/>
              <a:defRPr sz="32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/>
            <a:r>
              <a:rPr lang="en-US" sz="6000" kern="0" dirty="0">
                <a:solidFill>
                  <a:srgbClr val="FFFF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MANY THANKS!</a:t>
            </a:r>
          </a:p>
        </p:txBody>
      </p:sp>
      <p:sp>
        <p:nvSpPr>
          <p:cNvPr id="66" name="Google Shape;3028;p59">
            <a:extLst>
              <a:ext uri="{FF2B5EF4-FFF2-40B4-BE49-F238E27FC236}">
                <a16:creationId xmlns="" xmlns:a16="http://schemas.microsoft.com/office/drawing/2014/main" id="{C5923B3F-C0A4-483E-8D93-0E873A087FF0}"/>
              </a:ext>
            </a:extLst>
          </p:cNvPr>
          <p:cNvSpPr/>
          <p:nvPr/>
        </p:nvSpPr>
        <p:spPr>
          <a:xfrm>
            <a:off x="1124667" y="927464"/>
            <a:ext cx="377733" cy="360733"/>
          </a:xfrm>
          <a:custGeom>
            <a:avLst/>
            <a:gdLst/>
            <a:ahLst/>
            <a:cxnLst/>
            <a:rect l="l" t="t" r="r" b="b"/>
            <a:pathLst>
              <a:path w="11332" h="10822" extrusionOk="0">
                <a:moveTo>
                  <a:pt x="6086" y="1"/>
                </a:moveTo>
                <a:cubicBezTo>
                  <a:pt x="5856" y="1"/>
                  <a:pt x="5643" y="164"/>
                  <a:pt x="5499" y="352"/>
                </a:cubicBezTo>
                <a:cubicBezTo>
                  <a:pt x="5149" y="808"/>
                  <a:pt x="5067" y="1417"/>
                  <a:pt x="5083" y="1993"/>
                </a:cubicBezTo>
                <a:cubicBezTo>
                  <a:pt x="5119" y="3199"/>
                  <a:pt x="5543" y="4393"/>
                  <a:pt x="6279" y="5348"/>
                </a:cubicBezTo>
                <a:cubicBezTo>
                  <a:pt x="5377" y="4614"/>
                  <a:pt x="4458" y="3869"/>
                  <a:pt x="3393" y="3400"/>
                </a:cubicBezTo>
                <a:cubicBezTo>
                  <a:pt x="2762" y="3123"/>
                  <a:pt x="2065" y="2952"/>
                  <a:pt x="1378" y="2952"/>
                </a:cubicBezTo>
                <a:cubicBezTo>
                  <a:pt x="906" y="2952"/>
                  <a:pt x="438" y="3033"/>
                  <a:pt x="1" y="3216"/>
                </a:cubicBezTo>
                <a:cubicBezTo>
                  <a:pt x="1686" y="4489"/>
                  <a:pt x="3665" y="5370"/>
                  <a:pt x="5738" y="5773"/>
                </a:cubicBezTo>
                <a:lnTo>
                  <a:pt x="5173" y="5780"/>
                </a:lnTo>
                <a:cubicBezTo>
                  <a:pt x="3647" y="6914"/>
                  <a:pt x="1985" y="8278"/>
                  <a:pt x="1822" y="10172"/>
                </a:cubicBezTo>
                <a:cubicBezTo>
                  <a:pt x="1807" y="10356"/>
                  <a:pt x="1816" y="10567"/>
                  <a:pt x="1952" y="10693"/>
                </a:cubicBezTo>
                <a:cubicBezTo>
                  <a:pt x="2044" y="10780"/>
                  <a:pt x="2179" y="10808"/>
                  <a:pt x="2306" y="10816"/>
                </a:cubicBezTo>
                <a:cubicBezTo>
                  <a:pt x="2355" y="10820"/>
                  <a:pt x="2403" y="10822"/>
                  <a:pt x="2451" y="10822"/>
                </a:cubicBezTo>
                <a:cubicBezTo>
                  <a:pt x="3504" y="10822"/>
                  <a:pt x="4401" y="9929"/>
                  <a:pt x="4852" y="8959"/>
                </a:cubicBezTo>
                <a:cubicBezTo>
                  <a:pt x="5322" y="7945"/>
                  <a:pt x="5469" y="6807"/>
                  <a:pt x="5905" y="5778"/>
                </a:cubicBezTo>
                <a:cubicBezTo>
                  <a:pt x="5979" y="7151"/>
                  <a:pt x="6427" y="8501"/>
                  <a:pt x="7187" y="9647"/>
                </a:cubicBezTo>
                <a:cubicBezTo>
                  <a:pt x="7342" y="9883"/>
                  <a:pt x="7557" y="10133"/>
                  <a:pt x="7834" y="10133"/>
                </a:cubicBezTo>
                <a:cubicBezTo>
                  <a:pt x="7844" y="10133"/>
                  <a:pt x="7853" y="10133"/>
                  <a:pt x="7863" y="10132"/>
                </a:cubicBezTo>
                <a:cubicBezTo>
                  <a:pt x="8261" y="10110"/>
                  <a:pt x="8429" y="9611"/>
                  <a:pt x="8441" y="9213"/>
                </a:cubicBezTo>
                <a:cubicBezTo>
                  <a:pt x="8484" y="7918"/>
                  <a:pt x="7952" y="6612"/>
                  <a:pt x="7014" y="5718"/>
                </a:cubicBezTo>
                <a:lnTo>
                  <a:pt x="7014" y="5718"/>
                </a:lnTo>
                <a:cubicBezTo>
                  <a:pt x="8231" y="6795"/>
                  <a:pt x="9574" y="7928"/>
                  <a:pt x="11196" y="8047"/>
                </a:cubicBezTo>
                <a:cubicBezTo>
                  <a:pt x="11150" y="6502"/>
                  <a:pt x="9669" y="5190"/>
                  <a:pt x="8148" y="5190"/>
                </a:cubicBezTo>
                <a:cubicBezTo>
                  <a:pt x="7958" y="5190"/>
                  <a:pt x="7768" y="5211"/>
                  <a:pt x="7580" y="5254"/>
                </a:cubicBezTo>
                <a:cubicBezTo>
                  <a:pt x="8343" y="4463"/>
                  <a:pt x="9104" y="3674"/>
                  <a:pt x="9867" y="2884"/>
                </a:cubicBezTo>
                <a:cubicBezTo>
                  <a:pt x="10571" y="2153"/>
                  <a:pt x="11331" y="1154"/>
                  <a:pt x="10920" y="227"/>
                </a:cubicBezTo>
                <a:lnTo>
                  <a:pt x="10920" y="227"/>
                </a:lnTo>
                <a:cubicBezTo>
                  <a:pt x="8836" y="837"/>
                  <a:pt x="7159" y="2665"/>
                  <a:pt x="6730" y="4794"/>
                </a:cubicBezTo>
                <a:cubicBezTo>
                  <a:pt x="6822" y="3525"/>
                  <a:pt x="6820" y="2248"/>
                  <a:pt x="6721" y="980"/>
                </a:cubicBezTo>
                <a:cubicBezTo>
                  <a:pt x="6690" y="578"/>
                  <a:pt x="6563" y="78"/>
                  <a:pt x="6166" y="8"/>
                </a:cubicBezTo>
                <a:cubicBezTo>
                  <a:pt x="6139" y="3"/>
                  <a:pt x="6113" y="1"/>
                  <a:pt x="608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67" name="Google Shape;3029;p59">
            <a:extLst>
              <a:ext uri="{FF2B5EF4-FFF2-40B4-BE49-F238E27FC236}">
                <a16:creationId xmlns="" xmlns:a16="http://schemas.microsoft.com/office/drawing/2014/main" id="{22A981B6-1AE6-4C3E-B0BC-85A028D21EAA}"/>
              </a:ext>
            </a:extLst>
          </p:cNvPr>
          <p:cNvGrpSpPr/>
          <p:nvPr/>
        </p:nvGrpSpPr>
        <p:grpSpPr>
          <a:xfrm>
            <a:off x="1502411" y="1542511"/>
            <a:ext cx="2498903" cy="4043216"/>
            <a:chOff x="1029750" y="636475"/>
            <a:chExt cx="1046325" cy="1692950"/>
          </a:xfrm>
        </p:grpSpPr>
        <p:sp>
          <p:nvSpPr>
            <p:cNvPr id="68" name="Google Shape;3030;p59">
              <a:extLst>
                <a:ext uri="{FF2B5EF4-FFF2-40B4-BE49-F238E27FC236}">
                  <a16:creationId xmlns="" xmlns:a16="http://schemas.microsoft.com/office/drawing/2014/main" id="{34A74A57-FC6C-4D81-B0C4-41B45634C653}"/>
                </a:ext>
              </a:extLst>
            </p:cNvPr>
            <p:cNvSpPr/>
            <p:nvPr/>
          </p:nvSpPr>
          <p:spPr>
            <a:xfrm>
              <a:off x="1674000" y="1091775"/>
              <a:ext cx="52100" cy="52100"/>
            </a:xfrm>
            <a:custGeom>
              <a:avLst/>
              <a:gdLst/>
              <a:ahLst/>
              <a:cxnLst/>
              <a:rect l="l" t="t" r="r" b="b"/>
              <a:pathLst>
                <a:path w="2084" h="2084" extrusionOk="0">
                  <a:moveTo>
                    <a:pt x="1042" y="1"/>
                  </a:moveTo>
                  <a:cubicBezTo>
                    <a:pt x="467" y="1"/>
                    <a:pt x="0" y="467"/>
                    <a:pt x="0" y="1042"/>
                  </a:cubicBezTo>
                  <a:cubicBezTo>
                    <a:pt x="0" y="1618"/>
                    <a:pt x="467" y="2084"/>
                    <a:pt x="1042" y="2084"/>
                  </a:cubicBezTo>
                  <a:cubicBezTo>
                    <a:pt x="1618" y="2084"/>
                    <a:pt x="2083" y="1618"/>
                    <a:pt x="2083" y="1042"/>
                  </a:cubicBezTo>
                  <a:cubicBezTo>
                    <a:pt x="2083" y="467"/>
                    <a:pt x="1618" y="1"/>
                    <a:pt x="1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031;p59">
              <a:extLst>
                <a:ext uri="{FF2B5EF4-FFF2-40B4-BE49-F238E27FC236}">
                  <a16:creationId xmlns="" xmlns:a16="http://schemas.microsoft.com/office/drawing/2014/main" id="{7F568049-6DA3-41B9-8473-5DCB962BEE9C}"/>
                </a:ext>
              </a:extLst>
            </p:cNvPr>
            <p:cNvSpPr/>
            <p:nvPr/>
          </p:nvSpPr>
          <p:spPr>
            <a:xfrm>
              <a:off x="1346350" y="1837900"/>
              <a:ext cx="417825" cy="491525"/>
            </a:xfrm>
            <a:custGeom>
              <a:avLst/>
              <a:gdLst/>
              <a:ahLst/>
              <a:cxnLst/>
              <a:rect l="l" t="t" r="r" b="b"/>
              <a:pathLst>
                <a:path w="16713" h="19661" extrusionOk="0">
                  <a:moveTo>
                    <a:pt x="8361" y="3423"/>
                  </a:moveTo>
                  <a:cubicBezTo>
                    <a:pt x="11113" y="3423"/>
                    <a:pt x="13345" y="5843"/>
                    <a:pt x="13345" y="8826"/>
                  </a:cubicBezTo>
                  <a:cubicBezTo>
                    <a:pt x="13334" y="11815"/>
                    <a:pt x="11103" y="14235"/>
                    <a:pt x="8346" y="14235"/>
                  </a:cubicBezTo>
                  <a:lnTo>
                    <a:pt x="8237" y="14235"/>
                  </a:lnTo>
                  <a:cubicBezTo>
                    <a:pt x="8216" y="14235"/>
                    <a:pt x="8193" y="14235"/>
                    <a:pt x="8172" y="14233"/>
                  </a:cubicBezTo>
                  <a:cubicBezTo>
                    <a:pt x="8114" y="14231"/>
                    <a:pt x="8057" y="14229"/>
                    <a:pt x="7998" y="14222"/>
                  </a:cubicBezTo>
                  <a:cubicBezTo>
                    <a:pt x="7982" y="14222"/>
                    <a:pt x="7961" y="14220"/>
                    <a:pt x="7942" y="14218"/>
                  </a:cubicBezTo>
                  <a:cubicBezTo>
                    <a:pt x="7908" y="14214"/>
                    <a:pt x="7871" y="14212"/>
                    <a:pt x="7837" y="14208"/>
                  </a:cubicBezTo>
                  <a:lnTo>
                    <a:pt x="7774" y="14199"/>
                  </a:lnTo>
                  <a:cubicBezTo>
                    <a:pt x="7735" y="14193"/>
                    <a:pt x="7699" y="14189"/>
                    <a:pt x="7659" y="14183"/>
                  </a:cubicBezTo>
                  <a:cubicBezTo>
                    <a:pt x="7641" y="14181"/>
                    <a:pt x="7620" y="14178"/>
                    <a:pt x="7601" y="14176"/>
                  </a:cubicBezTo>
                  <a:cubicBezTo>
                    <a:pt x="7582" y="14172"/>
                    <a:pt x="7561" y="14170"/>
                    <a:pt x="7544" y="14164"/>
                  </a:cubicBezTo>
                  <a:cubicBezTo>
                    <a:pt x="7525" y="14162"/>
                    <a:pt x="7507" y="14160"/>
                    <a:pt x="7490" y="14153"/>
                  </a:cubicBezTo>
                  <a:cubicBezTo>
                    <a:pt x="7471" y="14151"/>
                    <a:pt x="7452" y="14147"/>
                    <a:pt x="7433" y="14143"/>
                  </a:cubicBezTo>
                  <a:cubicBezTo>
                    <a:pt x="7402" y="14139"/>
                    <a:pt x="7370" y="14130"/>
                    <a:pt x="7339" y="14122"/>
                  </a:cubicBezTo>
                  <a:cubicBezTo>
                    <a:pt x="7324" y="14120"/>
                    <a:pt x="7308" y="14116"/>
                    <a:pt x="7293" y="14111"/>
                  </a:cubicBezTo>
                  <a:lnTo>
                    <a:pt x="7190" y="14088"/>
                  </a:lnTo>
                  <a:cubicBezTo>
                    <a:pt x="7165" y="14080"/>
                    <a:pt x="7138" y="14076"/>
                    <a:pt x="7113" y="14068"/>
                  </a:cubicBezTo>
                  <a:lnTo>
                    <a:pt x="7056" y="14053"/>
                  </a:lnTo>
                  <a:cubicBezTo>
                    <a:pt x="7040" y="14047"/>
                    <a:pt x="7023" y="14042"/>
                    <a:pt x="7004" y="14036"/>
                  </a:cubicBezTo>
                  <a:cubicBezTo>
                    <a:pt x="6979" y="14028"/>
                    <a:pt x="6950" y="14021"/>
                    <a:pt x="6925" y="14011"/>
                  </a:cubicBezTo>
                  <a:cubicBezTo>
                    <a:pt x="6897" y="14003"/>
                    <a:pt x="6872" y="13992"/>
                    <a:pt x="6845" y="13984"/>
                  </a:cubicBezTo>
                  <a:cubicBezTo>
                    <a:pt x="6812" y="13973"/>
                    <a:pt x="6780" y="13961"/>
                    <a:pt x="6747" y="13948"/>
                  </a:cubicBezTo>
                  <a:cubicBezTo>
                    <a:pt x="6728" y="13942"/>
                    <a:pt x="6709" y="13934"/>
                    <a:pt x="6690" y="13927"/>
                  </a:cubicBezTo>
                  <a:cubicBezTo>
                    <a:pt x="6663" y="13917"/>
                    <a:pt x="6634" y="13902"/>
                    <a:pt x="6604" y="13892"/>
                  </a:cubicBezTo>
                  <a:cubicBezTo>
                    <a:pt x="6602" y="13892"/>
                    <a:pt x="6602" y="13892"/>
                    <a:pt x="6602" y="13890"/>
                  </a:cubicBezTo>
                  <a:cubicBezTo>
                    <a:pt x="6594" y="13888"/>
                    <a:pt x="6586" y="13885"/>
                    <a:pt x="6581" y="13881"/>
                  </a:cubicBezTo>
                  <a:cubicBezTo>
                    <a:pt x="6531" y="13860"/>
                    <a:pt x="6479" y="13839"/>
                    <a:pt x="6429" y="13816"/>
                  </a:cubicBezTo>
                  <a:cubicBezTo>
                    <a:pt x="6418" y="13812"/>
                    <a:pt x="6406" y="13806"/>
                    <a:pt x="6395" y="13802"/>
                  </a:cubicBezTo>
                  <a:cubicBezTo>
                    <a:pt x="6380" y="13793"/>
                    <a:pt x="6362" y="13785"/>
                    <a:pt x="6345" y="13777"/>
                  </a:cubicBezTo>
                  <a:cubicBezTo>
                    <a:pt x="6318" y="13764"/>
                    <a:pt x="6290" y="13751"/>
                    <a:pt x="6261" y="13735"/>
                  </a:cubicBezTo>
                  <a:cubicBezTo>
                    <a:pt x="6238" y="13724"/>
                    <a:pt x="6217" y="13712"/>
                    <a:pt x="6194" y="13701"/>
                  </a:cubicBezTo>
                  <a:cubicBezTo>
                    <a:pt x="6184" y="13697"/>
                    <a:pt x="6175" y="13691"/>
                    <a:pt x="6165" y="13687"/>
                  </a:cubicBezTo>
                  <a:cubicBezTo>
                    <a:pt x="6146" y="13678"/>
                    <a:pt x="6129" y="13668"/>
                    <a:pt x="6112" y="13657"/>
                  </a:cubicBezTo>
                  <a:lnTo>
                    <a:pt x="6027" y="13609"/>
                  </a:lnTo>
                  <a:cubicBezTo>
                    <a:pt x="6004" y="13597"/>
                    <a:pt x="5976" y="13582"/>
                    <a:pt x="5953" y="13567"/>
                  </a:cubicBezTo>
                  <a:cubicBezTo>
                    <a:pt x="5951" y="13567"/>
                    <a:pt x="5951" y="13567"/>
                    <a:pt x="5947" y="13565"/>
                  </a:cubicBezTo>
                  <a:cubicBezTo>
                    <a:pt x="5935" y="13557"/>
                    <a:pt x="5922" y="13550"/>
                    <a:pt x="5911" y="13542"/>
                  </a:cubicBezTo>
                  <a:cubicBezTo>
                    <a:pt x="5882" y="13523"/>
                    <a:pt x="5851" y="13504"/>
                    <a:pt x="5821" y="13488"/>
                  </a:cubicBezTo>
                  <a:cubicBezTo>
                    <a:pt x="5807" y="13477"/>
                    <a:pt x="5790" y="13467"/>
                    <a:pt x="5775" y="13458"/>
                  </a:cubicBezTo>
                  <a:cubicBezTo>
                    <a:pt x="5755" y="13446"/>
                    <a:pt x="5736" y="13431"/>
                    <a:pt x="5715" y="13419"/>
                  </a:cubicBezTo>
                  <a:cubicBezTo>
                    <a:pt x="5679" y="13396"/>
                    <a:pt x="5644" y="13373"/>
                    <a:pt x="5610" y="13345"/>
                  </a:cubicBezTo>
                  <a:cubicBezTo>
                    <a:pt x="5577" y="13322"/>
                    <a:pt x="5545" y="13299"/>
                    <a:pt x="5512" y="13272"/>
                  </a:cubicBezTo>
                  <a:lnTo>
                    <a:pt x="5472" y="13241"/>
                  </a:lnTo>
                  <a:cubicBezTo>
                    <a:pt x="5453" y="13226"/>
                    <a:pt x="5432" y="13211"/>
                    <a:pt x="5413" y="13197"/>
                  </a:cubicBezTo>
                  <a:lnTo>
                    <a:pt x="5367" y="13157"/>
                  </a:lnTo>
                  <a:lnTo>
                    <a:pt x="5319" y="13117"/>
                  </a:lnTo>
                  <a:cubicBezTo>
                    <a:pt x="5296" y="13096"/>
                    <a:pt x="5271" y="13075"/>
                    <a:pt x="5246" y="13054"/>
                  </a:cubicBezTo>
                  <a:cubicBezTo>
                    <a:pt x="5235" y="13044"/>
                    <a:pt x="5225" y="13038"/>
                    <a:pt x="5212" y="13027"/>
                  </a:cubicBezTo>
                  <a:cubicBezTo>
                    <a:pt x="5191" y="13008"/>
                    <a:pt x="5170" y="12990"/>
                    <a:pt x="5150" y="12969"/>
                  </a:cubicBezTo>
                  <a:cubicBezTo>
                    <a:pt x="5129" y="12950"/>
                    <a:pt x="5108" y="12929"/>
                    <a:pt x="5087" y="12912"/>
                  </a:cubicBezTo>
                  <a:cubicBezTo>
                    <a:pt x="5072" y="12897"/>
                    <a:pt x="5057" y="12883"/>
                    <a:pt x="5043" y="12870"/>
                  </a:cubicBezTo>
                  <a:cubicBezTo>
                    <a:pt x="5020" y="12845"/>
                    <a:pt x="4995" y="12824"/>
                    <a:pt x="4974" y="12801"/>
                  </a:cubicBezTo>
                  <a:cubicBezTo>
                    <a:pt x="4953" y="12780"/>
                    <a:pt x="4932" y="12759"/>
                    <a:pt x="4911" y="12736"/>
                  </a:cubicBezTo>
                  <a:cubicBezTo>
                    <a:pt x="4863" y="12684"/>
                    <a:pt x="4813" y="12632"/>
                    <a:pt x="4762" y="12577"/>
                  </a:cubicBezTo>
                  <a:lnTo>
                    <a:pt x="4700" y="12506"/>
                  </a:lnTo>
                  <a:cubicBezTo>
                    <a:pt x="4633" y="12426"/>
                    <a:pt x="4570" y="12347"/>
                    <a:pt x="4507" y="12265"/>
                  </a:cubicBezTo>
                  <a:cubicBezTo>
                    <a:pt x="4501" y="12257"/>
                    <a:pt x="4496" y="12251"/>
                    <a:pt x="4490" y="12244"/>
                  </a:cubicBezTo>
                  <a:cubicBezTo>
                    <a:pt x="4455" y="12194"/>
                    <a:pt x="4417" y="12148"/>
                    <a:pt x="4383" y="12098"/>
                  </a:cubicBezTo>
                  <a:cubicBezTo>
                    <a:pt x="4373" y="12085"/>
                    <a:pt x="4365" y="12071"/>
                    <a:pt x="4356" y="12058"/>
                  </a:cubicBezTo>
                  <a:cubicBezTo>
                    <a:pt x="4344" y="12041"/>
                    <a:pt x="4331" y="12018"/>
                    <a:pt x="4319" y="12001"/>
                  </a:cubicBezTo>
                  <a:cubicBezTo>
                    <a:pt x="4310" y="11989"/>
                    <a:pt x="4302" y="11978"/>
                    <a:pt x="4293" y="11964"/>
                  </a:cubicBezTo>
                  <a:cubicBezTo>
                    <a:pt x="4272" y="11932"/>
                    <a:pt x="4249" y="11899"/>
                    <a:pt x="4231" y="11865"/>
                  </a:cubicBezTo>
                  <a:cubicBezTo>
                    <a:pt x="4224" y="11855"/>
                    <a:pt x="4218" y="11840"/>
                    <a:pt x="4210" y="11830"/>
                  </a:cubicBezTo>
                  <a:cubicBezTo>
                    <a:pt x="4168" y="11763"/>
                    <a:pt x="4130" y="11694"/>
                    <a:pt x="4090" y="11627"/>
                  </a:cubicBezTo>
                  <a:lnTo>
                    <a:pt x="4059" y="11572"/>
                  </a:lnTo>
                  <a:cubicBezTo>
                    <a:pt x="4007" y="11478"/>
                    <a:pt x="3959" y="11384"/>
                    <a:pt x="3912" y="11286"/>
                  </a:cubicBezTo>
                  <a:cubicBezTo>
                    <a:pt x="3902" y="11269"/>
                    <a:pt x="3894" y="11248"/>
                    <a:pt x="3885" y="11229"/>
                  </a:cubicBezTo>
                  <a:cubicBezTo>
                    <a:pt x="3873" y="11200"/>
                    <a:pt x="3860" y="11175"/>
                    <a:pt x="3850" y="11145"/>
                  </a:cubicBezTo>
                  <a:cubicBezTo>
                    <a:pt x="3837" y="11116"/>
                    <a:pt x="3827" y="11091"/>
                    <a:pt x="3812" y="11062"/>
                  </a:cubicBezTo>
                  <a:cubicBezTo>
                    <a:pt x="3802" y="11039"/>
                    <a:pt x="3795" y="11013"/>
                    <a:pt x="3785" y="10990"/>
                  </a:cubicBezTo>
                  <a:cubicBezTo>
                    <a:pt x="3747" y="10896"/>
                    <a:pt x="3712" y="10802"/>
                    <a:pt x="3680" y="10706"/>
                  </a:cubicBezTo>
                  <a:cubicBezTo>
                    <a:pt x="3674" y="10693"/>
                    <a:pt x="3670" y="10676"/>
                    <a:pt x="3665" y="10664"/>
                  </a:cubicBezTo>
                  <a:cubicBezTo>
                    <a:pt x="3655" y="10639"/>
                    <a:pt x="3649" y="10609"/>
                    <a:pt x="3640" y="10582"/>
                  </a:cubicBezTo>
                  <a:cubicBezTo>
                    <a:pt x="3619" y="10519"/>
                    <a:pt x="3601" y="10455"/>
                    <a:pt x="3582" y="10390"/>
                  </a:cubicBezTo>
                  <a:cubicBezTo>
                    <a:pt x="3580" y="10379"/>
                    <a:pt x="3578" y="10367"/>
                    <a:pt x="3571" y="10356"/>
                  </a:cubicBezTo>
                  <a:cubicBezTo>
                    <a:pt x="3565" y="10331"/>
                    <a:pt x="3559" y="10306"/>
                    <a:pt x="3550" y="10281"/>
                  </a:cubicBezTo>
                  <a:cubicBezTo>
                    <a:pt x="3546" y="10260"/>
                    <a:pt x="3540" y="10243"/>
                    <a:pt x="3536" y="10222"/>
                  </a:cubicBezTo>
                  <a:cubicBezTo>
                    <a:pt x="3523" y="10166"/>
                    <a:pt x="3508" y="10111"/>
                    <a:pt x="3498" y="10057"/>
                  </a:cubicBezTo>
                  <a:cubicBezTo>
                    <a:pt x="3496" y="10040"/>
                    <a:pt x="3492" y="10023"/>
                    <a:pt x="3488" y="10005"/>
                  </a:cubicBezTo>
                  <a:lnTo>
                    <a:pt x="3481" y="9965"/>
                  </a:lnTo>
                  <a:cubicBezTo>
                    <a:pt x="3475" y="9942"/>
                    <a:pt x="3471" y="9919"/>
                    <a:pt x="3467" y="9892"/>
                  </a:cubicBezTo>
                  <a:cubicBezTo>
                    <a:pt x="3467" y="9887"/>
                    <a:pt x="3465" y="9881"/>
                    <a:pt x="3465" y="9879"/>
                  </a:cubicBezTo>
                  <a:cubicBezTo>
                    <a:pt x="3462" y="9862"/>
                    <a:pt x="3460" y="9845"/>
                    <a:pt x="3456" y="9829"/>
                  </a:cubicBezTo>
                  <a:cubicBezTo>
                    <a:pt x="3454" y="9814"/>
                    <a:pt x="3452" y="9799"/>
                    <a:pt x="3450" y="9785"/>
                  </a:cubicBezTo>
                  <a:cubicBezTo>
                    <a:pt x="3441" y="9741"/>
                    <a:pt x="3435" y="9695"/>
                    <a:pt x="3429" y="9651"/>
                  </a:cubicBezTo>
                  <a:cubicBezTo>
                    <a:pt x="3423" y="9621"/>
                    <a:pt x="3421" y="9590"/>
                    <a:pt x="3414" y="9559"/>
                  </a:cubicBezTo>
                  <a:cubicBezTo>
                    <a:pt x="3412" y="9538"/>
                    <a:pt x="3410" y="9521"/>
                    <a:pt x="3408" y="9500"/>
                  </a:cubicBezTo>
                  <a:cubicBezTo>
                    <a:pt x="3404" y="9479"/>
                    <a:pt x="3402" y="9460"/>
                    <a:pt x="3402" y="9439"/>
                  </a:cubicBezTo>
                  <a:cubicBezTo>
                    <a:pt x="3400" y="9418"/>
                    <a:pt x="3398" y="9400"/>
                    <a:pt x="3398" y="9379"/>
                  </a:cubicBezTo>
                  <a:cubicBezTo>
                    <a:pt x="3393" y="9356"/>
                    <a:pt x="3391" y="9328"/>
                    <a:pt x="3391" y="9305"/>
                  </a:cubicBezTo>
                  <a:cubicBezTo>
                    <a:pt x="3389" y="9261"/>
                    <a:pt x="3387" y="9220"/>
                    <a:pt x="3383" y="9176"/>
                  </a:cubicBezTo>
                  <a:cubicBezTo>
                    <a:pt x="3383" y="9161"/>
                    <a:pt x="3381" y="9148"/>
                    <a:pt x="3381" y="9138"/>
                  </a:cubicBezTo>
                  <a:cubicBezTo>
                    <a:pt x="3381" y="9119"/>
                    <a:pt x="3379" y="9102"/>
                    <a:pt x="3379" y="9086"/>
                  </a:cubicBezTo>
                  <a:cubicBezTo>
                    <a:pt x="3377" y="9044"/>
                    <a:pt x="3377" y="9000"/>
                    <a:pt x="3372" y="8956"/>
                  </a:cubicBezTo>
                  <a:lnTo>
                    <a:pt x="3372" y="8899"/>
                  </a:lnTo>
                  <a:lnTo>
                    <a:pt x="3372" y="8830"/>
                  </a:lnTo>
                  <a:lnTo>
                    <a:pt x="3372" y="8759"/>
                  </a:lnTo>
                  <a:lnTo>
                    <a:pt x="3372" y="8711"/>
                  </a:lnTo>
                  <a:lnTo>
                    <a:pt x="3372" y="8675"/>
                  </a:lnTo>
                  <a:cubicBezTo>
                    <a:pt x="3372" y="8654"/>
                    <a:pt x="3372" y="8631"/>
                    <a:pt x="3377" y="8610"/>
                  </a:cubicBezTo>
                  <a:cubicBezTo>
                    <a:pt x="3379" y="8543"/>
                    <a:pt x="3381" y="8479"/>
                    <a:pt x="3387" y="8414"/>
                  </a:cubicBezTo>
                  <a:lnTo>
                    <a:pt x="3387" y="8412"/>
                  </a:lnTo>
                  <a:cubicBezTo>
                    <a:pt x="3387" y="8397"/>
                    <a:pt x="3389" y="8382"/>
                    <a:pt x="3389" y="8370"/>
                  </a:cubicBezTo>
                  <a:cubicBezTo>
                    <a:pt x="3389" y="8353"/>
                    <a:pt x="3391" y="8340"/>
                    <a:pt x="3391" y="8328"/>
                  </a:cubicBezTo>
                  <a:cubicBezTo>
                    <a:pt x="3391" y="8313"/>
                    <a:pt x="3393" y="8301"/>
                    <a:pt x="3393" y="8286"/>
                  </a:cubicBezTo>
                  <a:cubicBezTo>
                    <a:pt x="3393" y="8271"/>
                    <a:pt x="3398" y="8259"/>
                    <a:pt x="3398" y="8244"/>
                  </a:cubicBezTo>
                  <a:cubicBezTo>
                    <a:pt x="3400" y="8225"/>
                    <a:pt x="3400" y="8206"/>
                    <a:pt x="3402" y="8188"/>
                  </a:cubicBezTo>
                  <a:cubicBezTo>
                    <a:pt x="3408" y="8133"/>
                    <a:pt x="3414" y="8079"/>
                    <a:pt x="3423" y="8024"/>
                  </a:cubicBezTo>
                  <a:cubicBezTo>
                    <a:pt x="3425" y="7995"/>
                    <a:pt x="3431" y="7968"/>
                    <a:pt x="3435" y="7943"/>
                  </a:cubicBezTo>
                  <a:cubicBezTo>
                    <a:pt x="3439" y="7920"/>
                    <a:pt x="3444" y="7895"/>
                    <a:pt x="3446" y="7872"/>
                  </a:cubicBezTo>
                  <a:lnTo>
                    <a:pt x="3471" y="7738"/>
                  </a:lnTo>
                  <a:cubicBezTo>
                    <a:pt x="3475" y="7712"/>
                    <a:pt x="3481" y="7683"/>
                    <a:pt x="3485" y="7658"/>
                  </a:cubicBezTo>
                  <a:cubicBezTo>
                    <a:pt x="3498" y="7589"/>
                    <a:pt x="3515" y="7522"/>
                    <a:pt x="3534" y="7453"/>
                  </a:cubicBezTo>
                  <a:lnTo>
                    <a:pt x="3548" y="7390"/>
                  </a:lnTo>
                  <a:lnTo>
                    <a:pt x="3565" y="7327"/>
                  </a:lnTo>
                  <a:cubicBezTo>
                    <a:pt x="3575" y="7288"/>
                    <a:pt x="3586" y="7252"/>
                    <a:pt x="3596" y="7212"/>
                  </a:cubicBezTo>
                  <a:cubicBezTo>
                    <a:pt x="3598" y="7200"/>
                    <a:pt x="3603" y="7187"/>
                    <a:pt x="3607" y="7172"/>
                  </a:cubicBezTo>
                  <a:cubicBezTo>
                    <a:pt x="3613" y="7149"/>
                    <a:pt x="3619" y="7126"/>
                    <a:pt x="3628" y="7103"/>
                  </a:cubicBezTo>
                  <a:cubicBezTo>
                    <a:pt x="3632" y="7087"/>
                    <a:pt x="3638" y="7074"/>
                    <a:pt x="3640" y="7057"/>
                  </a:cubicBezTo>
                  <a:cubicBezTo>
                    <a:pt x="3645" y="7043"/>
                    <a:pt x="3651" y="7030"/>
                    <a:pt x="3655" y="7013"/>
                  </a:cubicBezTo>
                  <a:cubicBezTo>
                    <a:pt x="3665" y="6984"/>
                    <a:pt x="3674" y="6959"/>
                    <a:pt x="3684" y="6932"/>
                  </a:cubicBezTo>
                  <a:cubicBezTo>
                    <a:pt x="3701" y="6890"/>
                    <a:pt x="3716" y="6846"/>
                    <a:pt x="3732" y="6804"/>
                  </a:cubicBezTo>
                  <a:cubicBezTo>
                    <a:pt x="3737" y="6794"/>
                    <a:pt x="3739" y="6781"/>
                    <a:pt x="3745" y="6770"/>
                  </a:cubicBezTo>
                  <a:cubicBezTo>
                    <a:pt x="3745" y="6768"/>
                    <a:pt x="3747" y="6762"/>
                    <a:pt x="3749" y="6760"/>
                  </a:cubicBezTo>
                  <a:cubicBezTo>
                    <a:pt x="3755" y="6750"/>
                    <a:pt x="3758" y="6737"/>
                    <a:pt x="3764" y="6727"/>
                  </a:cubicBezTo>
                  <a:cubicBezTo>
                    <a:pt x="3766" y="6718"/>
                    <a:pt x="3768" y="6708"/>
                    <a:pt x="3774" y="6699"/>
                  </a:cubicBezTo>
                  <a:cubicBezTo>
                    <a:pt x="3778" y="6687"/>
                    <a:pt x="3785" y="6674"/>
                    <a:pt x="3789" y="6664"/>
                  </a:cubicBezTo>
                  <a:cubicBezTo>
                    <a:pt x="3850" y="6511"/>
                    <a:pt x="3917" y="6364"/>
                    <a:pt x="3990" y="6220"/>
                  </a:cubicBezTo>
                  <a:cubicBezTo>
                    <a:pt x="3998" y="6205"/>
                    <a:pt x="4007" y="6193"/>
                    <a:pt x="4015" y="6176"/>
                  </a:cubicBezTo>
                  <a:cubicBezTo>
                    <a:pt x="4019" y="6163"/>
                    <a:pt x="4028" y="6153"/>
                    <a:pt x="4032" y="6140"/>
                  </a:cubicBezTo>
                  <a:lnTo>
                    <a:pt x="4063" y="6084"/>
                  </a:lnTo>
                  <a:cubicBezTo>
                    <a:pt x="4074" y="6063"/>
                    <a:pt x="4084" y="6046"/>
                    <a:pt x="4095" y="6025"/>
                  </a:cubicBezTo>
                  <a:cubicBezTo>
                    <a:pt x="4101" y="6011"/>
                    <a:pt x="4109" y="6000"/>
                    <a:pt x="4116" y="5988"/>
                  </a:cubicBezTo>
                  <a:cubicBezTo>
                    <a:pt x="4116" y="5986"/>
                    <a:pt x="4120" y="5986"/>
                    <a:pt x="4120" y="5983"/>
                  </a:cubicBezTo>
                  <a:cubicBezTo>
                    <a:pt x="4132" y="5962"/>
                    <a:pt x="4145" y="5937"/>
                    <a:pt x="4157" y="5916"/>
                  </a:cubicBezTo>
                  <a:cubicBezTo>
                    <a:pt x="4164" y="5910"/>
                    <a:pt x="4168" y="5900"/>
                    <a:pt x="4174" y="5891"/>
                  </a:cubicBezTo>
                  <a:lnTo>
                    <a:pt x="4214" y="5829"/>
                  </a:lnTo>
                  <a:cubicBezTo>
                    <a:pt x="4220" y="5818"/>
                    <a:pt x="4226" y="5806"/>
                    <a:pt x="4235" y="5795"/>
                  </a:cubicBezTo>
                  <a:cubicBezTo>
                    <a:pt x="4329" y="5644"/>
                    <a:pt x="4429" y="5498"/>
                    <a:pt x="4534" y="5360"/>
                  </a:cubicBezTo>
                  <a:cubicBezTo>
                    <a:pt x="4545" y="5345"/>
                    <a:pt x="4559" y="5330"/>
                    <a:pt x="4570" y="5316"/>
                  </a:cubicBezTo>
                  <a:cubicBezTo>
                    <a:pt x="4605" y="5268"/>
                    <a:pt x="4643" y="5224"/>
                    <a:pt x="4679" y="5180"/>
                  </a:cubicBezTo>
                  <a:cubicBezTo>
                    <a:pt x="4687" y="5169"/>
                    <a:pt x="4697" y="5159"/>
                    <a:pt x="4708" y="5146"/>
                  </a:cubicBezTo>
                  <a:cubicBezTo>
                    <a:pt x="4718" y="5131"/>
                    <a:pt x="4731" y="5119"/>
                    <a:pt x="4741" y="5106"/>
                  </a:cubicBezTo>
                  <a:cubicBezTo>
                    <a:pt x="4771" y="5073"/>
                    <a:pt x="4800" y="5041"/>
                    <a:pt x="4827" y="5010"/>
                  </a:cubicBezTo>
                  <a:cubicBezTo>
                    <a:pt x="4890" y="4939"/>
                    <a:pt x="4959" y="4874"/>
                    <a:pt x="5024" y="4807"/>
                  </a:cubicBezTo>
                  <a:lnTo>
                    <a:pt x="5066" y="4765"/>
                  </a:lnTo>
                  <a:cubicBezTo>
                    <a:pt x="5074" y="4759"/>
                    <a:pt x="5085" y="4751"/>
                    <a:pt x="5093" y="4742"/>
                  </a:cubicBezTo>
                  <a:cubicBezTo>
                    <a:pt x="5108" y="4730"/>
                    <a:pt x="5120" y="4713"/>
                    <a:pt x="5137" y="4700"/>
                  </a:cubicBezTo>
                  <a:cubicBezTo>
                    <a:pt x="5147" y="4690"/>
                    <a:pt x="5160" y="4679"/>
                    <a:pt x="5170" y="4669"/>
                  </a:cubicBezTo>
                  <a:cubicBezTo>
                    <a:pt x="5189" y="4654"/>
                    <a:pt x="5208" y="4635"/>
                    <a:pt x="5229" y="4619"/>
                  </a:cubicBezTo>
                  <a:cubicBezTo>
                    <a:pt x="5235" y="4612"/>
                    <a:pt x="5244" y="4606"/>
                    <a:pt x="5252" y="4598"/>
                  </a:cubicBezTo>
                  <a:cubicBezTo>
                    <a:pt x="5380" y="4489"/>
                    <a:pt x="5514" y="4384"/>
                    <a:pt x="5652" y="4288"/>
                  </a:cubicBezTo>
                  <a:cubicBezTo>
                    <a:pt x="5660" y="4282"/>
                    <a:pt x="5669" y="4273"/>
                    <a:pt x="5679" y="4269"/>
                  </a:cubicBezTo>
                  <a:cubicBezTo>
                    <a:pt x="5700" y="4257"/>
                    <a:pt x="5717" y="4242"/>
                    <a:pt x="5738" y="4227"/>
                  </a:cubicBezTo>
                  <a:cubicBezTo>
                    <a:pt x="5759" y="4215"/>
                    <a:pt x="5780" y="4198"/>
                    <a:pt x="5801" y="4185"/>
                  </a:cubicBezTo>
                  <a:cubicBezTo>
                    <a:pt x="5828" y="4166"/>
                    <a:pt x="5857" y="4152"/>
                    <a:pt x="5882" y="4133"/>
                  </a:cubicBezTo>
                  <a:cubicBezTo>
                    <a:pt x="5909" y="4116"/>
                    <a:pt x="5937" y="4100"/>
                    <a:pt x="5964" y="4083"/>
                  </a:cubicBezTo>
                  <a:cubicBezTo>
                    <a:pt x="6014" y="4053"/>
                    <a:pt x="6066" y="4022"/>
                    <a:pt x="6119" y="3997"/>
                  </a:cubicBezTo>
                  <a:cubicBezTo>
                    <a:pt x="6121" y="3995"/>
                    <a:pt x="6123" y="3995"/>
                    <a:pt x="6129" y="3991"/>
                  </a:cubicBezTo>
                  <a:cubicBezTo>
                    <a:pt x="6152" y="3978"/>
                    <a:pt x="6175" y="3968"/>
                    <a:pt x="6196" y="3955"/>
                  </a:cubicBezTo>
                  <a:lnTo>
                    <a:pt x="6370" y="3869"/>
                  </a:lnTo>
                  <a:cubicBezTo>
                    <a:pt x="6380" y="3863"/>
                    <a:pt x="6391" y="3859"/>
                    <a:pt x="6401" y="3855"/>
                  </a:cubicBezTo>
                  <a:cubicBezTo>
                    <a:pt x="6426" y="3842"/>
                    <a:pt x="6449" y="3832"/>
                    <a:pt x="6477" y="3821"/>
                  </a:cubicBezTo>
                  <a:cubicBezTo>
                    <a:pt x="6508" y="3809"/>
                    <a:pt x="6539" y="3796"/>
                    <a:pt x="6571" y="3779"/>
                  </a:cubicBezTo>
                  <a:cubicBezTo>
                    <a:pt x="6592" y="3771"/>
                    <a:pt x="6613" y="3760"/>
                    <a:pt x="6636" y="3754"/>
                  </a:cubicBezTo>
                  <a:cubicBezTo>
                    <a:pt x="6667" y="3739"/>
                    <a:pt x="6699" y="3727"/>
                    <a:pt x="6732" y="3716"/>
                  </a:cubicBezTo>
                  <a:cubicBezTo>
                    <a:pt x="6751" y="3708"/>
                    <a:pt x="6770" y="3704"/>
                    <a:pt x="6789" y="3696"/>
                  </a:cubicBezTo>
                  <a:cubicBezTo>
                    <a:pt x="6805" y="3691"/>
                    <a:pt x="6822" y="3683"/>
                    <a:pt x="6841" y="3677"/>
                  </a:cubicBezTo>
                  <a:cubicBezTo>
                    <a:pt x="6843" y="3677"/>
                    <a:pt x="6845" y="3675"/>
                    <a:pt x="6847" y="3675"/>
                  </a:cubicBezTo>
                  <a:cubicBezTo>
                    <a:pt x="6864" y="3670"/>
                    <a:pt x="6883" y="3664"/>
                    <a:pt x="6897" y="3660"/>
                  </a:cubicBezTo>
                  <a:cubicBezTo>
                    <a:pt x="6918" y="3652"/>
                    <a:pt x="6941" y="3643"/>
                    <a:pt x="6962" y="3639"/>
                  </a:cubicBezTo>
                  <a:cubicBezTo>
                    <a:pt x="6983" y="3631"/>
                    <a:pt x="7004" y="3624"/>
                    <a:pt x="7029" y="3618"/>
                  </a:cubicBezTo>
                  <a:lnTo>
                    <a:pt x="7107" y="3593"/>
                  </a:lnTo>
                  <a:cubicBezTo>
                    <a:pt x="7180" y="3572"/>
                    <a:pt x="7253" y="3555"/>
                    <a:pt x="7329" y="3539"/>
                  </a:cubicBezTo>
                  <a:cubicBezTo>
                    <a:pt x="7343" y="3536"/>
                    <a:pt x="7356" y="3534"/>
                    <a:pt x="7370" y="3528"/>
                  </a:cubicBezTo>
                  <a:cubicBezTo>
                    <a:pt x="7375" y="3528"/>
                    <a:pt x="7377" y="3528"/>
                    <a:pt x="7379" y="3526"/>
                  </a:cubicBezTo>
                  <a:lnTo>
                    <a:pt x="7410" y="3518"/>
                  </a:lnTo>
                  <a:cubicBezTo>
                    <a:pt x="7433" y="3513"/>
                    <a:pt x="7454" y="3507"/>
                    <a:pt x="7479" y="3505"/>
                  </a:cubicBezTo>
                  <a:cubicBezTo>
                    <a:pt x="7500" y="3499"/>
                    <a:pt x="7521" y="3497"/>
                    <a:pt x="7538" y="3495"/>
                  </a:cubicBezTo>
                  <a:cubicBezTo>
                    <a:pt x="7576" y="3488"/>
                    <a:pt x="7611" y="3482"/>
                    <a:pt x="7647" y="3476"/>
                  </a:cubicBezTo>
                  <a:cubicBezTo>
                    <a:pt x="7659" y="3474"/>
                    <a:pt x="7672" y="3472"/>
                    <a:pt x="7684" y="3472"/>
                  </a:cubicBezTo>
                  <a:cubicBezTo>
                    <a:pt x="7689" y="3472"/>
                    <a:pt x="7691" y="3472"/>
                    <a:pt x="7695" y="3467"/>
                  </a:cubicBezTo>
                  <a:cubicBezTo>
                    <a:pt x="7716" y="3465"/>
                    <a:pt x="7737" y="3463"/>
                    <a:pt x="7762" y="3461"/>
                  </a:cubicBezTo>
                  <a:cubicBezTo>
                    <a:pt x="7777" y="3457"/>
                    <a:pt x="7795" y="3455"/>
                    <a:pt x="7810" y="3455"/>
                  </a:cubicBezTo>
                  <a:cubicBezTo>
                    <a:pt x="7839" y="3453"/>
                    <a:pt x="7871" y="3446"/>
                    <a:pt x="7900" y="3444"/>
                  </a:cubicBezTo>
                  <a:cubicBezTo>
                    <a:pt x="7923" y="3442"/>
                    <a:pt x="7946" y="3440"/>
                    <a:pt x="7971" y="3440"/>
                  </a:cubicBezTo>
                  <a:cubicBezTo>
                    <a:pt x="7978" y="3440"/>
                    <a:pt x="7984" y="3440"/>
                    <a:pt x="7992" y="3436"/>
                  </a:cubicBezTo>
                  <a:cubicBezTo>
                    <a:pt x="8045" y="3432"/>
                    <a:pt x="8099" y="3430"/>
                    <a:pt x="8153" y="3425"/>
                  </a:cubicBezTo>
                  <a:cubicBezTo>
                    <a:pt x="8174" y="3425"/>
                    <a:pt x="8195" y="3423"/>
                    <a:pt x="8214" y="3423"/>
                  </a:cubicBezTo>
                  <a:close/>
                  <a:moveTo>
                    <a:pt x="8350" y="1"/>
                  </a:moveTo>
                  <a:cubicBezTo>
                    <a:pt x="7220" y="1"/>
                    <a:pt x="6140" y="227"/>
                    <a:pt x="5156" y="635"/>
                  </a:cubicBezTo>
                  <a:cubicBezTo>
                    <a:pt x="4877" y="750"/>
                    <a:pt x="4607" y="880"/>
                    <a:pt x="4346" y="1022"/>
                  </a:cubicBezTo>
                  <a:cubicBezTo>
                    <a:pt x="4162" y="1125"/>
                    <a:pt x="3979" y="1232"/>
                    <a:pt x="3806" y="1347"/>
                  </a:cubicBezTo>
                  <a:cubicBezTo>
                    <a:pt x="1516" y="2835"/>
                    <a:pt x="0" y="5418"/>
                    <a:pt x="0" y="8353"/>
                  </a:cubicBezTo>
                  <a:cubicBezTo>
                    <a:pt x="0" y="8587"/>
                    <a:pt x="13" y="8820"/>
                    <a:pt x="34" y="9050"/>
                  </a:cubicBezTo>
                  <a:cubicBezTo>
                    <a:pt x="50" y="9209"/>
                    <a:pt x="71" y="9366"/>
                    <a:pt x="94" y="9525"/>
                  </a:cubicBezTo>
                  <a:cubicBezTo>
                    <a:pt x="117" y="9670"/>
                    <a:pt x="145" y="9812"/>
                    <a:pt x="174" y="9952"/>
                  </a:cubicBezTo>
                  <a:cubicBezTo>
                    <a:pt x="364" y="10869"/>
                    <a:pt x="687" y="11765"/>
                    <a:pt x="1028" y="12629"/>
                  </a:cubicBezTo>
                  <a:cubicBezTo>
                    <a:pt x="1558" y="13963"/>
                    <a:pt x="1926" y="15355"/>
                    <a:pt x="2523" y="16663"/>
                  </a:cubicBezTo>
                  <a:cubicBezTo>
                    <a:pt x="2535" y="16695"/>
                    <a:pt x="2552" y="16724"/>
                    <a:pt x="2564" y="16755"/>
                  </a:cubicBezTo>
                  <a:cubicBezTo>
                    <a:pt x="2962" y="17630"/>
                    <a:pt x="3379" y="18637"/>
                    <a:pt x="2937" y="19479"/>
                  </a:cubicBezTo>
                  <a:cubicBezTo>
                    <a:pt x="3486" y="19599"/>
                    <a:pt x="4051" y="19661"/>
                    <a:pt x="4614" y="19661"/>
                  </a:cubicBezTo>
                  <a:cubicBezTo>
                    <a:pt x="4783" y="19661"/>
                    <a:pt x="4952" y="19655"/>
                    <a:pt x="5120" y="19644"/>
                  </a:cubicBezTo>
                  <a:lnTo>
                    <a:pt x="5145" y="19535"/>
                  </a:lnTo>
                  <a:cubicBezTo>
                    <a:pt x="5348" y="18585"/>
                    <a:pt x="5554" y="17632"/>
                    <a:pt x="5755" y="16682"/>
                  </a:cubicBezTo>
                  <a:cubicBezTo>
                    <a:pt x="5780" y="16558"/>
                    <a:pt x="5807" y="16439"/>
                    <a:pt x="5832" y="16316"/>
                  </a:cubicBezTo>
                  <a:cubicBezTo>
                    <a:pt x="6627" y="16567"/>
                    <a:pt x="7473" y="16703"/>
                    <a:pt x="8352" y="16703"/>
                  </a:cubicBezTo>
                  <a:cubicBezTo>
                    <a:pt x="9284" y="16703"/>
                    <a:pt x="10180" y="16552"/>
                    <a:pt x="11017" y="16270"/>
                  </a:cubicBezTo>
                  <a:cubicBezTo>
                    <a:pt x="11029" y="16337"/>
                    <a:pt x="11044" y="16401"/>
                    <a:pt x="11061" y="16471"/>
                  </a:cubicBezTo>
                  <a:cubicBezTo>
                    <a:pt x="11251" y="17364"/>
                    <a:pt x="11442" y="18262"/>
                    <a:pt x="11637" y="19158"/>
                  </a:cubicBezTo>
                  <a:cubicBezTo>
                    <a:pt x="11670" y="19319"/>
                    <a:pt x="11703" y="19483"/>
                    <a:pt x="11741" y="19644"/>
                  </a:cubicBezTo>
                  <a:cubicBezTo>
                    <a:pt x="11908" y="19655"/>
                    <a:pt x="12075" y="19660"/>
                    <a:pt x="12242" y="19660"/>
                  </a:cubicBezTo>
                  <a:cubicBezTo>
                    <a:pt x="12807" y="19660"/>
                    <a:pt x="13372" y="19598"/>
                    <a:pt x="13927" y="19479"/>
                  </a:cubicBezTo>
                  <a:cubicBezTo>
                    <a:pt x="13502" y="18666"/>
                    <a:pt x="13870" y="17703"/>
                    <a:pt x="14255" y="16852"/>
                  </a:cubicBezTo>
                  <a:lnTo>
                    <a:pt x="14341" y="16663"/>
                  </a:lnTo>
                  <a:cubicBezTo>
                    <a:pt x="14954" y="15317"/>
                    <a:pt x="15398" y="13900"/>
                    <a:pt x="15825" y="12487"/>
                  </a:cubicBezTo>
                  <a:cubicBezTo>
                    <a:pt x="16078" y="11648"/>
                    <a:pt x="16355" y="10829"/>
                    <a:pt x="16528" y="9984"/>
                  </a:cubicBezTo>
                  <a:cubicBezTo>
                    <a:pt x="16528" y="9982"/>
                    <a:pt x="16528" y="9979"/>
                    <a:pt x="16533" y="9975"/>
                  </a:cubicBezTo>
                  <a:cubicBezTo>
                    <a:pt x="16641" y="9448"/>
                    <a:pt x="16713" y="8912"/>
                    <a:pt x="16713" y="8353"/>
                  </a:cubicBezTo>
                  <a:cubicBezTo>
                    <a:pt x="16700" y="8148"/>
                    <a:pt x="16692" y="7939"/>
                    <a:pt x="16675" y="7731"/>
                  </a:cubicBezTo>
                  <a:cubicBezTo>
                    <a:pt x="16461" y="4826"/>
                    <a:pt x="14760" y="2335"/>
                    <a:pt x="12336" y="1014"/>
                  </a:cubicBezTo>
                  <a:cubicBezTo>
                    <a:pt x="12241" y="962"/>
                    <a:pt x="12143" y="912"/>
                    <a:pt x="12045" y="863"/>
                  </a:cubicBezTo>
                  <a:cubicBezTo>
                    <a:pt x="11921" y="803"/>
                    <a:pt x="11798" y="744"/>
                    <a:pt x="11672" y="690"/>
                  </a:cubicBezTo>
                  <a:cubicBezTo>
                    <a:pt x="10655" y="248"/>
                    <a:pt x="9531" y="1"/>
                    <a:pt x="83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032;p59">
              <a:extLst>
                <a:ext uri="{FF2B5EF4-FFF2-40B4-BE49-F238E27FC236}">
                  <a16:creationId xmlns="" xmlns:a16="http://schemas.microsoft.com/office/drawing/2014/main" id="{CC32E316-016A-4781-B295-3D3AAEA28361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033;p59">
              <a:extLst>
                <a:ext uri="{FF2B5EF4-FFF2-40B4-BE49-F238E27FC236}">
                  <a16:creationId xmlns="" xmlns:a16="http://schemas.microsoft.com/office/drawing/2014/main" id="{8211AD49-82F2-421E-97D7-CA4494435844}"/>
                </a:ext>
              </a:extLst>
            </p:cNvPr>
            <p:cNvSpPr/>
            <p:nvPr/>
          </p:nvSpPr>
          <p:spPr>
            <a:xfrm>
              <a:off x="1270675" y="1827375"/>
              <a:ext cx="215825" cy="342125"/>
            </a:xfrm>
            <a:custGeom>
              <a:avLst/>
              <a:gdLst/>
              <a:ahLst/>
              <a:cxnLst/>
              <a:rect l="l" t="t" r="r" b="b"/>
              <a:pathLst>
                <a:path w="8633" h="13685" extrusionOk="0">
                  <a:moveTo>
                    <a:pt x="6126" y="0"/>
                  </a:moveTo>
                  <a:cubicBezTo>
                    <a:pt x="5766" y="0"/>
                    <a:pt x="5408" y="119"/>
                    <a:pt x="5175" y="388"/>
                  </a:cubicBezTo>
                  <a:lnTo>
                    <a:pt x="5018" y="208"/>
                  </a:lnTo>
                  <a:cubicBezTo>
                    <a:pt x="4637" y="376"/>
                    <a:pt x="4304" y="602"/>
                    <a:pt x="4017" y="878"/>
                  </a:cubicBezTo>
                  <a:lnTo>
                    <a:pt x="3915" y="979"/>
                  </a:lnTo>
                  <a:cubicBezTo>
                    <a:pt x="2933" y="1984"/>
                    <a:pt x="2454" y="3541"/>
                    <a:pt x="2087" y="4956"/>
                  </a:cubicBezTo>
                  <a:cubicBezTo>
                    <a:pt x="2081" y="4977"/>
                    <a:pt x="2075" y="5002"/>
                    <a:pt x="2071" y="5023"/>
                  </a:cubicBezTo>
                  <a:cubicBezTo>
                    <a:pt x="1382" y="7696"/>
                    <a:pt x="691" y="10373"/>
                    <a:pt x="0" y="13046"/>
                  </a:cubicBezTo>
                  <a:cubicBezTo>
                    <a:pt x="487" y="13182"/>
                    <a:pt x="932" y="13684"/>
                    <a:pt x="1378" y="13684"/>
                  </a:cubicBezTo>
                  <a:cubicBezTo>
                    <a:pt x="1466" y="13684"/>
                    <a:pt x="1555" y="13664"/>
                    <a:pt x="1644" y="13618"/>
                  </a:cubicBezTo>
                  <a:cubicBezTo>
                    <a:pt x="1863" y="13503"/>
                    <a:pt x="1976" y="13256"/>
                    <a:pt x="2073" y="13030"/>
                  </a:cubicBezTo>
                  <a:cubicBezTo>
                    <a:pt x="2385" y="12297"/>
                    <a:pt x="2692" y="11564"/>
                    <a:pt x="3004" y="10832"/>
                  </a:cubicBezTo>
                  <a:cubicBezTo>
                    <a:pt x="3023" y="10790"/>
                    <a:pt x="3038" y="10750"/>
                    <a:pt x="3057" y="10708"/>
                  </a:cubicBezTo>
                  <a:lnTo>
                    <a:pt x="3096" y="10614"/>
                  </a:lnTo>
                  <a:cubicBezTo>
                    <a:pt x="3130" y="10534"/>
                    <a:pt x="3163" y="10455"/>
                    <a:pt x="3197" y="10375"/>
                  </a:cubicBezTo>
                  <a:cubicBezTo>
                    <a:pt x="3456" y="9760"/>
                    <a:pt x="3718" y="9149"/>
                    <a:pt x="3978" y="8533"/>
                  </a:cubicBezTo>
                  <a:cubicBezTo>
                    <a:pt x="4254" y="7876"/>
                    <a:pt x="4536" y="7215"/>
                    <a:pt x="4865" y="6582"/>
                  </a:cubicBezTo>
                  <a:cubicBezTo>
                    <a:pt x="5233" y="5864"/>
                    <a:pt x="5660" y="5184"/>
                    <a:pt x="6205" y="4587"/>
                  </a:cubicBezTo>
                  <a:cubicBezTo>
                    <a:pt x="6787" y="3949"/>
                    <a:pt x="7492" y="3430"/>
                    <a:pt x="8105" y="2819"/>
                  </a:cubicBezTo>
                  <a:cubicBezTo>
                    <a:pt x="8179" y="2750"/>
                    <a:pt x="8250" y="2672"/>
                    <a:pt x="8319" y="2595"/>
                  </a:cubicBezTo>
                  <a:cubicBezTo>
                    <a:pt x="8461" y="2425"/>
                    <a:pt x="8581" y="2237"/>
                    <a:pt x="8618" y="2027"/>
                  </a:cubicBezTo>
                  <a:cubicBezTo>
                    <a:pt x="8627" y="1977"/>
                    <a:pt x="8633" y="1927"/>
                    <a:pt x="8633" y="1875"/>
                  </a:cubicBezTo>
                  <a:cubicBezTo>
                    <a:pt x="8629" y="1751"/>
                    <a:pt x="8599" y="1636"/>
                    <a:pt x="8545" y="1527"/>
                  </a:cubicBezTo>
                  <a:cubicBezTo>
                    <a:pt x="8465" y="1351"/>
                    <a:pt x="8329" y="1194"/>
                    <a:pt x="8177" y="1056"/>
                  </a:cubicBezTo>
                  <a:cubicBezTo>
                    <a:pt x="8074" y="964"/>
                    <a:pt x="7965" y="878"/>
                    <a:pt x="7858" y="797"/>
                  </a:cubicBezTo>
                  <a:cubicBezTo>
                    <a:pt x="7456" y="495"/>
                    <a:pt x="7044" y="190"/>
                    <a:pt x="6561" y="58"/>
                  </a:cubicBezTo>
                  <a:cubicBezTo>
                    <a:pt x="6421" y="20"/>
                    <a:pt x="6274" y="0"/>
                    <a:pt x="6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034;p59">
              <a:extLst>
                <a:ext uri="{FF2B5EF4-FFF2-40B4-BE49-F238E27FC236}">
                  <a16:creationId xmlns="" xmlns:a16="http://schemas.microsoft.com/office/drawing/2014/main" id="{D6A16ABC-B696-4E8C-9B80-744BC1AA5322}"/>
                </a:ext>
              </a:extLst>
            </p:cNvPr>
            <p:cNvSpPr/>
            <p:nvPr/>
          </p:nvSpPr>
          <p:spPr>
            <a:xfrm>
              <a:off x="1630500" y="1825925"/>
              <a:ext cx="206625" cy="345950"/>
            </a:xfrm>
            <a:custGeom>
              <a:avLst/>
              <a:gdLst/>
              <a:ahLst/>
              <a:cxnLst/>
              <a:rect l="l" t="t" r="r" b="b"/>
              <a:pathLst>
                <a:path w="8265" h="13838" extrusionOk="0">
                  <a:moveTo>
                    <a:pt x="2529" y="0"/>
                  </a:moveTo>
                  <a:cubicBezTo>
                    <a:pt x="2400" y="0"/>
                    <a:pt x="2270" y="15"/>
                    <a:pt x="2146" y="45"/>
                  </a:cubicBezTo>
                  <a:cubicBezTo>
                    <a:pt x="1660" y="160"/>
                    <a:pt x="1235" y="449"/>
                    <a:pt x="825" y="737"/>
                  </a:cubicBezTo>
                  <a:cubicBezTo>
                    <a:pt x="645" y="863"/>
                    <a:pt x="457" y="1003"/>
                    <a:pt x="306" y="1169"/>
                  </a:cubicBezTo>
                  <a:cubicBezTo>
                    <a:pt x="224" y="1259"/>
                    <a:pt x="155" y="1353"/>
                    <a:pt x="105" y="1453"/>
                  </a:cubicBezTo>
                  <a:cubicBezTo>
                    <a:pt x="86" y="1491"/>
                    <a:pt x="72" y="1527"/>
                    <a:pt x="59" y="1564"/>
                  </a:cubicBezTo>
                  <a:cubicBezTo>
                    <a:pt x="34" y="1635"/>
                    <a:pt x="19" y="1711"/>
                    <a:pt x="17" y="1788"/>
                  </a:cubicBezTo>
                  <a:cubicBezTo>
                    <a:pt x="0" y="2161"/>
                    <a:pt x="254" y="2483"/>
                    <a:pt x="509" y="2751"/>
                  </a:cubicBezTo>
                  <a:cubicBezTo>
                    <a:pt x="1102" y="3383"/>
                    <a:pt x="1786" y="3923"/>
                    <a:pt x="2347" y="4583"/>
                  </a:cubicBezTo>
                  <a:cubicBezTo>
                    <a:pt x="3335" y="5738"/>
                    <a:pt x="3896" y="7185"/>
                    <a:pt x="4440" y="8602"/>
                  </a:cubicBezTo>
                  <a:cubicBezTo>
                    <a:pt x="4679" y="9217"/>
                    <a:pt x="4915" y="9835"/>
                    <a:pt x="5152" y="10450"/>
                  </a:cubicBezTo>
                  <a:cubicBezTo>
                    <a:pt x="5156" y="10452"/>
                    <a:pt x="5156" y="10452"/>
                    <a:pt x="5156" y="10454"/>
                  </a:cubicBezTo>
                  <a:cubicBezTo>
                    <a:pt x="5177" y="10507"/>
                    <a:pt x="5194" y="10559"/>
                    <a:pt x="5215" y="10611"/>
                  </a:cubicBezTo>
                  <a:cubicBezTo>
                    <a:pt x="5543" y="11463"/>
                    <a:pt x="5868" y="12311"/>
                    <a:pt x="6194" y="13161"/>
                  </a:cubicBezTo>
                  <a:cubicBezTo>
                    <a:pt x="6282" y="13391"/>
                    <a:pt x="6387" y="13640"/>
                    <a:pt x="6603" y="13762"/>
                  </a:cubicBezTo>
                  <a:lnTo>
                    <a:pt x="6617" y="13770"/>
                  </a:lnTo>
                  <a:cubicBezTo>
                    <a:pt x="6706" y="13817"/>
                    <a:pt x="6795" y="13837"/>
                    <a:pt x="6886" y="13837"/>
                  </a:cubicBezTo>
                  <a:cubicBezTo>
                    <a:pt x="7324" y="13837"/>
                    <a:pt x="7780" y="13361"/>
                    <a:pt x="8265" y="13247"/>
                  </a:cubicBezTo>
                  <a:cubicBezTo>
                    <a:pt x="7660" y="10527"/>
                    <a:pt x="7055" y="7810"/>
                    <a:pt x="6448" y="5085"/>
                  </a:cubicBezTo>
                  <a:cubicBezTo>
                    <a:pt x="6119" y="3601"/>
                    <a:pt x="5671" y="1964"/>
                    <a:pt x="4643" y="930"/>
                  </a:cubicBezTo>
                  <a:cubicBezTo>
                    <a:pt x="4643" y="930"/>
                    <a:pt x="4643" y="928"/>
                    <a:pt x="4639" y="928"/>
                  </a:cubicBezTo>
                  <a:cubicBezTo>
                    <a:pt x="4377" y="664"/>
                    <a:pt x="4078" y="442"/>
                    <a:pt x="3733" y="269"/>
                  </a:cubicBezTo>
                  <a:cubicBezTo>
                    <a:pt x="3716" y="260"/>
                    <a:pt x="3697" y="254"/>
                    <a:pt x="3682" y="246"/>
                  </a:cubicBezTo>
                  <a:lnTo>
                    <a:pt x="3601" y="331"/>
                  </a:lnTo>
                  <a:lnTo>
                    <a:pt x="3519" y="417"/>
                  </a:lnTo>
                  <a:cubicBezTo>
                    <a:pt x="3513" y="407"/>
                    <a:pt x="3502" y="394"/>
                    <a:pt x="3492" y="384"/>
                  </a:cubicBezTo>
                  <a:cubicBezTo>
                    <a:pt x="3256" y="120"/>
                    <a:pt x="2893" y="0"/>
                    <a:pt x="2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035;p59">
              <a:extLst>
                <a:ext uri="{FF2B5EF4-FFF2-40B4-BE49-F238E27FC236}">
                  <a16:creationId xmlns="" xmlns:a16="http://schemas.microsoft.com/office/drawing/2014/main" id="{0EDC42D6-4FC4-4647-853E-3D4064DE2DE5}"/>
                </a:ext>
              </a:extLst>
            </p:cNvPr>
            <p:cNvSpPr/>
            <p:nvPr/>
          </p:nvSpPr>
          <p:spPr>
            <a:xfrm>
              <a:off x="1430500" y="1923575"/>
              <a:ext cx="249225" cy="270150"/>
            </a:xfrm>
            <a:custGeom>
              <a:avLst/>
              <a:gdLst/>
              <a:ahLst/>
              <a:cxnLst/>
              <a:rect l="l" t="t" r="r" b="b"/>
              <a:pathLst>
                <a:path w="9969" h="10806" extrusionOk="0">
                  <a:moveTo>
                    <a:pt x="4984" y="1"/>
                  </a:moveTo>
                  <a:cubicBezTo>
                    <a:pt x="2232" y="1"/>
                    <a:pt x="0" y="2418"/>
                    <a:pt x="0" y="5403"/>
                  </a:cubicBezTo>
                  <a:cubicBezTo>
                    <a:pt x="0" y="8386"/>
                    <a:pt x="2232" y="10806"/>
                    <a:pt x="4984" y="10806"/>
                  </a:cubicBezTo>
                  <a:cubicBezTo>
                    <a:pt x="7737" y="10806"/>
                    <a:pt x="9968" y="8388"/>
                    <a:pt x="9968" y="5403"/>
                  </a:cubicBezTo>
                  <a:cubicBezTo>
                    <a:pt x="9968" y="2420"/>
                    <a:pt x="7737" y="1"/>
                    <a:pt x="4984" y="1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3036;p59">
              <a:extLst>
                <a:ext uri="{FF2B5EF4-FFF2-40B4-BE49-F238E27FC236}">
                  <a16:creationId xmlns="" xmlns:a16="http://schemas.microsoft.com/office/drawing/2014/main" id="{53A8CD3F-65CB-4BD6-807F-22B127D620AA}"/>
                </a:ext>
              </a:extLst>
            </p:cNvPr>
            <p:cNvSpPr/>
            <p:nvPr/>
          </p:nvSpPr>
          <p:spPr>
            <a:xfrm>
              <a:off x="1175950" y="636475"/>
              <a:ext cx="328200" cy="573300"/>
            </a:xfrm>
            <a:custGeom>
              <a:avLst/>
              <a:gdLst/>
              <a:ahLst/>
              <a:cxnLst/>
              <a:rect l="l" t="t" r="r" b="b"/>
              <a:pathLst>
                <a:path w="13128" h="22932" extrusionOk="0">
                  <a:moveTo>
                    <a:pt x="5231" y="0"/>
                  </a:moveTo>
                  <a:cubicBezTo>
                    <a:pt x="4894" y="0"/>
                    <a:pt x="4540" y="46"/>
                    <a:pt x="4166" y="140"/>
                  </a:cubicBezTo>
                  <a:cubicBezTo>
                    <a:pt x="1" y="1180"/>
                    <a:pt x="633" y="6365"/>
                    <a:pt x="2132" y="12640"/>
                  </a:cubicBezTo>
                  <a:cubicBezTo>
                    <a:pt x="3540" y="18533"/>
                    <a:pt x="6570" y="22931"/>
                    <a:pt x="9106" y="22931"/>
                  </a:cubicBezTo>
                  <a:cubicBezTo>
                    <a:pt x="9271" y="22931"/>
                    <a:pt x="9435" y="22913"/>
                    <a:pt x="9596" y="22874"/>
                  </a:cubicBezTo>
                  <a:cubicBezTo>
                    <a:pt x="12219" y="22248"/>
                    <a:pt x="13127" y="16649"/>
                    <a:pt x="11629" y="10373"/>
                  </a:cubicBezTo>
                  <a:cubicBezTo>
                    <a:pt x="10264" y="4657"/>
                    <a:pt x="8650" y="0"/>
                    <a:pt x="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3037;p59">
              <a:extLst>
                <a:ext uri="{FF2B5EF4-FFF2-40B4-BE49-F238E27FC236}">
                  <a16:creationId xmlns="" xmlns:a16="http://schemas.microsoft.com/office/drawing/2014/main" id="{FB37BF76-76E6-4969-9262-BB362F0B3F65}"/>
                </a:ext>
              </a:extLst>
            </p:cNvPr>
            <p:cNvSpPr/>
            <p:nvPr/>
          </p:nvSpPr>
          <p:spPr>
            <a:xfrm>
              <a:off x="1242000" y="744325"/>
              <a:ext cx="232200" cy="465050"/>
            </a:xfrm>
            <a:custGeom>
              <a:avLst/>
              <a:gdLst/>
              <a:ahLst/>
              <a:cxnLst/>
              <a:rect l="l" t="t" r="r" b="b"/>
              <a:pathLst>
                <a:path w="9288" h="18602" extrusionOk="0">
                  <a:moveTo>
                    <a:pt x="3327" y="0"/>
                  </a:moveTo>
                  <a:cubicBezTo>
                    <a:pt x="3138" y="0"/>
                    <a:pt x="2942" y="25"/>
                    <a:pt x="2738" y="77"/>
                  </a:cubicBezTo>
                  <a:cubicBezTo>
                    <a:pt x="0" y="770"/>
                    <a:pt x="605" y="4963"/>
                    <a:pt x="1826" y="10070"/>
                  </a:cubicBezTo>
                  <a:cubicBezTo>
                    <a:pt x="2983" y="14922"/>
                    <a:pt x="5195" y="18602"/>
                    <a:pt x="6892" y="18602"/>
                  </a:cubicBezTo>
                  <a:cubicBezTo>
                    <a:pt x="6981" y="18602"/>
                    <a:pt x="7069" y="18591"/>
                    <a:pt x="7155" y="18571"/>
                  </a:cubicBezTo>
                  <a:cubicBezTo>
                    <a:pt x="8880" y="18160"/>
                    <a:pt x="9288" y="13685"/>
                    <a:pt x="8068" y="8578"/>
                  </a:cubicBezTo>
                  <a:cubicBezTo>
                    <a:pt x="6940" y="3851"/>
                    <a:pt x="5676" y="0"/>
                    <a:pt x="33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" name="Google Shape;3038;p59">
              <a:extLst>
                <a:ext uri="{FF2B5EF4-FFF2-40B4-BE49-F238E27FC236}">
                  <a16:creationId xmlns="" xmlns:a16="http://schemas.microsoft.com/office/drawing/2014/main" id="{9889776D-15F7-46D3-8137-3D8DB66A1BBC}"/>
                </a:ext>
              </a:extLst>
            </p:cNvPr>
            <p:cNvSpPr/>
            <p:nvPr/>
          </p:nvSpPr>
          <p:spPr>
            <a:xfrm>
              <a:off x="1602250" y="636475"/>
              <a:ext cx="328175" cy="573300"/>
            </a:xfrm>
            <a:custGeom>
              <a:avLst/>
              <a:gdLst/>
              <a:ahLst/>
              <a:cxnLst/>
              <a:rect l="l" t="t" r="r" b="b"/>
              <a:pathLst>
                <a:path w="13127" h="22932" extrusionOk="0">
                  <a:moveTo>
                    <a:pt x="7897" y="0"/>
                  </a:moveTo>
                  <a:cubicBezTo>
                    <a:pt x="4479" y="0"/>
                    <a:pt x="2865" y="4657"/>
                    <a:pt x="1499" y="10373"/>
                  </a:cubicBezTo>
                  <a:cubicBezTo>
                    <a:pt x="0" y="16649"/>
                    <a:pt x="909" y="22248"/>
                    <a:pt x="3534" y="22874"/>
                  </a:cubicBezTo>
                  <a:cubicBezTo>
                    <a:pt x="3694" y="22913"/>
                    <a:pt x="3858" y="22931"/>
                    <a:pt x="4023" y="22931"/>
                  </a:cubicBezTo>
                  <a:cubicBezTo>
                    <a:pt x="6557" y="22931"/>
                    <a:pt x="9587" y="18533"/>
                    <a:pt x="10996" y="12640"/>
                  </a:cubicBezTo>
                  <a:cubicBezTo>
                    <a:pt x="12495" y="6365"/>
                    <a:pt x="13127" y="1180"/>
                    <a:pt x="8961" y="140"/>
                  </a:cubicBezTo>
                  <a:cubicBezTo>
                    <a:pt x="8588" y="46"/>
                    <a:pt x="8234" y="0"/>
                    <a:pt x="78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3039;p59">
              <a:extLst>
                <a:ext uri="{FF2B5EF4-FFF2-40B4-BE49-F238E27FC236}">
                  <a16:creationId xmlns="" xmlns:a16="http://schemas.microsoft.com/office/drawing/2014/main" id="{B6766653-3F37-4508-AEEE-D10AAB6381DA}"/>
                </a:ext>
              </a:extLst>
            </p:cNvPr>
            <p:cNvSpPr/>
            <p:nvPr/>
          </p:nvSpPr>
          <p:spPr>
            <a:xfrm>
              <a:off x="1631075" y="744300"/>
              <a:ext cx="234375" cy="465100"/>
            </a:xfrm>
            <a:custGeom>
              <a:avLst/>
              <a:gdLst/>
              <a:ahLst/>
              <a:cxnLst/>
              <a:rect l="l" t="t" r="r" b="b"/>
              <a:pathLst>
                <a:path w="9375" h="18604" extrusionOk="0">
                  <a:moveTo>
                    <a:pt x="5991" y="1"/>
                  </a:moveTo>
                  <a:cubicBezTo>
                    <a:pt x="3611" y="1"/>
                    <a:pt x="2347" y="3847"/>
                    <a:pt x="1221" y="8568"/>
                  </a:cubicBezTo>
                  <a:cubicBezTo>
                    <a:pt x="0" y="13676"/>
                    <a:pt x="430" y="18153"/>
                    <a:pt x="2177" y="18572"/>
                  </a:cubicBezTo>
                  <a:cubicBezTo>
                    <a:pt x="2266" y="18593"/>
                    <a:pt x="2356" y="18603"/>
                    <a:pt x="2447" y="18603"/>
                  </a:cubicBezTo>
                  <a:cubicBezTo>
                    <a:pt x="4165" y="18603"/>
                    <a:pt x="6394" y="14931"/>
                    <a:pt x="7555" y="10084"/>
                  </a:cubicBezTo>
                  <a:cubicBezTo>
                    <a:pt x="8773" y="4976"/>
                    <a:pt x="9374" y="781"/>
                    <a:pt x="6598" y="80"/>
                  </a:cubicBezTo>
                  <a:cubicBezTo>
                    <a:pt x="6388" y="27"/>
                    <a:pt x="6185" y="1"/>
                    <a:pt x="5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040;p59">
              <a:extLst>
                <a:ext uri="{FF2B5EF4-FFF2-40B4-BE49-F238E27FC236}">
                  <a16:creationId xmlns="" xmlns:a16="http://schemas.microsoft.com/office/drawing/2014/main" id="{FE93FD9F-04B7-48F4-9A5B-E00AB220A965}"/>
                </a:ext>
              </a:extLst>
            </p:cNvPr>
            <p:cNvSpPr/>
            <p:nvPr/>
          </p:nvSpPr>
          <p:spPr>
            <a:xfrm>
              <a:off x="1029750" y="962100"/>
              <a:ext cx="1046325" cy="905400"/>
            </a:xfrm>
            <a:custGeom>
              <a:avLst/>
              <a:gdLst/>
              <a:ahLst/>
              <a:cxnLst/>
              <a:rect l="l" t="t" r="r" b="b"/>
              <a:pathLst>
                <a:path w="41853" h="36216" extrusionOk="0">
                  <a:moveTo>
                    <a:pt x="21066" y="0"/>
                  </a:moveTo>
                  <a:cubicBezTo>
                    <a:pt x="4984" y="0"/>
                    <a:pt x="0" y="20322"/>
                    <a:pt x="2051" y="25507"/>
                  </a:cubicBezTo>
                  <a:cubicBezTo>
                    <a:pt x="4103" y="30694"/>
                    <a:pt x="6274" y="36216"/>
                    <a:pt x="21069" y="36216"/>
                  </a:cubicBezTo>
                  <a:cubicBezTo>
                    <a:pt x="35864" y="36216"/>
                    <a:pt x="38235" y="29850"/>
                    <a:pt x="40044" y="25266"/>
                  </a:cubicBezTo>
                  <a:cubicBezTo>
                    <a:pt x="41852" y="20682"/>
                    <a:pt x="37147" y="0"/>
                    <a:pt x="2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041;p59">
              <a:extLst>
                <a:ext uri="{FF2B5EF4-FFF2-40B4-BE49-F238E27FC236}">
                  <a16:creationId xmlns="" xmlns:a16="http://schemas.microsoft.com/office/drawing/2014/main" id="{48A8719A-23FF-477D-B621-E671093B95A3}"/>
                </a:ext>
              </a:extLst>
            </p:cNvPr>
            <p:cNvSpPr/>
            <p:nvPr/>
          </p:nvSpPr>
          <p:spPr>
            <a:xfrm>
              <a:off x="1525050" y="1435950"/>
              <a:ext cx="57425" cy="4215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150" y="1"/>
                  </a:moveTo>
                  <a:cubicBezTo>
                    <a:pt x="516" y="1"/>
                    <a:pt x="1" y="378"/>
                    <a:pt x="1" y="844"/>
                  </a:cubicBezTo>
                  <a:cubicBezTo>
                    <a:pt x="1" y="1309"/>
                    <a:pt x="884" y="1686"/>
                    <a:pt x="1150" y="1686"/>
                  </a:cubicBezTo>
                  <a:cubicBezTo>
                    <a:pt x="1414" y="1686"/>
                    <a:pt x="2297" y="1309"/>
                    <a:pt x="2297" y="844"/>
                  </a:cubicBezTo>
                  <a:cubicBezTo>
                    <a:pt x="2297" y="378"/>
                    <a:pt x="1782" y="1"/>
                    <a:pt x="11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042;p59">
              <a:extLst>
                <a:ext uri="{FF2B5EF4-FFF2-40B4-BE49-F238E27FC236}">
                  <a16:creationId xmlns="" xmlns:a16="http://schemas.microsoft.com/office/drawing/2014/main" id="{2BB6F87F-DA96-48AF-A328-3F3CFA46E9CB}"/>
                </a:ext>
              </a:extLst>
            </p:cNvPr>
            <p:cNvSpPr/>
            <p:nvPr/>
          </p:nvSpPr>
          <p:spPr>
            <a:xfrm>
              <a:off x="1546200" y="1454775"/>
              <a:ext cx="18075" cy="99600"/>
            </a:xfrm>
            <a:custGeom>
              <a:avLst/>
              <a:gdLst/>
              <a:ahLst/>
              <a:cxnLst/>
              <a:rect l="l" t="t" r="r" b="b"/>
              <a:pathLst>
                <a:path w="723" h="3984" extrusionOk="0">
                  <a:moveTo>
                    <a:pt x="372" y="1"/>
                  </a:moveTo>
                  <a:cubicBezTo>
                    <a:pt x="274" y="1"/>
                    <a:pt x="175" y="70"/>
                    <a:pt x="157" y="206"/>
                  </a:cubicBezTo>
                  <a:cubicBezTo>
                    <a:pt x="0" y="1431"/>
                    <a:pt x="124" y="2741"/>
                    <a:pt x="304" y="3955"/>
                  </a:cubicBezTo>
                  <a:cubicBezTo>
                    <a:pt x="306" y="3975"/>
                    <a:pt x="322" y="3984"/>
                    <a:pt x="338" y="3984"/>
                  </a:cubicBezTo>
                  <a:cubicBezTo>
                    <a:pt x="356" y="3984"/>
                    <a:pt x="375" y="3974"/>
                    <a:pt x="379" y="3955"/>
                  </a:cubicBezTo>
                  <a:cubicBezTo>
                    <a:pt x="578" y="2743"/>
                    <a:pt x="722" y="1433"/>
                    <a:pt x="582" y="206"/>
                  </a:cubicBezTo>
                  <a:cubicBezTo>
                    <a:pt x="567" y="69"/>
                    <a:pt x="470" y="1"/>
                    <a:pt x="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043;p59">
              <a:extLst>
                <a:ext uri="{FF2B5EF4-FFF2-40B4-BE49-F238E27FC236}">
                  <a16:creationId xmlns="" xmlns:a16="http://schemas.microsoft.com/office/drawing/2014/main" id="{28983A63-D415-499D-8D77-9FC0C71C4129}"/>
                </a:ext>
              </a:extLst>
            </p:cNvPr>
            <p:cNvSpPr/>
            <p:nvPr/>
          </p:nvSpPr>
          <p:spPr>
            <a:xfrm>
              <a:off x="1201600" y="161497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680" y="0"/>
                  </a:moveTo>
                  <a:cubicBezTo>
                    <a:pt x="487" y="0"/>
                    <a:pt x="300" y="25"/>
                    <a:pt x="128" y="89"/>
                  </a:cubicBezTo>
                  <a:cubicBezTo>
                    <a:pt x="46" y="116"/>
                    <a:pt x="0" y="256"/>
                    <a:pt x="99" y="300"/>
                  </a:cubicBezTo>
                  <a:cubicBezTo>
                    <a:pt x="433" y="448"/>
                    <a:pt x="828" y="479"/>
                    <a:pt x="1225" y="479"/>
                  </a:cubicBezTo>
                  <a:cubicBezTo>
                    <a:pt x="1505" y="479"/>
                    <a:pt x="1787" y="464"/>
                    <a:pt x="2049" y="464"/>
                  </a:cubicBezTo>
                  <a:cubicBezTo>
                    <a:pt x="2119" y="464"/>
                    <a:pt x="2186" y="465"/>
                    <a:pt x="2253" y="468"/>
                  </a:cubicBezTo>
                  <a:cubicBezTo>
                    <a:pt x="2254" y="468"/>
                    <a:pt x="2255" y="468"/>
                    <a:pt x="2257" y="468"/>
                  </a:cubicBezTo>
                  <a:cubicBezTo>
                    <a:pt x="2343" y="468"/>
                    <a:pt x="2356" y="339"/>
                    <a:pt x="2274" y="315"/>
                  </a:cubicBezTo>
                  <a:cubicBezTo>
                    <a:pt x="1806" y="195"/>
                    <a:pt x="1217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044;p59">
              <a:extLst>
                <a:ext uri="{FF2B5EF4-FFF2-40B4-BE49-F238E27FC236}">
                  <a16:creationId xmlns="" xmlns:a16="http://schemas.microsoft.com/office/drawing/2014/main" id="{A1C26848-5F08-420C-8773-3E0C10A4DEEB}"/>
                </a:ext>
              </a:extLst>
            </p:cNvPr>
            <p:cNvSpPr/>
            <p:nvPr/>
          </p:nvSpPr>
          <p:spPr>
            <a:xfrm>
              <a:off x="1203475" y="1658325"/>
              <a:ext cx="51575" cy="9175"/>
            </a:xfrm>
            <a:custGeom>
              <a:avLst/>
              <a:gdLst/>
              <a:ahLst/>
              <a:cxnLst/>
              <a:rect l="l" t="t" r="r" b="b"/>
              <a:pathLst>
                <a:path w="2063" h="367" extrusionOk="0">
                  <a:moveTo>
                    <a:pt x="1003" y="0"/>
                  </a:moveTo>
                  <a:cubicBezTo>
                    <a:pt x="698" y="0"/>
                    <a:pt x="397" y="33"/>
                    <a:pt x="124" y="134"/>
                  </a:cubicBezTo>
                  <a:cubicBezTo>
                    <a:pt x="1" y="180"/>
                    <a:pt x="19" y="350"/>
                    <a:pt x="156" y="360"/>
                  </a:cubicBezTo>
                  <a:cubicBezTo>
                    <a:pt x="224" y="365"/>
                    <a:pt x="292" y="367"/>
                    <a:pt x="360" y="367"/>
                  </a:cubicBezTo>
                  <a:cubicBezTo>
                    <a:pt x="890" y="367"/>
                    <a:pt x="1428" y="238"/>
                    <a:pt x="1960" y="218"/>
                  </a:cubicBezTo>
                  <a:cubicBezTo>
                    <a:pt x="2062" y="218"/>
                    <a:pt x="2060" y="75"/>
                    <a:pt x="1960" y="65"/>
                  </a:cubicBezTo>
                  <a:cubicBezTo>
                    <a:pt x="1657" y="37"/>
                    <a:pt x="1328" y="0"/>
                    <a:pt x="10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045;p59">
              <a:extLst>
                <a:ext uri="{FF2B5EF4-FFF2-40B4-BE49-F238E27FC236}">
                  <a16:creationId xmlns="" xmlns:a16="http://schemas.microsoft.com/office/drawing/2014/main" id="{D9385076-7B42-44C5-8FBB-B2C549588DDC}"/>
                </a:ext>
              </a:extLst>
            </p:cNvPr>
            <p:cNvSpPr/>
            <p:nvPr/>
          </p:nvSpPr>
          <p:spPr>
            <a:xfrm>
              <a:off x="1832450" y="1615025"/>
              <a:ext cx="58900" cy="12000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1674" y="0"/>
                  </a:moveTo>
                  <a:cubicBezTo>
                    <a:pt x="1137" y="0"/>
                    <a:pt x="547" y="195"/>
                    <a:pt x="82" y="315"/>
                  </a:cubicBezTo>
                  <a:cubicBezTo>
                    <a:pt x="1" y="338"/>
                    <a:pt x="15" y="468"/>
                    <a:pt x="101" y="468"/>
                  </a:cubicBezTo>
                  <a:cubicBezTo>
                    <a:pt x="101" y="468"/>
                    <a:pt x="102" y="468"/>
                    <a:pt x="103" y="468"/>
                  </a:cubicBezTo>
                  <a:cubicBezTo>
                    <a:pt x="165" y="465"/>
                    <a:pt x="228" y="464"/>
                    <a:pt x="293" y="464"/>
                  </a:cubicBezTo>
                  <a:cubicBezTo>
                    <a:pt x="557" y="464"/>
                    <a:pt x="842" y="480"/>
                    <a:pt x="1125" y="480"/>
                  </a:cubicBezTo>
                  <a:cubicBezTo>
                    <a:pt x="1524" y="480"/>
                    <a:pt x="1920" y="449"/>
                    <a:pt x="2255" y="300"/>
                  </a:cubicBezTo>
                  <a:cubicBezTo>
                    <a:pt x="2355" y="256"/>
                    <a:pt x="2309" y="118"/>
                    <a:pt x="2227" y="89"/>
                  </a:cubicBezTo>
                  <a:cubicBezTo>
                    <a:pt x="2055" y="26"/>
                    <a:pt x="1868" y="0"/>
                    <a:pt x="1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046;p59">
              <a:extLst>
                <a:ext uri="{FF2B5EF4-FFF2-40B4-BE49-F238E27FC236}">
                  <a16:creationId xmlns="" xmlns:a16="http://schemas.microsoft.com/office/drawing/2014/main" id="{EB642C93-EF53-4978-B1E3-D5328FCE5EA5}"/>
                </a:ext>
              </a:extLst>
            </p:cNvPr>
            <p:cNvSpPr/>
            <p:nvPr/>
          </p:nvSpPr>
          <p:spPr>
            <a:xfrm>
              <a:off x="1837950" y="1658425"/>
              <a:ext cx="51500" cy="9250"/>
            </a:xfrm>
            <a:custGeom>
              <a:avLst/>
              <a:gdLst/>
              <a:ahLst/>
              <a:cxnLst/>
              <a:rect l="l" t="t" r="r" b="b"/>
              <a:pathLst>
                <a:path w="2060" h="370" extrusionOk="0">
                  <a:moveTo>
                    <a:pt x="1060" y="1"/>
                  </a:moveTo>
                  <a:cubicBezTo>
                    <a:pt x="734" y="1"/>
                    <a:pt x="404" y="38"/>
                    <a:pt x="98" y="67"/>
                  </a:cubicBezTo>
                  <a:cubicBezTo>
                    <a:pt x="2" y="71"/>
                    <a:pt x="0" y="214"/>
                    <a:pt x="98" y="218"/>
                  </a:cubicBezTo>
                  <a:cubicBezTo>
                    <a:pt x="634" y="236"/>
                    <a:pt x="1173" y="369"/>
                    <a:pt x="1705" y="369"/>
                  </a:cubicBezTo>
                  <a:cubicBezTo>
                    <a:pt x="1772" y="369"/>
                    <a:pt x="1838" y="367"/>
                    <a:pt x="1905" y="362"/>
                  </a:cubicBezTo>
                  <a:cubicBezTo>
                    <a:pt x="2039" y="352"/>
                    <a:pt x="2060" y="178"/>
                    <a:pt x="1936" y="134"/>
                  </a:cubicBezTo>
                  <a:cubicBezTo>
                    <a:pt x="1665" y="33"/>
                    <a:pt x="1364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047;p59">
              <a:extLst>
                <a:ext uri="{FF2B5EF4-FFF2-40B4-BE49-F238E27FC236}">
                  <a16:creationId xmlns="" xmlns:a16="http://schemas.microsoft.com/office/drawing/2014/main" id="{C73DF656-F64F-4919-8E7C-023AB14484EA}"/>
                </a:ext>
              </a:extLst>
            </p:cNvPr>
            <p:cNvSpPr/>
            <p:nvPr/>
          </p:nvSpPr>
          <p:spPr>
            <a:xfrm>
              <a:off x="1044925" y="835675"/>
              <a:ext cx="1018050" cy="1490725"/>
            </a:xfrm>
            <a:custGeom>
              <a:avLst/>
              <a:gdLst/>
              <a:ahLst/>
              <a:cxnLst/>
              <a:rect l="l" t="t" r="r" b="b"/>
              <a:pathLst>
                <a:path w="40722" h="59629" extrusionOk="0">
                  <a:moveTo>
                    <a:pt x="20865" y="9225"/>
                  </a:moveTo>
                  <a:cubicBezTo>
                    <a:pt x="21506" y="9225"/>
                    <a:pt x="22144" y="9280"/>
                    <a:pt x="22762" y="9395"/>
                  </a:cubicBezTo>
                  <a:cubicBezTo>
                    <a:pt x="22877" y="9414"/>
                    <a:pt x="22994" y="9437"/>
                    <a:pt x="23116" y="9466"/>
                  </a:cubicBezTo>
                  <a:cubicBezTo>
                    <a:pt x="23394" y="9531"/>
                    <a:pt x="23685" y="9619"/>
                    <a:pt x="23984" y="9719"/>
                  </a:cubicBezTo>
                  <a:cubicBezTo>
                    <a:pt x="26111" y="10456"/>
                    <a:pt x="28533" y="12015"/>
                    <a:pt x="28751" y="12158"/>
                  </a:cubicBezTo>
                  <a:cubicBezTo>
                    <a:pt x="28774" y="12179"/>
                    <a:pt x="28799" y="12204"/>
                    <a:pt x="28822" y="12225"/>
                  </a:cubicBezTo>
                  <a:cubicBezTo>
                    <a:pt x="29075" y="12457"/>
                    <a:pt x="29322" y="12687"/>
                    <a:pt x="29563" y="12916"/>
                  </a:cubicBezTo>
                  <a:cubicBezTo>
                    <a:pt x="34800" y="17933"/>
                    <a:pt x="36485" y="22500"/>
                    <a:pt x="35535" y="29624"/>
                  </a:cubicBezTo>
                  <a:cubicBezTo>
                    <a:pt x="35460" y="30195"/>
                    <a:pt x="35342" y="30750"/>
                    <a:pt x="35194" y="31286"/>
                  </a:cubicBezTo>
                  <a:cubicBezTo>
                    <a:pt x="35179" y="31340"/>
                    <a:pt x="35162" y="31393"/>
                    <a:pt x="35146" y="31449"/>
                  </a:cubicBezTo>
                  <a:cubicBezTo>
                    <a:pt x="35120" y="31535"/>
                    <a:pt x="35093" y="31623"/>
                    <a:pt x="35068" y="31711"/>
                  </a:cubicBezTo>
                  <a:cubicBezTo>
                    <a:pt x="34656" y="33071"/>
                    <a:pt x="33984" y="34363"/>
                    <a:pt x="33006" y="35523"/>
                  </a:cubicBezTo>
                  <a:cubicBezTo>
                    <a:pt x="32148" y="36586"/>
                    <a:pt x="31101" y="37526"/>
                    <a:pt x="29898" y="38323"/>
                  </a:cubicBezTo>
                  <a:cubicBezTo>
                    <a:pt x="29000" y="38918"/>
                    <a:pt x="28087" y="39447"/>
                    <a:pt x="27158" y="39887"/>
                  </a:cubicBezTo>
                  <a:lnTo>
                    <a:pt x="27024" y="39950"/>
                  </a:lnTo>
                  <a:cubicBezTo>
                    <a:pt x="26988" y="39966"/>
                    <a:pt x="26951" y="39983"/>
                    <a:pt x="26915" y="39998"/>
                  </a:cubicBezTo>
                  <a:cubicBezTo>
                    <a:pt x="25990" y="40416"/>
                    <a:pt x="25054" y="40745"/>
                    <a:pt x="24104" y="40954"/>
                  </a:cubicBezTo>
                  <a:cubicBezTo>
                    <a:pt x="23913" y="40996"/>
                    <a:pt x="23723" y="41034"/>
                    <a:pt x="23530" y="41065"/>
                  </a:cubicBezTo>
                  <a:cubicBezTo>
                    <a:pt x="23063" y="41145"/>
                    <a:pt x="22592" y="41197"/>
                    <a:pt x="22117" y="41216"/>
                  </a:cubicBezTo>
                  <a:cubicBezTo>
                    <a:pt x="22082" y="41227"/>
                    <a:pt x="22044" y="41239"/>
                    <a:pt x="22008" y="41250"/>
                  </a:cubicBezTo>
                  <a:cubicBezTo>
                    <a:pt x="20901" y="41577"/>
                    <a:pt x="19764" y="41731"/>
                    <a:pt x="18628" y="41731"/>
                  </a:cubicBezTo>
                  <a:cubicBezTo>
                    <a:pt x="18303" y="41731"/>
                    <a:pt x="17978" y="41718"/>
                    <a:pt x="17655" y="41693"/>
                  </a:cubicBezTo>
                  <a:cubicBezTo>
                    <a:pt x="17054" y="41649"/>
                    <a:pt x="16455" y="41564"/>
                    <a:pt x="15865" y="41438"/>
                  </a:cubicBezTo>
                  <a:cubicBezTo>
                    <a:pt x="15092" y="41275"/>
                    <a:pt x="14330" y="41049"/>
                    <a:pt x="13592" y="40762"/>
                  </a:cubicBezTo>
                  <a:cubicBezTo>
                    <a:pt x="13409" y="40695"/>
                    <a:pt x="13232" y="40622"/>
                    <a:pt x="13054" y="40546"/>
                  </a:cubicBezTo>
                  <a:cubicBezTo>
                    <a:pt x="10395" y="39408"/>
                    <a:pt x="8030" y="37528"/>
                    <a:pt x="6397" y="35242"/>
                  </a:cubicBezTo>
                  <a:cubicBezTo>
                    <a:pt x="1915" y="28956"/>
                    <a:pt x="4028" y="20321"/>
                    <a:pt x="8687" y="14963"/>
                  </a:cubicBezTo>
                  <a:cubicBezTo>
                    <a:pt x="9384" y="14163"/>
                    <a:pt x="10192" y="13477"/>
                    <a:pt x="11071" y="12869"/>
                  </a:cubicBezTo>
                  <a:cubicBezTo>
                    <a:pt x="11354" y="12677"/>
                    <a:pt x="11641" y="12491"/>
                    <a:pt x="11938" y="12311"/>
                  </a:cubicBezTo>
                  <a:cubicBezTo>
                    <a:pt x="13384" y="11434"/>
                    <a:pt x="14963" y="10734"/>
                    <a:pt x="16493" y="10092"/>
                  </a:cubicBezTo>
                  <a:cubicBezTo>
                    <a:pt x="16547" y="10069"/>
                    <a:pt x="16602" y="10048"/>
                    <a:pt x="16654" y="10027"/>
                  </a:cubicBezTo>
                  <a:cubicBezTo>
                    <a:pt x="16941" y="9912"/>
                    <a:pt x="17236" y="9809"/>
                    <a:pt x="17533" y="9717"/>
                  </a:cubicBezTo>
                  <a:cubicBezTo>
                    <a:pt x="18595" y="9397"/>
                    <a:pt x="19735" y="9225"/>
                    <a:pt x="20865" y="9225"/>
                  </a:cubicBezTo>
                  <a:close/>
                  <a:moveTo>
                    <a:pt x="16260" y="0"/>
                  </a:moveTo>
                  <a:cubicBezTo>
                    <a:pt x="16116" y="967"/>
                    <a:pt x="15854" y="1899"/>
                    <a:pt x="15404" y="2753"/>
                  </a:cubicBezTo>
                  <a:cubicBezTo>
                    <a:pt x="15308" y="2935"/>
                    <a:pt x="15203" y="3115"/>
                    <a:pt x="15088" y="3291"/>
                  </a:cubicBezTo>
                  <a:cubicBezTo>
                    <a:pt x="14218" y="4614"/>
                    <a:pt x="13038" y="5148"/>
                    <a:pt x="11802" y="5148"/>
                  </a:cubicBezTo>
                  <a:cubicBezTo>
                    <a:pt x="10959" y="5148"/>
                    <a:pt x="10089" y="4900"/>
                    <a:pt x="9275" y="4482"/>
                  </a:cubicBezTo>
                  <a:cubicBezTo>
                    <a:pt x="8390" y="4026"/>
                    <a:pt x="7569" y="3370"/>
                    <a:pt x="6916" y="2617"/>
                  </a:cubicBezTo>
                  <a:lnTo>
                    <a:pt x="6914" y="2617"/>
                  </a:lnTo>
                  <a:cubicBezTo>
                    <a:pt x="7054" y="3282"/>
                    <a:pt x="7209" y="3971"/>
                    <a:pt x="7377" y="4670"/>
                  </a:cubicBezTo>
                  <a:cubicBezTo>
                    <a:pt x="7795" y="6426"/>
                    <a:pt x="8358" y="8049"/>
                    <a:pt x="9009" y="9462"/>
                  </a:cubicBezTo>
                  <a:cubicBezTo>
                    <a:pt x="2049" y="15741"/>
                    <a:pt x="0" y="26909"/>
                    <a:pt x="1444" y="30564"/>
                  </a:cubicBezTo>
                  <a:cubicBezTo>
                    <a:pt x="1781" y="31413"/>
                    <a:pt x="2123" y="32274"/>
                    <a:pt x="2520" y="33119"/>
                  </a:cubicBezTo>
                  <a:cubicBezTo>
                    <a:pt x="2539" y="33159"/>
                    <a:pt x="2560" y="33201"/>
                    <a:pt x="2577" y="33241"/>
                  </a:cubicBezTo>
                  <a:cubicBezTo>
                    <a:pt x="2596" y="33279"/>
                    <a:pt x="2617" y="33320"/>
                    <a:pt x="2636" y="33360"/>
                  </a:cubicBezTo>
                  <a:cubicBezTo>
                    <a:pt x="2669" y="33429"/>
                    <a:pt x="2703" y="33498"/>
                    <a:pt x="2738" y="33567"/>
                  </a:cubicBezTo>
                  <a:lnTo>
                    <a:pt x="2784" y="33662"/>
                  </a:lnTo>
                  <a:cubicBezTo>
                    <a:pt x="2801" y="33693"/>
                    <a:pt x="2816" y="33724"/>
                    <a:pt x="2834" y="33756"/>
                  </a:cubicBezTo>
                  <a:cubicBezTo>
                    <a:pt x="4394" y="36762"/>
                    <a:pt x="6899" y="39462"/>
                    <a:pt x="12949" y="40643"/>
                  </a:cubicBezTo>
                  <a:lnTo>
                    <a:pt x="12945" y="40647"/>
                  </a:lnTo>
                  <a:cubicBezTo>
                    <a:pt x="11963" y="41652"/>
                    <a:pt x="11482" y="43207"/>
                    <a:pt x="11117" y="44622"/>
                  </a:cubicBezTo>
                  <a:lnTo>
                    <a:pt x="11103" y="44685"/>
                  </a:lnTo>
                  <a:lnTo>
                    <a:pt x="11103" y="44691"/>
                  </a:lnTo>
                  <a:cubicBezTo>
                    <a:pt x="11153" y="45329"/>
                    <a:pt x="11128" y="45961"/>
                    <a:pt x="11059" y="46600"/>
                  </a:cubicBezTo>
                  <a:cubicBezTo>
                    <a:pt x="11145" y="48492"/>
                    <a:pt x="11157" y="50387"/>
                    <a:pt x="11274" y="52283"/>
                  </a:cubicBezTo>
                  <a:cubicBezTo>
                    <a:pt x="11530" y="51684"/>
                    <a:pt x="11783" y="51088"/>
                    <a:pt x="12036" y="50491"/>
                  </a:cubicBezTo>
                  <a:lnTo>
                    <a:pt x="12036" y="50500"/>
                  </a:lnTo>
                  <a:cubicBezTo>
                    <a:pt x="12055" y="50458"/>
                    <a:pt x="12070" y="50418"/>
                    <a:pt x="12089" y="50376"/>
                  </a:cubicBezTo>
                  <a:lnTo>
                    <a:pt x="12089" y="50395"/>
                  </a:lnTo>
                  <a:cubicBezTo>
                    <a:pt x="12089" y="50406"/>
                    <a:pt x="12098" y="50412"/>
                    <a:pt x="12107" y="50412"/>
                  </a:cubicBezTo>
                  <a:cubicBezTo>
                    <a:pt x="12117" y="50412"/>
                    <a:pt x="12126" y="50406"/>
                    <a:pt x="12126" y="50395"/>
                  </a:cubicBezTo>
                  <a:lnTo>
                    <a:pt x="12126" y="50284"/>
                  </a:lnTo>
                  <a:cubicBezTo>
                    <a:pt x="12160" y="50207"/>
                    <a:pt x="12193" y="50125"/>
                    <a:pt x="12227" y="50045"/>
                  </a:cubicBezTo>
                  <a:cubicBezTo>
                    <a:pt x="12417" y="50962"/>
                    <a:pt x="12740" y="51860"/>
                    <a:pt x="13083" y="52723"/>
                  </a:cubicBezTo>
                  <a:cubicBezTo>
                    <a:pt x="13612" y="54058"/>
                    <a:pt x="13981" y="55450"/>
                    <a:pt x="14577" y="56758"/>
                  </a:cubicBezTo>
                  <a:cubicBezTo>
                    <a:pt x="14590" y="56790"/>
                    <a:pt x="14607" y="56817"/>
                    <a:pt x="14619" y="56848"/>
                  </a:cubicBezTo>
                  <a:cubicBezTo>
                    <a:pt x="15771" y="57449"/>
                    <a:pt x="16606" y="58448"/>
                    <a:pt x="17198" y="59628"/>
                  </a:cubicBezTo>
                  <a:cubicBezTo>
                    <a:pt x="17403" y="58678"/>
                    <a:pt x="17606" y="57725"/>
                    <a:pt x="17807" y="56775"/>
                  </a:cubicBezTo>
                  <a:cubicBezTo>
                    <a:pt x="16530" y="56321"/>
                    <a:pt x="15383" y="55484"/>
                    <a:pt x="14634" y="54393"/>
                  </a:cubicBezTo>
                  <a:cubicBezTo>
                    <a:pt x="13790" y="53160"/>
                    <a:pt x="13458" y="51854"/>
                    <a:pt x="13514" y="50585"/>
                  </a:cubicBezTo>
                  <a:cubicBezTo>
                    <a:pt x="13418" y="49884"/>
                    <a:pt x="13441" y="49170"/>
                    <a:pt x="13571" y="48471"/>
                  </a:cubicBezTo>
                  <a:cubicBezTo>
                    <a:pt x="13612" y="48115"/>
                    <a:pt x="13671" y="47768"/>
                    <a:pt x="13749" y="47427"/>
                  </a:cubicBezTo>
                  <a:cubicBezTo>
                    <a:pt x="13761" y="47299"/>
                    <a:pt x="13776" y="47173"/>
                    <a:pt x="13792" y="47048"/>
                  </a:cubicBezTo>
                  <a:cubicBezTo>
                    <a:pt x="13813" y="46780"/>
                    <a:pt x="13849" y="46514"/>
                    <a:pt x="13897" y="46252"/>
                  </a:cubicBezTo>
                  <a:cubicBezTo>
                    <a:pt x="14014" y="45627"/>
                    <a:pt x="14213" y="45020"/>
                    <a:pt x="14523" y="44452"/>
                  </a:cubicBezTo>
                  <a:cubicBezTo>
                    <a:pt x="15184" y="43238"/>
                    <a:pt x="16191" y="42552"/>
                    <a:pt x="17349" y="42265"/>
                  </a:cubicBezTo>
                  <a:cubicBezTo>
                    <a:pt x="17667" y="42183"/>
                    <a:pt x="18000" y="42133"/>
                    <a:pt x="18337" y="42112"/>
                  </a:cubicBezTo>
                  <a:cubicBezTo>
                    <a:pt x="18398" y="42108"/>
                    <a:pt x="18454" y="42095"/>
                    <a:pt x="18519" y="42091"/>
                  </a:cubicBezTo>
                  <a:cubicBezTo>
                    <a:pt x="18915" y="41982"/>
                    <a:pt x="19325" y="41892"/>
                    <a:pt x="19769" y="41848"/>
                  </a:cubicBezTo>
                  <a:cubicBezTo>
                    <a:pt x="20025" y="41822"/>
                    <a:pt x="20285" y="41809"/>
                    <a:pt x="20545" y="41809"/>
                  </a:cubicBezTo>
                  <a:cubicBezTo>
                    <a:pt x="22273" y="41809"/>
                    <a:pt x="24028" y="42395"/>
                    <a:pt x="25190" y="43718"/>
                  </a:cubicBezTo>
                  <a:cubicBezTo>
                    <a:pt x="25272" y="43812"/>
                    <a:pt x="25349" y="43906"/>
                    <a:pt x="25420" y="44002"/>
                  </a:cubicBezTo>
                  <a:cubicBezTo>
                    <a:pt x="26591" y="45246"/>
                    <a:pt x="27189" y="47010"/>
                    <a:pt x="27265" y="48838"/>
                  </a:cubicBezTo>
                  <a:cubicBezTo>
                    <a:pt x="27744" y="51218"/>
                    <a:pt x="27141" y="53225"/>
                    <a:pt x="25592" y="54849"/>
                  </a:cubicBezTo>
                  <a:cubicBezTo>
                    <a:pt x="25027" y="55747"/>
                    <a:pt x="24158" y="56407"/>
                    <a:pt x="23164" y="56532"/>
                  </a:cubicBezTo>
                  <a:cubicBezTo>
                    <a:pt x="23145" y="56543"/>
                    <a:pt x="23128" y="56555"/>
                    <a:pt x="23107" y="56566"/>
                  </a:cubicBezTo>
                  <a:cubicBezTo>
                    <a:pt x="23298" y="57462"/>
                    <a:pt x="23488" y="58360"/>
                    <a:pt x="23683" y="59254"/>
                  </a:cubicBezTo>
                  <a:cubicBezTo>
                    <a:pt x="24129" y="58469"/>
                    <a:pt x="24772" y="57868"/>
                    <a:pt x="25550" y="57428"/>
                  </a:cubicBezTo>
                  <a:cubicBezTo>
                    <a:pt x="25791" y="57250"/>
                    <a:pt x="26042" y="57087"/>
                    <a:pt x="26300" y="56947"/>
                  </a:cubicBezTo>
                  <a:lnTo>
                    <a:pt x="26385" y="56758"/>
                  </a:lnTo>
                  <a:cubicBezTo>
                    <a:pt x="26999" y="55410"/>
                    <a:pt x="27442" y="53995"/>
                    <a:pt x="27870" y="52582"/>
                  </a:cubicBezTo>
                  <a:cubicBezTo>
                    <a:pt x="28123" y="51741"/>
                    <a:pt x="28397" y="50922"/>
                    <a:pt x="28573" y="50077"/>
                  </a:cubicBezTo>
                  <a:lnTo>
                    <a:pt x="28573" y="50077"/>
                  </a:lnTo>
                  <a:cubicBezTo>
                    <a:pt x="28573" y="50106"/>
                    <a:pt x="28573" y="50137"/>
                    <a:pt x="28571" y="50167"/>
                  </a:cubicBezTo>
                  <a:cubicBezTo>
                    <a:pt x="28571" y="50202"/>
                    <a:pt x="28602" y="50223"/>
                    <a:pt x="28634" y="50223"/>
                  </a:cubicBezTo>
                  <a:cubicBezTo>
                    <a:pt x="28960" y="51075"/>
                    <a:pt x="29287" y="51923"/>
                    <a:pt x="29611" y="52773"/>
                  </a:cubicBezTo>
                  <a:cubicBezTo>
                    <a:pt x="29701" y="53005"/>
                    <a:pt x="29806" y="53252"/>
                    <a:pt x="30019" y="53374"/>
                  </a:cubicBezTo>
                  <a:lnTo>
                    <a:pt x="30036" y="53382"/>
                  </a:lnTo>
                  <a:cubicBezTo>
                    <a:pt x="30040" y="53382"/>
                    <a:pt x="30046" y="53384"/>
                    <a:pt x="30051" y="53388"/>
                  </a:cubicBezTo>
                  <a:cubicBezTo>
                    <a:pt x="30017" y="53284"/>
                    <a:pt x="29984" y="53175"/>
                    <a:pt x="29965" y="53055"/>
                  </a:cubicBezTo>
                  <a:cubicBezTo>
                    <a:pt x="29956" y="53007"/>
                    <a:pt x="29952" y="52963"/>
                    <a:pt x="29944" y="52922"/>
                  </a:cubicBezTo>
                  <a:cubicBezTo>
                    <a:pt x="29921" y="52827"/>
                    <a:pt x="29902" y="52731"/>
                    <a:pt x="29889" y="52628"/>
                  </a:cubicBezTo>
                  <a:cubicBezTo>
                    <a:pt x="29881" y="52555"/>
                    <a:pt x="29877" y="52484"/>
                    <a:pt x="29871" y="52411"/>
                  </a:cubicBezTo>
                  <a:cubicBezTo>
                    <a:pt x="29735" y="51410"/>
                    <a:pt x="29640" y="50422"/>
                    <a:pt x="29628" y="49417"/>
                  </a:cubicBezTo>
                  <a:cubicBezTo>
                    <a:pt x="29450" y="47433"/>
                    <a:pt x="29303" y="45428"/>
                    <a:pt x="29563" y="43500"/>
                  </a:cubicBezTo>
                  <a:cubicBezTo>
                    <a:pt x="29249" y="42390"/>
                    <a:pt x="28809" y="41310"/>
                    <a:pt x="28052" y="40550"/>
                  </a:cubicBezTo>
                  <a:lnTo>
                    <a:pt x="28050" y="40548"/>
                  </a:lnTo>
                  <a:cubicBezTo>
                    <a:pt x="28052" y="40548"/>
                    <a:pt x="28058" y="40546"/>
                    <a:pt x="28060" y="40546"/>
                  </a:cubicBezTo>
                  <a:cubicBezTo>
                    <a:pt x="36182" y="38746"/>
                    <a:pt x="37984" y="33974"/>
                    <a:pt x="39424" y="30327"/>
                  </a:cubicBezTo>
                  <a:cubicBezTo>
                    <a:pt x="40722" y="27068"/>
                    <a:pt x="38721" y="15697"/>
                    <a:pt x="31694" y="9374"/>
                  </a:cubicBezTo>
                  <a:cubicBezTo>
                    <a:pt x="31692" y="9372"/>
                    <a:pt x="31692" y="9372"/>
                    <a:pt x="31694" y="9372"/>
                  </a:cubicBezTo>
                  <a:cubicBezTo>
                    <a:pt x="32328" y="7980"/>
                    <a:pt x="32877" y="6389"/>
                    <a:pt x="33289" y="4670"/>
                  </a:cubicBezTo>
                  <a:cubicBezTo>
                    <a:pt x="33452" y="3982"/>
                    <a:pt x="33607" y="3308"/>
                    <a:pt x="33743" y="2650"/>
                  </a:cubicBezTo>
                  <a:lnTo>
                    <a:pt x="33743" y="2650"/>
                  </a:lnTo>
                  <a:cubicBezTo>
                    <a:pt x="33065" y="3362"/>
                    <a:pt x="32297" y="3950"/>
                    <a:pt x="31474" y="4327"/>
                  </a:cubicBezTo>
                  <a:cubicBezTo>
                    <a:pt x="30828" y="4624"/>
                    <a:pt x="30148" y="4793"/>
                    <a:pt x="29452" y="4793"/>
                  </a:cubicBezTo>
                  <a:cubicBezTo>
                    <a:pt x="28531" y="4793"/>
                    <a:pt x="27581" y="4498"/>
                    <a:pt x="26643" y="3812"/>
                  </a:cubicBezTo>
                  <a:cubicBezTo>
                    <a:pt x="26103" y="3418"/>
                    <a:pt x="25653" y="2987"/>
                    <a:pt x="25278" y="2529"/>
                  </a:cubicBezTo>
                  <a:cubicBezTo>
                    <a:pt x="24811" y="1953"/>
                    <a:pt x="24466" y="1336"/>
                    <a:pt x="24225" y="685"/>
                  </a:cubicBezTo>
                  <a:cubicBezTo>
                    <a:pt x="24225" y="685"/>
                    <a:pt x="24225" y="683"/>
                    <a:pt x="24221" y="683"/>
                  </a:cubicBezTo>
                  <a:cubicBezTo>
                    <a:pt x="24074" y="1244"/>
                    <a:pt x="23932" y="1819"/>
                    <a:pt x="23792" y="2403"/>
                  </a:cubicBezTo>
                  <a:cubicBezTo>
                    <a:pt x="23557" y="3383"/>
                    <a:pt x="23382" y="4348"/>
                    <a:pt x="23264" y="5277"/>
                  </a:cubicBezTo>
                  <a:cubicBezTo>
                    <a:pt x="22875" y="5214"/>
                    <a:pt x="22473" y="5164"/>
                    <a:pt x="22069" y="5129"/>
                  </a:cubicBezTo>
                  <a:cubicBezTo>
                    <a:pt x="22050" y="5124"/>
                    <a:pt x="22031" y="5124"/>
                    <a:pt x="22017" y="5122"/>
                  </a:cubicBezTo>
                  <a:cubicBezTo>
                    <a:pt x="21969" y="5118"/>
                    <a:pt x="21923" y="5114"/>
                    <a:pt x="21874" y="5112"/>
                  </a:cubicBezTo>
                  <a:cubicBezTo>
                    <a:pt x="21833" y="5110"/>
                    <a:pt x="21791" y="5108"/>
                    <a:pt x="21749" y="5101"/>
                  </a:cubicBezTo>
                  <a:cubicBezTo>
                    <a:pt x="21328" y="5070"/>
                    <a:pt x="20901" y="5055"/>
                    <a:pt x="20464" y="5055"/>
                  </a:cubicBezTo>
                  <a:cubicBezTo>
                    <a:pt x="19871" y="5055"/>
                    <a:pt x="19291" y="5083"/>
                    <a:pt x="18730" y="5139"/>
                  </a:cubicBezTo>
                  <a:cubicBezTo>
                    <a:pt x="18684" y="5143"/>
                    <a:pt x="18643" y="5145"/>
                    <a:pt x="18599" y="5152"/>
                  </a:cubicBezTo>
                  <a:cubicBezTo>
                    <a:pt x="18559" y="5154"/>
                    <a:pt x="18521" y="5160"/>
                    <a:pt x="18479" y="5164"/>
                  </a:cubicBezTo>
                  <a:cubicBezTo>
                    <a:pt x="18465" y="5166"/>
                    <a:pt x="18452" y="5166"/>
                    <a:pt x="18439" y="5171"/>
                  </a:cubicBezTo>
                  <a:cubicBezTo>
                    <a:pt x="18421" y="5173"/>
                    <a:pt x="18402" y="5173"/>
                    <a:pt x="18385" y="5175"/>
                  </a:cubicBezTo>
                  <a:cubicBezTo>
                    <a:pt x="18358" y="5177"/>
                    <a:pt x="18335" y="5181"/>
                    <a:pt x="18308" y="5183"/>
                  </a:cubicBezTo>
                  <a:cubicBezTo>
                    <a:pt x="18293" y="5185"/>
                    <a:pt x="18276" y="5185"/>
                    <a:pt x="18259" y="5187"/>
                  </a:cubicBezTo>
                  <a:cubicBezTo>
                    <a:pt x="18228" y="5194"/>
                    <a:pt x="18192" y="5196"/>
                    <a:pt x="18161" y="5202"/>
                  </a:cubicBezTo>
                  <a:cubicBezTo>
                    <a:pt x="18157" y="5202"/>
                    <a:pt x="18149" y="5204"/>
                    <a:pt x="18144" y="5204"/>
                  </a:cubicBezTo>
                  <a:cubicBezTo>
                    <a:pt x="18082" y="5212"/>
                    <a:pt x="18019" y="5219"/>
                    <a:pt x="17958" y="5229"/>
                  </a:cubicBezTo>
                  <a:cubicBezTo>
                    <a:pt x="17895" y="5238"/>
                    <a:pt x="17835" y="5248"/>
                    <a:pt x="17772" y="5256"/>
                  </a:cubicBezTo>
                  <a:cubicBezTo>
                    <a:pt x="17711" y="5267"/>
                    <a:pt x="17648" y="5275"/>
                    <a:pt x="17590" y="5286"/>
                  </a:cubicBezTo>
                  <a:cubicBezTo>
                    <a:pt x="17529" y="5296"/>
                    <a:pt x="17468" y="5307"/>
                    <a:pt x="17408" y="5313"/>
                  </a:cubicBezTo>
                  <a:lnTo>
                    <a:pt x="17405" y="5313"/>
                  </a:lnTo>
                  <a:cubicBezTo>
                    <a:pt x="17286" y="4371"/>
                    <a:pt x="17110" y="3393"/>
                    <a:pt x="16872" y="2401"/>
                  </a:cubicBezTo>
                  <a:cubicBezTo>
                    <a:pt x="16673" y="1574"/>
                    <a:pt x="16472" y="771"/>
                    <a:pt x="16260" y="0"/>
                  </a:cubicBezTo>
                  <a:close/>
                </a:path>
              </a:pathLst>
            </a:custGeom>
            <a:solidFill>
              <a:srgbClr val="4C487D">
                <a:alpha val="122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048;p59">
              <a:extLst>
                <a:ext uri="{FF2B5EF4-FFF2-40B4-BE49-F238E27FC236}">
                  <a16:creationId xmlns="" xmlns:a16="http://schemas.microsoft.com/office/drawing/2014/main" id="{5D05C773-8E7E-4CE5-838B-CCEAE749232C}"/>
                </a:ext>
              </a:extLst>
            </p:cNvPr>
            <p:cNvSpPr/>
            <p:nvPr/>
          </p:nvSpPr>
          <p:spPr>
            <a:xfrm>
              <a:off x="1421950" y="1118950"/>
              <a:ext cx="268400" cy="181500"/>
            </a:xfrm>
            <a:custGeom>
              <a:avLst/>
              <a:gdLst/>
              <a:ahLst/>
              <a:cxnLst/>
              <a:rect l="l" t="t" r="r" b="b"/>
              <a:pathLst>
                <a:path w="10736" h="7260" extrusionOk="0">
                  <a:moveTo>
                    <a:pt x="5403" y="1"/>
                  </a:moveTo>
                  <a:cubicBezTo>
                    <a:pt x="3086" y="1"/>
                    <a:pt x="584" y="990"/>
                    <a:pt x="269" y="2895"/>
                  </a:cubicBezTo>
                  <a:cubicBezTo>
                    <a:pt x="206" y="3282"/>
                    <a:pt x="250" y="3632"/>
                    <a:pt x="369" y="3950"/>
                  </a:cubicBezTo>
                  <a:cubicBezTo>
                    <a:pt x="1" y="4996"/>
                    <a:pt x="713" y="5865"/>
                    <a:pt x="1652" y="6355"/>
                  </a:cubicBezTo>
                  <a:cubicBezTo>
                    <a:pt x="2157" y="6694"/>
                    <a:pt x="2770" y="6922"/>
                    <a:pt x="3402" y="7048"/>
                  </a:cubicBezTo>
                  <a:cubicBezTo>
                    <a:pt x="4063" y="7177"/>
                    <a:pt x="4796" y="7260"/>
                    <a:pt x="5537" y="7260"/>
                  </a:cubicBezTo>
                  <a:cubicBezTo>
                    <a:pt x="6702" y="7260"/>
                    <a:pt x="7885" y="7056"/>
                    <a:pt x="8830" y="6514"/>
                  </a:cubicBezTo>
                  <a:cubicBezTo>
                    <a:pt x="10222" y="5721"/>
                    <a:pt x="10735" y="4069"/>
                    <a:pt x="9914" y="2660"/>
                  </a:cubicBezTo>
                  <a:cubicBezTo>
                    <a:pt x="9904" y="2642"/>
                    <a:pt x="9894" y="2629"/>
                    <a:pt x="9883" y="2610"/>
                  </a:cubicBezTo>
                  <a:cubicBezTo>
                    <a:pt x="9912" y="2141"/>
                    <a:pt x="9768" y="1662"/>
                    <a:pt x="9397" y="1248"/>
                  </a:cubicBezTo>
                  <a:cubicBezTo>
                    <a:pt x="9023" y="829"/>
                    <a:pt x="8527" y="605"/>
                    <a:pt x="7982" y="498"/>
                  </a:cubicBezTo>
                  <a:cubicBezTo>
                    <a:pt x="7260" y="165"/>
                    <a:pt x="6347" y="1"/>
                    <a:pt x="5403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049;p59">
              <a:extLst>
                <a:ext uri="{FF2B5EF4-FFF2-40B4-BE49-F238E27FC236}">
                  <a16:creationId xmlns="" xmlns:a16="http://schemas.microsoft.com/office/drawing/2014/main" id="{44A179FA-A12F-465F-B52B-8325500CDEB2}"/>
                </a:ext>
              </a:extLst>
            </p:cNvPr>
            <p:cNvSpPr/>
            <p:nvPr/>
          </p:nvSpPr>
          <p:spPr>
            <a:xfrm>
              <a:off x="1224575" y="691075"/>
              <a:ext cx="106250" cy="94650"/>
            </a:xfrm>
            <a:custGeom>
              <a:avLst/>
              <a:gdLst/>
              <a:ahLst/>
              <a:cxnLst/>
              <a:rect l="l" t="t" r="r" b="b"/>
              <a:pathLst>
                <a:path w="4250" h="3786" extrusionOk="0">
                  <a:moveTo>
                    <a:pt x="2489" y="0"/>
                  </a:moveTo>
                  <a:cubicBezTo>
                    <a:pt x="1791" y="0"/>
                    <a:pt x="1075" y="377"/>
                    <a:pt x="701" y="1003"/>
                  </a:cubicBezTo>
                  <a:cubicBezTo>
                    <a:pt x="0" y="2184"/>
                    <a:pt x="755" y="3786"/>
                    <a:pt x="2182" y="3786"/>
                  </a:cubicBezTo>
                  <a:cubicBezTo>
                    <a:pt x="2195" y="3786"/>
                    <a:pt x="2208" y="3785"/>
                    <a:pt x="2221" y="3785"/>
                  </a:cubicBezTo>
                  <a:cubicBezTo>
                    <a:pt x="3061" y="3768"/>
                    <a:pt x="3626" y="3168"/>
                    <a:pt x="3743" y="2471"/>
                  </a:cubicBezTo>
                  <a:cubicBezTo>
                    <a:pt x="3770" y="2446"/>
                    <a:pt x="3795" y="2416"/>
                    <a:pt x="3816" y="2387"/>
                  </a:cubicBezTo>
                  <a:cubicBezTo>
                    <a:pt x="4224" y="1880"/>
                    <a:pt x="4250" y="1194"/>
                    <a:pt x="3856" y="668"/>
                  </a:cubicBezTo>
                  <a:cubicBezTo>
                    <a:pt x="3508" y="206"/>
                    <a:pt x="3004" y="0"/>
                    <a:pt x="2489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050;p59">
              <a:extLst>
                <a:ext uri="{FF2B5EF4-FFF2-40B4-BE49-F238E27FC236}">
                  <a16:creationId xmlns="" xmlns:a16="http://schemas.microsoft.com/office/drawing/2014/main" id="{126CC1F4-3ED4-4DA0-B041-DC2CBA2F9BDE}"/>
                </a:ext>
              </a:extLst>
            </p:cNvPr>
            <p:cNvSpPr/>
            <p:nvPr/>
          </p:nvSpPr>
          <p:spPr>
            <a:xfrm>
              <a:off x="1734950" y="682850"/>
              <a:ext cx="100700" cy="107950"/>
            </a:xfrm>
            <a:custGeom>
              <a:avLst/>
              <a:gdLst/>
              <a:ahLst/>
              <a:cxnLst/>
              <a:rect l="l" t="t" r="r" b="b"/>
              <a:pathLst>
                <a:path w="4028" h="4318" extrusionOk="0">
                  <a:moveTo>
                    <a:pt x="2270" y="1"/>
                  </a:moveTo>
                  <a:cubicBezTo>
                    <a:pt x="2098" y="1"/>
                    <a:pt x="1920" y="28"/>
                    <a:pt x="1736" y="87"/>
                  </a:cubicBezTo>
                  <a:cubicBezTo>
                    <a:pt x="1321" y="219"/>
                    <a:pt x="1026" y="575"/>
                    <a:pt x="980" y="987"/>
                  </a:cubicBezTo>
                  <a:cubicBezTo>
                    <a:pt x="880" y="1083"/>
                    <a:pt x="786" y="1192"/>
                    <a:pt x="702" y="1311"/>
                  </a:cubicBezTo>
                  <a:cubicBezTo>
                    <a:pt x="179" y="1740"/>
                    <a:pt x="1" y="2492"/>
                    <a:pt x="304" y="3086"/>
                  </a:cubicBezTo>
                  <a:cubicBezTo>
                    <a:pt x="356" y="3333"/>
                    <a:pt x="449" y="3572"/>
                    <a:pt x="599" y="3788"/>
                  </a:cubicBezTo>
                  <a:cubicBezTo>
                    <a:pt x="866" y="4166"/>
                    <a:pt x="1252" y="4317"/>
                    <a:pt x="1661" y="4317"/>
                  </a:cubicBezTo>
                  <a:cubicBezTo>
                    <a:pt x="2258" y="4317"/>
                    <a:pt x="2904" y="3993"/>
                    <a:pt x="3295" y="3580"/>
                  </a:cubicBezTo>
                  <a:cubicBezTo>
                    <a:pt x="3829" y="3017"/>
                    <a:pt x="4028" y="2283"/>
                    <a:pt x="3902" y="1563"/>
                  </a:cubicBezTo>
                  <a:cubicBezTo>
                    <a:pt x="3957" y="1313"/>
                    <a:pt x="3944" y="1045"/>
                    <a:pt x="3787" y="840"/>
                  </a:cubicBezTo>
                  <a:cubicBezTo>
                    <a:pt x="3398" y="337"/>
                    <a:pt x="2874" y="1"/>
                    <a:pt x="2270" y="1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051;p59">
              <a:extLst>
                <a:ext uri="{FF2B5EF4-FFF2-40B4-BE49-F238E27FC236}">
                  <a16:creationId xmlns="" xmlns:a16="http://schemas.microsoft.com/office/drawing/2014/main" id="{DAC3B0C5-411C-4B13-8A6B-F109F3484E77}"/>
                </a:ext>
              </a:extLst>
            </p:cNvPr>
            <p:cNvSpPr/>
            <p:nvPr/>
          </p:nvSpPr>
          <p:spPr>
            <a:xfrm>
              <a:off x="1400200" y="1936225"/>
              <a:ext cx="144175" cy="263500"/>
            </a:xfrm>
            <a:custGeom>
              <a:avLst/>
              <a:gdLst/>
              <a:ahLst/>
              <a:cxnLst/>
              <a:rect l="l" t="t" r="r" b="b"/>
              <a:pathLst>
                <a:path w="5767" h="10540" extrusionOk="0">
                  <a:moveTo>
                    <a:pt x="3802" y="0"/>
                  </a:moveTo>
                  <a:cubicBezTo>
                    <a:pt x="3582" y="0"/>
                    <a:pt x="3349" y="68"/>
                    <a:pt x="3117" y="223"/>
                  </a:cubicBezTo>
                  <a:cubicBezTo>
                    <a:pt x="1082" y="1586"/>
                    <a:pt x="0" y="4112"/>
                    <a:pt x="883" y="6486"/>
                  </a:cubicBezTo>
                  <a:cubicBezTo>
                    <a:pt x="1542" y="8252"/>
                    <a:pt x="2585" y="10540"/>
                    <a:pt x="4220" y="10540"/>
                  </a:cubicBezTo>
                  <a:cubicBezTo>
                    <a:pt x="4502" y="10540"/>
                    <a:pt x="4802" y="10471"/>
                    <a:pt x="5120" y="10321"/>
                  </a:cubicBezTo>
                  <a:cubicBezTo>
                    <a:pt x="5591" y="10101"/>
                    <a:pt x="5380" y="9486"/>
                    <a:pt x="4993" y="9333"/>
                  </a:cubicBezTo>
                  <a:cubicBezTo>
                    <a:pt x="3707" y="8822"/>
                    <a:pt x="3393" y="7191"/>
                    <a:pt x="3016" y="5684"/>
                  </a:cubicBezTo>
                  <a:cubicBezTo>
                    <a:pt x="2698" y="4418"/>
                    <a:pt x="3393" y="3179"/>
                    <a:pt x="4484" y="2563"/>
                  </a:cubicBezTo>
                  <a:cubicBezTo>
                    <a:pt x="5767" y="1839"/>
                    <a:pt x="4952" y="0"/>
                    <a:pt x="3802" y="0"/>
                  </a:cubicBezTo>
                  <a:close/>
                </a:path>
              </a:pathLst>
            </a:custGeom>
            <a:solidFill>
              <a:srgbClr val="FFFFFF">
                <a:alpha val="391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90" name="Google Shape;3052;p59">
            <a:extLst>
              <a:ext uri="{FF2B5EF4-FFF2-40B4-BE49-F238E27FC236}">
                <a16:creationId xmlns="" xmlns:a16="http://schemas.microsoft.com/office/drawing/2014/main" id="{BB064F4F-FF14-4453-972F-7777A6759EAF}"/>
              </a:ext>
            </a:extLst>
          </p:cNvPr>
          <p:cNvGrpSpPr/>
          <p:nvPr/>
        </p:nvGrpSpPr>
        <p:grpSpPr>
          <a:xfrm>
            <a:off x="1863758" y="3193324"/>
            <a:ext cx="507032" cy="562564"/>
            <a:chOff x="1645834" y="2376054"/>
            <a:chExt cx="555956" cy="616846"/>
          </a:xfrm>
        </p:grpSpPr>
        <p:grpSp>
          <p:nvGrpSpPr>
            <p:cNvPr id="91" name="Google Shape;3053;p59">
              <a:extLst>
                <a:ext uri="{FF2B5EF4-FFF2-40B4-BE49-F238E27FC236}">
                  <a16:creationId xmlns="" xmlns:a16="http://schemas.microsoft.com/office/drawing/2014/main" id="{4CB98ED1-C1CC-47EE-B442-9CA7139637C1}"/>
                </a:ext>
              </a:extLst>
            </p:cNvPr>
            <p:cNvGrpSpPr/>
            <p:nvPr/>
          </p:nvGrpSpPr>
          <p:grpSpPr>
            <a:xfrm>
              <a:off x="1645834" y="2376054"/>
              <a:ext cx="555956" cy="516769"/>
              <a:chOff x="-2604700" y="1383925"/>
              <a:chExt cx="2317450" cy="2154100"/>
            </a:xfrm>
          </p:grpSpPr>
          <p:sp>
            <p:nvSpPr>
              <p:cNvPr id="99" name="Google Shape;3054;p59">
                <a:extLst>
                  <a:ext uri="{FF2B5EF4-FFF2-40B4-BE49-F238E27FC236}">
                    <a16:creationId xmlns="" xmlns:a16="http://schemas.microsoft.com/office/drawing/2014/main" id="{E24DE0A0-56B2-49BF-ADCC-F9ABC4E6FC0E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3055;p59">
                <a:extLst>
                  <a:ext uri="{FF2B5EF4-FFF2-40B4-BE49-F238E27FC236}">
                    <a16:creationId xmlns="" xmlns:a16="http://schemas.microsoft.com/office/drawing/2014/main" id="{93FC852E-7B20-4E0F-AF61-7CCD7DB174D1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3056;p59">
                <a:extLst>
                  <a:ext uri="{FF2B5EF4-FFF2-40B4-BE49-F238E27FC236}">
                    <a16:creationId xmlns="" xmlns:a16="http://schemas.microsoft.com/office/drawing/2014/main" id="{A6452101-4DC5-4FDD-A450-546375FFA6BC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3057;p59">
                <a:extLst>
                  <a:ext uri="{FF2B5EF4-FFF2-40B4-BE49-F238E27FC236}">
                    <a16:creationId xmlns="" xmlns:a16="http://schemas.microsoft.com/office/drawing/2014/main" id="{88AFE1D0-479E-4BF6-9BD1-00E8FF0F91C5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3058;p59">
                <a:extLst>
                  <a:ext uri="{FF2B5EF4-FFF2-40B4-BE49-F238E27FC236}">
                    <a16:creationId xmlns="" xmlns:a16="http://schemas.microsoft.com/office/drawing/2014/main" id="{536E4B9D-CFE0-4128-BF51-5C6C935E7DBF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92" name="Google Shape;3059;p59">
              <a:extLst>
                <a:ext uri="{FF2B5EF4-FFF2-40B4-BE49-F238E27FC236}">
                  <a16:creationId xmlns="" xmlns:a16="http://schemas.microsoft.com/office/drawing/2014/main" id="{839A394D-B790-4B9E-95CD-B42CB31CF28B}"/>
                </a:ext>
              </a:extLst>
            </p:cNvPr>
            <p:cNvSpPr/>
            <p:nvPr/>
          </p:nvSpPr>
          <p:spPr>
            <a:xfrm>
              <a:off x="178665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060;p59">
              <a:extLst>
                <a:ext uri="{FF2B5EF4-FFF2-40B4-BE49-F238E27FC236}">
                  <a16:creationId xmlns="" xmlns:a16="http://schemas.microsoft.com/office/drawing/2014/main" id="{155CE243-5BEB-4D2B-A445-40F00EF1EB5D}"/>
                </a:ext>
              </a:extLst>
            </p:cNvPr>
            <p:cNvSpPr/>
            <p:nvPr/>
          </p:nvSpPr>
          <p:spPr>
            <a:xfrm>
              <a:off x="1815007" y="2569094"/>
              <a:ext cx="203700" cy="2037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061;p59">
              <a:extLst>
                <a:ext uri="{FF2B5EF4-FFF2-40B4-BE49-F238E27FC236}">
                  <a16:creationId xmlns="" xmlns:a16="http://schemas.microsoft.com/office/drawing/2014/main" id="{86B680D5-B911-4595-9D5C-D6FCF611B2C2}"/>
                </a:ext>
              </a:extLst>
            </p:cNvPr>
            <p:cNvSpPr/>
            <p:nvPr/>
          </p:nvSpPr>
          <p:spPr>
            <a:xfrm flipH="1">
              <a:off x="1817107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062;p59">
              <a:extLst>
                <a:ext uri="{FF2B5EF4-FFF2-40B4-BE49-F238E27FC236}">
                  <a16:creationId xmlns="" xmlns:a16="http://schemas.microsoft.com/office/drawing/2014/main" id="{E5264B5A-6BEB-4067-8449-F50CD6580F20}"/>
                </a:ext>
              </a:extLst>
            </p:cNvPr>
            <p:cNvSpPr/>
            <p:nvPr/>
          </p:nvSpPr>
          <p:spPr>
            <a:xfrm flipH="1">
              <a:off x="1784907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3063;p59">
              <a:extLst>
                <a:ext uri="{FF2B5EF4-FFF2-40B4-BE49-F238E27FC236}">
                  <a16:creationId xmlns="" xmlns:a16="http://schemas.microsoft.com/office/drawing/2014/main" id="{DBC4C233-673C-431B-A7E0-0118FD7D5308}"/>
                </a:ext>
              </a:extLst>
            </p:cNvPr>
            <p:cNvSpPr/>
            <p:nvPr/>
          </p:nvSpPr>
          <p:spPr>
            <a:xfrm flipH="1">
              <a:off x="1849807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3064;p59">
              <a:extLst>
                <a:ext uri="{FF2B5EF4-FFF2-40B4-BE49-F238E27FC236}">
                  <a16:creationId xmlns="" xmlns:a16="http://schemas.microsoft.com/office/drawing/2014/main" id="{EA58FA3B-8A70-411C-B43F-AFC6BA2F8008}"/>
                </a:ext>
              </a:extLst>
            </p:cNvPr>
            <p:cNvSpPr/>
            <p:nvPr/>
          </p:nvSpPr>
          <p:spPr>
            <a:xfrm flipH="1">
              <a:off x="192788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3065;p59">
              <a:extLst>
                <a:ext uri="{FF2B5EF4-FFF2-40B4-BE49-F238E27FC236}">
                  <a16:creationId xmlns="" xmlns:a16="http://schemas.microsoft.com/office/drawing/2014/main" id="{B647B80A-AB3C-44C8-9AAB-CD2B6B0C6E0C}"/>
                </a:ext>
              </a:extLst>
            </p:cNvPr>
            <p:cNvSpPr/>
            <p:nvPr/>
          </p:nvSpPr>
          <p:spPr>
            <a:xfrm>
              <a:off x="16564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" name="Google Shape;3066;p59">
            <a:extLst>
              <a:ext uri="{FF2B5EF4-FFF2-40B4-BE49-F238E27FC236}">
                <a16:creationId xmlns="" xmlns:a16="http://schemas.microsoft.com/office/drawing/2014/main" id="{6FC6D118-3C82-4E4F-A283-E9284D3FFD89}"/>
              </a:ext>
            </a:extLst>
          </p:cNvPr>
          <p:cNvGrpSpPr/>
          <p:nvPr/>
        </p:nvGrpSpPr>
        <p:grpSpPr>
          <a:xfrm>
            <a:off x="3132930" y="3193337"/>
            <a:ext cx="507032" cy="562564"/>
            <a:chOff x="2929984" y="2376054"/>
            <a:chExt cx="555956" cy="616846"/>
          </a:xfrm>
        </p:grpSpPr>
        <p:grpSp>
          <p:nvGrpSpPr>
            <p:cNvPr id="105" name="Google Shape;3067;p59">
              <a:extLst>
                <a:ext uri="{FF2B5EF4-FFF2-40B4-BE49-F238E27FC236}">
                  <a16:creationId xmlns="" xmlns:a16="http://schemas.microsoft.com/office/drawing/2014/main" id="{B1B9F0C1-8FB3-4A81-92C0-AB4E4E8CFD3B}"/>
                </a:ext>
              </a:extLst>
            </p:cNvPr>
            <p:cNvGrpSpPr/>
            <p:nvPr/>
          </p:nvGrpSpPr>
          <p:grpSpPr>
            <a:xfrm flipH="1">
              <a:off x="2929984" y="2376054"/>
              <a:ext cx="555956" cy="516769"/>
              <a:chOff x="-2604700" y="1383925"/>
              <a:chExt cx="2317450" cy="2154100"/>
            </a:xfrm>
          </p:grpSpPr>
          <p:sp>
            <p:nvSpPr>
              <p:cNvPr id="113" name="Google Shape;3068;p59">
                <a:extLst>
                  <a:ext uri="{FF2B5EF4-FFF2-40B4-BE49-F238E27FC236}">
                    <a16:creationId xmlns="" xmlns:a16="http://schemas.microsoft.com/office/drawing/2014/main" id="{C01D4E8D-95A1-4737-8FAD-9D8F5A3CAE7B}"/>
                  </a:ext>
                </a:extLst>
              </p:cNvPr>
              <p:cNvSpPr/>
              <p:nvPr/>
            </p:nvSpPr>
            <p:spPr>
              <a:xfrm>
                <a:off x="-2551600" y="1759850"/>
                <a:ext cx="2205074" cy="177817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71127" extrusionOk="0">
                    <a:moveTo>
                      <a:pt x="36892" y="0"/>
                    </a:moveTo>
                    <a:cubicBezTo>
                      <a:pt x="13403" y="0"/>
                      <a:pt x="0" y="21426"/>
                      <a:pt x="0" y="21426"/>
                    </a:cubicBezTo>
                    <a:cubicBezTo>
                      <a:pt x="7619" y="61073"/>
                      <a:pt x="29344" y="71127"/>
                      <a:pt x="49422" y="71127"/>
                    </a:cubicBezTo>
                    <a:cubicBezTo>
                      <a:pt x="70085" y="71127"/>
                      <a:pt x="89004" y="60477"/>
                      <a:pt x="89004" y="60477"/>
                    </a:cubicBezTo>
                    <a:cubicBezTo>
                      <a:pt x="89004" y="60477"/>
                      <a:pt x="83789" y="23593"/>
                      <a:pt x="64370" y="9214"/>
                    </a:cubicBezTo>
                    <a:cubicBezTo>
                      <a:pt x="54121" y="2502"/>
                      <a:pt x="44918" y="0"/>
                      <a:pt x="368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3069;p59">
                <a:extLst>
                  <a:ext uri="{FF2B5EF4-FFF2-40B4-BE49-F238E27FC236}">
                    <a16:creationId xmlns="" xmlns:a16="http://schemas.microsoft.com/office/drawing/2014/main" id="{05A8E4D5-F14C-4E90-9025-0FAA7497C7A0}"/>
                  </a:ext>
                </a:extLst>
              </p:cNvPr>
              <p:cNvSpPr/>
              <p:nvPr/>
            </p:nvSpPr>
            <p:spPr>
              <a:xfrm>
                <a:off x="-2571550" y="1759900"/>
                <a:ext cx="2225100" cy="1511900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0476" extrusionOk="0">
                    <a:moveTo>
                      <a:pt x="36896" y="1"/>
                    </a:moveTo>
                    <a:cubicBezTo>
                      <a:pt x="13401" y="1"/>
                      <a:pt x="0" y="21424"/>
                      <a:pt x="0" y="21424"/>
                    </a:cubicBezTo>
                    <a:lnTo>
                      <a:pt x="0" y="21424"/>
                    </a:lnTo>
                    <a:cubicBezTo>
                      <a:pt x="33" y="21377"/>
                      <a:pt x="13433" y="1"/>
                      <a:pt x="36896" y="1"/>
                    </a:cubicBezTo>
                    <a:close/>
                    <a:moveTo>
                      <a:pt x="64370" y="9212"/>
                    </a:moveTo>
                    <a:cubicBezTo>
                      <a:pt x="71721" y="14656"/>
                      <a:pt x="77037" y="23324"/>
                      <a:pt x="80804" y="31995"/>
                    </a:cubicBezTo>
                    <a:lnTo>
                      <a:pt x="80804" y="31995"/>
                    </a:lnTo>
                    <a:cubicBezTo>
                      <a:pt x="77037" y="23323"/>
                      <a:pt x="71721" y="14655"/>
                      <a:pt x="64370" y="9212"/>
                    </a:cubicBezTo>
                    <a:close/>
                    <a:moveTo>
                      <a:pt x="80804" y="31996"/>
                    </a:moveTo>
                    <a:lnTo>
                      <a:pt x="80804" y="31996"/>
                    </a:lnTo>
                    <a:cubicBezTo>
                      <a:pt x="86975" y="46199"/>
                      <a:pt x="88994" y="60412"/>
                      <a:pt x="89004" y="60475"/>
                    </a:cubicBezTo>
                    <a:cubicBezTo>
                      <a:pt x="89004" y="60475"/>
                      <a:pt x="86990" y="46231"/>
                      <a:pt x="80804" y="31996"/>
                    </a:cubicBezTo>
                    <a:close/>
                  </a:path>
                </a:pathLst>
              </a:custGeom>
              <a:solidFill>
                <a:srgbClr val="F5F4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3070;p59">
                <a:extLst>
                  <a:ext uri="{FF2B5EF4-FFF2-40B4-BE49-F238E27FC236}">
                    <a16:creationId xmlns="" xmlns:a16="http://schemas.microsoft.com/office/drawing/2014/main" id="{DA9F7988-4866-490F-B455-BAE35D5CF485}"/>
                  </a:ext>
                </a:extLst>
              </p:cNvPr>
              <p:cNvSpPr/>
              <p:nvPr/>
            </p:nvSpPr>
            <p:spPr>
              <a:xfrm>
                <a:off x="-2551600" y="1759900"/>
                <a:ext cx="2205074" cy="1525925"/>
              </a:xfrm>
              <a:custGeom>
                <a:avLst/>
                <a:gdLst/>
                <a:ahLst/>
                <a:cxnLst/>
                <a:rect l="l" t="t" r="r" b="b"/>
                <a:pathLst>
                  <a:path w="89004" h="61037" extrusionOk="0">
                    <a:moveTo>
                      <a:pt x="36896" y="1"/>
                    </a:moveTo>
                    <a:cubicBezTo>
                      <a:pt x="13433" y="1"/>
                      <a:pt x="33" y="21377"/>
                      <a:pt x="0" y="21424"/>
                    </a:cubicBezTo>
                    <a:cubicBezTo>
                      <a:pt x="145" y="22184"/>
                      <a:pt x="332" y="22853"/>
                      <a:pt x="487" y="23591"/>
                    </a:cubicBezTo>
                    <a:cubicBezTo>
                      <a:pt x="2686" y="22879"/>
                      <a:pt x="4943" y="22318"/>
                      <a:pt x="7212" y="21896"/>
                    </a:cubicBezTo>
                    <a:cubicBezTo>
                      <a:pt x="12047" y="21002"/>
                      <a:pt x="16969" y="20553"/>
                      <a:pt x="21890" y="20553"/>
                    </a:cubicBezTo>
                    <a:cubicBezTo>
                      <a:pt x="35163" y="20553"/>
                      <a:pt x="48429" y="23821"/>
                      <a:pt x="59919" y="30443"/>
                    </a:cubicBezTo>
                    <a:cubicBezTo>
                      <a:pt x="72099" y="37457"/>
                      <a:pt x="82071" y="48311"/>
                      <a:pt x="87939" y="61036"/>
                    </a:cubicBezTo>
                    <a:cubicBezTo>
                      <a:pt x="88603" y="60695"/>
                      <a:pt x="88988" y="60480"/>
                      <a:pt x="89004" y="60475"/>
                    </a:cubicBezTo>
                    <a:cubicBezTo>
                      <a:pt x="88988" y="60374"/>
                      <a:pt x="83762" y="23570"/>
                      <a:pt x="64370" y="9212"/>
                    </a:cubicBezTo>
                    <a:cubicBezTo>
                      <a:pt x="55035" y="3092"/>
                      <a:pt x="46562" y="476"/>
                      <a:pt x="39057" y="59"/>
                    </a:cubicBezTo>
                    <a:cubicBezTo>
                      <a:pt x="38329" y="16"/>
                      <a:pt x="37607" y="1"/>
                      <a:pt x="36896" y="1"/>
                    </a:cubicBezTo>
                    <a:close/>
                  </a:path>
                </a:pathLst>
              </a:custGeom>
              <a:solidFill>
                <a:srgbClr val="4C487D">
                  <a:alpha val="1229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3071;p59">
                <a:extLst>
                  <a:ext uri="{FF2B5EF4-FFF2-40B4-BE49-F238E27FC236}">
                    <a16:creationId xmlns="" xmlns:a16="http://schemas.microsoft.com/office/drawing/2014/main" id="{BC17DB2A-E674-464D-9A34-1AE79C98B19F}"/>
                  </a:ext>
                </a:extLst>
              </p:cNvPr>
              <p:cNvSpPr/>
              <p:nvPr/>
            </p:nvSpPr>
            <p:spPr>
              <a:xfrm>
                <a:off x="-2108700" y="1759125"/>
                <a:ext cx="1312525" cy="1778075"/>
              </a:xfrm>
              <a:custGeom>
                <a:avLst/>
                <a:gdLst/>
                <a:ahLst/>
                <a:cxnLst/>
                <a:rect l="l" t="t" r="r" b="b"/>
                <a:pathLst>
                  <a:path w="52501" h="71123" extrusionOk="0">
                    <a:moveTo>
                      <a:pt x="18387" y="0"/>
                    </a:moveTo>
                    <a:cubicBezTo>
                      <a:pt x="17194" y="0"/>
                      <a:pt x="16028" y="55"/>
                      <a:pt x="14888" y="160"/>
                    </a:cubicBezTo>
                    <a:cubicBezTo>
                      <a:pt x="6082" y="6375"/>
                      <a:pt x="1" y="19589"/>
                      <a:pt x="1" y="34893"/>
                    </a:cubicBezTo>
                    <a:cubicBezTo>
                      <a:pt x="1" y="48823"/>
                      <a:pt x="5040" y="61025"/>
                      <a:pt x="12588" y="67792"/>
                    </a:cubicBezTo>
                    <a:cubicBezTo>
                      <a:pt x="18550" y="70195"/>
                      <a:pt x="24798" y="71123"/>
                      <a:pt x="30895" y="71123"/>
                    </a:cubicBezTo>
                    <a:cubicBezTo>
                      <a:pt x="32440" y="71123"/>
                      <a:pt x="33976" y="71063"/>
                      <a:pt x="35494" y="70953"/>
                    </a:cubicBezTo>
                    <a:cubicBezTo>
                      <a:pt x="45433" y="65464"/>
                      <a:pt x="52500" y="51391"/>
                      <a:pt x="52500" y="34893"/>
                    </a:cubicBezTo>
                    <a:cubicBezTo>
                      <a:pt x="52500" y="25003"/>
                      <a:pt x="49958" y="15984"/>
                      <a:pt x="45786" y="9162"/>
                    </a:cubicBezTo>
                    <a:cubicBezTo>
                      <a:pt x="35571" y="2490"/>
                      <a:pt x="26393" y="0"/>
                      <a:pt x="18387" y="0"/>
                    </a:cubicBezTo>
                    <a:close/>
                  </a:path>
                </a:pathLst>
              </a:custGeom>
              <a:solidFill>
                <a:srgbClr val="3E3A6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3072;p59">
                <a:extLst>
                  <a:ext uri="{FF2B5EF4-FFF2-40B4-BE49-F238E27FC236}">
                    <a16:creationId xmlns="" xmlns:a16="http://schemas.microsoft.com/office/drawing/2014/main" id="{2DB92853-998F-44E1-9853-174BF8152C9E}"/>
                  </a:ext>
                </a:extLst>
              </p:cNvPr>
              <p:cNvSpPr/>
              <p:nvPr/>
            </p:nvSpPr>
            <p:spPr>
              <a:xfrm>
                <a:off x="-2604700" y="1383925"/>
                <a:ext cx="2317450" cy="1887075"/>
              </a:xfrm>
              <a:custGeom>
                <a:avLst/>
                <a:gdLst/>
                <a:ahLst/>
                <a:cxnLst/>
                <a:rect l="l" t="t" r="r" b="b"/>
                <a:pathLst>
                  <a:path w="92698" h="75483" extrusionOk="0">
                    <a:moveTo>
                      <a:pt x="33938" y="1"/>
                    </a:moveTo>
                    <a:cubicBezTo>
                      <a:pt x="33062" y="1"/>
                      <a:pt x="32033" y="3407"/>
                      <a:pt x="31631" y="7683"/>
                    </a:cubicBezTo>
                    <a:cubicBezTo>
                      <a:pt x="31475" y="9347"/>
                      <a:pt x="31433" y="10899"/>
                      <a:pt x="31497" y="12188"/>
                    </a:cubicBezTo>
                    <a:cubicBezTo>
                      <a:pt x="27747" y="12927"/>
                      <a:pt x="24286" y="14119"/>
                      <a:pt x="21179" y="15579"/>
                    </a:cubicBezTo>
                    <a:cubicBezTo>
                      <a:pt x="20772" y="14280"/>
                      <a:pt x="19942" y="12445"/>
                      <a:pt x="18985" y="10438"/>
                    </a:cubicBezTo>
                    <a:cubicBezTo>
                      <a:pt x="17360" y="7064"/>
                      <a:pt x="15902" y="4263"/>
                      <a:pt x="15022" y="4263"/>
                    </a:cubicBezTo>
                    <a:cubicBezTo>
                      <a:pt x="14987" y="4263"/>
                      <a:pt x="14953" y="4267"/>
                      <a:pt x="14920" y="4276"/>
                    </a:cubicBezTo>
                    <a:cubicBezTo>
                      <a:pt x="14074" y="4490"/>
                      <a:pt x="14261" y="8004"/>
                      <a:pt x="16091" y="11819"/>
                    </a:cubicBezTo>
                    <a:cubicBezTo>
                      <a:pt x="17081" y="13889"/>
                      <a:pt x="18300" y="15526"/>
                      <a:pt x="19322" y="16510"/>
                    </a:cubicBezTo>
                    <a:cubicBezTo>
                      <a:pt x="16385" y="18067"/>
                      <a:pt x="13802" y="19859"/>
                      <a:pt x="11629" y="21716"/>
                    </a:cubicBezTo>
                    <a:cubicBezTo>
                      <a:pt x="10817" y="22415"/>
                      <a:pt x="10057" y="23133"/>
                      <a:pt x="9356" y="23844"/>
                    </a:cubicBezTo>
                    <a:cubicBezTo>
                      <a:pt x="8709" y="22780"/>
                      <a:pt x="7842" y="21560"/>
                      <a:pt x="6820" y="20319"/>
                    </a:cubicBezTo>
                    <a:cubicBezTo>
                      <a:pt x="4401" y="17363"/>
                      <a:pt x="1943" y="15279"/>
                      <a:pt x="965" y="15279"/>
                    </a:cubicBezTo>
                    <a:cubicBezTo>
                      <a:pt x="850" y="15279"/>
                      <a:pt x="756" y="15307"/>
                      <a:pt x="684" y="15366"/>
                    </a:cubicBezTo>
                    <a:cubicBezTo>
                      <a:pt x="0" y="15927"/>
                      <a:pt x="1637" y="19057"/>
                      <a:pt x="4343" y="22351"/>
                    </a:cubicBezTo>
                    <a:cubicBezTo>
                      <a:pt x="5467" y="23721"/>
                      <a:pt x="6595" y="24904"/>
                      <a:pt x="7585" y="25780"/>
                    </a:cubicBezTo>
                    <a:cubicBezTo>
                      <a:pt x="5028" y="28782"/>
                      <a:pt x="3408" y="31708"/>
                      <a:pt x="2509" y="34024"/>
                    </a:cubicBezTo>
                    <a:cubicBezTo>
                      <a:pt x="1262" y="37431"/>
                      <a:pt x="1097" y="39426"/>
                      <a:pt x="1465" y="39539"/>
                    </a:cubicBezTo>
                    <a:cubicBezTo>
                      <a:pt x="1498" y="39555"/>
                      <a:pt x="1532" y="39562"/>
                      <a:pt x="1567" y="39562"/>
                    </a:cubicBezTo>
                    <a:cubicBezTo>
                      <a:pt x="2688" y="39562"/>
                      <a:pt x="5061" y="31948"/>
                      <a:pt x="14432" y="25284"/>
                    </a:cubicBezTo>
                    <a:cubicBezTo>
                      <a:pt x="19182" y="21946"/>
                      <a:pt x="25650" y="18902"/>
                      <a:pt x="33300" y="17858"/>
                    </a:cubicBezTo>
                    <a:cubicBezTo>
                      <a:pt x="35492" y="17524"/>
                      <a:pt x="37791" y="17339"/>
                      <a:pt x="40138" y="17339"/>
                    </a:cubicBezTo>
                    <a:cubicBezTo>
                      <a:pt x="45872" y="17339"/>
                      <a:pt x="51899" y="18442"/>
                      <a:pt x="57383" y="21175"/>
                    </a:cubicBezTo>
                    <a:cubicBezTo>
                      <a:pt x="65215" y="25027"/>
                      <a:pt x="71307" y="31429"/>
                      <a:pt x="75800" y="37747"/>
                    </a:cubicBezTo>
                    <a:cubicBezTo>
                      <a:pt x="80236" y="44204"/>
                      <a:pt x="83258" y="50751"/>
                      <a:pt x="85269" y="56432"/>
                    </a:cubicBezTo>
                    <a:cubicBezTo>
                      <a:pt x="89267" y="67790"/>
                      <a:pt x="89922" y="75483"/>
                      <a:pt x="90951" y="75483"/>
                    </a:cubicBezTo>
                    <a:cubicBezTo>
                      <a:pt x="90956" y="75483"/>
                      <a:pt x="90961" y="75483"/>
                      <a:pt x="90966" y="75482"/>
                    </a:cubicBezTo>
                    <a:cubicBezTo>
                      <a:pt x="90967" y="75482"/>
                      <a:pt x="90967" y="75482"/>
                      <a:pt x="90968" y="75482"/>
                    </a:cubicBezTo>
                    <a:cubicBezTo>
                      <a:pt x="91684" y="75482"/>
                      <a:pt x="92698" y="67530"/>
                      <a:pt x="89602" y="55111"/>
                    </a:cubicBezTo>
                    <a:cubicBezTo>
                      <a:pt x="88051" y="48939"/>
                      <a:pt x="85290" y="41722"/>
                      <a:pt x="80717" y="34463"/>
                    </a:cubicBezTo>
                    <a:cubicBezTo>
                      <a:pt x="76036" y="27333"/>
                      <a:pt x="69462" y="20003"/>
                      <a:pt x="60228" y="15425"/>
                    </a:cubicBezTo>
                    <a:cubicBezTo>
                      <a:pt x="54069" y="12379"/>
                      <a:pt x="47543" y="11168"/>
                      <a:pt x="41374" y="11168"/>
                    </a:cubicBezTo>
                    <a:cubicBezTo>
                      <a:pt x="38939" y="11168"/>
                      <a:pt x="36559" y="11356"/>
                      <a:pt x="34279" y="11695"/>
                    </a:cubicBezTo>
                    <a:cubicBezTo>
                      <a:pt x="34509" y="10599"/>
                      <a:pt x="34696" y="9337"/>
                      <a:pt x="34825" y="7984"/>
                    </a:cubicBezTo>
                    <a:cubicBezTo>
                      <a:pt x="35230" y="3661"/>
                      <a:pt x="34845" y="88"/>
                      <a:pt x="33968" y="2"/>
                    </a:cubicBezTo>
                    <a:cubicBezTo>
                      <a:pt x="33958" y="1"/>
                      <a:pt x="33948" y="1"/>
                      <a:pt x="339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6" name="Google Shape;3073;p59">
              <a:extLst>
                <a:ext uri="{FF2B5EF4-FFF2-40B4-BE49-F238E27FC236}">
                  <a16:creationId xmlns="" xmlns:a16="http://schemas.microsoft.com/office/drawing/2014/main" id="{25A446E6-3531-4087-887B-20944031D5F8}"/>
                </a:ext>
              </a:extLst>
            </p:cNvPr>
            <p:cNvSpPr/>
            <p:nvPr/>
          </p:nvSpPr>
          <p:spPr>
            <a:xfrm>
              <a:off x="3077807" y="2540866"/>
              <a:ext cx="260400" cy="2604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3074;p59">
              <a:extLst>
                <a:ext uri="{FF2B5EF4-FFF2-40B4-BE49-F238E27FC236}">
                  <a16:creationId xmlns="" xmlns:a16="http://schemas.microsoft.com/office/drawing/2014/main" id="{02621296-AC1C-42A9-8C00-B1C543D08AFC}"/>
                </a:ext>
              </a:extLst>
            </p:cNvPr>
            <p:cNvSpPr/>
            <p:nvPr/>
          </p:nvSpPr>
          <p:spPr>
            <a:xfrm>
              <a:off x="3115907" y="2579368"/>
              <a:ext cx="183300" cy="183300"/>
            </a:xfrm>
            <a:prstGeom prst="ellipse">
              <a:avLst/>
            </a:prstGeom>
            <a:solidFill>
              <a:srgbClr val="0F0D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3075;p59">
              <a:extLst>
                <a:ext uri="{FF2B5EF4-FFF2-40B4-BE49-F238E27FC236}">
                  <a16:creationId xmlns="" xmlns:a16="http://schemas.microsoft.com/office/drawing/2014/main" id="{AF7C485C-BC8B-445A-A38D-2DBC2128A3C3}"/>
                </a:ext>
              </a:extLst>
            </p:cNvPr>
            <p:cNvSpPr/>
            <p:nvPr/>
          </p:nvSpPr>
          <p:spPr>
            <a:xfrm>
              <a:off x="3192432" y="2518840"/>
              <a:ext cx="88800" cy="888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3076;p59">
              <a:extLst>
                <a:ext uri="{FF2B5EF4-FFF2-40B4-BE49-F238E27FC236}">
                  <a16:creationId xmlns="" xmlns:a16="http://schemas.microsoft.com/office/drawing/2014/main" id="{6BC5CD8B-E94B-43ED-B719-A1915C9B0778}"/>
                </a:ext>
              </a:extLst>
            </p:cNvPr>
            <p:cNvSpPr/>
            <p:nvPr/>
          </p:nvSpPr>
          <p:spPr>
            <a:xfrm>
              <a:off x="3265132" y="2610290"/>
              <a:ext cx="48300" cy="483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3077;p59">
              <a:extLst>
                <a:ext uri="{FF2B5EF4-FFF2-40B4-BE49-F238E27FC236}">
                  <a16:creationId xmlns="" xmlns:a16="http://schemas.microsoft.com/office/drawing/2014/main" id="{B7CB38DC-645B-4622-BDE7-C9947CCF1D70}"/>
                </a:ext>
              </a:extLst>
            </p:cNvPr>
            <p:cNvSpPr/>
            <p:nvPr/>
          </p:nvSpPr>
          <p:spPr>
            <a:xfrm>
              <a:off x="3225132" y="2624399"/>
              <a:ext cx="23400" cy="23700"/>
            </a:xfrm>
            <a:prstGeom prst="ellipse">
              <a:avLst/>
            </a:prstGeom>
            <a:solidFill>
              <a:srgbClr val="FFFFFF">
                <a:alpha val="793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3078;p59">
              <a:extLst>
                <a:ext uri="{FF2B5EF4-FFF2-40B4-BE49-F238E27FC236}">
                  <a16:creationId xmlns="" xmlns:a16="http://schemas.microsoft.com/office/drawing/2014/main" id="{A9D56360-6C81-4093-987A-96AF00C1BDFA}"/>
                </a:ext>
              </a:extLst>
            </p:cNvPr>
            <p:cNvSpPr/>
            <p:nvPr/>
          </p:nvSpPr>
          <p:spPr>
            <a:xfrm flipH="1">
              <a:off x="3129832" y="2689267"/>
              <a:ext cx="72300" cy="73500"/>
            </a:xfrm>
            <a:prstGeom prst="ellipse">
              <a:avLst/>
            </a:prstGeom>
            <a:solidFill>
              <a:srgbClr val="2724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3079;p59">
              <a:extLst>
                <a:ext uri="{FF2B5EF4-FFF2-40B4-BE49-F238E27FC236}">
                  <a16:creationId xmlns="" xmlns:a16="http://schemas.microsoft.com/office/drawing/2014/main" id="{B4BB93C8-5DB9-40AB-B415-FD2A7CC6533B}"/>
                </a:ext>
              </a:extLst>
            </p:cNvPr>
            <p:cNvSpPr/>
            <p:nvPr/>
          </p:nvSpPr>
          <p:spPr>
            <a:xfrm>
              <a:off x="2947150" y="2866000"/>
              <a:ext cx="520800" cy="126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118" name="Google Shape;3080;p59">
            <a:extLst>
              <a:ext uri="{FF2B5EF4-FFF2-40B4-BE49-F238E27FC236}">
                <a16:creationId xmlns="" xmlns:a16="http://schemas.microsoft.com/office/drawing/2014/main" id="{CB99D730-1892-4D69-A19C-D578DD3A2612}"/>
              </a:ext>
            </a:extLst>
          </p:cNvPr>
          <p:cNvCxnSpPr/>
          <p:nvPr/>
        </p:nvCxnSpPr>
        <p:spPr>
          <a:xfrm>
            <a:off x="7191389" y="3484955"/>
            <a:ext cx="19492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84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nsey Cute Animals Newsletter by Slidesgo">
  <a:themeElements>
    <a:clrScheme name="Simple Light">
      <a:dk1>
        <a:srgbClr val="4C487D"/>
      </a:dk1>
      <a:lt1>
        <a:srgbClr val="ECE9FF"/>
      </a:lt1>
      <a:dk2>
        <a:srgbClr val="6C7891"/>
      </a:dk2>
      <a:lt2>
        <a:srgbClr val="A8A4ED"/>
      </a:lt2>
      <a:accent1>
        <a:srgbClr val="AFBFFA"/>
      </a:accent1>
      <a:accent2>
        <a:srgbClr val="7385E0"/>
      </a:accent2>
      <a:accent3>
        <a:srgbClr val="FFE4B8"/>
      </a:accent3>
      <a:accent4>
        <a:srgbClr val="FAC069"/>
      </a:accent4>
      <a:accent5>
        <a:srgbClr val="FF8956"/>
      </a:accent5>
      <a:accent6>
        <a:srgbClr val="E07770"/>
      </a:accent6>
      <a:hlink>
        <a:srgbClr val="4C48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13197</TotalTime>
  <Words>329</Words>
  <PresentationFormat>Custom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Dinsey Cute Animals Newsletter by Slidesgo</vt:lpstr>
      <vt:lpstr>PowerPoint Presentation</vt:lpstr>
      <vt:lpstr>Năng lượng hữu ích  và năng lượng hao phí </vt:lpstr>
      <vt:lpstr>Năng lượng hao phí luôn xuất hiện trong quá trình chuyển hóa từ dạng này sang dạng khác, từ vật này sang vật khác </vt:lpstr>
      <vt:lpstr>Năng lượng hao phí thường xuất hiện dưới dạng nhiệt năng (đôi khi có cả âm thanh hoặc ánh sáng)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2021-03-25T13:14:34Z</dcterms:created>
  <dcterms:modified xsi:type="dcterms:W3CDTF">2023-04-04T01:35:00Z</dcterms:modified>
</cp:coreProperties>
</file>