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Lst>
  <p:notesMasterIdLst>
    <p:notesMasterId r:id="rId20"/>
  </p:notesMasterIdLst>
  <p:sldIdLst>
    <p:sldId id="259" r:id="rId3"/>
    <p:sldId id="310" r:id="rId4"/>
    <p:sldId id="321" r:id="rId5"/>
    <p:sldId id="376" r:id="rId6"/>
    <p:sldId id="348" r:id="rId7"/>
    <p:sldId id="351" r:id="rId8"/>
    <p:sldId id="257" r:id="rId9"/>
    <p:sldId id="258" r:id="rId10"/>
    <p:sldId id="274" r:id="rId11"/>
    <p:sldId id="275" r:id="rId12"/>
    <p:sldId id="277" r:id="rId13"/>
    <p:sldId id="377" r:id="rId14"/>
    <p:sldId id="276" r:id="rId15"/>
    <p:sldId id="378" r:id="rId16"/>
    <p:sldId id="379" r:id="rId17"/>
    <p:sldId id="380"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905" autoAdjust="0"/>
  </p:normalViewPr>
  <p:slideViewPr>
    <p:cSldViewPr snapToGrid="0">
      <p:cViewPr>
        <p:scale>
          <a:sx n="25" d="100"/>
          <a:sy n="25" d="100"/>
        </p:scale>
        <p:origin x="2442"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ED390-C46A-45F5-84B0-2F98018280A6}"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E1E74-BAEA-4E52-B57D-BD8A33680A1D}" type="slidenum">
              <a:rPr lang="en-US" smtClean="0"/>
              <a:t>‹#›</a:t>
            </a:fld>
            <a:endParaRPr lang="en-US"/>
          </a:p>
        </p:txBody>
      </p:sp>
    </p:spTree>
    <p:extLst>
      <p:ext uri="{BB962C8B-B14F-4D97-AF65-F5344CB8AC3E}">
        <p14:creationId xmlns:p14="http://schemas.microsoft.com/office/powerpoint/2010/main" val="341222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3605288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350874" y="393405"/>
            <a:ext cx="11504428" cy="6113721"/>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9Slide07 HoneyCream" pitchFamily="2" charset="0"/>
              <a:cs typeface="+mj-cs"/>
            </a:endParaRPr>
          </a:p>
        </p:txBody>
      </p:sp>
    </p:spTree>
    <p:extLst>
      <p:ext uri="{BB962C8B-B14F-4D97-AF65-F5344CB8AC3E}">
        <p14:creationId xmlns:p14="http://schemas.microsoft.com/office/powerpoint/2010/main" val="680335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41805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680335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539236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9363897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863366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694924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spTree>
    <p:extLst>
      <p:ext uri="{BB962C8B-B14F-4D97-AF65-F5344CB8AC3E}">
        <p14:creationId xmlns:p14="http://schemas.microsoft.com/office/powerpoint/2010/main" val="2565546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pic>
        <p:nvPicPr>
          <p:cNvPr id="5" name="Picture 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7"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8"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767608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PTMON slide">
    <p:bg>
      <p:bgPr>
        <a:solidFill>
          <a:srgbClr val="FFF8F2"/>
        </a:solidFill>
        <a:effectLst/>
      </p:bgPr>
    </p:bg>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9265DEC-FDCA-4FEA-BD7A-59D5EB3964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FA3714DE-9F0E-4871-B5FE-68284FD5724E}"/>
              </a:ext>
            </a:extLst>
          </p:cNvPr>
          <p:cNvSpPr/>
          <p:nvPr userDrawn="1"/>
        </p:nvSpPr>
        <p:spPr>
          <a:xfrm>
            <a:off x="539400" y="540000"/>
            <a:ext cx="11113200" cy="5778000"/>
          </a:xfrm>
          <a:prstGeom prst="rect">
            <a:avLst/>
          </a:prstGeom>
          <a:solidFill>
            <a:schemeClr val="bg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33" name="그림 32">
            <a:extLst>
              <a:ext uri="{FF2B5EF4-FFF2-40B4-BE49-F238E27FC236}">
                <a16:creationId xmlns:a16="http://schemas.microsoft.com/office/drawing/2014/main" id="{4EFAC3EF-DB60-4BAE-B252-D270650FA4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0947" y="154004"/>
            <a:ext cx="1633952" cy="1199778"/>
          </a:xfrm>
          <a:prstGeom prst="rect">
            <a:avLst/>
          </a:prstGeom>
        </p:spPr>
      </p:pic>
      <p:pic>
        <p:nvPicPr>
          <p:cNvPr id="38" name="그림 37">
            <a:extLst>
              <a:ext uri="{FF2B5EF4-FFF2-40B4-BE49-F238E27FC236}">
                <a16:creationId xmlns:a16="http://schemas.microsoft.com/office/drawing/2014/main" id="{6CB7D861-F04C-4013-A1FF-96248D58E5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2893" y="5579917"/>
            <a:ext cx="1656154" cy="1278083"/>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7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4199664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ACDFC9"/>
        </a:solidFill>
        <a:effectLst/>
      </p:bgPr>
    </p:bg>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BDBFC4C8-070A-4880-93FA-BC60766C2E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0401DDCB-28FA-4364-9559-D334586B75C1}"/>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1" name="그림 20">
            <a:extLst>
              <a:ext uri="{FF2B5EF4-FFF2-40B4-BE49-F238E27FC236}">
                <a16:creationId xmlns:a16="http://schemas.microsoft.com/office/drawing/2014/main" id="{7E67A5C2-C8DA-4930-845F-BB7556CD27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98773" y="193255"/>
            <a:ext cx="1633952" cy="1199778"/>
          </a:xfrm>
          <a:prstGeom prst="rect">
            <a:avLst/>
          </a:prstGeom>
        </p:spPr>
      </p:pic>
      <p:pic>
        <p:nvPicPr>
          <p:cNvPr id="22" name="그림 21">
            <a:extLst>
              <a:ext uri="{FF2B5EF4-FFF2-40B4-BE49-F238E27FC236}">
                <a16:creationId xmlns:a16="http://schemas.microsoft.com/office/drawing/2014/main" id="{248D997B-07C4-480B-B72C-4B32EA4B42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8372" y="4987430"/>
            <a:ext cx="1054855" cy="1818716"/>
          </a:xfrm>
          <a:prstGeom prst="rect">
            <a:avLst/>
          </a:prstGeom>
        </p:spPr>
      </p:pic>
      <p:pic>
        <p:nvPicPr>
          <p:cNvPr id="26" name="그림 25">
            <a:extLst>
              <a:ext uri="{FF2B5EF4-FFF2-40B4-BE49-F238E27FC236}">
                <a16:creationId xmlns:a16="http://schemas.microsoft.com/office/drawing/2014/main" id="{6473258C-5973-4453-A21A-2F50B45E85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16156" y="49090"/>
            <a:ext cx="1017113" cy="1017113"/>
          </a:xfrm>
          <a:prstGeom prst="rect">
            <a:avLst/>
          </a:prstGeom>
        </p:spPr>
      </p:pic>
      <p:pic>
        <p:nvPicPr>
          <p:cNvPr id="27" name="그림 26">
            <a:extLst>
              <a:ext uri="{FF2B5EF4-FFF2-40B4-BE49-F238E27FC236}">
                <a16:creationId xmlns:a16="http://schemas.microsoft.com/office/drawing/2014/main" id="{CA1B1305-506F-422A-A4B6-0FFAC1AD5D6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8773" y="5783001"/>
            <a:ext cx="1010422" cy="896666"/>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149641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DA11936E-B00C-4615-BD43-994B718A6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AA2622A8-FDA6-428B-A35A-FDB414375B96}"/>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DE7A261B-3EC8-4707-9D1D-9347DA5F8C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4091" y="5505762"/>
            <a:ext cx="1521772" cy="1225040"/>
          </a:xfrm>
          <a:prstGeom prst="rect">
            <a:avLst/>
          </a:prstGeom>
        </p:spPr>
      </p:pic>
      <p:pic>
        <p:nvPicPr>
          <p:cNvPr id="28" name="그림 27">
            <a:extLst>
              <a:ext uri="{FF2B5EF4-FFF2-40B4-BE49-F238E27FC236}">
                <a16:creationId xmlns:a16="http://schemas.microsoft.com/office/drawing/2014/main" id="{860B76D7-7E06-40CC-B8AE-3F28745F7C1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6635"/>
          <a:stretch/>
        </p:blipFill>
        <p:spPr>
          <a:xfrm>
            <a:off x="10306255" y="0"/>
            <a:ext cx="1885745" cy="1161612"/>
          </a:xfrm>
          <a:prstGeom prst="rect">
            <a:avLst/>
          </a:prstGeom>
        </p:spPr>
      </p:pic>
      <p:pic>
        <p:nvPicPr>
          <p:cNvPr id="38" name="그림 37">
            <a:extLst>
              <a:ext uri="{FF2B5EF4-FFF2-40B4-BE49-F238E27FC236}">
                <a16:creationId xmlns:a16="http://schemas.microsoft.com/office/drawing/2014/main" id="{D009FA01-673B-45EE-86C6-6C67B11A6F3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4893" y="5559539"/>
            <a:ext cx="1130869" cy="1117486"/>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0864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233915" y="329609"/>
            <a:ext cx="11674549" cy="6092455"/>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5980"/>
          <a:stretch/>
        </p:blipFill>
        <p:spPr>
          <a:xfrm>
            <a:off x="0" y="5019437"/>
            <a:ext cx="1016748" cy="1838563"/>
          </a:xfrm>
          <a:prstGeom prst="rect">
            <a:avLst/>
          </a:prstGeom>
        </p:spPr>
      </p:pic>
    </p:spTree>
    <p:extLst>
      <p:ext uri="{BB962C8B-B14F-4D97-AF65-F5344CB8AC3E}">
        <p14:creationId xmlns:p14="http://schemas.microsoft.com/office/powerpoint/2010/main" val="3220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28" name="그림 27">
            <a:extLst>
              <a:ext uri="{FF2B5EF4-FFF2-40B4-BE49-F238E27FC236}">
                <a16:creationId xmlns:a16="http://schemas.microsoft.com/office/drawing/2014/main" id="{15ED27D9-9DF8-4CC0-A208-BD373A802BF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0291" y="5502316"/>
            <a:ext cx="1885745" cy="139340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5980"/>
          <a:stretch/>
        </p:blipFill>
        <p:spPr>
          <a:xfrm>
            <a:off x="10859819" y="4449047"/>
            <a:ext cx="1332181" cy="2408953"/>
          </a:xfrm>
          <a:prstGeom prst="rect">
            <a:avLst/>
          </a:prstGeom>
        </p:spPr>
      </p:pic>
    </p:spTree>
    <p:extLst>
      <p:ext uri="{BB962C8B-B14F-4D97-AF65-F5344CB8AC3E}">
        <p14:creationId xmlns:p14="http://schemas.microsoft.com/office/powerpoint/2010/main" val="3259489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25770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137905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827700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BC9DC9"/>
        </a:solidFill>
        <a:effectLst/>
      </p:bgPr>
    </p:bg>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4CFC4C7A-2F4C-4A10-B8AE-5A09AF022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직사각형 18">
            <a:extLst>
              <a:ext uri="{FF2B5EF4-FFF2-40B4-BE49-F238E27FC236}">
                <a16:creationId xmlns:a16="http://schemas.microsoft.com/office/drawing/2014/main" id="{52195968-6919-4635-A2C7-F6EC08B28F12}"/>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84B6CBD0-F16E-4135-B1A1-455A2BCAB25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853" b="1"/>
          <a:stretch/>
        </p:blipFill>
        <p:spPr>
          <a:xfrm rot="16200000">
            <a:off x="4357564" y="-77413"/>
            <a:ext cx="1054855" cy="1870578"/>
          </a:xfrm>
          <a:prstGeom prst="rect">
            <a:avLst/>
          </a:prstGeom>
        </p:spPr>
      </p:pic>
      <p:pic>
        <p:nvPicPr>
          <p:cNvPr id="27" name="그림 26">
            <a:extLst>
              <a:ext uri="{FF2B5EF4-FFF2-40B4-BE49-F238E27FC236}">
                <a16:creationId xmlns:a16="http://schemas.microsoft.com/office/drawing/2014/main" id="{0B7431A9-FAC4-4C79-A7F0-4D34278992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5338" y="5550808"/>
            <a:ext cx="1885745" cy="1393408"/>
          </a:xfrm>
          <a:prstGeom prst="rect">
            <a:avLst/>
          </a:prstGeom>
        </p:spPr>
      </p:pic>
      <p:pic>
        <p:nvPicPr>
          <p:cNvPr id="42" name="그림 41">
            <a:extLst>
              <a:ext uri="{FF2B5EF4-FFF2-40B4-BE49-F238E27FC236}">
                <a16:creationId xmlns:a16="http://schemas.microsoft.com/office/drawing/2014/main" id="{0D3D998B-2521-4A69-9DE2-E8329E9A322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47840" y="82032"/>
            <a:ext cx="1444160" cy="1844197"/>
          </a:xfrm>
          <a:prstGeom prst="rect">
            <a:avLst/>
          </a:prstGeom>
        </p:spPr>
      </p:pic>
      <p:sp>
        <p:nvSpPr>
          <p:cNvPr id="12" name="그림 개체 틀 4">
            <a:extLst>
              <a:ext uri="{FF2B5EF4-FFF2-40B4-BE49-F238E27FC236}">
                <a16:creationId xmlns:a16="http://schemas.microsoft.com/office/drawing/2014/main" id="{D4856C9C-E561-477D-9EFC-48AFDA3F06AA}"/>
              </a:ext>
            </a:extLst>
          </p:cNvPr>
          <p:cNvSpPr>
            <a:spLocks noGrp="1"/>
          </p:cNvSpPr>
          <p:nvPr>
            <p:ph type="pic" sz="quarter" idx="13" hasCustomPrompt="1"/>
          </p:nvPr>
        </p:nvSpPr>
        <p:spPr>
          <a:xfrm>
            <a:off x="5185196" y="1601107"/>
            <a:ext cx="5867556" cy="365578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48873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FBAAED0-7D0F-43DC-B9A8-3E8138012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직사각형 10">
            <a:extLst>
              <a:ext uri="{FF2B5EF4-FFF2-40B4-BE49-F238E27FC236}">
                <a16:creationId xmlns:a16="http://schemas.microsoft.com/office/drawing/2014/main" id="{FDB8C226-FEDC-4FF8-97A3-0A7C3BA13EF5}"/>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7" name="그림 개체 틀 4">
            <a:extLst>
              <a:ext uri="{FF2B5EF4-FFF2-40B4-BE49-F238E27FC236}">
                <a16:creationId xmlns:a16="http://schemas.microsoft.com/office/drawing/2014/main" id="{A7DBD622-33F0-44A7-8AD9-6D672389D819}"/>
              </a:ext>
            </a:extLst>
          </p:cNvPr>
          <p:cNvSpPr>
            <a:spLocks noGrp="1"/>
          </p:cNvSpPr>
          <p:nvPr>
            <p:ph type="pic" sz="quarter" idx="11" hasCustomPrompt="1"/>
          </p:nvPr>
        </p:nvSpPr>
        <p:spPr>
          <a:xfrm>
            <a:off x="1346200" y="1549400"/>
            <a:ext cx="3759200" cy="3759200"/>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8" name="그림 17">
            <a:extLst>
              <a:ext uri="{FF2B5EF4-FFF2-40B4-BE49-F238E27FC236}">
                <a16:creationId xmlns:a16="http://schemas.microsoft.com/office/drawing/2014/main" id="{75B1AE3C-AB71-4AE4-B490-0627EDFF5B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6499" y="303459"/>
            <a:ext cx="1521772" cy="1225040"/>
          </a:xfrm>
          <a:prstGeom prst="rect">
            <a:avLst/>
          </a:prstGeom>
        </p:spPr>
      </p:pic>
      <p:pic>
        <p:nvPicPr>
          <p:cNvPr id="19" name="그림 18">
            <a:extLst>
              <a:ext uri="{FF2B5EF4-FFF2-40B4-BE49-F238E27FC236}">
                <a16:creationId xmlns:a16="http://schemas.microsoft.com/office/drawing/2014/main" id="{F14DF3E9-CAA8-43B3-97E2-673BEB50B3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8960" y="202880"/>
            <a:ext cx="1633952" cy="1199778"/>
          </a:xfrm>
          <a:prstGeom prst="rect">
            <a:avLst/>
          </a:prstGeom>
        </p:spPr>
      </p:pic>
      <p:pic>
        <p:nvPicPr>
          <p:cNvPr id="21" name="그림 20">
            <a:extLst>
              <a:ext uri="{FF2B5EF4-FFF2-40B4-BE49-F238E27FC236}">
                <a16:creationId xmlns:a16="http://schemas.microsoft.com/office/drawing/2014/main" id="{8A3F58AB-AC0D-44EF-BFC7-CB9C19EBFD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3882" y="5429292"/>
            <a:ext cx="1885745" cy="1393408"/>
          </a:xfrm>
          <a:prstGeom prst="rect">
            <a:avLst/>
          </a:prstGeom>
        </p:spPr>
      </p:pic>
      <p:pic>
        <p:nvPicPr>
          <p:cNvPr id="44" name="그림 43">
            <a:extLst>
              <a:ext uri="{FF2B5EF4-FFF2-40B4-BE49-F238E27FC236}">
                <a16:creationId xmlns:a16="http://schemas.microsoft.com/office/drawing/2014/main" id="{2B03B70C-7E26-4E0B-80F6-9CC861A415C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6882" y="5039392"/>
            <a:ext cx="1656154" cy="1278083"/>
          </a:xfrm>
          <a:prstGeom prst="rect">
            <a:avLst/>
          </a:prstGeom>
        </p:spPr>
      </p:pic>
    </p:spTree>
    <p:extLst>
      <p:ext uri="{BB962C8B-B14F-4D97-AF65-F5344CB8AC3E}">
        <p14:creationId xmlns:p14="http://schemas.microsoft.com/office/powerpoint/2010/main" val="1464822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FFCD51"/>
        </a:solidFill>
        <a:effectLst/>
      </p:bgPr>
    </p:bg>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5FDC7BD1-2D3C-46F0-802A-ABD54ABD7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6836AAA7-8F97-4891-A2F9-8791969D1A59}"/>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0" name="그림 개체 틀 4">
            <a:extLst>
              <a:ext uri="{FF2B5EF4-FFF2-40B4-BE49-F238E27FC236}">
                <a16:creationId xmlns:a16="http://schemas.microsoft.com/office/drawing/2014/main" id="{A26BFA7B-B016-427F-8101-17BAC52A60B2}"/>
              </a:ext>
            </a:extLst>
          </p:cNvPr>
          <p:cNvSpPr>
            <a:spLocks noGrp="1"/>
          </p:cNvSpPr>
          <p:nvPr>
            <p:ph type="pic" sz="quarter" idx="11" hasCustomPrompt="1"/>
          </p:nvPr>
        </p:nvSpPr>
        <p:spPr>
          <a:xfrm>
            <a:off x="5032829" y="861827"/>
            <a:ext cx="3037114" cy="3037114"/>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2665D21F-5D84-498A-907E-FB96A6D2B51F}"/>
              </a:ext>
            </a:extLst>
          </p:cNvPr>
          <p:cNvSpPr>
            <a:spLocks noGrp="1"/>
          </p:cNvSpPr>
          <p:nvPr>
            <p:ph type="pic" sz="quarter" idx="13" hasCustomPrompt="1"/>
          </p:nvPr>
        </p:nvSpPr>
        <p:spPr>
          <a:xfrm>
            <a:off x="5032829" y="4103896"/>
            <a:ext cx="3037114" cy="1892277"/>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2" name="그림 개체 틀 4">
            <a:extLst>
              <a:ext uri="{FF2B5EF4-FFF2-40B4-BE49-F238E27FC236}">
                <a16:creationId xmlns:a16="http://schemas.microsoft.com/office/drawing/2014/main" id="{B579275F-C0FC-45EA-8A51-E757DCA17BBB}"/>
              </a:ext>
            </a:extLst>
          </p:cNvPr>
          <p:cNvSpPr>
            <a:spLocks noGrp="1"/>
          </p:cNvSpPr>
          <p:nvPr>
            <p:ph type="pic" sz="quarter" idx="14" hasCustomPrompt="1"/>
          </p:nvPr>
        </p:nvSpPr>
        <p:spPr>
          <a:xfrm>
            <a:off x="8275143" y="861827"/>
            <a:ext cx="3037114" cy="513434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21" name="그림 20">
            <a:extLst>
              <a:ext uri="{FF2B5EF4-FFF2-40B4-BE49-F238E27FC236}">
                <a16:creationId xmlns:a16="http://schemas.microsoft.com/office/drawing/2014/main" id="{7045BB03-DA0B-4227-8D39-36C76ECDE1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2" y="4829173"/>
            <a:ext cx="1054855" cy="1818716"/>
          </a:xfrm>
          <a:prstGeom prst="rect">
            <a:avLst/>
          </a:prstGeom>
        </p:spPr>
      </p:pic>
      <p:pic>
        <p:nvPicPr>
          <p:cNvPr id="22" name="그림 21">
            <a:extLst>
              <a:ext uri="{FF2B5EF4-FFF2-40B4-BE49-F238E27FC236}">
                <a16:creationId xmlns:a16="http://schemas.microsoft.com/office/drawing/2014/main" id="{891E9843-4A9E-4D6C-A723-535BA944086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779"/>
          <a:stretch/>
        </p:blipFill>
        <p:spPr>
          <a:xfrm>
            <a:off x="10162717" y="0"/>
            <a:ext cx="1885745" cy="1187484"/>
          </a:xfrm>
          <a:prstGeom prst="rect">
            <a:avLst/>
          </a:prstGeom>
        </p:spPr>
      </p:pic>
      <p:pic>
        <p:nvPicPr>
          <p:cNvPr id="23" name="그림 22">
            <a:extLst>
              <a:ext uri="{FF2B5EF4-FFF2-40B4-BE49-F238E27FC236}">
                <a16:creationId xmlns:a16="http://schemas.microsoft.com/office/drawing/2014/main" id="{74A82DC4-043F-4A6D-B64D-9882236FBE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20326" y="261881"/>
            <a:ext cx="896666" cy="481790"/>
          </a:xfrm>
          <a:prstGeom prst="rect">
            <a:avLst/>
          </a:prstGeom>
        </p:spPr>
      </p:pic>
      <p:pic>
        <p:nvPicPr>
          <p:cNvPr id="26" name="그림 25">
            <a:extLst>
              <a:ext uri="{FF2B5EF4-FFF2-40B4-BE49-F238E27FC236}">
                <a16:creationId xmlns:a16="http://schemas.microsoft.com/office/drawing/2014/main" id="{2EB7411B-A0CD-48C2-A90A-4D6D91319B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5606" y="5080578"/>
            <a:ext cx="1017113" cy="1017113"/>
          </a:xfrm>
          <a:prstGeom prst="rect">
            <a:avLst/>
          </a:prstGeom>
        </p:spPr>
      </p:pic>
    </p:spTree>
    <p:extLst>
      <p:ext uri="{BB962C8B-B14F-4D97-AF65-F5344CB8AC3E}">
        <p14:creationId xmlns:p14="http://schemas.microsoft.com/office/powerpoint/2010/main" val="1037698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160891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FFF8F2"/>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61CFB29-4BFF-418A-ABAB-94F4C3DEF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187B6FC2-9B9F-46F9-9A73-C04751A96E94}"/>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A2358125-AFC4-40CE-9681-89D1586D554F}"/>
              </a:ext>
            </a:extLst>
          </p:cNvPr>
          <p:cNvSpPr>
            <a:spLocks noGrp="1"/>
          </p:cNvSpPr>
          <p:nvPr>
            <p:ph type="pic" sz="quarter" idx="11" hasCustomPrompt="1"/>
          </p:nvPr>
        </p:nvSpPr>
        <p:spPr>
          <a:xfrm>
            <a:off x="698502" y="698501"/>
            <a:ext cx="10794996" cy="293550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9" name="그림 18">
            <a:extLst>
              <a:ext uri="{FF2B5EF4-FFF2-40B4-BE49-F238E27FC236}">
                <a16:creationId xmlns:a16="http://schemas.microsoft.com/office/drawing/2014/main" id="{F89B670C-51F6-4988-8103-CB21DFC45C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612" y="5546979"/>
            <a:ext cx="1521772" cy="1225040"/>
          </a:xfrm>
          <a:prstGeom prst="rect">
            <a:avLst/>
          </a:prstGeom>
        </p:spPr>
      </p:pic>
      <p:pic>
        <p:nvPicPr>
          <p:cNvPr id="20" name="그림 19">
            <a:extLst>
              <a:ext uri="{FF2B5EF4-FFF2-40B4-BE49-F238E27FC236}">
                <a16:creationId xmlns:a16="http://schemas.microsoft.com/office/drawing/2014/main" id="{05441A7B-5FCB-48D2-92A0-883E56C72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31396" y="5458274"/>
            <a:ext cx="1633952" cy="1199778"/>
          </a:xfrm>
          <a:prstGeom prst="rect">
            <a:avLst/>
          </a:prstGeom>
        </p:spPr>
      </p:pic>
      <p:pic>
        <p:nvPicPr>
          <p:cNvPr id="25" name="그림 24">
            <a:extLst>
              <a:ext uri="{FF2B5EF4-FFF2-40B4-BE49-F238E27FC236}">
                <a16:creationId xmlns:a16="http://schemas.microsoft.com/office/drawing/2014/main" id="{BB310143-707E-462D-975E-43CC0F43842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9669" y="5630574"/>
            <a:ext cx="1067299" cy="970273"/>
          </a:xfrm>
          <a:prstGeom prst="rect">
            <a:avLst/>
          </a:prstGeom>
        </p:spPr>
      </p:pic>
      <p:pic>
        <p:nvPicPr>
          <p:cNvPr id="33" name="그림 32">
            <a:extLst>
              <a:ext uri="{FF2B5EF4-FFF2-40B4-BE49-F238E27FC236}">
                <a16:creationId xmlns:a16="http://schemas.microsoft.com/office/drawing/2014/main" id="{8E915B3B-02F4-4441-8444-C7F9CC6AAC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2876" y="5341055"/>
            <a:ext cx="1130869" cy="1117486"/>
          </a:xfrm>
          <a:prstGeom prst="rect">
            <a:avLst/>
          </a:prstGeom>
        </p:spPr>
      </p:pic>
    </p:spTree>
    <p:extLst>
      <p:ext uri="{BB962C8B-B14F-4D97-AF65-F5344CB8AC3E}">
        <p14:creationId xmlns:p14="http://schemas.microsoft.com/office/powerpoint/2010/main" val="34625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36D0193-728F-4EF1-BEC1-57F6C1BDBD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직사각형 11">
            <a:extLst>
              <a:ext uri="{FF2B5EF4-FFF2-40B4-BE49-F238E27FC236}">
                <a16:creationId xmlns:a16="http://schemas.microsoft.com/office/drawing/2014/main" id="{58036D0A-D753-4A2F-B962-2D8F812EE26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5" name="그림 14">
            <a:extLst>
              <a:ext uri="{FF2B5EF4-FFF2-40B4-BE49-F238E27FC236}">
                <a16:creationId xmlns:a16="http://schemas.microsoft.com/office/drawing/2014/main" id="{64DDB0C8-EA1A-4C49-881B-EE0AEF52CD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005" y="3805877"/>
            <a:ext cx="1770231" cy="3052123"/>
          </a:xfrm>
          <a:prstGeom prst="rect">
            <a:avLst/>
          </a:prstGeom>
        </p:spPr>
      </p:pic>
      <p:pic>
        <p:nvPicPr>
          <p:cNvPr id="16" name="그림 15">
            <a:extLst>
              <a:ext uri="{FF2B5EF4-FFF2-40B4-BE49-F238E27FC236}">
                <a16:creationId xmlns:a16="http://schemas.microsoft.com/office/drawing/2014/main" id="{8C5384F3-5C4B-452F-81DD-CAC53C6E7E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1764" y="137739"/>
            <a:ext cx="3080438" cy="2276186"/>
          </a:xfrm>
          <a:prstGeom prst="rect">
            <a:avLst/>
          </a:prstGeom>
        </p:spPr>
      </p:pic>
      <p:sp>
        <p:nvSpPr>
          <p:cNvPr id="8" name="그림 개체 틀 11">
            <a:extLst>
              <a:ext uri="{FF2B5EF4-FFF2-40B4-BE49-F238E27FC236}">
                <a16:creationId xmlns:a16="http://schemas.microsoft.com/office/drawing/2014/main" id="{37F182C0-99E2-44EB-BC1E-89ACB9040C96}"/>
              </a:ext>
            </a:extLst>
          </p:cNvPr>
          <p:cNvSpPr>
            <a:spLocks noGrp="1"/>
          </p:cNvSpPr>
          <p:nvPr>
            <p:ph type="pic" sz="quarter" idx="10" hasCustomPrompt="1"/>
          </p:nvPr>
        </p:nvSpPr>
        <p:spPr>
          <a:xfrm>
            <a:off x="8047522" y="1036751"/>
            <a:ext cx="2252483" cy="4928738"/>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743643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ACDF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165C8B8-E98E-4183-8B2B-EADBB6ECE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직사각형 12">
            <a:extLst>
              <a:ext uri="{FF2B5EF4-FFF2-40B4-BE49-F238E27FC236}">
                <a16:creationId xmlns:a16="http://schemas.microsoft.com/office/drawing/2014/main" id="{B2F57D06-2FB5-4585-89C9-61BB97A78E1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4" name="그림 13">
            <a:extLst>
              <a:ext uri="{FF2B5EF4-FFF2-40B4-BE49-F238E27FC236}">
                <a16:creationId xmlns:a16="http://schemas.microsoft.com/office/drawing/2014/main" id="{E80D4EA5-DB65-4B80-9529-A5DB511795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5533" y="-107662"/>
            <a:ext cx="2420933" cy="1948873"/>
          </a:xfrm>
          <a:prstGeom prst="rect">
            <a:avLst/>
          </a:prstGeom>
        </p:spPr>
      </p:pic>
      <p:pic>
        <p:nvPicPr>
          <p:cNvPr id="15" name="그림 14">
            <a:extLst>
              <a:ext uri="{FF2B5EF4-FFF2-40B4-BE49-F238E27FC236}">
                <a16:creationId xmlns:a16="http://schemas.microsoft.com/office/drawing/2014/main" id="{3F2055BC-2F1F-4B5A-8464-5529F61692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243899" y="5169341"/>
            <a:ext cx="1979175" cy="1453268"/>
          </a:xfrm>
          <a:prstGeom prst="rect">
            <a:avLst/>
          </a:prstGeom>
        </p:spPr>
      </p:pic>
      <p:sp>
        <p:nvSpPr>
          <p:cNvPr id="9" name="그림 개체 틀 5">
            <a:extLst>
              <a:ext uri="{FF2B5EF4-FFF2-40B4-BE49-F238E27FC236}">
                <a16:creationId xmlns:a16="http://schemas.microsoft.com/office/drawing/2014/main" id="{0876B7A2-7A7C-4B06-A7A5-D9EC8D9FCD0F}"/>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23496FED-CADE-4004-BB75-0E04F401A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99734" y="5026739"/>
            <a:ext cx="1645220" cy="1563878"/>
          </a:xfrm>
          <a:prstGeom prst="rect">
            <a:avLst/>
          </a:prstGeom>
        </p:spPr>
      </p:pic>
    </p:spTree>
    <p:extLst>
      <p:ext uri="{BB962C8B-B14F-4D97-AF65-F5344CB8AC3E}">
        <p14:creationId xmlns:p14="http://schemas.microsoft.com/office/powerpoint/2010/main" val="527761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pic>
        <p:nvPicPr>
          <p:cNvPr id="11" name="Picture 10">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25055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spTree>
    <p:extLst>
      <p:ext uri="{BB962C8B-B14F-4D97-AF65-F5344CB8AC3E}">
        <p14:creationId xmlns:p14="http://schemas.microsoft.com/office/powerpoint/2010/main" val="2405893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284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441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110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74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40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028868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443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35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109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38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400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99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2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401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986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84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1997264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1454"/>
        <p:cNvGrpSpPr/>
        <p:nvPr/>
      </p:nvGrpSpPr>
      <p:grpSpPr>
        <a:xfrm>
          <a:off x="0" y="0"/>
          <a:ext cx="0" cy="0"/>
          <a:chOff x="0" y="0"/>
          <a:chExt cx="0" cy="0"/>
        </a:xfrm>
      </p:grpSpPr>
    </p:spTree>
    <p:extLst>
      <p:ext uri="{BB962C8B-B14F-4D97-AF65-F5344CB8AC3E}">
        <p14:creationId xmlns:p14="http://schemas.microsoft.com/office/powerpoint/2010/main" val="2151156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0012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104271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8647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588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5544376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PTMON title">
    <p:bg>
      <p:bgPr>
        <a:solidFill>
          <a:srgbClr val="FFF8F2"/>
        </a:solidFill>
        <a:effectLst/>
      </p:bgPr>
    </p:bg>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6212E781-E7CD-47B2-9C44-FAB276FDBB71}"/>
              </a:ext>
            </a:extLst>
          </p:cNvPr>
          <p:cNvSpPr/>
          <p:nvPr userDrawn="1"/>
        </p:nvSpPr>
        <p:spPr>
          <a:xfrm>
            <a:off x="2702471" y="1525604"/>
            <a:ext cx="6787058" cy="3806792"/>
          </a:xfrm>
          <a:prstGeom prst="rect">
            <a:avLst/>
          </a:prstGeom>
          <a:solidFill>
            <a:srgbClr val="ACDFC9"/>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F061E45-2D40-447D-B775-784903F158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6167" y="3679247"/>
            <a:ext cx="1770231" cy="3052123"/>
          </a:xfrm>
          <a:prstGeom prst="rect">
            <a:avLst/>
          </a:prstGeom>
        </p:spPr>
      </p:pic>
      <p:pic>
        <p:nvPicPr>
          <p:cNvPr id="28" name="그림 27">
            <a:extLst>
              <a:ext uri="{FF2B5EF4-FFF2-40B4-BE49-F238E27FC236}">
                <a16:creationId xmlns:a16="http://schemas.microsoft.com/office/drawing/2014/main" id="{D1A681D4-257F-4CB1-9F56-573EFA92F93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565" b="12569"/>
          <a:stretch/>
        </p:blipFill>
        <p:spPr>
          <a:xfrm>
            <a:off x="9159776" y="4867913"/>
            <a:ext cx="3032224" cy="1990087"/>
          </a:xfrm>
          <a:prstGeom prst="rect">
            <a:avLst/>
          </a:prstGeom>
        </p:spPr>
      </p:pic>
      <p:pic>
        <p:nvPicPr>
          <p:cNvPr id="33" name="그림 32">
            <a:extLst>
              <a:ext uri="{FF2B5EF4-FFF2-40B4-BE49-F238E27FC236}">
                <a16:creationId xmlns:a16="http://schemas.microsoft.com/office/drawing/2014/main" id="{7057B8B5-EE35-4808-8D2F-C1A4922F76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3488" y="5317592"/>
            <a:ext cx="1363453" cy="1239503"/>
          </a:xfrm>
          <a:prstGeom prst="rect">
            <a:avLst/>
          </a:prstGeom>
        </p:spPr>
      </p:pic>
      <p:pic>
        <p:nvPicPr>
          <p:cNvPr id="34" name="그림 33">
            <a:extLst>
              <a:ext uri="{FF2B5EF4-FFF2-40B4-BE49-F238E27FC236}">
                <a16:creationId xmlns:a16="http://schemas.microsoft.com/office/drawing/2014/main" id="{E3643D3A-318A-42E7-9D29-CB54A75EF32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50726" y="466747"/>
            <a:ext cx="2115703" cy="1632724"/>
          </a:xfrm>
          <a:prstGeom prst="rect">
            <a:avLst/>
          </a:prstGeom>
        </p:spPr>
      </p:pic>
      <p:pic>
        <p:nvPicPr>
          <p:cNvPr id="38" name="그림 37">
            <a:extLst>
              <a:ext uri="{FF2B5EF4-FFF2-40B4-BE49-F238E27FC236}">
                <a16:creationId xmlns:a16="http://schemas.microsoft.com/office/drawing/2014/main" id="{FAA55A9A-88D6-4B50-B0E8-9B8E36DAB68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2123" y="4015356"/>
            <a:ext cx="2325378" cy="2251132"/>
          </a:xfrm>
          <a:prstGeom prst="rect">
            <a:avLst/>
          </a:prstGeom>
        </p:spPr>
      </p:pic>
      <p:pic>
        <p:nvPicPr>
          <p:cNvPr id="46" name="그림 45">
            <a:extLst>
              <a:ext uri="{FF2B5EF4-FFF2-40B4-BE49-F238E27FC236}">
                <a16:creationId xmlns:a16="http://schemas.microsoft.com/office/drawing/2014/main" id="{15A0D484-2F57-48EC-AF6D-69B339D75BE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8326" y="554410"/>
            <a:ext cx="1979175" cy="1453268"/>
          </a:xfrm>
          <a:prstGeom prst="rect">
            <a:avLst/>
          </a:prstGeom>
        </p:spPr>
      </p:pic>
    </p:spTree>
    <p:extLst>
      <p:ext uri="{BB962C8B-B14F-4D97-AF65-F5344CB8AC3E}">
        <p14:creationId xmlns:p14="http://schemas.microsoft.com/office/powerpoint/2010/main" val="3261836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1252552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titl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8D99DBF7-0756-4E26-8D8D-00A52B533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408517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19.jpg"/><Relationship Id="rId5" Type="http://schemas.openxmlformats.org/officeDocument/2006/relationships/theme" Target="../theme/theme2.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0D1"/>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2B67C285-591E-43D0-B28A-310D7A89EFA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1552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2" r:id="rId5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1A5EF973-3277-44F8-A25A-0185B2930B2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extLst>
      <p:ext uri="{BB962C8B-B14F-4D97-AF65-F5344CB8AC3E}">
        <p14:creationId xmlns:p14="http://schemas.microsoft.com/office/powerpoint/2010/main" val="1182452617"/>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3.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9.png"/><Relationship Id="rId10" Type="http://schemas.openxmlformats.org/officeDocument/2006/relationships/image" Target="../media/image31.png"/><Relationship Id="rId4" Type="http://schemas.openxmlformats.org/officeDocument/2006/relationships/image" Target="../media/image9.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75F84F6A-05DF-4F70-A0CF-C751A5284C16}"/>
              </a:ext>
            </a:extLst>
          </p:cNvPr>
          <p:cNvGrpSpPr/>
          <p:nvPr/>
        </p:nvGrpSpPr>
        <p:grpSpPr>
          <a:xfrm>
            <a:off x="5408687" y="4006976"/>
            <a:ext cx="1027384" cy="1170074"/>
            <a:chOff x="6830083" y="5571172"/>
            <a:chExt cx="342900" cy="390525"/>
          </a:xfrm>
          <a:solidFill>
            <a:srgbClr val="660066"/>
          </a:solidFill>
        </p:grpSpPr>
        <p:sp>
          <p:nvSpPr>
            <p:cNvPr id="5" name="자유형: 도형 4">
              <a:extLst>
                <a:ext uri="{FF2B5EF4-FFF2-40B4-BE49-F238E27FC236}">
                  <a16:creationId xmlns:a16="http://schemas.microsoft.com/office/drawing/2014/main" id="{F681D18E-5640-43A2-81C7-2D7C281A3BB2}"/>
                </a:ext>
              </a:extLst>
            </p:cNvPr>
            <p:cNvSpPr/>
            <p:nvPr/>
          </p:nvSpPr>
          <p:spPr>
            <a:xfrm>
              <a:off x="6830083" y="5571172"/>
              <a:ext cx="342900" cy="390525"/>
            </a:xfrm>
            <a:custGeom>
              <a:avLst/>
              <a:gdLst>
                <a:gd name="connsiteX0" fmla="*/ 329375 w 342900"/>
                <a:gd name="connsiteY0" fmla="*/ 318802 h 390525"/>
                <a:gd name="connsiteX1" fmla="*/ 307181 w 342900"/>
                <a:gd name="connsiteY1" fmla="*/ 318802 h 390525"/>
                <a:gd name="connsiteX2" fmla="*/ 340423 w 342900"/>
                <a:gd name="connsiteY2" fmla="*/ 218885 h 390525"/>
                <a:gd name="connsiteX3" fmla="*/ 204121 w 342900"/>
                <a:gd name="connsiteY3" fmla="*/ 54388 h 390525"/>
                <a:gd name="connsiteX4" fmla="*/ 207169 w 342900"/>
                <a:gd name="connsiteY4" fmla="*/ 40481 h 390525"/>
                <a:gd name="connsiteX5" fmla="*/ 173831 w 342900"/>
                <a:gd name="connsiteY5" fmla="*/ 7144 h 390525"/>
                <a:gd name="connsiteX6" fmla="*/ 140494 w 342900"/>
                <a:gd name="connsiteY6" fmla="*/ 40481 h 390525"/>
                <a:gd name="connsiteX7" fmla="*/ 143542 w 342900"/>
                <a:gd name="connsiteY7" fmla="*/ 54388 h 390525"/>
                <a:gd name="connsiteX8" fmla="*/ 7239 w 342900"/>
                <a:gd name="connsiteY8" fmla="*/ 218885 h 390525"/>
                <a:gd name="connsiteX9" fmla="*/ 40481 w 342900"/>
                <a:gd name="connsiteY9" fmla="*/ 318802 h 390525"/>
                <a:gd name="connsiteX10" fmla="*/ 18288 w 342900"/>
                <a:gd name="connsiteY10" fmla="*/ 318802 h 390525"/>
                <a:gd name="connsiteX11" fmla="*/ 7144 w 342900"/>
                <a:gd name="connsiteY11" fmla="*/ 329946 h 390525"/>
                <a:gd name="connsiteX12" fmla="*/ 23336 w 342900"/>
                <a:gd name="connsiteY12" fmla="*/ 369475 h 390525"/>
                <a:gd name="connsiteX13" fmla="*/ 62675 w 342900"/>
                <a:gd name="connsiteY13" fmla="*/ 386239 h 390525"/>
                <a:gd name="connsiteX14" fmla="*/ 284702 w 342900"/>
                <a:gd name="connsiteY14" fmla="*/ 386239 h 390525"/>
                <a:gd name="connsiteX15" fmla="*/ 324040 w 342900"/>
                <a:gd name="connsiteY15" fmla="*/ 369475 h 390525"/>
                <a:gd name="connsiteX16" fmla="*/ 340233 w 342900"/>
                <a:gd name="connsiteY16" fmla="*/ 329946 h 390525"/>
                <a:gd name="connsiteX17" fmla="*/ 329375 w 342900"/>
                <a:gd name="connsiteY17" fmla="*/ 318802 h 390525"/>
                <a:gd name="connsiteX18" fmla="*/ 162782 w 342900"/>
                <a:gd name="connsiteY18" fmla="*/ 40481 h 390525"/>
                <a:gd name="connsiteX19" fmla="*/ 173927 w 342900"/>
                <a:gd name="connsiteY19" fmla="*/ 29337 h 390525"/>
                <a:gd name="connsiteX20" fmla="*/ 185071 w 342900"/>
                <a:gd name="connsiteY20" fmla="*/ 40481 h 390525"/>
                <a:gd name="connsiteX21" fmla="*/ 173927 w 342900"/>
                <a:gd name="connsiteY21" fmla="*/ 51626 h 390525"/>
                <a:gd name="connsiteX22" fmla="*/ 162782 w 342900"/>
                <a:gd name="connsiteY22" fmla="*/ 40481 h 390525"/>
                <a:gd name="connsiteX23" fmla="*/ 29623 w 342900"/>
                <a:gd name="connsiteY23" fmla="*/ 218885 h 390525"/>
                <a:gd name="connsiteX24" fmla="*/ 173927 w 342900"/>
                <a:gd name="connsiteY24" fmla="*/ 73819 h 390525"/>
                <a:gd name="connsiteX25" fmla="*/ 318230 w 342900"/>
                <a:gd name="connsiteY25" fmla="*/ 218885 h 390525"/>
                <a:gd name="connsiteX26" fmla="*/ 278035 w 342900"/>
                <a:gd name="connsiteY26" fmla="*/ 318802 h 390525"/>
                <a:gd name="connsiteX27" fmla="*/ 244030 w 342900"/>
                <a:gd name="connsiteY27" fmla="*/ 318802 h 390525"/>
                <a:gd name="connsiteX28" fmla="*/ 296037 w 342900"/>
                <a:gd name="connsiteY28" fmla="*/ 218885 h 390525"/>
                <a:gd name="connsiteX29" fmla="*/ 173927 w 342900"/>
                <a:gd name="connsiteY29" fmla="*/ 96774 h 390525"/>
                <a:gd name="connsiteX30" fmla="*/ 51816 w 342900"/>
                <a:gd name="connsiteY30" fmla="*/ 218885 h 390525"/>
                <a:gd name="connsiteX31" fmla="*/ 103822 w 342900"/>
                <a:gd name="connsiteY31" fmla="*/ 318802 h 390525"/>
                <a:gd name="connsiteX32" fmla="*/ 69818 w 342900"/>
                <a:gd name="connsiteY32" fmla="*/ 318802 h 390525"/>
                <a:gd name="connsiteX33" fmla="*/ 29623 w 342900"/>
                <a:gd name="connsiteY33" fmla="*/ 218885 h 390525"/>
                <a:gd name="connsiteX34" fmla="*/ 119348 w 342900"/>
                <a:gd name="connsiteY34" fmla="*/ 273844 h 390525"/>
                <a:gd name="connsiteX35" fmla="*/ 103632 w 342900"/>
                <a:gd name="connsiteY35" fmla="*/ 273844 h 390525"/>
                <a:gd name="connsiteX36" fmla="*/ 96298 w 342900"/>
                <a:gd name="connsiteY36" fmla="*/ 281178 h 390525"/>
                <a:gd name="connsiteX37" fmla="*/ 75057 w 342900"/>
                <a:gd name="connsiteY37" fmla="*/ 229933 h 390525"/>
                <a:gd name="connsiteX38" fmla="*/ 85249 w 342900"/>
                <a:gd name="connsiteY38" fmla="*/ 229933 h 390525"/>
                <a:gd name="connsiteX39" fmla="*/ 96584 w 342900"/>
                <a:gd name="connsiteY39" fmla="*/ 220123 h 390525"/>
                <a:gd name="connsiteX40" fmla="*/ 85534 w 342900"/>
                <a:gd name="connsiteY40" fmla="*/ 207741 h 390525"/>
                <a:gd name="connsiteX41" fmla="*/ 75057 w 342900"/>
                <a:gd name="connsiteY41" fmla="*/ 207741 h 390525"/>
                <a:gd name="connsiteX42" fmla="*/ 96298 w 342900"/>
                <a:gd name="connsiteY42" fmla="*/ 156496 h 390525"/>
                <a:gd name="connsiteX43" fmla="*/ 103632 w 342900"/>
                <a:gd name="connsiteY43" fmla="*/ 163830 h 390525"/>
                <a:gd name="connsiteX44" fmla="*/ 119348 w 342900"/>
                <a:gd name="connsiteY44" fmla="*/ 163830 h 390525"/>
                <a:gd name="connsiteX45" fmla="*/ 119348 w 342900"/>
                <a:gd name="connsiteY45" fmla="*/ 148114 h 390525"/>
                <a:gd name="connsiteX46" fmla="*/ 112014 w 342900"/>
                <a:gd name="connsiteY46" fmla="*/ 140779 h 390525"/>
                <a:gd name="connsiteX47" fmla="*/ 163259 w 342900"/>
                <a:gd name="connsiteY47" fmla="*/ 119539 h 390525"/>
                <a:gd name="connsiteX48" fmla="*/ 163259 w 342900"/>
                <a:gd name="connsiteY48" fmla="*/ 129730 h 390525"/>
                <a:gd name="connsiteX49" fmla="*/ 173069 w 342900"/>
                <a:gd name="connsiteY49" fmla="*/ 141065 h 390525"/>
                <a:gd name="connsiteX50" fmla="*/ 185451 w 342900"/>
                <a:gd name="connsiteY50" fmla="*/ 130016 h 390525"/>
                <a:gd name="connsiteX51" fmla="*/ 185451 w 342900"/>
                <a:gd name="connsiteY51" fmla="*/ 119539 h 390525"/>
                <a:gd name="connsiteX52" fmla="*/ 236696 w 342900"/>
                <a:gd name="connsiteY52" fmla="*/ 140779 h 390525"/>
                <a:gd name="connsiteX53" fmla="*/ 229362 w 342900"/>
                <a:gd name="connsiteY53" fmla="*/ 148114 h 390525"/>
                <a:gd name="connsiteX54" fmla="*/ 229362 w 342900"/>
                <a:gd name="connsiteY54" fmla="*/ 163830 h 390525"/>
                <a:gd name="connsiteX55" fmla="*/ 245078 w 342900"/>
                <a:gd name="connsiteY55" fmla="*/ 163830 h 390525"/>
                <a:gd name="connsiteX56" fmla="*/ 252413 w 342900"/>
                <a:gd name="connsiteY56" fmla="*/ 156496 h 390525"/>
                <a:gd name="connsiteX57" fmla="*/ 273653 w 342900"/>
                <a:gd name="connsiteY57" fmla="*/ 207741 h 390525"/>
                <a:gd name="connsiteX58" fmla="*/ 263461 w 342900"/>
                <a:gd name="connsiteY58" fmla="*/ 207741 h 390525"/>
                <a:gd name="connsiteX59" fmla="*/ 252126 w 342900"/>
                <a:gd name="connsiteY59" fmla="*/ 217551 h 390525"/>
                <a:gd name="connsiteX60" fmla="*/ 263176 w 342900"/>
                <a:gd name="connsiteY60" fmla="*/ 229933 h 390525"/>
                <a:gd name="connsiteX61" fmla="*/ 273653 w 342900"/>
                <a:gd name="connsiteY61" fmla="*/ 229933 h 390525"/>
                <a:gd name="connsiteX62" fmla="*/ 252413 w 342900"/>
                <a:gd name="connsiteY62" fmla="*/ 281178 h 390525"/>
                <a:gd name="connsiteX63" fmla="*/ 245078 w 342900"/>
                <a:gd name="connsiteY63" fmla="*/ 273844 h 390525"/>
                <a:gd name="connsiteX64" fmla="*/ 229362 w 342900"/>
                <a:gd name="connsiteY64" fmla="*/ 273844 h 390525"/>
                <a:gd name="connsiteX65" fmla="*/ 229362 w 342900"/>
                <a:gd name="connsiteY65" fmla="*/ 289560 h 390525"/>
                <a:gd name="connsiteX66" fmla="*/ 236696 w 342900"/>
                <a:gd name="connsiteY66" fmla="*/ 296894 h 390525"/>
                <a:gd name="connsiteX67" fmla="*/ 185451 w 342900"/>
                <a:gd name="connsiteY67" fmla="*/ 318135 h 390525"/>
                <a:gd name="connsiteX68" fmla="*/ 185451 w 342900"/>
                <a:gd name="connsiteY68" fmla="*/ 307943 h 390525"/>
                <a:gd name="connsiteX69" fmla="*/ 175641 w 342900"/>
                <a:gd name="connsiteY69" fmla="*/ 296608 h 390525"/>
                <a:gd name="connsiteX70" fmla="*/ 163259 w 342900"/>
                <a:gd name="connsiteY70" fmla="*/ 307658 h 390525"/>
                <a:gd name="connsiteX71" fmla="*/ 163259 w 342900"/>
                <a:gd name="connsiteY71" fmla="*/ 318135 h 390525"/>
                <a:gd name="connsiteX72" fmla="*/ 112014 w 342900"/>
                <a:gd name="connsiteY72" fmla="*/ 296894 h 390525"/>
                <a:gd name="connsiteX73" fmla="*/ 119348 w 342900"/>
                <a:gd name="connsiteY73" fmla="*/ 289560 h 390525"/>
                <a:gd name="connsiteX74" fmla="*/ 119348 w 342900"/>
                <a:gd name="connsiteY74" fmla="*/ 273844 h 390525"/>
                <a:gd name="connsiteX75" fmla="*/ 284226 w 342900"/>
                <a:gd name="connsiteY75" fmla="*/ 363950 h 390525"/>
                <a:gd name="connsiteX76" fmla="*/ 63627 w 342900"/>
                <a:gd name="connsiteY76" fmla="*/ 363950 h 390525"/>
                <a:gd name="connsiteX77" fmla="*/ 32385 w 342900"/>
                <a:gd name="connsiteY77" fmla="*/ 340995 h 390525"/>
                <a:gd name="connsiteX78" fmla="*/ 315373 w 342900"/>
                <a:gd name="connsiteY78" fmla="*/ 340995 h 390525"/>
                <a:gd name="connsiteX79" fmla="*/ 284226 w 342900"/>
                <a:gd name="connsiteY79" fmla="*/ 3639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42900" h="390525">
                  <a:moveTo>
                    <a:pt x="329375" y="318802"/>
                  </a:moveTo>
                  <a:lnTo>
                    <a:pt x="307181" y="318802"/>
                  </a:lnTo>
                  <a:cubicBezTo>
                    <a:pt x="328803" y="290131"/>
                    <a:pt x="340423" y="255460"/>
                    <a:pt x="340423" y="218885"/>
                  </a:cubicBezTo>
                  <a:cubicBezTo>
                    <a:pt x="340423" y="137065"/>
                    <a:pt x="281559" y="68771"/>
                    <a:pt x="204121" y="54388"/>
                  </a:cubicBezTo>
                  <a:cubicBezTo>
                    <a:pt x="206026" y="50197"/>
                    <a:pt x="207169" y="45434"/>
                    <a:pt x="207169" y="40481"/>
                  </a:cubicBezTo>
                  <a:cubicBezTo>
                    <a:pt x="207169" y="22098"/>
                    <a:pt x="192214" y="7144"/>
                    <a:pt x="173831" y="7144"/>
                  </a:cubicBezTo>
                  <a:cubicBezTo>
                    <a:pt x="155448" y="7144"/>
                    <a:pt x="140494" y="22098"/>
                    <a:pt x="140494" y="40481"/>
                  </a:cubicBezTo>
                  <a:cubicBezTo>
                    <a:pt x="140494" y="45434"/>
                    <a:pt x="141637" y="50102"/>
                    <a:pt x="143542" y="54388"/>
                  </a:cubicBezTo>
                  <a:cubicBezTo>
                    <a:pt x="66104" y="68771"/>
                    <a:pt x="7239" y="137065"/>
                    <a:pt x="7239" y="218885"/>
                  </a:cubicBezTo>
                  <a:cubicBezTo>
                    <a:pt x="7239" y="255460"/>
                    <a:pt x="18955" y="290131"/>
                    <a:pt x="40481" y="318802"/>
                  </a:cubicBezTo>
                  <a:lnTo>
                    <a:pt x="18288" y="318802"/>
                  </a:lnTo>
                  <a:cubicBezTo>
                    <a:pt x="12192" y="318802"/>
                    <a:pt x="7144" y="323755"/>
                    <a:pt x="7144" y="329946"/>
                  </a:cubicBezTo>
                  <a:cubicBezTo>
                    <a:pt x="7144" y="344805"/>
                    <a:pt x="12859" y="358807"/>
                    <a:pt x="23336" y="369475"/>
                  </a:cubicBezTo>
                  <a:cubicBezTo>
                    <a:pt x="33909" y="380238"/>
                    <a:pt x="47815" y="386239"/>
                    <a:pt x="62675" y="386239"/>
                  </a:cubicBezTo>
                  <a:lnTo>
                    <a:pt x="284702" y="386239"/>
                  </a:lnTo>
                  <a:cubicBezTo>
                    <a:pt x="299561" y="386239"/>
                    <a:pt x="313468" y="380333"/>
                    <a:pt x="324040" y="369475"/>
                  </a:cubicBezTo>
                  <a:cubicBezTo>
                    <a:pt x="334423" y="358807"/>
                    <a:pt x="340233" y="344805"/>
                    <a:pt x="340233" y="329946"/>
                  </a:cubicBezTo>
                  <a:cubicBezTo>
                    <a:pt x="340423" y="323755"/>
                    <a:pt x="335470" y="318802"/>
                    <a:pt x="329375" y="318802"/>
                  </a:cubicBezTo>
                  <a:close/>
                  <a:moveTo>
                    <a:pt x="162782" y="40481"/>
                  </a:moveTo>
                  <a:cubicBezTo>
                    <a:pt x="162782" y="34385"/>
                    <a:pt x="167735" y="29337"/>
                    <a:pt x="173927" y="29337"/>
                  </a:cubicBezTo>
                  <a:cubicBezTo>
                    <a:pt x="180022" y="29337"/>
                    <a:pt x="185071" y="34290"/>
                    <a:pt x="185071" y="40481"/>
                  </a:cubicBezTo>
                  <a:cubicBezTo>
                    <a:pt x="185071" y="46577"/>
                    <a:pt x="180118" y="51626"/>
                    <a:pt x="173927" y="51626"/>
                  </a:cubicBezTo>
                  <a:cubicBezTo>
                    <a:pt x="167830" y="51626"/>
                    <a:pt x="162782" y="46577"/>
                    <a:pt x="162782" y="40481"/>
                  </a:cubicBezTo>
                  <a:close/>
                  <a:moveTo>
                    <a:pt x="29623" y="218885"/>
                  </a:moveTo>
                  <a:cubicBezTo>
                    <a:pt x="29623" y="138875"/>
                    <a:pt x="94392" y="73819"/>
                    <a:pt x="173927" y="73819"/>
                  </a:cubicBezTo>
                  <a:cubicBezTo>
                    <a:pt x="253460" y="73819"/>
                    <a:pt x="318230" y="138875"/>
                    <a:pt x="318230" y="218885"/>
                  </a:cubicBezTo>
                  <a:cubicBezTo>
                    <a:pt x="318230" y="256508"/>
                    <a:pt x="303943" y="291846"/>
                    <a:pt x="278035" y="318802"/>
                  </a:cubicBezTo>
                  <a:lnTo>
                    <a:pt x="244030" y="318802"/>
                  </a:lnTo>
                  <a:cubicBezTo>
                    <a:pt x="276510" y="295942"/>
                    <a:pt x="296037" y="258985"/>
                    <a:pt x="296037" y="218885"/>
                  </a:cubicBezTo>
                  <a:cubicBezTo>
                    <a:pt x="296037" y="151543"/>
                    <a:pt x="241268" y="96774"/>
                    <a:pt x="173927" y="96774"/>
                  </a:cubicBezTo>
                  <a:cubicBezTo>
                    <a:pt x="106585" y="96774"/>
                    <a:pt x="51816" y="151543"/>
                    <a:pt x="51816" y="218885"/>
                  </a:cubicBezTo>
                  <a:cubicBezTo>
                    <a:pt x="51816" y="258890"/>
                    <a:pt x="71342" y="295942"/>
                    <a:pt x="103822" y="318802"/>
                  </a:cubicBezTo>
                  <a:lnTo>
                    <a:pt x="69818" y="318802"/>
                  </a:lnTo>
                  <a:cubicBezTo>
                    <a:pt x="43815" y="291751"/>
                    <a:pt x="29623" y="256508"/>
                    <a:pt x="29623" y="218885"/>
                  </a:cubicBezTo>
                  <a:close/>
                  <a:moveTo>
                    <a:pt x="119348" y="273844"/>
                  </a:moveTo>
                  <a:cubicBezTo>
                    <a:pt x="114967" y="269558"/>
                    <a:pt x="108013" y="269558"/>
                    <a:pt x="103632" y="273844"/>
                  </a:cubicBezTo>
                  <a:lnTo>
                    <a:pt x="96298" y="281178"/>
                  </a:lnTo>
                  <a:cubicBezTo>
                    <a:pt x="84772" y="266795"/>
                    <a:pt x="77152" y="249174"/>
                    <a:pt x="75057" y="229933"/>
                  </a:cubicBezTo>
                  <a:lnTo>
                    <a:pt x="85249" y="229933"/>
                  </a:lnTo>
                  <a:cubicBezTo>
                    <a:pt x="90964" y="229933"/>
                    <a:pt x="95917" y="225742"/>
                    <a:pt x="96584" y="220123"/>
                  </a:cubicBezTo>
                  <a:cubicBezTo>
                    <a:pt x="97345" y="213455"/>
                    <a:pt x="92107" y="207741"/>
                    <a:pt x="85534" y="207741"/>
                  </a:cubicBezTo>
                  <a:lnTo>
                    <a:pt x="75057" y="207741"/>
                  </a:lnTo>
                  <a:cubicBezTo>
                    <a:pt x="77152" y="188500"/>
                    <a:pt x="84772" y="170879"/>
                    <a:pt x="96298" y="156496"/>
                  </a:cubicBezTo>
                  <a:lnTo>
                    <a:pt x="103632" y="163830"/>
                  </a:lnTo>
                  <a:cubicBezTo>
                    <a:pt x="108013" y="168116"/>
                    <a:pt x="114967" y="168212"/>
                    <a:pt x="119348" y="163830"/>
                  </a:cubicBezTo>
                  <a:cubicBezTo>
                    <a:pt x="123730" y="159449"/>
                    <a:pt x="123634" y="152495"/>
                    <a:pt x="119348" y="148114"/>
                  </a:cubicBezTo>
                  <a:lnTo>
                    <a:pt x="112014" y="140779"/>
                  </a:lnTo>
                  <a:cubicBezTo>
                    <a:pt x="126396" y="129254"/>
                    <a:pt x="144018" y="121634"/>
                    <a:pt x="163259" y="119539"/>
                  </a:cubicBezTo>
                  <a:lnTo>
                    <a:pt x="163259" y="129730"/>
                  </a:lnTo>
                  <a:cubicBezTo>
                    <a:pt x="163259" y="135446"/>
                    <a:pt x="167450" y="140399"/>
                    <a:pt x="173069" y="141065"/>
                  </a:cubicBezTo>
                  <a:cubicBezTo>
                    <a:pt x="179737" y="141827"/>
                    <a:pt x="185451" y="136588"/>
                    <a:pt x="185451" y="130016"/>
                  </a:cubicBezTo>
                  <a:lnTo>
                    <a:pt x="185451" y="119539"/>
                  </a:lnTo>
                  <a:cubicBezTo>
                    <a:pt x="204692" y="121634"/>
                    <a:pt x="222313" y="129254"/>
                    <a:pt x="236696" y="140779"/>
                  </a:cubicBezTo>
                  <a:lnTo>
                    <a:pt x="229362" y="148114"/>
                  </a:lnTo>
                  <a:cubicBezTo>
                    <a:pt x="225076" y="152495"/>
                    <a:pt x="224980" y="159449"/>
                    <a:pt x="229362" y="163830"/>
                  </a:cubicBezTo>
                  <a:cubicBezTo>
                    <a:pt x="233743" y="168116"/>
                    <a:pt x="240696" y="168116"/>
                    <a:pt x="245078" y="163830"/>
                  </a:cubicBezTo>
                  <a:lnTo>
                    <a:pt x="252413" y="156496"/>
                  </a:lnTo>
                  <a:cubicBezTo>
                    <a:pt x="263937" y="170879"/>
                    <a:pt x="271558" y="188500"/>
                    <a:pt x="273653" y="207741"/>
                  </a:cubicBezTo>
                  <a:lnTo>
                    <a:pt x="263461" y="207741"/>
                  </a:lnTo>
                  <a:cubicBezTo>
                    <a:pt x="257746" y="207741"/>
                    <a:pt x="252793" y="211932"/>
                    <a:pt x="252126" y="217551"/>
                  </a:cubicBezTo>
                  <a:cubicBezTo>
                    <a:pt x="251365" y="224219"/>
                    <a:pt x="256604" y="229933"/>
                    <a:pt x="263176" y="229933"/>
                  </a:cubicBezTo>
                  <a:lnTo>
                    <a:pt x="273653" y="229933"/>
                  </a:lnTo>
                  <a:cubicBezTo>
                    <a:pt x="271558" y="249174"/>
                    <a:pt x="263937" y="266795"/>
                    <a:pt x="252413" y="281178"/>
                  </a:cubicBezTo>
                  <a:lnTo>
                    <a:pt x="245078" y="273844"/>
                  </a:lnTo>
                  <a:cubicBezTo>
                    <a:pt x="240696" y="269558"/>
                    <a:pt x="233743" y="269558"/>
                    <a:pt x="229362" y="273844"/>
                  </a:cubicBezTo>
                  <a:cubicBezTo>
                    <a:pt x="224980" y="278225"/>
                    <a:pt x="225076" y="285179"/>
                    <a:pt x="229362" y="289560"/>
                  </a:cubicBezTo>
                  <a:lnTo>
                    <a:pt x="236696" y="296894"/>
                  </a:lnTo>
                  <a:cubicBezTo>
                    <a:pt x="222313" y="308420"/>
                    <a:pt x="204692" y="316040"/>
                    <a:pt x="185451" y="318135"/>
                  </a:cubicBezTo>
                  <a:lnTo>
                    <a:pt x="185451" y="307943"/>
                  </a:lnTo>
                  <a:cubicBezTo>
                    <a:pt x="185451" y="302228"/>
                    <a:pt x="181260" y="297275"/>
                    <a:pt x="175641" y="296608"/>
                  </a:cubicBezTo>
                  <a:cubicBezTo>
                    <a:pt x="168973" y="295847"/>
                    <a:pt x="163259" y="301085"/>
                    <a:pt x="163259" y="307658"/>
                  </a:cubicBezTo>
                  <a:lnTo>
                    <a:pt x="163259" y="318135"/>
                  </a:lnTo>
                  <a:cubicBezTo>
                    <a:pt x="144018" y="316040"/>
                    <a:pt x="126396" y="308420"/>
                    <a:pt x="112014" y="296894"/>
                  </a:cubicBezTo>
                  <a:lnTo>
                    <a:pt x="119348" y="289560"/>
                  </a:lnTo>
                  <a:cubicBezTo>
                    <a:pt x="123634" y="285179"/>
                    <a:pt x="123634" y="278130"/>
                    <a:pt x="119348" y="273844"/>
                  </a:cubicBezTo>
                  <a:close/>
                  <a:moveTo>
                    <a:pt x="284226" y="363950"/>
                  </a:moveTo>
                  <a:lnTo>
                    <a:pt x="63627" y="363950"/>
                  </a:lnTo>
                  <a:cubicBezTo>
                    <a:pt x="49435" y="363950"/>
                    <a:pt x="37052" y="354140"/>
                    <a:pt x="32385" y="340995"/>
                  </a:cubicBezTo>
                  <a:lnTo>
                    <a:pt x="315373" y="340995"/>
                  </a:lnTo>
                  <a:cubicBezTo>
                    <a:pt x="310801" y="354044"/>
                    <a:pt x="298418" y="363950"/>
                    <a:pt x="284226" y="363950"/>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sp>
          <p:nvSpPr>
            <p:cNvPr id="6" name="자유형: 도형 5">
              <a:extLst>
                <a:ext uri="{FF2B5EF4-FFF2-40B4-BE49-F238E27FC236}">
                  <a16:creationId xmlns:a16="http://schemas.microsoft.com/office/drawing/2014/main" id="{83A13074-8864-46BD-91AA-C81C43820B76}"/>
                </a:ext>
              </a:extLst>
            </p:cNvPr>
            <p:cNvSpPr/>
            <p:nvPr/>
          </p:nvSpPr>
          <p:spPr>
            <a:xfrm>
              <a:off x="6986102" y="5727308"/>
              <a:ext cx="76200" cy="76200"/>
            </a:xfrm>
            <a:custGeom>
              <a:avLst/>
              <a:gdLst>
                <a:gd name="connsiteX0" fmla="*/ 18288 w 76200"/>
                <a:gd name="connsiteY0" fmla="*/ 73797 h 76200"/>
                <a:gd name="connsiteX1" fmla="*/ 62389 w 76200"/>
                <a:gd name="connsiteY1" fmla="*/ 73797 h 76200"/>
                <a:gd name="connsiteX2" fmla="*/ 73723 w 76200"/>
                <a:gd name="connsiteY2" fmla="*/ 63987 h 76200"/>
                <a:gd name="connsiteX3" fmla="*/ 62674 w 76200"/>
                <a:gd name="connsiteY3" fmla="*/ 51604 h 76200"/>
                <a:gd name="connsiteX4" fmla="*/ 29337 w 76200"/>
                <a:gd name="connsiteY4" fmla="*/ 51604 h 76200"/>
                <a:gd name="connsiteX5" fmla="*/ 29337 w 76200"/>
                <a:gd name="connsiteY5" fmla="*/ 18552 h 76200"/>
                <a:gd name="connsiteX6" fmla="*/ 19526 w 76200"/>
                <a:gd name="connsiteY6" fmla="*/ 7218 h 76200"/>
                <a:gd name="connsiteX7" fmla="*/ 7144 w 76200"/>
                <a:gd name="connsiteY7" fmla="*/ 18267 h 76200"/>
                <a:gd name="connsiteX8" fmla="*/ 7144 w 76200"/>
                <a:gd name="connsiteY8" fmla="*/ 62653 h 76200"/>
                <a:gd name="connsiteX9" fmla="*/ 18288 w 76200"/>
                <a:gd name="connsiteY9" fmla="*/ 7379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18288" y="73797"/>
                  </a:moveTo>
                  <a:lnTo>
                    <a:pt x="62389" y="73797"/>
                  </a:lnTo>
                  <a:cubicBezTo>
                    <a:pt x="68103" y="73797"/>
                    <a:pt x="73057" y="69606"/>
                    <a:pt x="73723" y="63987"/>
                  </a:cubicBezTo>
                  <a:cubicBezTo>
                    <a:pt x="74486" y="57319"/>
                    <a:pt x="69246" y="51604"/>
                    <a:pt x="62674" y="51604"/>
                  </a:cubicBezTo>
                  <a:lnTo>
                    <a:pt x="29337" y="51604"/>
                  </a:lnTo>
                  <a:lnTo>
                    <a:pt x="29337" y="18552"/>
                  </a:lnTo>
                  <a:cubicBezTo>
                    <a:pt x="29337" y="12838"/>
                    <a:pt x="25146" y="7884"/>
                    <a:pt x="19526" y="7218"/>
                  </a:cubicBezTo>
                  <a:cubicBezTo>
                    <a:pt x="12859" y="6456"/>
                    <a:pt x="7144" y="11694"/>
                    <a:pt x="7144" y="18267"/>
                  </a:cubicBezTo>
                  <a:lnTo>
                    <a:pt x="7144" y="62653"/>
                  </a:lnTo>
                  <a:cubicBezTo>
                    <a:pt x="7144" y="68845"/>
                    <a:pt x="12096" y="73797"/>
                    <a:pt x="18288" y="73797"/>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349" y="2094902"/>
            <a:ext cx="6834208" cy="2145978"/>
          </a:xfrm>
          <a:prstGeom prst="rect">
            <a:avLst/>
          </a:prstGeom>
        </p:spPr>
      </p:pic>
    </p:spTree>
    <p:extLst>
      <p:ext uri="{BB962C8B-B14F-4D97-AF65-F5344CB8AC3E}">
        <p14:creationId xmlns:p14="http://schemas.microsoft.com/office/powerpoint/2010/main" val="94287754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96EE3-4D07-8A45-8971-83D2CBC4A865}"/>
              </a:ext>
            </a:extLst>
          </p:cNvPr>
          <p:cNvPicPr>
            <a:picLocks noChangeAspect="1"/>
          </p:cNvPicPr>
          <p:nvPr/>
        </p:nvPicPr>
        <p:blipFill>
          <a:blip r:embed="rId2" cstate="print"/>
          <a:stretch>
            <a:fillRect/>
          </a:stretch>
        </p:blipFill>
        <p:spPr>
          <a:xfrm>
            <a:off x="723679" y="396488"/>
            <a:ext cx="2679440" cy="1339720"/>
          </a:xfrm>
          <a:prstGeom prst="rect">
            <a:avLst/>
          </a:prstGeom>
        </p:spPr>
      </p:pic>
      <p:pic>
        <p:nvPicPr>
          <p:cNvPr id="4" name="Picture 3">
            <a:extLst>
              <a:ext uri="{FF2B5EF4-FFF2-40B4-BE49-F238E27FC236}">
                <a16:creationId xmlns:a16="http://schemas.microsoft.com/office/drawing/2014/main" id="{0A39963C-0058-A5C5-B1F9-F73E749FFAE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640946" y="2030820"/>
            <a:ext cx="6578036" cy="3038585"/>
          </a:xfrm>
          <a:prstGeom prst="rect">
            <a:avLst/>
          </a:prstGeom>
          <a:ln>
            <a:noFill/>
          </a:ln>
          <a:effectLst>
            <a:softEdge rad="112500"/>
          </a:effectLst>
        </p:spPr>
      </p:pic>
      <p:sp>
        <p:nvSpPr>
          <p:cNvPr id="5" name="Speech Bubble: Rectangle with Corners Rounded 4">
            <a:extLst>
              <a:ext uri="{FF2B5EF4-FFF2-40B4-BE49-F238E27FC236}">
                <a16:creationId xmlns:a16="http://schemas.microsoft.com/office/drawing/2014/main" id="{35F0F1E3-09C2-B7AB-5307-197DB7C0DA13}"/>
              </a:ext>
            </a:extLst>
          </p:cNvPr>
          <p:cNvSpPr/>
          <p:nvPr/>
        </p:nvSpPr>
        <p:spPr>
          <a:xfrm>
            <a:off x="8048846" y="1307805"/>
            <a:ext cx="3136605" cy="1435396"/>
          </a:xfrm>
          <a:prstGeom prst="wedgeRoundRectCallout">
            <a:avLst>
              <a:gd name="adj1" fmla="val -28030"/>
              <a:gd name="adj2" fmla="val 87955"/>
              <a:gd name="adj3" fmla="val 16667"/>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err="1">
                <a:solidFill>
                  <a:srgbClr val="002060"/>
                </a:solidFill>
                <a:latin typeface="Cambria" panose="02040503050406030204" pitchFamily="18" charset="0"/>
                <a:ea typeface="Cambria" panose="02040503050406030204" pitchFamily="18" charset="0"/>
              </a:rPr>
              <a:t>Dân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Cà</a:t>
            </a:r>
            <a:r>
              <a:rPr lang="en-US" sz="2800" b="1" dirty="0">
                <a:solidFill>
                  <a:srgbClr val="002060"/>
                </a:solidFill>
                <a:latin typeface="Cambria" panose="02040503050406030204" pitchFamily="18" charset="0"/>
                <a:ea typeface="Cambria" panose="02040503050406030204" pitchFamily="18" charset="0"/>
              </a:rPr>
              <a:t> Mau </a:t>
            </a:r>
            <a:r>
              <a:rPr lang="en-US" sz="2800" b="1" dirty="0" err="1">
                <a:solidFill>
                  <a:srgbClr val="002060"/>
                </a:solidFill>
                <a:latin typeface="Cambria" panose="02040503050406030204" pitchFamily="18" charset="0"/>
                <a:ea typeface="Cambria" panose="02040503050406030204" pitchFamily="18" charset="0"/>
              </a:rPr>
              <a:t>năm</a:t>
            </a:r>
            <a:r>
              <a:rPr lang="en-US" sz="2800" b="1" dirty="0">
                <a:solidFill>
                  <a:srgbClr val="002060"/>
                </a:solidFill>
                <a:latin typeface="Cambria" panose="02040503050406030204" pitchFamily="18" charset="0"/>
                <a:ea typeface="Cambria" panose="02040503050406030204" pitchFamily="18" charset="0"/>
              </a:rPr>
              <a:t> 2019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 226 372 </a:t>
            </a:r>
            <a:r>
              <a:rPr lang="en-US" sz="2800" b="1" dirty="0" err="1">
                <a:solidFill>
                  <a:srgbClr val="002060"/>
                </a:solidFill>
                <a:latin typeface="Cambria" panose="02040503050406030204" pitchFamily="18" charset="0"/>
                <a:ea typeface="Cambria" panose="02040503050406030204" pitchFamily="18" charset="0"/>
              </a:rPr>
              <a:t>người</a:t>
            </a:r>
            <a:r>
              <a:rPr lang="en-US" sz="2800" b="1" dirty="0">
                <a:solidFill>
                  <a:srgbClr val="00206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AB1F13BB-85F4-225E-411D-BB72EFBC54B0}"/>
              </a:ext>
            </a:extLst>
          </p:cNvPr>
          <p:cNvSpPr txBox="1"/>
          <p:nvPr/>
        </p:nvSpPr>
        <p:spPr>
          <a:xfrm>
            <a:off x="5337544" y="5199321"/>
            <a:ext cx="5911703"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(Theo https://www.camau.gov.vn)</a:t>
            </a:r>
          </a:p>
        </p:txBody>
      </p:sp>
    </p:spTree>
    <p:extLst>
      <p:ext uri="{BB962C8B-B14F-4D97-AF65-F5344CB8AC3E}">
        <p14:creationId xmlns:p14="http://schemas.microsoft.com/office/powerpoint/2010/main" val="8413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D2F5165-57F2-0CC8-28EA-A8D5C079F808}"/>
              </a:ext>
            </a:extLst>
          </p:cNvPr>
          <p:cNvGraphicFramePr>
            <a:graphicFrameLocks noGrp="1"/>
          </p:cNvGraphicFramePr>
          <p:nvPr>
            <p:extLst>
              <p:ext uri="{D42A27DB-BD31-4B8C-83A1-F6EECF244321}">
                <p14:modId xmlns:p14="http://schemas.microsoft.com/office/powerpoint/2010/main" val="2863752846"/>
              </p:ext>
            </p:extLst>
          </p:nvPr>
        </p:nvGraphicFramePr>
        <p:xfrm>
          <a:off x="903768" y="95693"/>
          <a:ext cx="10249782" cy="5054029"/>
        </p:xfrm>
        <a:graphic>
          <a:graphicData uri="http://schemas.openxmlformats.org/drawingml/2006/table">
            <a:tbl>
              <a:tblPr firstRow="1" bandRow="1">
                <a:tableStyleId>{21E4AEA4-8DFA-4A89-87EB-49C32662AFE0}</a:tableStyleId>
              </a:tblPr>
              <a:tblGrid>
                <a:gridCol w="1708297">
                  <a:extLst>
                    <a:ext uri="{9D8B030D-6E8A-4147-A177-3AD203B41FA5}">
                      <a16:colId xmlns:a16="http://schemas.microsoft.com/office/drawing/2014/main" val="2319571820"/>
                    </a:ext>
                  </a:extLst>
                </a:gridCol>
                <a:gridCol w="1708297">
                  <a:extLst>
                    <a:ext uri="{9D8B030D-6E8A-4147-A177-3AD203B41FA5}">
                      <a16:colId xmlns:a16="http://schemas.microsoft.com/office/drawing/2014/main" val="1586928098"/>
                    </a:ext>
                  </a:extLst>
                </a:gridCol>
                <a:gridCol w="1708297">
                  <a:extLst>
                    <a:ext uri="{9D8B030D-6E8A-4147-A177-3AD203B41FA5}">
                      <a16:colId xmlns:a16="http://schemas.microsoft.com/office/drawing/2014/main" val="2853930116"/>
                    </a:ext>
                  </a:extLst>
                </a:gridCol>
                <a:gridCol w="1708297">
                  <a:extLst>
                    <a:ext uri="{9D8B030D-6E8A-4147-A177-3AD203B41FA5}">
                      <a16:colId xmlns:a16="http://schemas.microsoft.com/office/drawing/2014/main" val="3115223086"/>
                    </a:ext>
                  </a:extLst>
                </a:gridCol>
                <a:gridCol w="1708297">
                  <a:extLst>
                    <a:ext uri="{9D8B030D-6E8A-4147-A177-3AD203B41FA5}">
                      <a16:colId xmlns:a16="http://schemas.microsoft.com/office/drawing/2014/main" val="672792489"/>
                    </a:ext>
                  </a:extLst>
                </a:gridCol>
                <a:gridCol w="1708297">
                  <a:extLst>
                    <a:ext uri="{9D8B030D-6E8A-4147-A177-3AD203B41FA5}">
                      <a16:colId xmlns:a16="http://schemas.microsoft.com/office/drawing/2014/main" val="1000412280"/>
                    </a:ext>
                  </a:extLst>
                </a:gridCol>
              </a:tblGrid>
              <a:tr h="900645">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p>
                    <a:p>
                      <a:pPr algn="ct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đơn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vị</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25475822"/>
                  </a:ext>
                </a:extLst>
              </a:tr>
              <a:tr h="342030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18989"/>
                  </a:ext>
                </a:extLst>
              </a:tr>
              <a:tr h="733082">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2454841"/>
                  </a:ext>
                </a:extLst>
              </a:tr>
            </a:tbl>
          </a:graphicData>
        </a:graphic>
      </p:graphicFrame>
      <p:sp>
        <p:nvSpPr>
          <p:cNvPr id="4" name="Rectangle: Rounded Corners 3">
            <a:extLst>
              <a:ext uri="{FF2B5EF4-FFF2-40B4-BE49-F238E27FC236}">
                <a16:creationId xmlns:a16="http://schemas.microsoft.com/office/drawing/2014/main" id="{96738D8D-FE25-36EE-1FB6-8E732DBCFF27}"/>
              </a:ext>
            </a:extLst>
          </p:cNvPr>
          <p:cNvSpPr/>
          <p:nvPr/>
        </p:nvSpPr>
        <p:spPr>
          <a:xfrm>
            <a:off x="925032" y="3710763"/>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5" name="Rectangle: Rounded Corners 4">
            <a:extLst>
              <a:ext uri="{FF2B5EF4-FFF2-40B4-BE49-F238E27FC236}">
                <a16:creationId xmlns:a16="http://schemas.microsoft.com/office/drawing/2014/main" id="{A624C990-8D54-5EC3-531A-201710ACCAFE}"/>
              </a:ext>
            </a:extLst>
          </p:cNvPr>
          <p:cNvSpPr/>
          <p:nvPr/>
        </p:nvSpPr>
        <p:spPr>
          <a:xfrm>
            <a:off x="935665" y="2987749"/>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6" name="Rectangle: Rounded Corners 5">
            <a:extLst>
              <a:ext uri="{FF2B5EF4-FFF2-40B4-BE49-F238E27FC236}">
                <a16:creationId xmlns:a16="http://schemas.microsoft.com/office/drawing/2014/main" id="{86CFA53B-947C-CE8C-8864-43E79C692689}"/>
              </a:ext>
            </a:extLst>
          </p:cNvPr>
          <p:cNvSpPr/>
          <p:nvPr/>
        </p:nvSpPr>
        <p:spPr>
          <a:xfrm>
            <a:off x="2647507" y="3721396"/>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7" name="Rectangle: Rounded Corners 6">
            <a:extLst>
              <a:ext uri="{FF2B5EF4-FFF2-40B4-BE49-F238E27FC236}">
                <a16:creationId xmlns:a16="http://schemas.microsoft.com/office/drawing/2014/main" id="{381D31E3-C137-5120-9A2F-6DB4E183E5DD}"/>
              </a:ext>
            </a:extLst>
          </p:cNvPr>
          <p:cNvSpPr/>
          <p:nvPr/>
        </p:nvSpPr>
        <p:spPr>
          <a:xfrm>
            <a:off x="2636875" y="3009014"/>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8" name="Rectangle: Rounded Corners 7">
            <a:extLst>
              <a:ext uri="{FF2B5EF4-FFF2-40B4-BE49-F238E27FC236}">
                <a16:creationId xmlns:a16="http://schemas.microsoft.com/office/drawing/2014/main" id="{E873410A-D7E8-FCF2-BB5B-2666BFEF4CB5}"/>
              </a:ext>
            </a:extLst>
          </p:cNvPr>
          <p:cNvSpPr/>
          <p:nvPr/>
        </p:nvSpPr>
        <p:spPr>
          <a:xfrm>
            <a:off x="4423144" y="3965945"/>
            <a:ext cx="1339703" cy="42530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9" name="Rectangle: Rounded Corners 8">
            <a:extLst>
              <a:ext uri="{FF2B5EF4-FFF2-40B4-BE49-F238E27FC236}">
                <a16:creationId xmlns:a16="http://schemas.microsoft.com/office/drawing/2014/main" id="{193C3FEA-80C9-0348-0BC4-AB50432608DF}"/>
              </a:ext>
            </a:extLst>
          </p:cNvPr>
          <p:cNvSpPr/>
          <p:nvPr/>
        </p:nvSpPr>
        <p:spPr>
          <a:xfrm>
            <a:off x="4412512" y="3391786"/>
            <a:ext cx="1339703"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0" name="Rectangle: Rounded Corners 9">
            <a:extLst>
              <a:ext uri="{FF2B5EF4-FFF2-40B4-BE49-F238E27FC236}">
                <a16:creationId xmlns:a16="http://schemas.microsoft.com/office/drawing/2014/main" id="{8E952650-4FC4-067B-D74A-10CFA7A2FD7F}"/>
              </a:ext>
            </a:extLst>
          </p:cNvPr>
          <p:cNvSpPr/>
          <p:nvPr/>
        </p:nvSpPr>
        <p:spPr>
          <a:xfrm>
            <a:off x="4391247" y="2828260"/>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2" name="Rectangle: Rounded Corners 11">
            <a:extLst>
              <a:ext uri="{FF2B5EF4-FFF2-40B4-BE49-F238E27FC236}">
                <a16:creationId xmlns:a16="http://schemas.microsoft.com/office/drawing/2014/main" id="{2A1135D0-CF9B-F99F-35FF-335080E8F52E}"/>
              </a:ext>
            </a:extLst>
          </p:cNvPr>
          <p:cNvSpPr/>
          <p:nvPr/>
        </p:nvSpPr>
        <p:spPr>
          <a:xfrm>
            <a:off x="4380614" y="232852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3" name="Rectangle: Rounded Corners 12">
            <a:extLst>
              <a:ext uri="{FF2B5EF4-FFF2-40B4-BE49-F238E27FC236}">
                <a16:creationId xmlns:a16="http://schemas.microsoft.com/office/drawing/2014/main" id="{EBDABBB0-7A76-B9C0-9547-EC328440E0B5}"/>
              </a:ext>
            </a:extLst>
          </p:cNvPr>
          <p:cNvSpPr/>
          <p:nvPr/>
        </p:nvSpPr>
        <p:spPr>
          <a:xfrm>
            <a:off x="4369982" y="1839432"/>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4" name="Rectangle: Rounded Corners 13">
            <a:extLst>
              <a:ext uri="{FF2B5EF4-FFF2-40B4-BE49-F238E27FC236}">
                <a16:creationId xmlns:a16="http://schemas.microsoft.com/office/drawing/2014/main" id="{53FC8C1D-7B26-812D-546E-4C2949E587E3}"/>
              </a:ext>
            </a:extLst>
          </p:cNvPr>
          <p:cNvSpPr/>
          <p:nvPr/>
        </p:nvSpPr>
        <p:spPr>
          <a:xfrm>
            <a:off x="4391247" y="132906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5" name="Rectangle: Rounded Corners 14">
            <a:extLst>
              <a:ext uri="{FF2B5EF4-FFF2-40B4-BE49-F238E27FC236}">
                <a16:creationId xmlns:a16="http://schemas.microsoft.com/office/drawing/2014/main" id="{749F626A-EE15-F9AF-CA15-6365F2AC7A6D}"/>
              </a:ext>
            </a:extLst>
          </p:cNvPr>
          <p:cNvSpPr/>
          <p:nvPr/>
        </p:nvSpPr>
        <p:spPr>
          <a:xfrm>
            <a:off x="6060559" y="3870250"/>
            <a:ext cx="1520456" cy="4784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3" name="Rectangle: Rounded Corners 22">
            <a:extLst>
              <a:ext uri="{FF2B5EF4-FFF2-40B4-BE49-F238E27FC236}">
                <a16:creationId xmlns:a16="http://schemas.microsoft.com/office/drawing/2014/main" id="{5F31F6AB-79F5-25C2-3185-2E0BA77DE459}"/>
              </a:ext>
            </a:extLst>
          </p:cNvPr>
          <p:cNvSpPr/>
          <p:nvPr/>
        </p:nvSpPr>
        <p:spPr>
          <a:xfrm>
            <a:off x="6060559" y="3253563"/>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4" name="Rectangle: Rounded Corners 23">
            <a:extLst>
              <a:ext uri="{FF2B5EF4-FFF2-40B4-BE49-F238E27FC236}">
                <a16:creationId xmlns:a16="http://schemas.microsoft.com/office/drawing/2014/main" id="{A676876E-1C5C-3F10-78B8-6B7ED2E41A73}"/>
              </a:ext>
            </a:extLst>
          </p:cNvPr>
          <p:cNvSpPr/>
          <p:nvPr/>
        </p:nvSpPr>
        <p:spPr>
          <a:xfrm>
            <a:off x="6060559" y="2668772"/>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6" name="Rectangle: Rounded Corners 25">
            <a:extLst>
              <a:ext uri="{FF2B5EF4-FFF2-40B4-BE49-F238E27FC236}">
                <a16:creationId xmlns:a16="http://schemas.microsoft.com/office/drawing/2014/main" id="{1EE3C2F8-89D1-EEE0-5CD8-706C015F873A}"/>
              </a:ext>
            </a:extLst>
          </p:cNvPr>
          <p:cNvSpPr/>
          <p:nvPr/>
        </p:nvSpPr>
        <p:spPr>
          <a:xfrm>
            <a:off x="7772401" y="394467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28" name="Rectangle: Rounded Corners 27">
            <a:extLst>
              <a:ext uri="{FF2B5EF4-FFF2-40B4-BE49-F238E27FC236}">
                <a16:creationId xmlns:a16="http://schemas.microsoft.com/office/drawing/2014/main" id="{B41EDB93-3B23-23B2-E7DD-61B2BF0F8983}"/>
              </a:ext>
            </a:extLst>
          </p:cNvPr>
          <p:cNvSpPr/>
          <p:nvPr/>
        </p:nvSpPr>
        <p:spPr>
          <a:xfrm>
            <a:off x="7761769" y="350874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0" name="Rectangle: Rounded Corners 29">
            <a:extLst>
              <a:ext uri="{FF2B5EF4-FFF2-40B4-BE49-F238E27FC236}">
                <a16:creationId xmlns:a16="http://schemas.microsoft.com/office/drawing/2014/main" id="{FE0C9000-177F-A734-5E0D-F50DDB3AFBD3}"/>
              </a:ext>
            </a:extLst>
          </p:cNvPr>
          <p:cNvSpPr/>
          <p:nvPr/>
        </p:nvSpPr>
        <p:spPr>
          <a:xfrm>
            <a:off x="7740504" y="307280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1" name="Rectangle: Rounded Corners 30">
            <a:extLst>
              <a:ext uri="{FF2B5EF4-FFF2-40B4-BE49-F238E27FC236}">
                <a16:creationId xmlns:a16="http://schemas.microsoft.com/office/drawing/2014/main" id="{218B6F88-CCDA-1079-C231-4B120B5E47CB}"/>
              </a:ext>
            </a:extLst>
          </p:cNvPr>
          <p:cNvSpPr/>
          <p:nvPr/>
        </p:nvSpPr>
        <p:spPr>
          <a:xfrm>
            <a:off x="7751136" y="2636875"/>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2" name="Rectangle: Rounded Corners 31">
            <a:extLst>
              <a:ext uri="{FF2B5EF4-FFF2-40B4-BE49-F238E27FC236}">
                <a16:creationId xmlns:a16="http://schemas.microsoft.com/office/drawing/2014/main" id="{065261DD-12B6-AFD7-2B06-BDECBAAB9EB6}"/>
              </a:ext>
            </a:extLst>
          </p:cNvPr>
          <p:cNvSpPr/>
          <p:nvPr/>
        </p:nvSpPr>
        <p:spPr>
          <a:xfrm>
            <a:off x="7751136" y="220094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8" name="Rectangle: Rounded Corners 37">
            <a:extLst>
              <a:ext uri="{FF2B5EF4-FFF2-40B4-BE49-F238E27FC236}">
                <a16:creationId xmlns:a16="http://schemas.microsoft.com/office/drawing/2014/main" id="{3F466F1B-7EE2-3C4F-8117-0894DBB1CD3E}"/>
              </a:ext>
            </a:extLst>
          </p:cNvPr>
          <p:cNvSpPr/>
          <p:nvPr/>
        </p:nvSpPr>
        <p:spPr>
          <a:xfrm>
            <a:off x="7751136" y="1765006"/>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9" name="Rectangle: Rounded Corners 38">
            <a:extLst>
              <a:ext uri="{FF2B5EF4-FFF2-40B4-BE49-F238E27FC236}">
                <a16:creationId xmlns:a16="http://schemas.microsoft.com/office/drawing/2014/main" id="{5FCAD466-A417-24AB-188E-C29473D85C35}"/>
              </a:ext>
            </a:extLst>
          </p:cNvPr>
          <p:cNvSpPr/>
          <p:nvPr/>
        </p:nvSpPr>
        <p:spPr>
          <a:xfrm>
            <a:off x="7751136" y="133970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40" name="Rectangle: Rounded Corners 39">
            <a:extLst>
              <a:ext uri="{FF2B5EF4-FFF2-40B4-BE49-F238E27FC236}">
                <a16:creationId xmlns:a16="http://schemas.microsoft.com/office/drawing/2014/main" id="{E0646CC0-8FFE-009E-B1FB-0DE49C1B51A8}"/>
              </a:ext>
            </a:extLst>
          </p:cNvPr>
          <p:cNvSpPr/>
          <p:nvPr/>
        </p:nvSpPr>
        <p:spPr>
          <a:xfrm>
            <a:off x="9548038" y="391278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1" name="Rectangle: Rounded Corners 40">
            <a:extLst>
              <a:ext uri="{FF2B5EF4-FFF2-40B4-BE49-F238E27FC236}">
                <a16:creationId xmlns:a16="http://schemas.microsoft.com/office/drawing/2014/main" id="{66F1B2BA-2CEC-7A76-4FB5-B5E9684551C5}"/>
              </a:ext>
            </a:extLst>
          </p:cNvPr>
          <p:cNvSpPr/>
          <p:nvPr/>
        </p:nvSpPr>
        <p:spPr>
          <a:xfrm>
            <a:off x="9526773" y="3423683"/>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2" name="TextBox 41">
            <a:extLst>
              <a:ext uri="{FF2B5EF4-FFF2-40B4-BE49-F238E27FC236}">
                <a16:creationId xmlns:a16="http://schemas.microsoft.com/office/drawing/2014/main" id="{83C114C7-819E-1362-76C9-EBE3457B1B58}"/>
              </a:ext>
            </a:extLst>
          </p:cNvPr>
          <p:cNvSpPr txBox="1"/>
          <p:nvPr/>
        </p:nvSpPr>
        <p:spPr>
          <a:xfrm>
            <a:off x="850606" y="5422606"/>
            <a:ext cx="10696352" cy="830997"/>
          </a:xfrm>
          <a:prstGeom prst="rect">
            <a:avLst/>
          </a:prstGeom>
          <a:noFill/>
        </p:spPr>
        <p:txBody>
          <a:bodyPr wrap="square" rtlCol="0">
            <a:spAutoFit/>
          </a:bodyPr>
          <a:lstStyle/>
          <a:p>
            <a:r>
              <a:rPr lang="vi-VN" sz="2400" b="1" dirty="0">
                <a:solidFill>
                  <a:srgbClr val="002060"/>
                </a:solidFill>
                <a:latin typeface="Cambria" panose="02040503050406030204" pitchFamily="18" charset="0"/>
                <a:ea typeface="Cambria" panose="02040503050406030204" pitchFamily="18" charset="0"/>
              </a:rPr>
              <a:t>Số gồm: 2 trăm nghìn, 2 chục nghìn, 6 nghìn, 3 trăm, 7 chục và 2 đơn vị.</a:t>
            </a:r>
            <a:endParaRPr lang="en-US" sz="2400" b="1" dirty="0">
              <a:solidFill>
                <a:srgbClr val="002060"/>
              </a:solidFill>
              <a:latin typeface="Cambria" panose="02040503050406030204" pitchFamily="18" charset="0"/>
              <a:ea typeface="Cambria" panose="02040503050406030204" pitchFamily="18" charset="0"/>
            </a:endParaRPr>
          </a:p>
          <a:p>
            <a:r>
              <a:rPr lang="vi-VN" sz="2400" b="1" dirty="0">
                <a:solidFill>
                  <a:srgbClr val="002060"/>
                </a:solidFill>
                <a:latin typeface="Cambria" panose="02040503050406030204" pitchFamily="18" charset="0"/>
                <a:ea typeface="Cambria" panose="02040503050406030204" pitchFamily="18" charset="0"/>
              </a:rPr>
              <a:t>Viết là: 226 372. Đọc là: Hai trăm hai mươi sáu nghìn ba trăm bảy mươi hai.</a:t>
            </a:r>
          </a:p>
        </p:txBody>
      </p:sp>
    </p:spTree>
    <p:extLst>
      <p:ext uri="{BB962C8B-B14F-4D97-AF65-F5344CB8AC3E}">
        <p14:creationId xmlns:p14="http://schemas.microsoft.com/office/powerpoint/2010/main" val="10049137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down)">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down)">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down)">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down)">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2">
                                            <p:txEl>
                                              <p:pRg st="0" end="0"/>
                                            </p:txEl>
                                          </p:spTgt>
                                        </p:tgtEl>
                                        <p:attrNameLst>
                                          <p:attrName>style.visibility</p:attrName>
                                        </p:attrNameLst>
                                      </p:cBhvr>
                                      <p:to>
                                        <p:strVal val="visible"/>
                                      </p:to>
                                    </p:set>
                                    <p:animEffect transition="in" filter="wipe(down)">
                                      <p:cBhvr>
                                        <p:cTn id="122" dur="500"/>
                                        <p:tgtEl>
                                          <p:spTgt spid="42">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2">
                                            <p:txEl>
                                              <p:pRg st="1" end="1"/>
                                            </p:txEl>
                                          </p:spTgt>
                                        </p:tgtEl>
                                        <p:attrNameLst>
                                          <p:attrName>style.visibility</p:attrName>
                                        </p:attrNameLst>
                                      </p:cBhvr>
                                      <p:to>
                                        <p:strVal val="visible"/>
                                      </p:to>
                                    </p:set>
                                    <p:animEffect transition="in" filter="wipe(down)">
                                      <p:cBhvr>
                                        <p:cTn id="127"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23" grpId="0" animBg="1"/>
      <p:bldP spid="24" grpId="0" animBg="1"/>
      <p:bldP spid="26" grpId="0" animBg="1"/>
      <p:bldP spid="28" grpId="0" animBg="1"/>
      <p:bldP spid="30" grpId="0" animBg="1"/>
      <p:bldP spid="31" grpId="0" animBg="1"/>
      <p:bldP spid="32" grpId="0" animBg="1"/>
      <p:bldP spid="38" grpId="0" animBg="1"/>
      <p:bldP spid="39" grpId="0" animBg="1"/>
      <p:bldP spid="40" grpId="0" animBg="1"/>
      <p:bldP spid="41" grpId="0" animBg="1"/>
      <p:bldP spid="4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08501-625A-D723-71B1-2A1D1B1648FD}"/>
              </a:ext>
            </a:extLst>
          </p:cNvPr>
          <p:cNvPicPr>
            <a:picLocks noChangeAspect="1"/>
          </p:cNvPicPr>
          <p:nvPr/>
        </p:nvPicPr>
        <p:blipFill>
          <a:blip r:embed="rId2"/>
          <a:stretch>
            <a:fillRect/>
          </a:stretch>
        </p:blipFill>
        <p:spPr>
          <a:xfrm>
            <a:off x="2803511" y="2571346"/>
            <a:ext cx="6797629" cy="2353260"/>
          </a:xfrm>
          <a:prstGeom prst="rect">
            <a:avLst/>
          </a:prstGeom>
        </p:spPr>
      </p:pic>
    </p:spTree>
    <p:extLst>
      <p:ext uri="{BB962C8B-B14F-4D97-AF65-F5344CB8AC3E}">
        <p14:creationId xmlns:p14="http://schemas.microsoft.com/office/powerpoint/2010/main" val="3988450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3531446"/>
              </p:ext>
            </p:extLst>
          </p:nvPr>
        </p:nvGraphicFramePr>
        <p:xfrm>
          <a:off x="255181" y="1382616"/>
          <a:ext cx="11780875" cy="4858695"/>
        </p:xfrm>
        <a:graphic>
          <a:graphicData uri="http://schemas.openxmlformats.org/drawingml/2006/table">
            <a:tbl>
              <a:tblPr firstRow="1" bandRow="1">
                <a:tableStyleId>{93296810-A885-4BE3-A3E7-6D5BEEA58F35}</a:tableStyleId>
              </a:tblPr>
              <a:tblGrid>
                <a:gridCol w="1701209">
                  <a:extLst>
                    <a:ext uri="{9D8B030D-6E8A-4147-A177-3AD203B41FA5}">
                      <a16:colId xmlns:a16="http://schemas.microsoft.com/office/drawing/2014/main" val="1422056185"/>
                    </a:ext>
                  </a:extLst>
                </a:gridCol>
                <a:gridCol w="1360968">
                  <a:extLst>
                    <a:ext uri="{9D8B030D-6E8A-4147-A177-3AD203B41FA5}">
                      <a16:colId xmlns:a16="http://schemas.microsoft.com/office/drawing/2014/main" val="1965241880"/>
                    </a:ext>
                  </a:extLst>
                </a:gridCol>
                <a:gridCol w="1573618">
                  <a:extLst>
                    <a:ext uri="{9D8B030D-6E8A-4147-A177-3AD203B41FA5}">
                      <a16:colId xmlns:a16="http://schemas.microsoft.com/office/drawing/2014/main" val="2779295119"/>
                    </a:ext>
                  </a:extLst>
                </a:gridCol>
                <a:gridCol w="1222744">
                  <a:extLst>
                    <a:ext uri="{9D8B030D-6E8A-4147-A177-3AD203B41FA5}">
                      <a16:colId xmlns:a16="http://schemas.microsoft.com/office/drawing/2014/main" val="3319947383"/>
                    </a:ext>
                  </a:extLst>
                </a:gridCol>
                <a:gridCol w="1180214">
                  <a:extLst>
                    <a:ext uri="{9D8B030D-6E8A-4147-A177-3AD203B41FA5}">
                      <a16:colId xmlns:a16="http://schemas.microsoft.com/office/drawing/2014/main" val="3119293589"/>
                    </a:ext>
                  </a:extLst>
                </a:gridCol>
                <a:gridCol w="1169582">
                  <a:extLst>
                    <a:ext uri="{9D8B030D-6E8A-4147-A177-3AD203B41FA5}">
                      <a16:colId xmlns:a16="http://schemas.microsoft.com/office/drawing/2014/main" val="3094439017"/>
                    </a:ext>
                  </a:extLst>
                </a:gridCol>
                <a:gridCol w="1477925">
                  <a:extLst>
                    <a:ext uri="{9D8B030D-6E8A-4147-A177-3AD203B41FA5}">
                      <a16:colId xmlns:a16="http://schemas.microsoft.com/office/drawing/2014/main" val="3860362859"/>
                    </a:ext>
                  </a:extLst>
                </a:gridCol>
                <a:gridCol w="2094615">
                  <a:extLst>
                    <a:ext uri="{9D8B030D-6E8A-4147-A177-3AD203B41FA5}">
                      <a16:colId xmlns:a16="http://schemas.microsoft.com/office/drawing/2014/main" val="4127658119"/>
                    </a:ext>
                  </a:extLst>
                </a:gridCol>
              </a:tblGrid>
              <a:tr h="1339318">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trăm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Trăm</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đơn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vị</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Viết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Đọc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508724554"/>
                  </a:ext>
                </a:extLst>
              </a:tr>
              <a:tr h="978196">
                <a:tc>
                  <a:txBody>
                    <a:bodyPr/>
                    <a:lstStyle/>
                    <a:p>
                      <a:pPr algn="ctr"/>
                      <a:r>
                        <a:rPr lang="en-US" sz="2500" b="1" dirty="0">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8195481"/>
                  </a:ext>
                </a:extLst>
              </a:tr>
              <a:tr h="1297172">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300 475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539656"/>
                  </a:ext>
                </a:extLst>
              </a:tr>
              <a:tr h="1244009">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719618"/>
                  </a:ext>
                </a:extLst>
              </a:tr>
            </a:tbl>
          </a:graphicData>
        </a:graphic>
      </p:graphicFrame>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b="1" dirty="0">
                <a:solidFill>
                  <a:schemeClr val="bg1"/>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161412F5-089A-1172-D81F-7EC04AF5EC0C}"/>
              </a:ext>
            </a:extLst>
          </p:cNvPr>
          <p:cNvSpPr txBox="1"/>
          <p:nvPr/>
        </p:nvSpPr>
        <p:spPr>
          <a:xfrm>
            <a:off x="1648047" y="669851"/>
            <a:ext cx="4582632" cy="584775"/>
          </a:xfrm>
          <a:prstGeom prst="rect">
            <a:avLst/>
          </a:prstGeom>
          <a:noFill/>
        </p:spPr>
        <p:txBody>
          <a:bodyPr wrap="square" rtlCol="0">
            <a:spAutoFit/>
          </a:bodyPr>
          <a:lstStyle/>
          <a:p>
            <a:r>
              <a:rPr lang="en-US" sz="3200" b="1" dirty="0" err="1">
                <a:solidFill>
                  <a:srgbClr val="002060"/>
                </a:solidFill>
                <a:latin typeface="Cambria" panose="02040503050406030204" pitchFamily="18" charset="0"/>
                <a:ea typeface="Cambria" panose="02040503050406030204" pitchFamily="18" charset="0"/>
              </a:rPr>
              <a:t>Hoàn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bảng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sau</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D660DB3D-B68B-0812-0637-CD09DB23CD81}"/>
              </a:ext>
            </a:extLst>
          </p:cNvPr>
          <p:cNvSpPr/>
          <p:nvPr/>
        </p:nvSpPr>
        <p:spPr>
          <a:xfrm>
            <a:off x="723013" y="399784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11" name="Rectangle 10">
            <a:extLst>
              <a:ext uri="{FF2B5EF4-FFF2-40B4-BE49-F238E27FC236}">
                <a16:creationId xmlns:a16="http://schemas.microsoft.com/office/drawing/2014/main" id="{153275EB-842B-AB39-16E7-007F17823758}"/>
              </a:ext>
            </a:extLst>
          </p:cNvPr>
          <p:cNvSpPr/>
          <p:nvPr/>
        </p:nvSpPr>
        <p:spPr>
          <a:xfrm>
            <a:off x="2317897" y="402973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2" name="Rectangle 11">
            <a:extLst>
              <a:ext uri="{FF2B5EF4-FFF2-40B4-BE49-F238E27FC236}">
                <a16:creationId xmlns:a16="http://schemas.microsoft.com/office/drawing/2014/main" id="{DAE5A432-3A35-D5B3-9040-987522282310}"/>
              </a:ext>
            </a:extLst>
          </p:cNvPr>
          <p:cNvSpPr/>
          <p:nvPr/>
        </p:nvSpPr>
        <p:spPr>
          <a:xfrm>
            <a:off x="3732027" y="39872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3" name="Rectangle 12">
            <a:extLst>
              <a:ext uri="{FF2B5EF4-FFF2-40B4-BE49-F238E27FC236}">
                <a16:creationId xmlns:a16="http://schemas.microsoft.com/office/drawing/2014/main" id="{32A7C828-F43B-D240-F0BA-BF9FFDC51F38}"/>
              </a:ext>
            </a:extLst>
          </p:cNvPr>
          <p:cNvSpPr/>
          <p:nvPr/>
        </p:nvSpPr>
        <p:spPr>
          <a:xfrm>
            <a:off x="5061097"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4" name="Rectangle 13">
            <a:extLst>
              <a:ext uri="{FF2B5EF4-FFF2-40B4-BE49-F238E27FC236}">
                <a16:creationId xmlns:a16="http://schemas.microsoft.com/office/drawing/2014/main" id="{9C208646-BD0C-0F76-E11B-87552A8BABCB}"/>
              </a:ext>
            </a:extLst>
          </p:cNvPr>
          <p:cNvSpPr/>
          <p:nvPr/>
        </p:nvSpPr>
        <p:spPr>
          <a:xfrm>
            <a:off x="6283841"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7</a:t>
            </a:r>
          </a:p>
        </p:txBody>
      </p:sp>
      <p:sp>
        <p:nvSpPr>
          <p:cNvPr id="15" name="Rectangle 14">
            <a:extLst>
              <a:ext uri="{FF2B5EF4-FFF2-40B4-BE49-F238E27FC236}">
                <a16:creationId xmlns:a16="http://schemas.microsoft.com/office/drawing/2014/main" id="{889EFDC4-F989-7728-9819-B1C75CD10052}"/>
              </a:ext>
            </a:extLst>
          </p:cNvPr>
          <p:cNvSpPr/>
          <p:nvPr/>
        </p:nvSpPr>
        <p:spPr>
          <a:xfrm>
            <a:off x="7474688" y="400847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5</a:t>
            </a:r>
          </a:p>
        </p:txBody>
      </p:sp>
      <p:sp>
        <p:nvSpPr>
          <p:cNvPr id="16" name="Rectangle 15">
            <a:extLst>
              <a:ext uri="{FF2B5EF4-FFF2-40B4-BE49-F238E27FC236}">
                <a16:creationId xmlns:a16="http://schemas.microsoft.com/office/drawing/2014/main" id="{C07F6582-4426-8561-A77B-5B4A09910EAF}"/>
              </a:ext>
            </a:extLst>
          </p:cNvPr>
          <p:cNvSpPr/>
          <p:nvPr/>
        </p:nvSpPr>
        <p:spPr>
          <a:xfrm>
            <a:off x="8516679" y="2902686"/>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dirty="0">
                <a:solidFill>
                  <a:srgbClr val="FF0000"/>
                </a:solidFill>
                <a:latin typeface="Cambria" panose="02040503050406030204" pitchFamily="18" charset="0"/>
                <a:ea typeface="Cambria" panose="02040503050406030204" pitchFamily="18" charset="0"/>
              </a:rPr>
              <a:t>650 032</a:t>
            </a:r>
          </a:p>
        </p:txBody>
      </p:sp>
      <p:sp>
        <p:nvSpPr>
          <p:cNvPr id="17" name="Rectangle 16">
            <a:extLst>
              <a:ext uri="{FF2B5EF4-FFF2-40B4-BE49-F238E27FC236}">
                <a16:creationId xmlns:a16="http://schemas.microsoft.com/office/drawing/2014/main" id="{AE3E3059-1F21-B6CD-7987-ED855CE72545}"/>
              </a:ext>
            </a:extLst>
          </p:cNvPr>
          <p:cNvSpPr/>
          <p:nvPr/>
        </p:nvSpPr>
        <p:spPr>
          <a:xfrm>
            <a:off x="9952073" y="2902687"/>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S</a:t>
            </a:r>
            <a:r>
              <a:rPr lang="vi-VN" sz="1700" b="1" dirty="0">
                <a:solidFill>
                  <a:srgbClr val="FF0000"/>
                </a:solidFill>
                <a:latin typeface="Cambria" panose="02040503050406030204" pitchFamily="18" charset="0"/>
                <a:ea typeface="Cambria" panose="02040503050406030204" pitchFamily="18" charset="0"/>
              </a:rPr>
              <a:t>áu trăm năm mươi nghìn không trăm ba mươi hai</a:t>
            </a:r>
            <a:endParaRPr lang="en-US" sz="1700" b="1" dirty="0">
              <a:solidFill>
                <a:srgbClr val="FF0000"/>
              </a:solidFill>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DF53DAC0-2BF7-8F93-3089-399B90322E23}"/>
              </a:ext>
            </a:extLst>
          </p:cNvPr>
          <p:cNvSpPr/>
          <p:nvPr/>
        </p:nvSpPr>
        <p:spPr>
          <a:xfrm>
            <a:off x="10015868" y="4040370"/>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B</a:t>
            </a:r>
            <a:r>
              <a:rPr lang="vi-VN" sz="1700" b="1" dirty="0">
                <a:solidFill>
                  <a:srgbClr val="FF0000"/>
                </a:solidFill>
                <a:latin typeface="Cambria" panose="02040503050406030204" pitchFamily="18" charset="0"/>
                <a:ea typeface="Cambria" panose="02040503050406030204" pitchFamily="18" charset="0"/>
              </a:rPr>
              <a:t>a trăm nghìn bốn trăm bảy mươi lăm</a:t>
            </a:r>
            <a:endParaRPr lang="en-US" sz="1700" b="1" dirty="0">
              <a:solidFill>
                <a:srgbClr val="FF0000"/>
              </a:solidFill>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id="{B45720A7-59BD-3FE1-A148-82EF6A2358CD}"/>
              </a:ext>
            </a:extLst>
          </p:cNvPr>
          <p:cNvSpPr/>
          <p:nvPr/>
        </p:nvSpPr>
        <p:spPr>
          <a:xfrm>
            <a:off x="691115" y="532691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9</a:t>
            </a:r>
          </a:p>
        </p:txBody>
      </p:sp>
      <p:sp>
        <p:nvSpPr>
          <p:cNvPr id="20" name="Rectangle 19">
            <a:extLst>
              <a:ext uri="{FF2B5EF4-FFF2-40B4-BE49-F238E27FC236}">
                <a16:creationId xmlns:a16="http://schemas.microsoft.com/office/drawing/2014/main" id="{9F38FDD7-A9A4-43C2-6BA4-E9C98D119F7A}"/>
              </a:ext>
            </a:extLst>
          </p:cNvPr>
          <p:cNvSpPr/>
          <p:nvPr/>
        </p:nvSpPr>
        <p:spPr>
          <a:xfrm>
            <a:off x="2285999" y="53588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1" name="Rectangle 20">
            <a:extLst>
              <a:ext uri="{FF2B5EF4-FFF2-40B4-BE49-F238E27FC236}">
                <a16:creationId xmlns:a16="http://schemas.microsoft.com/office/drawing/2014/main" id="{6A7CA208-ABAC-C702-9182-66642776BAAF}"/>
              </a:ext>
            </a:extLst>
          </p:cNvPr>
          <p:cNvSpPr/>
          <p:nvPr/>
        </p:nvSpPr>
        <p:spPr>
          <a:xfrm>
            <a:off x="3700129" y="531627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8</a:t>
            </a:r>
          </a:p>
        </p:txBody>
      </p:sp>
      <p:sp>
        <p:nvSpPr>
          <p:cNvPr id="22" name="Rectangle 21">
            <a:extLst>
              <a:ext uri="{FF2B5EF4-FFF2-40B4-BE49-F238E27FC236}">
                <a16:creationId xmlns:a16="http://schemas.microsoft.com/office/drawing/2014/main" id="{F4375821-79FD-CA19-09FF-F4CAD05A2B31}"/>
              </a:ext>
            </a:extLst>
          </p:cNvPr>
          <p:cNvSpPr/>
          <p:nvPr/>
        </p:nvSpPr>
        <p:spPr>
          <a:xfrm>
            <a:off x="5029199"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23" name="Rectangle 22">
            <a:extLst>
              <a:ext uri="{FF2B5EF4-FFF2-40B4-BE49-F238E27FC236}">
                <a16:creationId xmlns:a16="http://schemas.microsoft.com/office/drawing/2014/main" id="{DB13D21B-4AFA-B289-638B-EF9B08FB3947}"/>
              </a:ext>
            </a:extLst>
          </p:cNvPr>
          <p:cNvSpPr/>
          <p:nvPr/>
        </p:nvSpPr>
        <p:spPr>
          <a:xfrm>
            <a:off x="6251943"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4" name="Rectangle 23">
            <a:extLst>
              <a:ext uri="{FF2B5EF4-FFF2-40B4-BE49-F238E27FC236}">
                <a16:creationId xmlns:a16="http://schemas.microsoft.com/office/drawing/2014/main" id="{D2C74DD7-B5C9-A5EE-988D-559E3A8E1E74}"/>
              </a:ext>
            </a:extLst>
          </p:cNvPr>
          <p:cNvSpPr/>
          <p:nvPr/>
        </p:nvSpPr>
        <p:spPr>
          <a:xfrm>
            <a:off x="7442790" y="533754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25" name="Rectangle 24">
            <a:extLst>
              <a:ext uri="{FF2B5EF4-FFF2-40B4-BE49-F238E27FC236}">
                <a16:creationId xmlns:a16="http://schemas.microsoft.com/office/drawing/2014/main" id="{F65AB051-1BBB-6122-91AD-2A6BE03ADBAF}"/>
              </a:ext>
            </a:extLst>
          </p:cNvPr>
          <p:cNvSpPr/>
          <p:nvPr/>
        </p:nvSpPr>
        <p:spPr>
          <a:xfrm>
            <a:off x="9983970" y="5295012"/>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chemeClr val="tx1"/>
                </a:solidFill>
                <a:latin typeface="Cambria" panose="02040503050406030204" pitchFamily="18" charset="0"/>
                <a:ea typeface="Cambria" panose="02040503050406030204" pitchFamily="18" charset="0"/>
              </a:rPr>
              <a:t>C</a:t>
            </a:r>
            <a:r>
              <a:rPr lang="vi-VN" sz="1700" b="1" dirty="0">
                <a:solidFill>
                  <a:schemeClr val="tx1"/>
                </a:solidFill>
                <a:latin typeface="Cambria" panose="02040503050406030204" pitchFamily="18" charset="0"/>
                <a:ea typeface="Cambria" panose="02040503050406030204" pitchFamily="18" charset="0"/>
              </a:rPr>
              <a:t>hín trăm ba mươi tám nghìn không trăm hai mươi mốt</a:t>
            </a:r>
            <a:endParaRPr lang="en-US" sz="1700" b="1" dirty="0">
              <a:solidFill>
                <a:schemeClr val="tx1"/>
              </a:solidFill>
              <a:latin typeface="Cambria" panose="02040503050406030204" pitchFamily="18" charset="0"/>
              <a:ea typeface="Cambria" panose="02040503050406030204" pitchFamily="18" charset="0"/>
            </a:endParaRPr>
          </a:p>
        </p:txBody>
      </p:sp>
      <p:sp>
        <p:nvSpPr>
          <p:cNvPr id="26" name="Rectangle 25">
            <a:extLst>
              <a:ext uri="{FF2B5EF4-FFF2-40B4-BE49-F238E27FC236}">
                <a16:creationId xmlns:a16="http://schemas.microsoft.com/office/drawing/2014/main" id="{A7A06F92-1B19-F8AE-B7C5-94540ECC8379}"/>
              </a:ext>
            </a:extLst>
          </p:cNvPr>
          <p:cNvSpPr/>
          <p:nvPr/>
        </p:nvSpPr>
        <p:spPr>
          <a:xfrm>
            <a:off x="8474149" y="5369440"/>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a:solidFill>
                  <a:srgbClr val="FF0000"/>
                </a:solidFill>
                <a:latin typeface="Cambria" panose="02040503050406030204" pitchFamily="18" charset="0"/>
                <a:ea typeface="Cambria" panose="02040503050406030204" pitchFamily="18" charset="0"/>
              </a:rPr>
              <a:t>938 021</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3790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594884" y="563526"/>
            <a:ext cx="9292855"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Nêu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tiền</a:t>
            </a:r>
            <a:r>
              <a:rPr lang="en-US" sz="4000" b="1" dirty="0">
                <a:solidFill>
                  <a:srgbClr val="002060"/>
                </a:solidFill>
                <a:latin typeface="Cambria" panose="02040503050406030204" pitchFamily="18" charset="0"/>
                <a:ea typeface="Cambria" panose="02040503050406030204" pitchFamily="18" charset="0"/>
              </a:rPr>
              <a:t> ở </a:t>
            </a:r>
            <a:r>
              <a:rPr lang="en-US" sz="4000" b="1" dirty="0" err="1">
                <a:solidFill>
                  <a:srgbClr val="002060"/>
                </a:solidFill>
                <a:latin typeface="Cambria" panose="02040503050406030204" pitchFamily="18" charset="0"/>
                <a:ea typeface="Cambria" panose="02040503050406030204" pitchFamily="18" charset="0"/>
              </a:rPr>
              <a:t>mỗi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theo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mẫu</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6A04C31-8211-3114-9EA6-A0917D4BA57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29882" y="1473162"/>
            <a:ext cx="9201150" cy="412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a:extLst>
              <a:ext uri="{FF2B5EF4-FFF2-40B4-BE49-F238E27FC236}">
                <a16:creationId xmlns:a16="http://schemas.microsoft.com/office/drawing/2014/main" id="{B240C463-B561-FB50-CA7A-2CE70E1DF801}"/>
              </a:ext>
            </a:extLst>
          </p:cNvPr>
          <p:cNvSpPr/>
          <p:nvPr/>
        </p:nvSpPr>
        <p:spPr>
          <a:xfrm>
            <a:off x="9537405" y="3200400"/>
            <a:ext cx="2296632" cy="999461"/>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411 100 </a:t>
            </a:r>
            <a:r>
              <a:rPr lang="en-US" sz="3200" b="1" dirty="0" err="1">
                <a:solidFill>
                  <a:srgbClr val="FF0000"/>
                </a:solidFill>
                <a:latin typeface="Cambria" panose="02040503050406030204" pitchFamily="18" charset="0"/>
                <a:ea typeface="Cambria" panose="02040503050406030204" pitchFamily="18" charset="0"/>
              </a:rPr>
              <a:t>đồng</a:t>
            </a:r>
            <a:endParaRPr lang="en-US" sz="3200" b="1" dirty="0">
              <a:solidFill>
                <a:srgbClr val="FF0000"/>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5E00E737-5D29-0668-F298-9AD4F4787C52}"/>
              </a:ext>
            </a:extLst>
          </p:cNvPr>
          <p:cNvSpPr/>
          <p:nvPr/>
        </p:nvSpPr>
        <p:spPr>
          <a:xfrm>
            <a:off x="9548037" y="4572000"/>
            <a:ext cx="2339163" cy="978195"/>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a:solidFill>
                  <a:srgbClr val="FF0000"/>
                </a:solidFill>
                <a:latin typeface="Cambria" panose="02040503050406030204" pitchFamily="18" charset="0"/>
                <a:ea typeface="Cambria" panose="02040503050406030204" pitchFamily="18" charset="0"/>
              </a:rPr>
              <a:t>106 100 đồng</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2137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361507" y="56352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073889" y="584791"/>
            <a:ext cx="9803218" cy="646331"/>
          </a:xfrm>
          <a:prstGeom prst="rect">
            <a:avLst/>
          </a:prstGeom>
          <a:noFill/>
        </p:spPr>
        <p:txBody>
          <a:bodyPr wrap="square" rtlCol="0">
            <a:spAutoFit/>
          </a:bodyPr>
          <a:lstStyle/>
          <a:p>
            <a:pPr lvl="0"/>
            <a:r>
              <a:rPr lang="vi-VN" sz="3600" b="1" dirty="0">
                <a:solidFill>
                  <a:srgbClr val="002060"/>
                </a:solidFill>
                <a:latin typeface="Cambria" panose="02040503050406030204" pitchFamily="18" charset="0"/>
                <a:ea typeface="Cambria" panose="02040503050406030204" pitchFamily="18" charset="0"/>
              </a:rPr>
              <a:t>Đọc đoạn báo cáo dưới đây và trả lời câu hỏi.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CD95FCC1-90B5-F660-84A7-2D189569336A}"/>
              </a:ext>
            </a:extLst>
          </p:cNvPr>
          <p:cNvSpPr txBox="1"/>
          <p:nvPr/>
        </p:nvSpPr>
        <p:spPr>
          <a:xfrm>
            <a:off x="318978" y="1424763"/>
            <a:ext cx="8612372" cy="2492990"/>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“Tê giác là loài động vật trên cạn lớn thứ hai trên Trái Đất. Năm 1900, người ta ước tính có 500 000 con tê giác ngoài tự nhiên. Tuy nhiên, do nạn săn bắn bất hợp pháp mà ngày nay người ta ước tính chỉ có 27 000 con tê giác.”</a:t>
            </a:r>
          </a:p>
          <a:p>
            <a:pPr lvl="0" algn="r"/>
            <a:r>
              <a:rPr lang="vi-VN" sz="2600" b="1" dirty="0">
                <a:solidFill>
                  <a:srgbClr val="002060"/>
                </a:solidFill>
                <a:latin typeface="Cambria" panose="02040503050406030204" pitchFamily="18" charset="0"/>
                <a:ea typeface="Cambria" panose="02040503050406030204" pitchFamily="18" charset="0"/>
              </a:rPr>
              <a:t>(Theo https://www.worldwildlife.org/species/rhino)</a:t>
            </a:r>
            <a:endPar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2161232-34F5-5F2E-4D59-8AFBB49AD679}"/>
              </a:ext>
            </a:extLst>
          </p:cNvPr>
          <p:cNvPicPr>
            <a:picLocks noChangeAspect="1"/>
          </p:cNvPicPr>
          <p:nvPr/>
        </p:nvPicPr>
        <p:blipFill>
          <a:blip r:embed="rId2"/>
          <a:stretch>
            <a:fillRect/>
          </a:stretch>
        </p:blipFill>
        <p:spPr>
          <a:xfrm>
            <a:off x="9314121" y="1487339"/>
            <a:ext cx="2484474" cy="1778271"/>
          </a:xfrm>
          <a:prstGeom prst="rect">
            <a:avLst/>
          </a:prstGeom>
        </p:spPr>
      </p:pic>
      <p:sp>
        <p:nvSpPr>
          <p:cNvPr id="10" name="TextBox 9">
            <a:extLst>
              <a:ext uri="{FF2B5EF4-FFF2-40B4-BE49-F238E27FC236}">
                <a16:creationId xmlns:a16="http://schemas.microsoft.com/office/drawing/2014/main" id="{978D2F5E-DE6D-D9B6-A018-6C19E3C44B57}"/>
              </a:ext>
            </a:extLst>
          </p:cNvPr>
          <p:cNvSpPr txBox="1"/>
          <p:nvPr/>
        </p:nvSpPr>
        <p:spPr>
          <a:xfrm>
            <a:off x="712382" y="3540641"/>
            <a:ext cx="11291776" cy="2059090"/>
          </a:xfrm>
          <a:prstGeom prst="rect">
            <a:avLst/>
          </a:prstGeom>
          <a:noFill/>
        </p:spPr>
        <p:txBody>
          <a:bodyPr wrap="square" rtlCol="0">
            <a:spAutoFit/>
          </a:bodyPr>
          <a:lstStyle/>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a) Năm 1900, ước tính có bao nhiêu con tê giác sống ngoài tự nhiên?</a:t>
            </a:r>
          </a:p>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b) Ngày nay, ước tính có bao nhiêu con tê giác sống ngoài tự nhiên?</a:t>
            </a:r>
          </a:p>
        </p:txBody>
      </p:sp>
      <p:sp>
        <p:nvSpPr>
          <p:cNvPr id="11" name="TextBox 10">
            <a:extLst>
              <a:ext uri="{FF2B5EF4-FFF2-40B4-BE49-F238E27FC236}">
                <a16:creationId xmlns:a16="http://schemas.microsoft.com/office/drawing/2014/main" id="{F67F2687-93C7-EF34-7B5E-9C34B17AD8FA}"/>
              </a:ext>
            </a:extLst>
          </p:cNvPr>
          <p:cNvSpPr txBox="1"/>
          <p:nvPr/>
        </p:nvSpPr>
        <p:spPr>
          <a:xfrm>
            <a:off x="1052622" y="4508205"/>
            <a:ext cx="1057939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Năm 1900, ước tính có 500 000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B79DDAE6-4692-34F1-95A8-2211E5470061}"/>
              </a:ext>
            </a:extLst>
          </p:cNvPr>
          <p:cNvSpPr txBox="1"/>
          <p:nvPr/>
        </p:nvSpPr>
        <p:spPr>
          <a:xfrm>
            <a:off x="1031357" y="5677786"/>
            <a:ext cx="10579395" cy="523220"/>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Ngày nay, ước tính có 27 000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676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20170-924B-1FC0-03E3-68A141DAB2DC}"/>
              </a:ext>
            </a:extLst>
          </p:cNvPr>
          <p:cNvPicPr>
            <a:picLocks noChangeAspect="1"/>
          </p:cNvPicPr>
          <p:nvPr/>
        </p:nvPicPr>
        <p:blipFill>
          <a:blip r:embed="rId2"/>
          <a:stretch>
            <a:fillRect/>
          </a:stretch>
        </p:blipFill>
        <p:spPr>
          <a:xfrm>
            <a:off x="698381" y="1096327"/>
            <a:ext cx="10898122" cy="4613357"/>
          </a:xfrm>
          <a:prstGeom prst="rect">
            <a:avLst/>
          </a:prstGeom>
        </p:spPr>
      </p:pic>
    </p:spTree>
    <p:extLst>
      <p:ext uri="{BB962C8B-B14F-4D97-AF65-F5344CB8AC3E}">
        <p14:creationId xmlns:p14="http://schemas.microsoft.com/office/powerpoint/2010/main" val="13121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5F23E-84CA-F26E-96C1-BBD47BD79B51}"/>
              </a:ext>
            </a:extLst>
          </p:cNvPr>
          <p:cNvPicPr>
            <a:picLocks noChangeAspect="1"/>
          </p:cNvPicPr>
          <p:nvPr/>
        </p:nvPicPr>
        <p:blipFill>
          <a:blip r:embed="rId2"/>
          <a:stretch>
            <a:fillRect/>
          </a:stretch>
        </p:blipFill>
        <p:spPr>
          <a:xfrm>
            <a:off x="2446103" y="1980857"/>
            <a:ext cx="7065876" cy="3023878"/>
          </a:xfrm>
          <a:prstGeom prst="rect">
            <a:avLst/>
          </a:prstGeom>
        </p:spPr>
      </p:pic>
    </p:spTree>
    <p:extLst>
      <p:ext uri="{BB962C8B-B14F-4D97-AF65-F5344CB8AC3E}">
        <p14:creationId xmlns:p14="http://schemas.microsoft.com/office/powerpoint/2010/main" val="1292498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pic>
        <p:nvPicPr>
          <p:cNvPr id="7" name="Picture 6">
            <a:extLst>
              <a:ext uri="{FF2B5EF4-FFF2-40B4-BE49-F238E27FC236}">
                <a16:creationId xmlns:a16="http://schemas.microsoft.com/office/drawing/2014/main" id="{BD50685A-7C0F-9987-8ED4-F14DA8484BA7}"/>
              </a:ext>
            </a:extLst>
          </p:cNvPr>
          <p:cNvPicPr>
            <a:picLocks noChangeAspect="1"/>
          </p:cNvPicPr>
          <p:nvPr/>
        </p:nvPicPr>
        <p:blipFill>
          <a:blip r:embed="rId3"/>
          <a:stretch>
            <a:fillRect/>
          </a:stretch>
        </p:blipFill>
        <p:spPr>
          <a:xfrm>
            <a:off x="178003" y="1340760"/>
            <a:ext cx="4584589" cy="3389670"/>
          </a:xfrm>
          <a:prstGeom prst="rect">
            <a:avLst/>
          </a:prstGeom>
        </p:spPr>
      </p:pic>
      <p:pic>
        <p:nvPicPr>
          <p:cNvPr id="10" name="Picture 9">
            <a:extLst>
              <a:ext uri="{FF2B5EF4-FFF2-40B4-BE49-F238E27FC236}">
                <a16:creationId xmlns:a16="http://schemas.microsoft.com/office/drawing/2014/main" id="{05370E20-F6CE-B9F0-1978-5BEF02FC32C1}"/>
              </a:ext>
            </a:extLst>
          </p:cNvPr>
          <p:cNvPicPr>
            <a:picLocks noChangeAspect="1"/>
          </p:cNvPicPr>
          <p:nvPr/>
        </p:nvPicPr>
        <p:blipFill>
          <a:blip r:embed="rId4"/>
          <a:stretch>
            <a:fillRect/>
          </a:stretch>
        </p:blipFill>
        <p:spPr>
          <a:xfrm>
            <a:off x="6683165" y="449795"/>
            <a:ext cx="5736833" cy="5681964"/>
          </a:xfrm>
          <a:prstGeom prst="rect">
            <a:avLst/>
          </a:prstGeom>
        </p:spPr>
      </p:pic>
    </p:spTree>
    <p:extLst>
      <p:ext uri="{BB962C8B-B14F-4D97-AF65-F5344CB8AC3E}">
        <p14:creationId xmlns:p14="http://schemas.microsoft.com/office/powerpoint/2010/main" val="4093205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2583712" y="754957"/>
            <a:ext cx="6539023" cy="1754326"/>
          </a:xfrm>
          <a:prstGeom prst="rect">
            <a:avLst/>
          </a:prstGeom>
          <a:noFill/>
        </p:spPr>
        <p:txBody>
          <a:bodyPr wrap="square" rtlCol="0">
            <a:spAutoFit/>
          </a:bodyPr>
          <a:lstStyle/>
          <a:p>
            <a:pPr algn="ctr" defTabSz="1219170">
              <a:buClr>
                <a:srgbClr val="000000"/>
              </a:buClr>
            </a:pPr>
            <a:r>
              <a:rPr lang="en-US" sz="5400" b="1" kern="0" dirty="0" err="1">
                <a:solidFill>
                  <a:srgbClr val="964618"/>
                </a:solidFill>
                <a:cs typeface="Arial"/>
                <a:sym typeface="Arial"/>
              </a:rPr>
              <a:t>Viết</a:t>
            </a:r>
            <a:r>
              <a:rPr lang="en-US" sz="5400" b="1" kern="0" dirty="0">
                <a:solidFill>
                  <a:srgbClr val="964618"/>
                </a:solidFill>
                <a:cs typeface="Arial"/>
                <a:sym typeface="Arial"/>
              </a:rPr>
              <a:t> </a:t>
            </a:r>
            <a:r>
              <a:rPr lang="en-US" sz="5400" b="1" kern="0" dirty="0" err="1">
                <a:solidFill>
                  <a:srgbClr val="964618"/>
                </a:solidFill>
                <a:cs typeface="Arial"/>
                <a:sym typeface="Arial"/>
              </a:rPr>
              <a:t>số</a:t>
            </a:r>
            <a:r>
              <a:rPr lang="en-US" sz="5400" b="1" kern="0" dirty="0">
                <a:solidFill>
                  <a:srgbClr val="964618"/>
                </a:solidFill>
                <a:cs typeface="Arial"/>
                <a:sym typeface="Arial"/>
              </a:rPr>
              <a:t>: </a:t>
            </a:r>
            <a:r>
              <a:rPr lang="vi-VN" sz="5400" b="1" kern="0" dirty="0">
                <a:solidFill>
                  <a:srgbClr val="964618"/>
                </a:solidFill>
                <a:cs typeface="Arial"/>
                <a:sym typeface="Arial"/>
              </a:rPr>
              <a:t>Hai mươi lăm nghìn năm trăm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2721935" y="2349126"/>
            <a:ext cx="568290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25 500</a:t>
              </a:r>
            </a:p>
          </p:txBody>
        </p:sp>
      </p:grpSp>
    </p:spTree>
    <p:extLst>
      <p:ext uri="{BB962C8B-B14F-4D97-AF65-F5344CB8AC3E}">
        <p14:creationId xmlns:p14="http://schemas.microsoft.com/office/powerpoint/2010/main" val="1349331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775637" y="818752"/>
            <a:ext cx="8676168"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Bốn mươi bảy nghìn sáu trăm linh năm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49126"/>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77 605</a:t>
              </a:r>
            </a:p>
          </p:txBody>
        </p:sp>
      </p:grpSp>
    </p:spTree>
    <p:extLst>
      <p:ext uri="{BB962C8B-B14F-4D97-AF65-F5344CB8AC3E}">
        <p14:creationId xmlns:p14="http://schemas.microsoft.com/office/powerpoint/2010/main" val="1009627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658679" y="1010138"/>
            <a:ext cx="8782493"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a:t>
            </a:r>
            <a:r>
              <a:rPr lang="en-US" sz="5400" b="1" kern="0" dirty="0" err="1">
                <a:solidFill>
                  <a:srgbClr val="964618"/>
                </a:solidFill>
                <a:cs typeface="Arial"/>
                <a:sym typeface="Arial"/>
              </a:rPr>
              <a:t>Chín</a:t>
            </a:r>
            <a:r>
              <a:rPr lang="vi-VN" sz="5400" b="1" kern="0" dirty="0">
                <a:solidFill>
                  <a:srgbClr val="964618"/>
                </a:solidFill>
                <a:cs typeface="Arial"/>
                <a:sym typeface="Arial"/>
              </a:rPr>
              <a:t> mươi </a:t>
            </a:r>
            <a:r>
              <a:rPr lang="en-US" sz="5400" b="1" kern="0" dirty="0" err="1">
                <a:solidFill>
                  <a:srgbClr val="964618"/>
                </a:solidFill>
                <a:cs typeface="Arial"/>
                <a:sym typeface="Arial"/>
              </a:rPr>
              <a:t>tám</a:t>
            </a:r>
            <a:r>
              <a:rPr lang="vi-VN" sz="5400" b="1" kern="0" dirty="0">
                <a:solidFill>
                  <a:srgbClr val="964618"/>
                </a:solidFill>
                <a:cs typeface="Arial"/>
                <a:sym typeface="Arial"/>
              </a:rPr>
              <a:t> nghìn </a:t>
            </a:r>
            <a:r>
              <a:rPr lang="en-US" sz="5400" b="1" kern="0" dirty="0" err="1">
                <a:solidFill>
                  <a:srgbClr val="964618"/>
                </a:solidFill>
                <a:cs typeface="Arial"/>
                <a:sym typeface="Arial"/>
              </a:rPr>
              <a:t>năm</a:t>
            </a:r>
            <a:r>
              <a:rPr lang="vi-VN" sz="5400" b="1" kern="0" dirty="0">
                <a:solidFill>
                  <a:srgbClr val="964618"/>
                </a:solidFill>
                <a:cs typeface="Arial"/>
                <a:sym typeface="Arial"/>
              </a:rPr>
              <a:t> trăm linh </a:t>
            </a:r>
            <a:r>
              <a:rPr lang="en-US" sz="5400" b="1" kern="0" dirty="0" err="1">
                <a:solidFill>
                  <a:srgbClr val="964618"/>
                </a:solidFill>
                <a:cs typeface="Arial"/>
                <a:sym typeface="Arial"/>
              </a:rPr>
              <a:t>hai</a:t>
            </a:r>
            <a:endParaRPr lang="vi-VN" sz="5400" b="1" kern="0" dirty="0">
              <a:solidFill>
                <a:srgbClr val="964618"/>
              </a:solidFill>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82447"/>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98 502</a:t>
              </a:r>
            </a:p>
          </p:txBody>
        </p:sp>
      </p:grpSp>
    </p:spTree>
    <p:extLst>
      <p:ext uri="{BB962C8B-B14F-4D97-AF65-F5344CB8AC3E}">
        <p14:creationId xmlns:p14="http://schemas.microsoft.com/office/powerpoint/2010/main" val="1380286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09460" y="1273119"/>
            <a:ext cx="2354690" cy="3578314"/>
            <a:chOff x="111884" y="1341945"/>
            <a:chExt cx="2354690" cy="3578314"/>
          </a:xfrm>
        </p:grpSpPr>
        <p:pic>
          <p:nvPicPr>
            <p:cNvPr id="7" name="그림 77">
              <a:extLst>
                <a:ext uri="{FF2B5EF4-FFF2-40B4-BE49-F238E27FC236}">
                  <a16:creationId xmlns:a16="http://schemas.microsoft.com/office/drawing/2014/main" id="{88C8C507-2204-4182-8C58-48A272AEE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97760" y="1751589"/>
              <a:ext cx="3173977" cy="2354690"/>
            </a:xfrm>
            <a:prstGeom prst="rect">
              <a:avLst/>
            </a:prstGeom>
          </p:spPr>
        </p:pic>
        <p:sp>
          <p:nvSpPr>
            <p:cNvPr id="3" name="TextBox 2">
              <a:extLst>
                <a:ext uri="{FF2B5EF4-FFF2-40B4-BE49-F238E27FC236}">
                  <a16:creationId xmlns:a16="http://schemas.microsoft.com/office/drawing/2014/main" id="{A54BA15B-9BC2-4549-B634-C05534D197C9}"/>
                </a:ext>
              </a:extLst>
            </p:cNvPr>
            <p:cNvSpPr txBox="1"/>
            <p:nvPr/>
          </p:nvSpPr>
          <p:spPr>
            <a:xfrm>
              <a:off x="244975" y="4137066"/>
              <a:ext cx="2113737" cy="783193"/>
            </a:xfrm>
            <a:prstGeom prst="roundRect">
              <a:avLst/>
            </a:prstGeom>
            <a:solidFill>
              <a:schemeClr val="bg1"/>
            </a:solidFill>
            <a:ln w="19050">
              <a:solidFill>
                <a:schemeClr val="tx1"/>
              </a:solidFill>
              <a:prstDash val="solid"/>
            </a:ln>
          </p:spPr>
          <p:txBody>
            <a:bodyPr wrap="square" rtlCol="0" anchor="ctr" anchorCtr="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BÀI 10</a:t>
              </a:r>
              <a:endParaRPr kumimoji="0" lang="ko-KR" altLang="en-US"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grpSp>
      <p:pic>
        <p:nvPicPr>
          <p:cNvPr id="1026" name="Picture 2" descr="Danh mục 5 bộ sách giáo khoa lớp 1 mới | Bộ sách lớp 1 m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53" y="-280159"/>
            <a:ext cx="2317778" cy="231777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rot="275755" flipH="1">
            <a:off x="10741900" y="1683389"/>
            <a:ext cx="1706415" cy="1544888"/>
            <a:chOff x="4341484" y="4722902"/>
            <a:chExt cx="1549223" cy="1260544"/>
          </a:xfrm>
        </p:grpSpPr>
        <p:pic>
          <p:nvPicPr>
            <p:cNvPr id="12" name="그림 69">
              <a:extLst>
                <a:ext uri="{FF2B5EF4-FFF2-40B4-BE49-F238E27FC236}">
                  <a16:creationId xmlns:a16="http://schemas.microsoft.com/office/drawing/2014/main" id="{7DF2B763-6C76-43EA-8D9D-071175326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93743" flipH="1">
              <a:off x="4483930" y="4580456"/>
              <a:ext cx="1260544" cy="1545436"/>
            </a:xfrm>
            <a:prstGeom prst="rect">
              <a:avLst/>
            </a:prstGeom>
          </p:spPr>
        </p:pic>
        <p:sp>
          <p:nvSpPr>
            <p:cNvPr id="4" name="TextBox 3"/>
            <p:cNvSpPr txBox="1"/>
            <p:nvPr/>
          </p:nvSpPr>
          <p:spPr>
            <a:xfrm rot="20593743" flipH="1">
              <a:off x="4684243" y="5037973"/>
              <a:ext cx="1206464" cy="52737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prstClr val="black"/>
                    </a:solidFill>
                  </a:ln>
                  <a:solidFill>
                    <a:srgbClr val="7030A0"/>
                  </a:solidFill>
                  <a:effectLst/>
                  <a:uLnTx/>
                  <a:uFillTx/>
                  <a:latin typeface="Calibri" panose="020F0502020204030204" pitchFamily="34" charset="0"/>
                  <a:cs typeface="Calibri" panose="020F0502020204030204" pitchFamily="34" charset="0"/>
                </a:rPr>
                <a:t>Tiết</a:t>
              </a:r>
              <a:r>
                <a:rPr kumimoji="0" lang="en-US" sz="3600" b="1" i="0" u="none" strike="noStrike" kern="1200" cap="none" spc="0" normalizeH="0" baseline="0" noProof="0" dirty="0">
                  <a:ln>
                    <a:solidFill>
                      <a:prstClr val="black"/>
                    </a:solidFill>
                  </a:ln>
                  <a:solidFill>
                    <a:srgbClr val="7030A0"/>
                  </a:solidFill>
                  <a:effectLst/>
                  <a:uLnTx/>
                  <a:uFillTx/>
                  <a:latin typeface="Calibri" panose="020F0502020204030204" pitchFamily="34" charset="0"/>
                  <a:cs typeface="Calibri" panose="020F0502020204030204" pitchFamily="34" charset="0"/>
                </a:rPr>
                <a:t> 1</a:t>
              </a:r>
            </a:p>
          </p:txBody>
        </p:sp>
      </p:grpSp>
      <p:pic>
        <p:nvPicPr>
          <p:cNvPr id="2050" name="Picture 2" descr="Multiplication Sign Png Background Image - Multiplication Clipart Black And  White, Transparent Png - 666x567 PNG - DLF.P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946" b="95827" l="10000" r="90000"/>
                    </a14:imgEffect>
                  </a14:imgLayer>
                </a14:imgProps>
              </a:ext>
              <a:ext uri="{28A0092B-C50C-407E-A947-70E740481C1C}">
                <a14:useLocalDpi xmlns:a14="http://schemas.microsoft.com/office/drawing/2010/main" val="0"/>
              </a:ext>
            </a:extLst>
          </a:blip>
          <a:srcRect/>
          <a:stretch>
            <a:fillRect/>
          </a:stretch>
        </p:blipFill>
        <p:spPr bwMode="auto">
          <a:xfrm flipH="1">
            <a:off x="9694260" y="738550"/>
            <a:ext cx="1545342" cy="1162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vision Symbol clipart - Number, Sign, Yellow, transparent clip ar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55758" b="100000" l="38222" r="69889">
                        <a14:foregroundMark x1="52778" y1="62121" x2="57333" y2="72424"/>
                        <a14:foregroundMark x1="50889" y1="88485" x2="57444" y2="97424"/>
                      </a14:backgroundRemoval>
                    </a14:imgEffect>
                    <a14:imgEffect>
                      <a14:brightnessContrast contrast="40000"/>
                    </a14:imgEffect>
                  </a14:imgLayer>
                </a14:imgProps>
              </a:ext>
              <a:ext uri="{28A0092B-C50C-407E-A947-70E740481C1C}">
                <a14:useLocalDpi xmlns:a14="http://schemas.microsoft.com/office/drawing/2010/main" val="0"/>
              </a:ext>
            </a:extLst>
          </a:blip>
          <a:srcRect l="35452" t="57948" r="26869" b="-8286"/>
          <a:stretch/>
        </p:blipFill>
        <p:spPr bwMode="auto">
          <a:xfrm rot="561589">
            <a:off x="7388410" y="4144565"/>
            <a:ext cx="1475947" cy="1445968"/>
          </a:xfrm>
          <a:prstGeom prst="rect">
            <a:avLst/>
          </a:prstGeom>
          <a:noFill/>
          <a:extLst>
            <a:ext uri="{909E8E84-426E-40DD-AFC4-6F175D3DCCD1}">
              <a14:hiddenFill xmlns:a14="http://schemas.microsoft.com/office/drawing/2010/main">
                <a:solidFill>
                  <a:srgbClr val="FFFFFF"/>
                </a:solidFill>
              </a14:hiddenFill>
            </a:ext>
          </a:extLst>
        </p:spPr>
      </p:pic>
      <p:pic>
        <p:nvPicPr>
          <p:cNvPr id="23" name="그림 64">
            <a:extLst>
              <a:ext uri="{FF2B5EF4-FFF2-40B4-BE49-F238E27FC236}">
                <a16:creationId xmlns:a16="http://schemas.microsoft.com/office/drawing/2014/main" id="{E80C7F47-861F-47DD-82A9-6CE67526E57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6771"/>
          <a:stretch/>
        </p:blipFill>
        <p:spPr>
          <a:xfrm flipH="1">
            <a:off x="3316227" y="5179389"/>
            <a:ext cx="3080438" cy="1678611"/>
          </a:xfrm>
          <a:prstGeom prst="rect">
            <a:avLst/>
          </a:prstGeom>
        </p:spPr>
      </p:pic>
      <p:pic>
        <p:nvPicPr>
          <p:cNvPr id="6" name="Picture 5">
            <a:extLst>
              <a:ext uri="{FF2B5EF4-FFF2-40B4-BE49-F238E27FC236}">
                <a16:creationId xmlns:a16="http://schemas.microsoft.com/office/drawing/2014/main" id="{61B071B7-3C04-0838-37A6-C7FB34B789DD}"/>
              </a:ext>
            </a:extLst>
          </p:cNvPr>
          <p:cNvPicPr>
            <a:picLocks noChangeAspect="1"/>
          </p:cNvPicPr>
          <p:nvPr/>
        </p:nvPicPr>
        <p:blipFill>
          <a:blip r:embed="rId10"/>
          <a:stretch>
            <a:fillRect/>
          </a:stretch>
        </p:blipFill>
        <p:spPr>
          <a:xfrm>
            <a:off x="2729406" y="2175386"/>
            <a:ext cx="7480440" cy="2310584"/>
          </a:xfrm>
          <a:prstGeom prst="rect">
            <a:avLst/>
          </a:prstGeom>
        </p:spPr>
      </p:pic>
    </p:spTree>
    <p:extLst>
      <p:ext uri="{BB962C8B-B14F-4D97-AF65-F5344CB8AC3E}">
        <p14:creationId xmlns:p14="http://schemas.microsoft.com/office/powerpoint/2010/main" val="271429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D6BB178-92C2-47A1-BC96-3D6704269CA6}"/>
              </a:ext>
            </a:extLst>
          </p:cNvPr>
          <p:cNvSpPr txBox="1"/>
          <p:nvPr/>
        </p:nvSpPr>
        <p:spPr>
          <a:xfrm>
            <a:off x="1717323" y="2527608"/>
            <a:ext cx="4046168"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nl-NL" altLang="ko-KR" sz="2800" b="1" dirty="0">
                <a:solidFill>
                  <a:srgbClr val="7030A0"/>
                </a:solidFill>
                <a:latin typeface="Cambria" panose="02040503050406030204" pitchFamily="18" charset="0"/>
                <a:ea typeface="Cambria" panose="02040503050406030204" pitchFamily="18" charset="0"/>
              </a:rPr>
              <a:t>Đọc, viết được các số trong phạm vi 100 000</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7" name="직사각형 16">
            <a:extLst>
              <a:ext uri="{FF2B5EF4-FFF2-40B4-BE49-F238E27FC236}">
                <a16:creationId xmlns:a16="http://schemas.microsoft.com/office/drawing/2014/main" id="{9CDDBC67-15E9-4A77-9821-F95DCC3F1AAD}"/>
              </a:ext>
            </a:extLst>
          </p:cNvPr>
          <p:cNvSpPr/>
          <p:nvPr/>
        </p:nvSpPr>
        <p:spPr>
          <a:xfrm>
            <a:off x="1665779"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01.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18" name="TextBox 17">
            <a:extLst>
              <a:ext uri="{FF2B5EF4-FFF2-40B4-BE49-F238E27FC236}">
                <a16:creationId xmlns:a16="http://schemas.microsoft.com/office/drawing/2014/main" id="{87E8F891-DBEB-40C0-905A-96ABA7FB4745}"/>
              </a:ext>
            </a:extLst>
          </p:cNvPr>
          <p:cNvSpPr txBox="1"/>
          <p:nvPr/>
        </p:nvSpPr>
        <p:spPr>
          <a:xfrm>
            <a:off x="6701663" y="2527608"/>
            <a:ext cx="4878519" cy="954107"/>
          </a:xfrm>
          <a:prstGeom prst="rect">
            <a:avLst/>
          </a:prstGeom>
          <a:noFill/>
        </p:spPr>
        <p:txBody>
          <a:bodyPr wrap="square" rtlCol="0">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cấu tạo thập phân của một số</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9" name="직사각형 18">
            <a:extLst>
              <a:ext uri="{FF2B5EF4-FFF2-40B4-BE49-F238E27FC236}">
                <a16:creationId xmlns:a16="http://schemas.microsoft.com/office/drawing/2014/main" id="{2FA3AFF2-0BEF-4848-BA38-EEFC6F77DD13}"/>
              </a:ext>
            </a:extLst>
          </p:cNvPr>
          <p:cNvSpPr/>
          <p:nvPr/>
        </p:nvSpPr>
        <p:spPr>
          <a:xfrm>
            <a:off x="6650122"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03.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20" name="TextBox 19">
            <a:extLst>
              <a:ext uri="{FF2B5EF4-FFF2-40B4-BE49-F238E27FC236}">
                <a16:creationId xmlns:a16="http://schemas.microsoft.com/office/drawing/2014/main" id="{1BAC4DA1-4CED-46BC-969D-CFD5B270A6F6}"/>
              </a:ext>
            </a:extLst>
          </p:cNvPr>
          <p:cNvSpPr txBox="1"/>
          <p:nvPr/>
        </p:nvSpPr>
        <p:spPr>
          <a:xfrm>
            <a:off x="1717322" y="4606439"/>
            <a:ext cx="4624484"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các số tròn trăm nghìn</a:t>
            </a:r>
            <a:endParaRPr kumimoji="0" lang="en-US"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sp>
        <p:nvSpPr>
          <p:cNvPr id="21" name="직사각형 20">
            <a:extLst>
              <a:ext uri="{FF2B5EF4-FFF2-40B4-BE49-F238E27FC236}">
                <a16:creationId xmlns:a16="http://schemas.microsoft.com/office/drawing/2014/main" id="{6D0B68A5-A8E9-43E4-A1CF-AC4444E551E4}"/>
              </a:ext>
            </a:extLst>
          </p:cNvPr>
          <p:cNvSpPr/>
          <p:nvPr/>
        </p:nvSpPr>
        <p:spPr>
          <a:xfrm>
            <a:off x="1665779" y="4139110"/>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02.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grpSp>
        <p:nvGrpSpPr>
          <p:cNvPr id="3" name="Group 2"/>
          <p:cNvGrpSpPr/>
          <p:nvPr/>
        </p:nvGrpSpPr>
        <p:grpSpPr>
          <a:xfrm>
            <a:off x="2312048" y="3506485"/>
            <a:ext cx="1252098" cy="1002669"/>
            <a:chOff x="5388843" y="2824784"/>
            <a:chExt cx="835455" cy="748419"/>
          </a:xfrm>
        </p:grpSpPr>
        <p:sp>
          <p:nvSpPr>
            <p:cNvPr id="15" name="타원 62">
              <a:extLst>
                <a:ext uri="{FF2B5EF4-FFF2-40B4-BE49-F238E27FC236}">
                  <a16:creationId xmlns:a16="http://schemas.microsoft.com/office/drawing/2014/main" id="{D33DF09D-50C6-4CC3-8E30-B318E6444B7E}"/>
                </a:ext>
              </a:extLst>
            </p:cNvPr>
            <p:cNvSpPr/>
            <p:nvPr/>
          </p:nvSpPr>
          <p:spPr>
            <a:xfrm>
              <a:off x="5388843" y="2824784"/>
              <a:ext cx="835455" cy="748419"/>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5" name="그래픽 69">
              <a:extLst>
                <a:ext uri="{FF2B5EF4-FFF2-40B4-BE49-F238E27FC236}">
                  <a16:creationId xmlns:a16="http://schemas.microsoft.com/office/drawing/2014/main" id="{06C6321F-99C3-43E3-B84A-0366480FB0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3491" y="3199431"/>
              <a:ext cx="338492" cy="338492"/>
            </a:xfrm>
            <a:prstGeom prst="rect">
              <a:avLst/>
            </a:prstGeom>
          </p:spPr>
        </p:pic>
      </p:grpSp>
      <p:grpSp>
        <p:nvGrpSpPr>
          <p:cNvPr id="7" name="Group 6"/>
          <p:cNvGrpSpPr/>
          <p:nvPr/>
        </p:nvGrpSpPr>
        <p:grpSpPr>
          <a:xfrm>
            <a:off x="7359021" y="1575028"/>
            <a:ext cx="1252098" cy="1002669"/>
            <a:chOff x="5986785" y="2401849"/>
            <a:chExt cx="714878" cy="616714"/>
          </a:xfrm>
        </p:grpSpPr>
        <p:sp>
          <p:nvSpPr>
            <p:cNvPr id="29" name="타원 66">
              <a:extLst>
                <a:ext uri="{FF2B5EF4-FFF2-40B4-BE49-F238E27FC236}">
                  <a16:creationId xmlns:a16="http://schemas.microsoft.com/office/drawing/2014/main" id="{44BF37D1-3680-45F9-9995-E203C96B7F02}"/>
                </a:ext>
              </a:extLst>
            </p:cNvPr>
            <p:cNvSpPr/>
            <p:nvPr/>
          </p:nvSpPr>
          <p:spPr>
            <a:xfrm>
              <a:off x="5986785" y="2401849"/>
              <a:ext cx="714878"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13" name="그래픽 70">
              <a:extLst>
                <a:ext uri="{FF2B5EF4-FFF2-40B4-BE49-F238E27FC236}">
                  <a16:creationId xmlns:a16="http://schemas.microsoft.com/office/drawing/2014/main" id="{A0B05FDB-5EB6-45AC-9A10-5C88C978C7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4557" y="2527459"/>
              <a:ext cx="303843" cy="310750"/>
            </a:xfrm>
            <a:prstGeom prst="rect">
              <a:avLst/>
            </a:prstGeom>
          </p:spPr>
        </p:pic>
      </p:grpSp>
      <p:grpSp>
        <p:nvGrpSpPr>
          <p:cNvPr id="6" name="Group 5"/>
          <p:cNvGrpSpPr/>
          <p:nvPr/>
        </p:nvGrpSpPr>
        <p:grpSpPr>
          <a:xfrm>
            <a:off x="2305324" y="1544080"/>
            <a:ext cx="1252098" cy="1002669"/>
            <a:chOff x="1025582" y="2434694"/>
            <a:chExt cx="691740" cy="616714"/>
          </a:xfrm>
        </p:grpSpPr>
        <p:sp>
          <p:nvSpPr>
            <p:cNvPr id="12" name="타원 64">
              <a:extLst>
                <a:ext uri="{FF2B5EF4-FFF2-40B4-BE49-F238E27FC236}">
                  <a16:creationId xmlns:a16="http://schemas.microsoft.com/office/drawing/2014/main" id="{8325DC52-EEE9-4128-A6A0-73567D82355C}"/>
                </a:ext>
              </a:extLst>
            </p:cNvPr>
            <p:cNvSpPr/>
            <p:nvPr/>
          </p:nvSpPr>
          <p:spPr>
            <a:xfrm>
              <a:off x="1025582" y="2434694"/>
              <a:ext cx="691740"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8" name="그래픽 499">
              <a:extLst>
                <a:ext uri="{FF2B5EF4-FFF2-40B4-BE49-F238E27FC236}">
                  <a16:creationId xmlns:a16="http://schemas.microsoft.com/office/drawing/2014/main" id="{E53E3BA6-109D-4583-8A74-17B3D2387C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06275" y="2527459"/>
              <a:ext cx="337784" cy="388092"/>
            </a:xfrm>
            <a:prstGeom prst="rect">
              <a:avLst/>
            </a:prstGeom>
          </p:spPr>
        </p:pic>
      </p:gr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2957" y="0"/>
            <a:ext cx="9248434" cy="1609483"/>
          </a:xfrm>
          <a:prstGeom prst="rect">
            <a:avLst/>
          </a:prstGeom>
        </p:spPr>
      </p:pic>
    </p:spTree>
    <p:extLst>
      <p:ext uri="{BB962C8B-B14F-4D97-AF65-F5344CB8AC3E}">
        <p14:creationId xmlns:p14="http://schemas.microsoft.com/office/powerpoint/2010/main" val="3319292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Horizontal)">
                                      <p:cBhvr>
                                        <p:cTn id="15" dur="500"/>
                                        <p:tgtEl>
                                          <p:spTgt spid="17"/>
                                        </p:tgtEl>
                                      </p:cBhvr>
                                    </p:animEffect>
                                  </p:childTnLst>
                                </p:cTn>
                              </p:par>
                              <p:par>
                                <p:cTn id="16" presetID="16" presetClass="entr" presetSubtype="4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Horizontal)">
                                      <p:cBhvr>
                                        <p:cTn id="18" dur="500"/>
                                        <p:tgtEl>
                                          <p:spTgt spid="6"/>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outVertical)">
                                      <p:cBhvr>
                                        <p:cTn id="40" dur="500"/>
                                        <p:tgtEl>
                                          <p:spTgt spid="7"/>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outVertic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446B06-574A-011E-861C-3AD2390724BA}"/>
              </a:ext>
            </a:extLst>
          </p:cNvPr>
          <p:cNvPicPr>
            <a:picLocks noChangeAspect="1"/>
          </p:cNvPicPr>
          <p:nvPr/>
        </p:nvPicPr>
        <p:blipFill>
          <a:blip r:embed="rId2"/>
          <a:stretch>
            <a:fillRect/>
          </a:stretch>
        </p:blipFill>
        <p:spPr>
          <a:xfrm>
            <a:off x="2858598" y="2475654"/>
            <a:ext cx="6559865" cy="2353260"/>
          </a:xfrm>
          <a:prstGeom prst="rect">
            <a:avLst/>
          </a:prstGeom>
        </p:spPr>
      </p:pic>
    </p:spTree>
    <p:extLst>
      <p:ext uri="{BB962C8B-B14F-4D97-AF65-F5344CB8AC3E}">
        <p14:creationId xmlns:p14="http://schemas.microsoft.com/office/powerpoint/2010/main" val="2999175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665B"/>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64</TotalTime>
  <Words>491</Words>
  <PresentationFormat>Widescreen</PresentationFormat>
  <Paragraphs>128</Paragraphs>
  <Slides>17</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#9Slide07 HoneyCream</vt:lpstr>
      <vt:lpstr>Arial</vt:lpstr>
      <vt:lpstr>Bebas Neue</vt:lpstr>
      <vt:lpstr>Calibri</vt:lpstr>
      <vt:lpstr>Cambria</vt:lpstr>
      <vt:lpstr>Inter</vt:lpstr>
      <vt:lpstr>Orelega One</vt:lpstr>
      <vt:lpstr>Poppins Light</vt:lpstr>
      <vt:lpstr>Rammetto One</vt:lpstr>
      <vt:lpstr>SVN-Poky's</vt:lpstr>
      <vt:lpstr>SVN-Riesling</vt:lpstr>
      <vt:lpstr>PPTMON theme</vt:lpstr>
      <vt:lpstr>Organic Poultry Farm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2023-07-09T12:54:14Z</dcterms:created>
  <dcterms:modified xsi:type="dcterms:W3CDTF">2023-08-10T15:22:25Z</dcterms:modified>
</cp:coreProperties>
</file>