
<file path=[Content_Types].xml><?xml version="1.0" encoding="utf-8"?>
<Types xmlns="http://schemas.openxmlformats.org/package/2006/content-types">
  <Default Extension="bin" ContentType="audio/unknown"/>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7" r:id="rId5"/>
    <p:sldMasterId id="2147483709" r:id="rId6"/>
    <p:sldMasterId id="2147483721" r:id="rId7"/>
    <p:sldMasterId id="2147483733" r:id="rId8"/>
    <p:sldMasterId id="2147483745" r:id="rId9"/>
  </p:sldMasterIdLst>
  <p:notesMasterIdLst>
    <p:notesMasterId r:id="rId36"/>
  </p:notesMasterIdLst>
  <p:sldIdLst>
    <p:sldId id="257" r:id="rId10"/>
    <p:sldId id="258" r:id="rId11"/>
    <p:sldId id="259" r:id="rId12"/>
    <p:sldId id="260" r:id="rId13"/>
    <p:sldId id="317" r:id="rId14"/>
    <p:sldId id="261" r:id="rId15"/>
    <p:sldId id="262" r:id="rId16"/>
    <p:sldId id="263" r:id="rId17"/>
    <p:sldId id="264" r:id="rId18"/>
    <p:sldId id="265" r:id="rId19"/>
    <p:sldId id="266" r:id="rId20"/>
    <p:sldId id="256" r:id="rId21"/>
    <p:sldId id="267" r:id="rId22"/>
    <p:sldId id="268" r:id="rId23"/>
    <p:sldId id="270" r:id="rId24"/>
    <p:sldId id="271" r:id="rId25"/>
    <p:sldId id="272" r:id="rId26"/>
    <p:sldId id="273" r:id="rId27"/>
    <p:sldId id="276" r:id="rId28"/>
    <p:sldId id="304" r:id="rId29"/>
    <p:sldId id="303" r:id="rId30"/>
    <p:sldId id="274" r:id="rId31"/>
    <p:sldId id="275" r:id="rId32"/>
    <p:sldId id="269" r:id="rId33"/>
    <p:sldId id="277" r:id="rId34"/>
    <p:sldId id="278"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F99"/>
    <a:srgbClr val="6633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0D688-8915-4136-8CD6-7E177559AA18}" type="datetimeFigureOut">
              <a:rPr lang="en-US" smtClean="0"/>
              <a:t>1/31/2023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F21702-3A48-42AB-AB61-00DCC35A26F8}" type="slidenum">
              <a:rPr lang="en-US" smtClean="0"/>
              <a:t>‹#›</a:t>
            </a:fld>
            <a:endParaRPr lang="en-US"/>
          </a:p>
        </p:txBody>
      </p:sp>
    </p:spTree>
    <p:extLst>
      <p:ext uri="{BB962C8B-B14F-4D97-AF65-F5344CB8AC3E}">
        <p14:creationId xmlns:p14="http://schemas.microsoft.com/office/powerpoint/2010/main" val="126686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2F21702-3A48-42AB-AB61-00DCC35A26F8}" type="slidenum">
              <a:rPr lang="en-US" smtClean="0"/>
              <a:t>16</a:t>
            </a:fld>
            <a:endParaRPr lang="en-US"/>
          </a:p>
        </p:txBody>
      </p:sp>
    </p:spTree>
    <p:extLst>
      <p:ext uri="{BB962C8B-B14F-4D97-AF65-F5344CB8AC3E}">
        <p14:creationId xmlns:p14="http://schemas.microsoft.com/office/powerpoint/2010/main" val="1714065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BDF0E3-E844-4013-AFE9-35071C438466}"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13856707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DF0E3-E844-4013-AFE9-35071C438466}"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397005366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DF0E3-E844-4013-AFE9-35071C438466}" type="datetimeFigureOut">
              <a:rPr lang="en-US">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802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DF0E3-E844-4013-AFE9-35071C438466}"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403956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224"/>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318992" indent="0" algn="ctr">
              <a:buNone/>
              <a:defRPr/>
            </a:lvl2pPr>
            <a:lvl3pPr marL="637976" indent="0" algn="ctr">
              <a:buNone/>
              <a:defRPr/>
            </a:lvl3pPr>
            <a:lvl4pPr marL="956960" indent="0" algn="ctr">
              <a:buNone/>
              <a:defRPr/>
            </a:lvl4pPr>
            <a:lvl5pPr marL="1275947" indent="0" algn="ctr">
              <a:buNone/>
              <a:defRPr/>
            </a:lvl5pPr>
            <a:lvl6pPr marL="1594933" indent="0" algn="ctr">
              <a:buNone/>
              <a:defRPr/>
            </a:lvl6pPr>
            <a:lvl7pPr marL="1913921" indent="0" algn="ctr">
              <a:buNone/>
              <a:defRPr/>
            </a:lvl7pPr>
            <a:lvl8pPr marL="2232908" indent="0" algn="ctr">
              <a:buNone/>
              <a:defRPr/>
            </a:lvl8pPr>
            <a:lvl9pPr marL="2551892"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11A0E1-3C14-4CDD-AB6C-CD9B6B6B66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500806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F913366-4BA3-4BB7-97AE-AA14F861CE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65245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491"/>
            <a:ext cx="7772400" cy="1021556"/>
          </a:xfrm>
        </p:spPr>
        <p:txBody>
          <a:bodyPr anchor="t"/>
          <a:lstStyle>
            <a:lvl1pPr algn="l">
              <a:defRPr sz="28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400"/>
            </a:lvl1pPr>
            <a:lvl2pPr marL="318992" indent="0">
              <a:buNone/>
              <a:defRPr sz="1300"/>
            </a:lvl2pPr>
            <a:lvl3pPr marL="637976" indent="0">
              <a:buNone/>
              <a:defRPr sz="1100"/>
            </a:lvl3pPr>
            <a:lvl4pPr marL="956960" indent="0">
              <a:buNone/>
              <a:defRPr sz="1000"/>
            </a:lvl4pPr>
            <a:lvl5pPr marL="1275947" indent="0">
              <a:buNone/>
              <a:defRPr sz="1000"/>
            </a:lvl5pPr>
            <a:lvl6pPr marL="1594933" indent="0">
              <a:buNone/>
              <a:defRPr sz="1000"/>
            </a:lvl6pPr>
            <a:lvl7pPr marL="1913921" indent="0">
              <a:buNone/>
              <a:defRPr sz="1000"/>
            </a:lvl7pPr>
            <a:lvl8pPr marL="2232908" indent="0">
              <a:buNone/>
              <a:defRPr sz="1000"/>
            </a:lvl8pPr>
            <a:lvl9pPr marL="2551892" indent="0">
              <a:buNone/>
              <a:defRPr sz="10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278107-C021-4203-8F9D-7FABA4BB7B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338297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1" y="1200166"/>
            <a:ext cx="4038600" cy="339447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200166"/>
            <a:ext cx="4038600" cy="3394472"/>
          </a:xfrm>
        </p:spPr>
        <p:txBody>
          <a:bodyPr/>
          <a:lstStyle>
            <a:lvl1pPr>
              <a:defRPr sz="2000"/>
            </a:lvl1pPr>
            <a:lvl2pPr>
              <a:defRPr sz="1700"/>
            </a:lvl2pPr>
            <a:lvl3pPr>
              <a:defRPr sz="14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DCA3CE-59B4-4CAD-A46A-A307DDD1FF2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745176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151341"/>
            <a:ext cx="4040188" cy="479822"/>
          </a:xfrm>
        </p:spPr>
        <p:txBody>
          <a:bodyPr anchor="b"/>
          <a:lstStyle>
            <a:lvl1pPr marL="0" indent="0">
              <a:buNone/>
              <a:defRPr sz="1700" b="1"/>
            </a:lvl1pPr>
            <a:lvl2pPr marL="318992" indent="0">
              <a:buNone/>
              <a:defRPr sz="1400" b="1"/>
            </a:lvl2pPr>
            <a:lvl3pPr marL="637976" indent="0">
              <a:buNone/>
              <a:defRPr sz="1300" b="1"/>
            </a:lvl3pPr>
            <a:lvl4pPr marL="956960" indent="0">
              <a:buNone/>
              <a:defRPr sz="1100" b="1"/>
            </a:lvl4pPr>
            <a:lvl5pPr marL="1275947" indent="0">
              <a:buNone/>
              <a:defRPr sz="1100" b="1"/>
            </a:lvl5pPr>
            <a:lvl6pPr marL="1594933" indent="0">
              <a:buNone/>
              <a:defRPr sz="1100" b="1"/>
            </a:lvl6pPr>
            <a:lvl7pPr marL="1913921" indent="0">
              <a:buNone/>
              <a:defRPr sz="1100" b="1"/>
            </a:lvl7pPr>
            <a:lvl8pPr marL="2232908" indent="0">
              <a:buNone/>
              <a:defRPr sz="1100" b="1"/>
            </a:lvl8pPr>
            <a:lvl9pPr marL="2551892" indent="0">
              <a:buNone/>
              <a:defRPr sz="1100" b="1"/>
            </a:lvl9pPr>
          </a:lstStyle>
          <a:p>
            <a:pPr lvl="0"/>
            <a:r>
              <a:rPr lang="en-US"/>
              <a:t>Click to edit Master text styles</a:t>
            </a:r>
          </a:p>
        </p:txBody>
      </p:sp>
      <p:sp>
        <p:nvSpPr>
          <p:cNvPr id="4" name="Content Placeholder 3"/>
          <p:cNvSpPr>
            <a:spLocks noGrp="1"/>
          </p:cNvSpPr>
          <p:nvPr>
            <p:ph sz="half" idx="2"/>
          </p:nvPr>
        </p:nvSpPr>
        <p:spPr>
          <a:xfrm>
            <a:off x="457201" y="1631222"/>
            <a:ext cx="4040188" cy="296346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269" y="1151341"/>
            <a:ext cx="4041775" cy="479822"/>
          </a:xfrm>
        </p:spPr>
        <p:txBody>
          <a:bodyPr anchor="b"/>
          <a:lstStyle>
            <a:lvl1pPr marL="0" indent="0">
              <a:buNone/>
              <a:defRPr sz="1700" b="1"/>
            </a:lvl1pPr>
            <a:lvl2pPr marL="318992" indent="0">
              <a:buNone/>
              <a:defRPr sz="1400" b="1"/>
            </a:lvl2pPr>
            <a:lvl3pPr marL="637976" indent="0">
              <a:buNone/>
              <a:defRPr sz="1300" b="1"/>
            </a:lvl3pPr>
            <a:lvl4pPr marL="956960" indent="0">
              <a:buNone/>
              <a:defRPr sz="1100" b="1"/>
            </a:lvl4pPr>
            <a:lvl5pPr marL="1275947" indent="0">
              <a:buNone/>
              <a:defRPr sz="1100" b="1"/>
            </a:lvl5pPr>
            <a:lvl6pPr marL="1594933" indent="0">
              <a:buNone/>
              <a:defRPr sz="1100" b="1"/>
            </a:lvl6pPr>
            <a:lvl7pPr marL="1913921" indent="0">
              <a:buNone/>
              <a:defRPr sz="1100" b="1"/>
            </a:lvl7pPr>
            <a:lvl8pPr marL="2232908" indent="0">
              <a:buNone/>
              <a:defRPr sz="1100" b="1"/>
            </a:lvl8pPr>
            <a:lvl9pPr marL="2551892" indent="0">
              <a:buNone/>
              <a:defRPr sz="1100" b="1"/>
            </a:lvl9pPr>
          </a:lstStyle>
          <a:p>
            <a:pPr lvl="0"/>
            <a:r>
              <a:rPr lang="en-US"/>
              <a:t>Click to edit Master text styles</a:t>
            </a:r>
          </a:p>
        </p:txBody>
      </p:sp>
      <p:sp>
        <p:nvSpPr>
          <p:cNvPr id="6" name="Content Placeholder 5"/>
          <p:cNvSpPr>
            <a:spLocks noGrp="1"/>
          </p:cNvSpPr>
          <p:nvPr>
            <p:ph sz="quarter" idx="4"/>
          </p:nvPr>
        </p:nvSpPr>
        <p:spPr>
          <a:xfrm>
            <a:off x="4645269" y="1631222"/>
            <a:ext cx="4041775" cy="2963467"/>
          </a:xfrm>
        </p:spPr>
        <p:txBody>
          <a:bodyPr/>
          <a:lstStyle>
            <a:lvl1pPr>
              <a:defRPr sz="1700"/>
            </a:lvl1pPr>
            <a:lvl2pPr>
              <a:defRPr sz="1400"/>
            </a:lvl2pPr>
            <a:lvl3pPr>
              <a:defRPr sz="1300"/>
            </a:lvl3pPr>
            <a:lvl4pPr>
              <a:defRPr sz="1100"/>
            </a:lvl4pPr>
            <a:lvl5pPr>
              <a:defRPr sz="1100"/>
            </a:lvl5pPr>
            <a:lvl6pPr>
              <a:defRPr sz="1100"/>
            </a:lvl6pPr>
            <a:lvl7pPr>
              <a:defRPr sz="1100"/>
            </a:lvl7pPr>
            <a:lvl8pPr>
              <a:defRPr sz="1100"/>
            </a:lvl8pPr>
            <a:lvl9pPr>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9D8BE35-E97A-4A42-8F4F-5F624E6ADBD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6959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20E1C96-4088-4617-ABD4-8013201969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60833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F4E3EA4-BD8C-4DF2-9F7E-89D4BA3DEAC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426920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20" y="204979"/>
            <a:ext cx="3008312" cy="871538"/>
          </a:xfrm>
        </p:spPr>
        <p:txBody>
          <a:bodyPr anchor="b"/>
          <a:lstStyle>
            <a:lvl1pPr algn="l">
              <a:defRPr sz="1400" b="1"/>
            </a:lvl1pPr>
          </a:lstStyle>
          <a:p>
            <a:r>
              <a:rPr lang="en-US"/>
              <a:t>Click to edit Master title style</a:t>
            </a:r>
          </a:p>
        </p:txBody>
      </p:sp>
      <p:sp>
        <p:nvSpPr>
          <p:cNvPr id="3" name="Content Placeholder 2"/>
          <p:cNvSpPr>
            <a:spLocks noGrp="1"/>
          </p:cNvSpPr>
          <p:nvPr>
            <p:ph idx="1"/>
          </p:nvPr>
        </p:nvSpPr>
        <p:spPr>
          <a:xfrm>
            <a:off x="3575069" y="205194"/>
            <a:ext cx="5111751" cy="4389835"/>
          </a:xfrm>
        </p:spPr>
        <p:txBody>
          <a:bodyPr/>
          <a:lstStyle>
            <a:lvl1pPr>
              <a:defRPr sz="23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20" y="1076343"/>
            <a:ext cx="3008312" cy="3518297"/>
          </a:xfrm>
        </p:spPr>
        <p:txBody>
          <a:bodyPr/>
          <a:lstStyle>
            <a:lvl1pPr marL="0" indent="0">
              <a:buNone/>
              <a:defRPr sz="1000"/>
            </a:lvl1pPr>
            <a:lvl2pPr marL="318992" indent="0">
              <a:buNone/>
              <a:defRPr sz="800"/>
            </a:lvl2pPr>
            <a:lvl3pPr marL="637976" indent="0">
              <a:buNone/>
              <a:defRPr sz="700"/>
            </a:lvl3pPr>
            <a:lvl4pPr marL="956960" indent="0">
              <a:buNone/>
              <a:defRPr sz="600"/>
            </a:lvl4pPr>
            <a:lvl5pPr marL="1275947" indent="0">
              <a:buNone/>
              <a:defRPr sz="600"/>
            </a:lvl5pPr>
            <a:lvl6pPr marL="1594933" indent="0">
              <a:buNone/>
              <a:defRPr sz="600"/>
            </a:lvl6pPr>
            <a:lvl7pPr marL="1913921" indent="0">
              <a:buNone/>
              <a:defRPr sz="600"/>
            </a:lvl7pPr>
            <a:lvl8pPr marL="2232908" indent="0">
              <a:buNone/>
              <a:defRPr sz="600"/>
            </a:lvl8pPr>
            <a:lvl9pPr marL="2551892" indent="0">
              <a:buNone/>
              <a:defRPr sz="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AED86BD-0A8A-481E-ABA1-275CB679C78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3050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DF0E3-E844-4013-AFE9-35071C438466}"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13707414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640"/>
            <a:ext cx="5486400" cy="425054"/>
          </a:xfrm>
        </p:spPr>
        <p:txBody>
          <a:bodyPr anchor="b"/>
          <a:lstStyle>
            <a:lvl1pPr algn="l">
              <a:defRPr sz="14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2300"/>
            </a:lvl1pPr>
            <a:lvl2pPr marL="318992" indent="0">
              <a:buNone/>
              <a:defRPr sz="2000"/>
            </a:lvl2pPr>
            <a:lvl3pPr marL="637976" indent="0">
              <a:buNone/>
              <a:defRPr sz="1700"/>
            </a:lvl3pPr>
            <a:lvl4pPr marL="956960" indent="0">
              <a:buNone/>
              <a:defRPr sz="1400"/>
            </a:lvl4pPr>
            <a:lvl5pPr marL="1275947" indent="0">
              <a:buNone/>
              <a:defRPr sz="1400"/>
            </a:lvl5pPr>
            <a:lvl6pPr marL="1594933" indent="0">
              <a:buNone/>
              <a:defRPr sz="1400"/>
            </a:lvl6pPr>
            <a:lvl7pPr marL="1913921" indent="0">
              <a:buNone/>
              <a:defRPr sz="1400"/>
            </a:lvl7pPr>
            <a:lvl8pPr marL="2232908" indent="0">
              <a:buNone/>
              <a:defRPr sz="1400"/>
            </a:lvl8pPr>
            <a:lvl9pPr marL="2551892" indent="0">
              <a:buNone/>
              <a:defRPr sz="1400"/>
            </a:lvl9pPr>
          </a:lstStyle>
          <a:p>
            <a:pPr lvl="0"/>
            <a:endParaRPr lang="en-US" noProof="0"/>
          </a:p>
        </p:txBody>
      </p:sp>
      <p:sp>
        <p:nvSpPr>
          <p:cNvPr id="4" name="Text Placeholder 3"/>
          <p:cNvSpPr>
            <a:spLocks noGrp="1"/>
          </p:cNvSpPr>
          <p:nvPr>
            <p:ph type="body" sz="half" idx="2"/>
          </p:nvPr>
        </p:nvSpPr>
        <p:spPr>
          <a:xfrm>
            <a:off x="1792288" y="4025773"/>
            <a:ext cx="5486400" cy="603647"/>
          </a:xfrm>
        </p:spPr>
        <p:txBody>
          <a:bodyPr/>
          <a:lstStyle>
            <a:lvl1pPr marL="0" indent="0">
              <a:buNone/>
              <a:defRPr sz="1000"/>
            </a:lvl1pPr>
            <a:lvl2pPr marL="318992" indent="0">
              <a:buNone/>
              <a:defRPr sz="800"/>
            </a:lvl2pPr>
            <a:lvl3pPr marL="637976" indent="0">
              <a:buNone/>
              <a:defRPr sz="700"/>
            </a:lvl3pPr>
            <a:lvl4pPr marL="956960" indent="0">
              <a:buNone/>
              <a:defRPr sz="600"/>
            </a:lvl4pPr>
            <a:lvl5pPr marL="1275947" indent="0">
              <a:buNone/>
              <a:defRPr sz="600"/>
            </a:lvl5pPr>
            <a:lvl6pPr marL="1594933" indent="0">
              <a:buNone/>
              <a:defRPr sz="600"/>
            </a:lvl6pPr>
            <a:lvl7pPr marL="1913921" indent="0">
              <a:buNone/>
              <a:defRPr sz="600"/>
            </a:lvl7pPr>
            <a:lvl8pPr marL="2232908" indent="0">
              <a:buNone/>
              <a:defRPr sz="600"/>
            </a:lvl8pPr>
            <a:lvl9pPr marL="2551892" indent="0">
              <a:buNone/>
              <a:defRPr sz="6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2BFF1D9-E33C-424B-8A9A-BC4148BBE89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164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439226-C2CA-41BF-9BCF-5A909AAE5FF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992105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06295"/>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1" y="206295"/>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5686EFC-3781-4DC4-A02C-A158B934F14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08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hangingPunct="0">
              <a:defRPr/>
            </a:lvl1pPr>
          </a:lstStyle>
          <a:p>
            <a:pPr>
              <a:defRPr/>
            </a:pPr>
            <a:fld id="{5823653F-AC8C-4534-9D77-948B83C8FED2}" type="datetimeFigureOut">
              <a:rPr lang="en-US"/>
              <a:pPr>
                <a:defRPr/>
              </a:pPr>
              <a:t>1/31/2023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77365ADE-43A9-4112-BA50-9B4DE8369792}" type="slidenum">
              <a:rPr lang="en-US"/>
              <a:pPr/>
              <a:t>‹#›</a:t>
            </a:fld>
            <a:endParaRPr lang="en-US"/>
          </a:p>
        </p:txBody>
      </p:sp>
    </p:spTree>
    <p:extLst>
      <p:ext uri="{BB962C8B-B14F-4D97-AF65-F5344CB8AC3E}">
        <p14:creationId xmlns:p14="http://schemas.microsoft.com/office/powerpoint/2010/main" val="1769534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3BFDE79E-F5F7-4B0B-BBDF-A3B8E91889F3}" type="datetimeFigureOut">
              <a:rPr lang="en-US"/>
              <a:pPr>
                <a:defRPr/>
              </a:pPr>
              <a:t>1/31/2023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70C81B7F-EA75-45C5-920F-750335EFEB60}" type="slidenum">
              <a:rPr lang="en-US"/>
              <a:pPr/>
              <a:t>‹#›</a:t>
            </a:fld>
            <a:endParaRPr lang="en-US"/>
          </a:p>
        </p:txBody>
      </p:sp>
    </p:spTree>
    <p:extLst>
      <p:ext uri="{BB962C8B-B14F-4D97-AF65-F5344CB8AC3E}">
        <p14:creationId xmlns:p14="http://schemas.microsoft.com/office/powerpoint/2010/main" val="28642705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hangingPunct="0">
              <a:defRPr/>
            </a:lvl1pPr>
          </a:lstStyle>
          <a:p>
            <a:pPr>
              <a:defRPr/>
            </a:pPr>
            <a:fld id="{55E49B31-5E45-4B1E-A0B1-B9E8948D402E}" type="datetimeFigureOut">
              <a:rPr lang="en-US"/>
              <a:pPr>
                <a:defRPr/>
              </a:pPr>
              <a:t>1/31/2023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84EB98E2-1B1E-4A93-AAB4-48761C66B01C}" type="slidenum">
              <a:rPr lang="en-US"/>
              <a:pPr/>
              <a:t>‹#›</a:t>
            </a:fld>
            <a:endParaRPr lang="en-US"/>
          </a:p>
        </p:txBody>
      </p:sp>
    </p:spTree>
    <p:extLst>
      <p:ext uri="{BB962C8B-B14F-4D97-AF65-F5344CB8AC3E}">
        <p14:creationId xmlns:p14="http://schemas.microsoft.com/office/powerpoint/2010/main" val="39401407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eaLnBrk="0" hangingPunct="0">
              <a:defRPr/>
            </a:lvl1pPr>
          </a:lstStyle>
          <a:p>
            <a:pPr>
              <a:defRPr/>
            </a:pPr>
            <a:fld id="{1C3EC4EA-6E19-41BD-A867-EF0576C1548F}" type="datetimeFigureOut">
              <a:rPr lang="en-US"/>
              <a:pPr>
                <a:defRPr/>
              </a:pPr>
              <a:t>1/31/2023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A1BEE7C6-6D2F-433C-AB34-6FC77268C223}" type="slidenum">
              <a:rPr lang="en-US"/>
              <a:pPr/>
              <a:t>‹#›</a:t>
            </a:fld>
            <a:endParaRPr lang="en-US"/>
          </a:p>
        </p:txBody>
      </p:sp>
    </p:spTree>
    <p:extLst>
      <p:ext uri="{BB962C8B-B14F-4D97-AF65-F5344CB8AC3E}">
        <p14:creationId xmlns:p14="http://schemas.microsoft.com/office/powerpoint/2010/main" val="22025421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eaLnBrk="0" hangingPunct="0">
              <a:defRPr/>
            </a:lvl1pPr>
          </a:lstStyle>
          <a:p>
            <a:pPr>
              <a:defRPr/>
            </a:pPr>
            <a:fld id="{B835138B-A6A8-48AC-95CC-366DB5C22FDD}" type="datetimeFigureOut">
              <a:rPr lang="en-US"/>
              <a:pPr>
                <a:defRPr/>
              </a:pPr>
              <a:t>1/31/2023</a:t>
            </a:fld>
            <a:endParaRPr lang="en-US"/>
          </a:p>
        </p:txBody>
      </p:sp>
      <p:sp>
        <p:nvSpPr>
          <p:cNvPr id="8" name="Footer Placeholder 4"/>
          <p:cNvSpPr>
            <a:spLocks noGrp="1"/>
          </p:cNvSpPr>
          <p:nvPr>
            <p:ph type="ftr" sz="quarter" idx="11"/>
          </p:nvPr>
        </p:nvSpPr>
        <p:spPr/>
        <p:txBody>
          <a:bodyPr/>
          <a:lstStyle>
            <a:lvl1pPr eaLnBrk="0" hangingPunct="0">
              <a:defRPr/>
            </a:lvl1pPr>
          </a:lstStyle>
          <a:p>
            <a:pPr>
              <a:defRPr/>
            </a:pPr>
            <a:endParaRPr lang="en-US"/>
          </a:p>
        </p:txBody>
      </p:sp>
      <p:sp>
        <p:nvSpPr>
          <p:cNvPr id="9" name="Slide Number Placeholder 5"/>
          <p:cNvSpPr>
            <a:spLocks noGrp="1"/>
          </p:cNvSpPr>
          <p:nvPr>
            <p:ph type="sldNum" sz="quarter" idx="12"/>
          </p:nvPr>
        </p:nvSpPr>
        <p:spPr/>
        <p:txBody>
          <a:bodyPr/>
          <a:lstStyle>
            <a:lvl1pPr eaLnBrk="0" hangingPunct="0">
              <a:defRPr/>
            </a:lvl1pPr>
          </a:lstStyle>
          <a:p>
            <a:fld id="{38C6C04B-5185-4312-8DAD-4A228F125B47}" type="slidenum">
              <a:rPr lang="en-US"/>
              <a:pPr/>
              <a:t>‹#›</a:t>
            </a:fld>
            <a:endParaRPr lang="en-US"/>
          </a:p>
        </p:txBody>
      </p:sp>
    </p:spTree>
    <p:extLst>
      <p:ext uri="{BB962C8B-B14F-4D97-AF65-F5344CB8AC3E}">
        <p14:creationId xmlns:p14="http://schemas.microsoft.com/office/powerpoint/2010/main" val="27855322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eaLnBrk="0" hangingPunct="0">
              <a:defRPr/>
            </a:lvl1pPr>
          </a:lstStyle>
          <a:p>
            <a:pPr>
              <a:defRPr/>
            </a:pPr>
            <a:fld id="{C834451C-86AA-4074-B73E-D18284574A2B}" type="datetimeFigureOut">
              <a:rPr lang="en-US"/>
              <a:pPr>
                <a:defRPr/>
              </a:pPr>
              <a:t>1/31/2023</a:t>
            </a:fld>
            <a:endParaRPr lang="en-US"/>
          </a:p>
        </p:txBody>
      </p:sp>
      <p:sp>
        <p:nvSpPr>
          <p:cNvPr id="4" name="Footer Placeholder 4"/>
          <p:cNvSpPr>
            <a:spLocks noGrp="1"/>
          </p:cNvSpPr>
          <p:nvPr>
            <p:ph type="ftr" sz="quarter" idx="11"/>
          </p:nvPr>
        </p:nvSpPr>
        <p:spPr/>
        <p:txBody>
          <a:bodyPr/>
          <a:lstStyle>
            <a:lvl1pPr eaLnBrk="0" hangingPunct="0">
              <a:defRPr/>
            </a:lvl1pPr>
          </a:lstStyle>
          <a:p>
            <a:pPr>
              <a:defRPr/>
            </a:pPr>
            <a:endParaRPr lang="en-US"/>
          </a:p>
        </p:txBody>
      </p:sp>
      <p:sp>
        <p:nvSpPr>
          <p:cNvPr id="5" name="Slide Number Placeholder 5"/>
          <p:cNvSpPr>
            <a:spLocks noGrp="1"/>
          </p:cNvSpPr>
          <p:nvPr>
            <p:ph type="sldNum" sz="quarter" idx="12"/>
          </p:nvPr>
        </p:nvSpPr>
        <p:spPr/>
        <p:txBody>
          <a:bodyPr/>
          <a:lstStyle>
            <a:lvl1pPr eaLnBrk="0" hangingPunct="0">
              <a:defRPr/>
            </a:lvl1pPr>
          </a:lstStyle>
          <a:p>
            <a:fld id="{EAFECAE0-6863-4963-8779-CB5FCC88A2A1}" type="slidenum">
              <a:rPr lang="en-US"/>
              <a:pPr/>
              <a:t>‹#›</a:t>
            </a:fld>
            <a:endParaRPr lang="en-US"/>
          </a:p>
        </p:txBody>
      </p:sp>
    </p:spTree>
    <p:extLst>
      <p:ext uri="{BB962C8B-B14F-4D97-AF65-F5344CB8AC3E}">
        <p14:creationId xmlns:p14="http://schemas.microsoft.com/office/powerpoint/2010/main" val="232157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eaLnBrk="0" hangingPunct="0">
              <a:defRPr/>
            </a:lvl1pPr>
          </a:lstStyle>
          <a:p>
            <a:pPr>
              <a:defRPr/>
            </a:pPr>
            <a:fld id="{FED2FF61-B918-4614-B8F5-4D6D5909903F}" type="datetimeFigureOut">
              <a:rPr lang="en-US"/>
              <a:pPr>
                <a:defRPr/>
              </a:pPr>
              <a:t>1/31/2023</a:t>
            </a:fld>
            <a:endParaRPr lang="en-US"/>
          </a:p>
        </p:txBody>
      </p:sp>
      <p:sp>
        <p:nvSpPr>
          <p:cNvPr id="3" name="Footer Placeholder 4"/>
          <p:cNvSpPr>
            <a:spLocks noGrp="1"/>
          </p:cNvSpPr>
          <p:nvPr>
            <p:ph type="ftr" sz="quarter" idx="11"/>
          </p:nvPr>
        </p:nvSpPr>
        <p:spPr/>
        <p:txBody>
          <a:bodyPr/>
          <a:lstStyle>
            <a:lvl1pPr eaLnBrk="0" hangingPunct="0">
              <a:defRPr/>
            </a:lvl1pPr>
          </a:lstStyle>
          <a:p>
            <a:pPr>
              <a:defRPr/>
            </a:pPr>
            <a:endParaRPr lang="en-US"/>
          </a:p>
        </p:txBody>
      </p:sp>
      <p:sp>
        <p:nvSpPr>
          <p:cNvPr id="4" name="Slide Number Placeholder 5"/>
          <p:cNvSpPr>
            <a:spLocks noGrp="1"/>
          </p:cNvSpPr>
          <p:nvPr>
            <p:ph type="sldNum" sz="quarter" idx="12"/>
          </p:nvPr>
        </p:nvSpPr>
        <p:spPr/>
        <p:txBody>
          <a:bodyPr/>
          <a:lstStyle>
            <a:lvl1pPr eaLnBrk="0" hangingPunct="0">
              <a:defRPr/>
            </a:lvl1pPr>
          </a:lstStyle>
          <a:p>
            <a:fld id="{C1735633-1D2D-44A3-A411-3E68EF2E3A80}" type="slidenum">
              <a:rPr lang="en-US"/>
              <a:pPr/>
              <a:t>‹#›</a:t>
            </a:fld>
            <a:endParaRPr lang="en-US"/>
          </a:p>
        </p:txBody>
      </p:sp>
    </p:spTree>
    <p:extLst>
      <p:ext uri="{BB962C8B-B14F-4D97-AF65-F5344CB8AC3E}">
        <p14:creationId xmlns:p14="http://schemas.microsoft.com/office/powerpoint/2010/main" val="3002285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BDF0E3-E844-4013-AFE9-35071C438466}" type="datetimeFigureOut">
              <a:rPr lang="en-US" smtClean="0"/>
              <a:t>1/31/2023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27338969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35BDAD49-3717-464A-A924-43F50FE1093F}" type="datetimeFigureOut">
              <a:rPr lang="en-US"/>
              <a:pPr>
                <a:defRPr/>
              </a:pPr>
              <a:t>1/31/2023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59B98766-5605-423B-A938-951DF646A3B5}" type="slidenum">
              <a:rPr lang="en-US"/>
              <a:pPr/>
              <a:t>‹#›</a:t>
            </a:fld>
            <a:endParaRPr lang="en-US"/>
          </a:p>
        </p:txBody>
      </p:sp>
    </p:spTree>
    <p:extLst>
      <p:ext uri="{BB962C8B-B14F-4D97-AF65-F5344CB8AC3E}">
        <p14:creationId xmlns:p14="http://schemas.microsoft.com/office/powerpoint/2010/main" val="36451391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eaLnBrk="0" hangingPunct="0">
              <a:defRPr/>
            </a:lvl1pPr>
          </a:lstStyle>
          <a:p>
            <a:pPr>
              <a:defRPr/>
            </a:pPr>
            <a:fld id="{CE7C9BB3-38C4-44B7-A7E7-E1942DE84D2B}" type="datetimeFigureOut">
              <a:rPr lang="en-US"/>
              <a:pPr>
                <a:defRPr/>
              </a:pPr>
              <a:t>1/31/2023</a:t>
            </a:fld>
            <a:endParaRPr lang="en-US"/>
          </a:p>
        </p:txBody>
      </p:sp>
      <p:sp>
        <p:nvSpPr>
          <p:cNvPr id="6" name="Footer Placeholder 4"/>
          <p:cNvSpPr>
            <a:spLocks noGrp="1"/>
          </p:cNvSpPr>
          <p:nvPr>
            <p:ph type="ftr" sz="quarter" idx="11"/>
          </p:nvPr>
        </p:nvSpPr>
        <p:spPr/>
        <p:txBody>
          <a:bodyPr/>
          <a:lstStyle>
            <a:lvl1pPr eaLnBrk="0" hangingPunct="0">
              <a:defRPr/>
            </a:lvl1pPr>
          </a:lstStyle>
          <a:p>
            <a:pPr>
              <a:defRPr/>
            </a:pPr>
            <a:endParaRPr lang="en-US"/>
          </a:p>
        </p:txBody>
      </p:sp>
      <p:sp>
        <p:nvSpPr>
          <p:cNvPr id="7" name="Slide Number Placeholder 5"/>
          <p:cNvSpPr>
            <a:spLocks noGrp="1"/>
          </p:cNvSpPr>
          <p:nvPr>
            <p:ph type="sldNum" sz="quarter" idx="12"/>
          </p:nvPr>
        </p:nvSpPr>
        <p:spPr/>
        <p:txBody>
          <a:bodyPr/>
          <a:lstStyle>
            <a:lvl1pPr eaLnBrk="0" hangingPunct="0">
              <a:defRPr/>
            </a:lvl1pPr>
          </a:lstStyle>
          <a:p>
            <a:fld id="{23B348FB-6863-488C-BC25-D2219ED09E8E}" type="slidenum">
              <a:rPr lang="en-US"/>
              <a:pPr/>
              <a:t>‹#›</a:t>
            </a:fld>
            <a:endParaRPr lang="en-US"/>
          </a:p>
        </p:txBody>
      </p:sp>
    </p:spTree>
    <p:extLst>
      <p:ext uri="{BB962C8B-B14F-4D97-AF65-F5344CB8AC3E}">
        <p14:creationId xmlns:p14="http://schemas.microsoft.com/office/powerpoint/2010/main" val="747623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23BE2307-8317-4AFF-B90D-E6CB49846ECB}" type="datetimeFigureOut">
              <a:rPr lang="en-US"/>
              <a:pPr>
                <a:defRPr/>
              </a:pPr>
              <a:t>1/31/2023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7963EF33-8637-4AFC-BE82-BA1249E4FCE4}" type="slidenum">
              <a:rPr lang="en-US"/>
              <a:pPr/>
              <a:t>‹#›</a:t>
            </a:fld>
            <a:endParaRPr lang="en-US"/>
          </a:p>
        </p:txBody>
      </p:sp>
    </p:spTree>
    <p:extLst>
      <p:ext uri="{BB962C8B-B14F-4D97-AF65-F5344CB8AC3E}">
        <p14:creationId xmlns:p14="http://schemas.microsoft.com/office/powerpoint/2010/main" val="3730007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hangingPunct="0">
              <a:defRPr/>
            </a:lvl1pPr>
          </a:lstStyle>
          <a:p>
            <a:pPr>
              <a:defRPr/>
            </a:pPr>
            <a:fld id="{5683E982-1DB8-415D-8867-1E7B9CEECAF2}" type="datetimeFigureOut">
              <a:rPr lang="en-US"/>
              <a:pPr>
                <a:defRPr/>
              </a:pPr>
              <a:t>1/31/2023</a:t>
            </a:fld>
            <a:endParaRPr lang="en-US"/>
          </a:p>
        </p:txBody>
      </p:sp>
      <p:sp>
        <p:nvSpPr>
          <p:cNvPr id="5" name="Footer Placeholder 4"/>
          <p:cNvSpPr>
            <a:spLocks noGrp="1"/>
          </p:cNvSpPr>
          <p:nvPr>
            <p:ph type="ftr" sz="quarter" idx="11"/>
          </p:nvPr>
        </p:nvSpPr>
        <p:spPr/>
        <p:txBody>
          <a:bodyPr/>
          <a:lstStyle>
            <a:lvl1pPr eaLnBrk="0" hangingPunct="0">
              <a:defRPr/>
            </a:lvl1pPr>
          </a:lstStyle>
          <a:p>
            <a:pPr>
              <a:defRPr/>
            </a:pPr>
            <a:endParaRPr lang="en-US"/>
          </a:p>
        </p:txBody>
      </p:sp>
      <p:sp>
        <p:nvSpPr>
          <p:cNvPr id="6" name="Slide Number Placeholder 5"/>
          <p:cNvSpPr>
            <a:spLocks noGrp="1"/>
          </p:cNvSpPr>
          <p:nvPr>
            <p:ph type="sldNum" sz="quarter" idx="12"/>
          </p:nvPr>
        </p:nvSpPr>
        <p:spPr/>
        <p:txBody>
          <a:bodyPr/>
          <a:lstStyle>
            <a:lvl1pPr eaLnBrk="0" hangingPunct="0">
              <a:defRPr/>
            </a:lvl1pPr>
          </a:lstStyle>
          <a:p>
            <a:fld id="{9D589C60-48D4-40AC-97BA-ABCAF1A529E7}" type="slidenum">
              <a:rPr lang="en-US"/>
              <a:pPr/>
              <a:t>‹#›</a:t>
            </a:fld>
            <a:endParaRPr lang="en-US"/>
          </a:p>
        </p:txBody>
      </p:sp>
    </p:spTree>
    <p:extLst>
      <p:ext uri="{BB962C8B-B14F-4D97-AF65-F5344CB8AC3E}">
        <p14:creationId xmlns:p14="http://schemas.microsoft.com/office/powerpoint/2010/main" val="274905290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1" y="841772"/>
            <a:ext cx="6858000" cy="1790700"/>
          </a:xfrm>
        </p:spPr>
        <p:txBody>
          <a:bodyPr anchor="b"/>
          <a:lstStyle>
            <a:lvl1pPr algn="ctr">
              <a:defRPr sz="5400"/>
            </a:lvl1pPr>
          </a:lstStyle>
          <a:p>
            <a:r>
              <a:rPr lang="en-US"/>
              <a:t>Click to edit Master title style</a:t>
            </a:r>
          </a:p>
        </p:txBody>
      </p:sp>
      <p:sp>
        <p:nvSpPr>
          <p:cNvPr id="3" name="Subtitle 2"/>
          <p:cNvSpPr>
            <a:spLocks noGrp="1"/>
          </p:cNvSpPr>
          <p:nvPr>
            <p:ph type="subTitle" idx="1"/>
          </p:nvPr>
        </p:nvSpPr>
        <p:spPr>
          <a:xfrm>
            <a:off x="1143001" y="2701528"/>
            <a:ext cx="6858000" cy="1241822"/>
          </a:xfrm>
        </p:spPr>
        <p:txBody>
          <a:bodyPr/>
          <a:lstStyle>
            <a:lvl1pPr marL="0" indent="0" algn="ctr">
              <a:buNone/>
              <a:defRPr sz="2100"/>
            </a:lvl1pPr>
            <a:lvl2pPr marL="402326" indent="0" algn="ctr">
              <a:buNone/>
              <a:defRPr sz="1800"/>
            </a:lvl2pPr>
            <a:lvl3pPr marL="804626" indent="0" algn="ctr">
              <a:buNone/>
              <a:defRPr sz="1700"/>
            </a:lvl3pPr>
            <a:lvl4pPr marL="1206944" indent="0" algn="ctr">
              <a:buNone/>
              <a:defRPr sz="1400"/>
            </a:lvl4pPr>
            <a:lvl5pPr marL="1609264" indent="0" algn="ctr">
              <a:buNone/>
              <a:defRPr sz="1400"/>
            </a:lvl5pPr>
            <a:lvl6pPr marL="2011573" indent="0" algn="ctr">
              <a:buNone/>
              <a:defRPr sz="1400"/>
            </a:lvl6pPr>
            <a:lvl7pPr marL="2413873" indent="0" algn="ctr">
              <a:buNone/>
              <a:defRPr sz="1400"/>
            </a:lvl7pPr>
            <a:lvl8pPr marL="2816198" indent="0" algn="ctr">
              <a:buNone/>
              <a:defRPr sz="1400"/>
            </a:lvl8pPr>
            <a:lvl9pPr marL="3218521" indent="0" algn="ctr">
              <a:buNone/>
              <a:defRPr sz="1400"/>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b="1"/>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5FAED2D5-2A5B-4DC5-9498-46A2311F7C0A}" type="slidenum">
              <a:rPr lang="en-US" altLang="en-US"/>
              <a:pPr>
                <a:defRPr/>
              </a:pPr>
              <a:t>‹#›</a:t>
            </a:fld>
            <a:endParaRPr lang="en-US" altLang="en-US"/>
          </a:p>
        </p:txBody>
      </p:sp>
    </p:spTree>
    <p:extLst>
      <p:ext uri="{BB962C8B-B14F-4D97-AF65-F5344CB8AC3E}">
        <p14:creationId xmlns:p14="http://schemas.microsoft.com/office/powerpoint/2010/main" val="42035929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135747A0-5D43-4C16-AF89-79B3DF6DB393}" type="slidenum">
              <a:rPr lang="en-US" altLang="en-US"/>
              <a:pPr>
                <a:defRPr/>
              </a:pPr>
              <a:t>‹#›</a:t>
            </a:fld>
            <a:endParaRPr lang="en-US" altLang="en-US"/>
          </a:p>
        </p:txBody>
      </p:sp>
    </p:spTree>
    <p:extLst>
      <p:ext uri="{BB962C8B-B14F-4D97-AF65-F5344CB8AC3E}">
        <p14:creationId xmlns:p14="http://schemas.microsoft.com/office/powerpoint/2010/main" val="14602294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66"/>
            <a:ext cx="7886700" cy="2139553"/>
          </a:xfrm>
        </p:spPr>
        <p:txBody>
          <a:bodyPr anchor="b"/>
          <a:lstStyle>
            <a:lvl1pPr>
              <a:defRPr sz="5400"/>
            </a:lvl1pPr>
          </a:lstStyle>
          <a:p>
            <a:r>
              <a:rPr lang="en-US"/>
              <a:t>Click to edit Master title style</a:t>
            </a:r>
          </a:p>
        </p:txBody>
      </p:sp>
      <p:sp>
        <p:nvSpPr>
          <p:cNvPr id="3" name="Text Placeholder 2"/>
          <p:cNvSpPr>
            <a:spLocks noGrp="1"/>
          </p:cNvSpPr>
          <p:nvPr>
            <p:ph type="body" idx="1"/>
          </p:nvPr>
        </p:nvSpPr>
        <p:spPr>
          <a:xfrm>
            <a:off x="623888" y="3442157"/>
            <a:ext cx="7886700" cy="1125141"/>
          </a:xfrm>
        </p:spPr>
        <p:txBody>
          <a:bodyPr/>
          <a:lstStyle>
            <a:lvl1pPr marL="0" indent="0">
              <a:buNone/>
              <a:defRPr sz="2100"/>
            </a:lvl1pPr>
            <a:lvl2pPr marL="402326" indent="0">
              <a:buNone/>
              <a:defRPr sz="1800"/>
            </a:lvl2pPr>
            <a:lvl3pPr marL="804626" indent="0">
              <a:buNone/>
              <a:defRPr sz="1700"/>
            </a:lvl3pPr>
            <a:lvl4pPr marL="1206944" indent="0">
              <a:buNone/>
              <a:defRPr sz="1400"/>
            </a:lvl4pPr>
            <a:lvl5pPr marL="1609264" indent="0">
              <a:buNone/>
              <a:defRPr sz="1400"/>
            </a:lvl5pPr>
            <a:lvl6pPr marL="2011573" indent="0">
              <a:buNone/>
              <a:defRPr sz="1400"/>
            </a:lvl6pPr>
            <a:lvl7pPr marL="2413873" indent="0">
              <a:buNone/>
              <a:defRPr sz="1400"/>
            </a:lvl7pPr>
            <a:lvl8pPr marL="2816198" indent="0">
              <a:buNone/>
              <a:defRPr sz="1400"/>
            </a:lvl8pPr>
            <a:lvl9pPr marL="3218521" indent="0">
              <a:buNone/>
              <a:defRPr sz="1400"/>
            </a:lvl9pPr>
          </a:lstStyle>
          <a:p>
            <a:pPr lvl="0"/>
            <a:r>
              <a:rPr lang="en-US"/>
              <a:t>Edit Master text styles</a:t>
            </a:r>
          </a:p>
        </p:txBody>
      </p:sp>
      <p:sp>
        <p:nvSpPr>
          <p:cNvPr id="4" name="Rectangle 4"/>
          <p:cNvSpPr>
            <a:spLocks noGrp="1" noChangeArrowheads="1"/>
          </p:cNvSpPr>
          <p:nvPr>
            <p:ph type="dt" sz="half" idx="10"/>
          </p:nvPr>
        </p:nvSpPr>
        <p:spPr/>
        <p:txBody>
          <a:bodyPr/>
          <a:lstStyle>
            <a:lvl1pPr>
              <a:defRPr b="1"/>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6C75CC0A-964E-4D20-98F0-D39FC4134452}" type="slidenum">
              <a:rPr lang="en-US" altLang="en-US"/>
              <a:pPr>
                <a:defRPr/>
              </a:pPr>
              <a:t>‹#›</a:t>
            </a:fld>
            <a:endParaRPr lang="en-US" altLang="en-US"/>
          </a:p>
        </p:txBody>
      </p:sp>
    </p:spTree>
    <p:extLst>
      <p:ext uri="{BB962C8B-B14F-4D97-AF65-F5344CB8AC3E}">
        <p14:creationId xmlns:p14="http://schemas.microsoft.com/office/powerpoint/2010/main" val="33832977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14" y="1200250"/>
            <a:ext cx="4038599"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28" y="1200250"/>
            <a:ext cx="4038599"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b="1"/>
            </a:lvl1pPr>
          </a:lstStyle>
          <a:p>
            <a:pPr>
              <a:defRPr/>
            </a:pPr>
            <a:endParaRPr lang="en-US" altLang="en-US"/>
          </a:p>
        </p:txBody>
      </p:sp>
      <p:sp>
        <p:nvSpPr>
          <p:cNvPr id="6"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2CDE0144-D8C0-474D-9E2D-9899800FBD54}" type="slidenum">
              <a:rPr lang="en-US" altLang="en-US"/>
              <a:pPr>
                <a:defRPr/>
              </a:pPr>
              <a:t>‹#›</a:t>
            </a:fld>
            <a:endParaRPr lang="en-US" altLang="en-US"/>
          </a:p>
        </p:txBody>
      </p:sp>
    </p:spTree>
    <p:extLst>
      <p:ext uri="{BB962C8B-B14F-4D97-AF65-F5344CB8AC3E}">
        <p14:creationId xmlns:p14="http://schemas.microsoft.com/office/powerpoint/2010/main" val="338900536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30239" y="1260872"/>
            <a:ext cx="3868736" cy="617934"/>
          </a:xfrm>
        </p:spPr>
        <p:txBody>
          <a:bodyPr anchor="b"/>
          <a:lstStyle>
            <a:lvl1pPr marL="0" indent="0">
              <a:buNone/>
              <a:defRPr sz="2100" b="1"/>
            </a:lvl1pPr>
            <a:lvl2pPr marL="402326" indent="0">
              <a:buNone/>
              <a:defRPr sz="1800" b="1"/>
            </a:lvl2pPr>
            <a:lvl3pPr marL="804626" indent="0">
              <a:buNone/>
              <a:defRPr sz="1700" b="1"/>
            </a:lvl3pPr>
            <a:lvl4pPr marL="1206944" indent="0">
              <a:buNone/>
              <a:defRPr sz="1400" b="1"/>
            </a:lvl4pPr>
            <a:lvl5pPr marL="1609264" indent="0">
              <a:buNone/>
              <a:defRPr sz="1400" b="1"/>
            </a:lvl5pPr>
            <a:lvl6pPr marL="2011573" indent="0">
              <a:buNone/>
              <a:defRPr sz="1400" b="1"/>
            </a:lvl6pPr>
            <a:lvl7pPr marL="2413873" indent="0">
              <a:buNone/>
              <a:defRPr sz="1400" b="1"/>
            </a:lvl7pPr>
            <a:lvl8pPr marL="2816198" indent="0">
              <a:buNone/>
              <a:defRPr sz="1400" b="1"/>
            </a:lvl8pPr>
            <a:lvl9pPr marL="3218521" indent="0">
              <a:buNone/>
              <a:defRPr sz="1400" b="1"/>
            </a:lvl9pPr>
          </a:lstStyle>
          <a:p>
            <a:pPr lvl="0"/>
            <a:r>
              <a:rPr lang="en-US"/>
              <a:t>Edit Master text styles</a:t>
            </a:r>
          </a:p>
        </p:txBody>
      </p:sp>
      <p:sp>
        <p:nvSpPr>
          <p:cNvPr id="4" name="Content Placeholder 3"/>
          <p:cNvSpPr>
            <a:spLocks noGrp="1"/>
          </p:cNvSpPr>
          <p:nvPr>
            <p:ph sz="half" idx="2"/>
          </p:nvPr>
        </p:nvSpPr>
        <p:spPr>
          <a:xfrm>
            <a:off x="630239" y="1878806"/>
            <a:ext cx="3868736"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2100" b="1"/>
            </a:lvl1pPr>
            <a:lvl2pPr marL="402326" indent="0">
              <a:buNone/>
              <a:defRPr sz="1800" b="1"/>
            </a:lvl2pPr>
            <a:lvl3pPr marL="804626" indent="0">
              <a:buNone/>
              <a:defRPr sz="1700" b="1"/>
            </a:lvl3pPr>
            <a:lvl4pPr marL="1206944" indent="0">
              <a:buNone/>
              <a:defRPr sz="1400" b="1"/>
            </a:lvl4pPr>
            <a:lvl5pPr marL="1609264" indent="0">
              <a:buNone/>
              <a:defRPr sz="1400" b="1"/>
            </a:lvl5pPr>
            <a:lvl6pPr marL="2011573" indent="0">
              <a:buNone/>
              <a:defRPr sz="1400" b="1"/>
            </a:lvl6pPr>
            <a:lvl7pPr marL="2413873" indent="0">
              <a:buNone/>
              <a:defRPr sz="1400" b="1"/>
            </a:lvl7pPr>
            <a:lvl8pPr marL="2816198" indent="0">
              <a:buNone/>
              <a:defRPr sz="1400" b="1"/>
            </a:lvl8pPr>
            <a:lvl9pPr marL="3218521" indent="0">
              <a:buNone/>
              <a:defRPr sz="1400" b="1"/>
            </a:lvl9pPr>
          </a:lstStyle>
          <a:p>
            <a:pPr lvl="0"/>
            <a:r>
              <a:rPr lang="en-US"/>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b="1"/>
            </a:lvl1pPr>
          </a:lstStyle>
          <a:p>
            <a:pPr>
              <a:defRPr/>
            </a:pPr>
            <a:endParaRPr lang="en-US" altLang="en-US"/>
          </a:p>
        </p:txBody>
      </p:sp>
      <p:sp>
        <p:nvSpPr>
          <p:cNvPr id="8"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4175FC39-E78B-49BC-B027-8B9B9BF5C225}" type="slidenum">
              <a:rPr lang="en-US" altLang="en-US"/>
              <a:pPr>
                <a:defRPr/>
              </a:pPr>
              <a:t>‹#›</a:t>
            </a:fld>
            <a:endParaRPr lang="en-US" altLang="en-US"/>
          </a:p>
        </p:txBody>
      </p:sp>
    </p:spTree>
    <p:extLst>
      <p:ext uri="{BB962C8B-B14F-4D97-AF65-F5344CB8AC3E}">
        <p14:creationId xmlns:p14="http://schemas.microsoft.com/office/powerpoint/2010/main" val="374085056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b="1"/>
            </a:lvl1pPr>
          </a:lstStyle>
          <a:p>
            <a:pPr>
              <a:defRPr/>
            </a:pPr>
            <a:endParaRPr lang="en-US" altLang="en-US"/>
          </a:p>
        </p:txBody>
      </p:sp>
      <p:sp>
        <p:nvSpPr>
          <p:cNvPr id="4"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5"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C0E28664-3904-4CB2-B2BD-CA13FA4E8463}" type="slidenum">
              <a:rPr lang="en-US" altLang="en-US"/>
              <a:pPr>
                <a:defRPr/>
              </a:pPr>
              <a:t>‹#›</a:t>
            </a:fld>
            <a:endParaRPr lang="en-US" altLang="en-US"/>
          </a:p>
        </p:txBody>
      </p:sp>
    </p:spTree>
    <p:extLst>
      <p:ext uri="{BB962C8B-B14F-4D97-AF65-F5344CB8AC3E}">
        <p14:creationId xmlns:p14="http://schemas.microsoft.com/office/powerpoint/2010/main" val="420297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BDF0E3-E844-4013-AFE9-35071C438466}"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17807977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b="1"/>
            </a:lvl1pPr>
          </a:lstStyle>
          <a:p>
            <a:pPr>
              <a:defRPr/>
            </a:pPr>
            <a:endParaRPr lang="en-US" altLang="en-US"/>
          </a:p>
        </p:txBody>
      </p:sp>
      <p:sp>
        <p:nvSpPr>
          <p:cNvPr id="3"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4"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A6E87870-978F-43A0-B165-9DC54AE15C7C}" type="slidenum">
              <a:rPr lang="en-US" altLang="en-US"/>
              <a:pPr>
                <a:defRPr/>
              </a:pPr>
              <a:t>‹#›</a:t>
            </a:fld>
            <a:endParaRPr lang="en-US" altLang="en-US"/>
          </a:p>
        </p:txBody>
      </p:sp>
    </p:spTree>
    <p:extLst>
      <p:ext uri="{BB962C8B-B14F-4D97-AF65-F5344CB8AC3E}">
        <p14:creationId xmlns:p14="http://schemas.microsoft.com/office/powerpoint/2010/main" val="324502507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485" y="342900"/>
            <a:ext cx="2949575" cy="1200150"/>
          </a:xfrm>
        </p:spPr>
        <p:txBody>
          <a:bodyPr anchor="b"/>
          <a:lstStyle>
            <a:lvl1pPr>
              <a:defRPr sz="2900"/>
            </a:lvl1pPr>
          </a:lstStyle>
          <a:p>
            <a:r>
              <a:rPr lang="en-US"/>
              <a:t>Click to edit Master title style</a:t>
            </a:r>
          </a:p>
        </p:txBody>
      </p:sp>
      <p:sp>
        <p:nvSpPr>
          <p:cNvPr id="3" name="Content Placeholder 2"/>
          <p:cNvSpPr>
            <a:spLocks noGrp="1"/>
          </p:cNvSpPr>
          <p:nvPr>
            <p:ph idx="1"/>
          </p:nvPr>
        </p:nvSpPr>
        <p:spPr>
          <a:xfrm>
            <a:off x="3887811" y="740661"/>
            <a:ext cx="4629149" cy="3655219"/>
          </a:xfrm>
        </p:spPr>
        <p:txBody>
          <a:bodyPr/>
          <a:lstStyle>
            <a:lvl1pPr>
              <a:defRPr sz="2900"/>
            </a:lvl1pPr>
            <a:lvl2pPr>
              <a:defRPr sz="25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485" y="1543109"/>
            <a:ext cx="2949575" cy="2858691"/>
          </a:xfrm>
        </p:spPr>
        <p:txBody>
          <a:bodyPr/>
          <a:lstStyle>
            <a:lvl1pPr marL="0" indent="0">
              <a:buNone/>
              <a:defRPr sz="1400"/>
            </a:lvl1pPr>
            <a:lvl2pPr marL="402326" indent="0">
              <a:buNone/>
              <a:defRPr sz="1200"/>
            </a:lvl2pPr>
            <a:lvl3pPr marL="804626" indent="0">
              <a:buNone/>
              <a:defRPr sz="1100"/>
            </a:lvl3pPr>
            <a:lvl4pPr marL="1206944" indent="0">
              <a:buNone/>
              <a:defRPr sz="900"/>
            </a:lvl4pPr>
            <a:lvl5pPr marL="1609264" indent="0">
              <a:buNone/>
              <a:defRPr sz="900"/>
            </a:lvl5pPr>
            <a:lvl6pPr marL="2011573" indent="0">
              <a:buNone/>
              <a:defRPr sz="900"/>
            </a:lvl6pPr>
            <a:lvl7pPr marL="2413873" indent="0">
              <a:buNone/>
              <a:defRPr sz="900"/>
            </a:lvl7pPr>
            <a:lvl8pPr marL="2816198" indent="0">
              <a:buNone/>
              <a:defRPr sz="900"/>
            </a:lvl8pPr>
            <a:lvl9pPr marL="3218521" indent="0">
              <a:buNone/>
              <a:defRPr sz="9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en-US"/>
          </a:p>
        </p:txBody>
      </p:sp>
      <p:sp>
        <p:nvSpPr>
          <p:cNvPr id="6"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F0CDF076-5BBE-496F-9D78-2824BCCD1C68}" type="slidenum">
              <a:rPr lang="en-US" altLang="en-US"/>
              <a:pPr>
                <a:defRPr/>
              </a:pPr>
              <a:t>‹#›</a:t>
            </a:fld>
            <a:endParaRPr lang="en-US" altLang="en-US"/>
          </a:p>
        </p:txBody>
      </p:sp>
    </p:spTree>
    <p:extLst>
      <p:ext uri="{BB962C8B-B14F-4D97-AF65-F5344CB8AC3E}">
        <p14:creationId xmlns:p14="http://schemas.microsoft.com/office/powerpoint/2010/main" val="33490299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485" y="342900"/>
            <a:ext cx="2949575" cy="1200150"/>
          </a:xfrm>
        </p:spPr>
        <p:txBody>
          <a:bodyPr anchor="b"/>
          <a:lstStyle>
            <a:lvl1pPr>
              <a:defRPr sz="2900"/>
            </a:lvl1pPr>
          </a:lstStyle>
          <a:p>
            <a:r>
              <a:rPr lang="en-US"/>
              <a:t>Click to edit Master title style</a:t>
            </a:r>
          </a:p>
        </p:txBody>
      </p:sp>
      <p:sp>
        <p:nvSpPr>
          <p:cNvPr id="3" name="Picture Placeholder 2"/>
          <p:cNvSpPr>
            <a:spLocks noGrp="1"/>
          </p:cNvSpPr>
          <p:nvPr>
            <p:ph type="pic" idx="1"/>
          </p:nvPr>
        </p:nvSpPr>
        <p:spPr>
          <a:xfrm>
            <a:off x="3887811" y="740661"/>
            <a:ext cx="4629149" cy="3655219"/>
          </a:xfrm>
        </p:spPr>
        <p:txBody>
          <a:bodyPr/>
          <a:lstStyle>
            <a:lvl1pPr marL="0" indent="0">
              <a:buNone/>
              <a:defRPr sz="2900"/>
            </a:lvl1pPr>
            <a:lvl2pPr marL="402326" indent="0">
              <a:buNone/>
              <a:defRPr sz="2500"/>
            </a:lvl2pPr>
            <a:lvl3pPr marL="804626" indent="0">
              <a:buNone/>
              <a:defRPr sz="2100"/>
            </a:lvl3pPr>
            <a:lvl4pPr marL="1206944" indent="0">
              <a:buNone/>
              <a:defRPr sz="1800"/>
            </a:lvl4pPr>
            <a:lvl5pPr marL="1609264" indent="0">
              <a:buNone/>
              <a:defRPr sz="1800"/>
            </a:lvl5pPr>
            <a:lvl6pPr marL="2011573" indent="0">
              <a:buNone/>
              <a:defRPr sz="1800"/>
            </a:lvl6pPr>
            <a:lvl7pPr marL="2413873" indent="0">
              <a:buNone/>
              <a:defRPr sz="1800"/>
            </a:lvl7pPr>
            <a:lvl8pPr marL="2816198" indent="0">
              <a:buNone/>
              <a:defRPr sz="1800"/>
            </a:lvl8pPr>
            <a:lvl9pPr marL="3218521" indent="0">
              <a:buNone/>
              <a:defRPr sz="1800"/>
            </a:lvl9pPr>
          </a:lstStyle>
          <a:p>
            <a:pPr lvl="0"/>
            <a:endParaRPr lang="en-US" noProof="0"/>
          </a:p>
        </p:txBody>
      </p:sp>
      <p:sp>
        <p:nvSpPr>
          <p:cNvPr id="4" name="Text Placeholder 3"/>
          <p:cNvSpPr>
            <a:spLocks noGrp="1"/>
          </p:cNvSpPr>
          <p:nvPr>
            <p:ph type="body" sz="half" idx="2"/>
          </p:nvPr>
        </p:nvSpPr>
        <p:spPr>
          <a:xfrm>
            <a:off x="630485" y="1543109"/>
            <a:ext cx="2949575" cy="2858691"/>
          </a:xfrm>
        </p:spPr>
        <p:txBody>
          <a:bodyPr/>
          <a:lstStyle>
            <a:lvl1pPr marL="0" indent="0">
              <a:buNone/>
              <a:defRPr sz="1400"/>
            </a:lvl1pPr>
            <a:lvl2pPr marL="402326" indent="0">
              <a:buNone/>
              <a:defRPr sz="1200"/>
            </a:lvl2pPr>
            <a:lvl3pPr marL="804626" indent="0">
              <a:buNone/>
              <a:defRPr sz="1100"/>
            </a:lvl3pPr>
            <a:lvl4pPr marL="1206944" indent="0">
              <a:buNone/>
              <a:defRPr sz="900"/>
            </a:lvl4pPr>
            <a:lvl5pPr marL="1609264" indent="0">
              <a:buNone/>
              <a:defRPr sz="900"/>
            </a:lvl5pPr>
            <a:lvl6pPr marL="2011573" indent="0">
              <a:buNone/>
              <a:defRPr sz="900"/>
            </a:lvl6pPr>
            <a:lvl7pPr marL="2413873" indent="0">
              <a:buNone/>
              <a:defRPr sz="900"/>
            </a:lvl7pPr>
            <a:lvl8pPr marL="2816198" indent="0">
              <a:buNone/>
              <a:defRPr sz="900"/>
            </a:lvl8pPr>
            <a:lvl9pPr marL="3218521" indent="0">
              <a:buNone/>
              <a:defRPr sz="900"/>
            </a:lvl9pPr>
          </a:lstStyle>
          <a:p>
            <a:pPr lvl="0"/>
            <a:r>
              <a:rPr lang="en-US"/>
              <a:t>Edit Master text styles</a:t>
            </a:r>
          </a:p>
        </p:txBody>
      </p:sp>
      <p:sp>
        <p:nvSpPr>
          <p:cNvPr id="5" name="Rectangle 4"/>
          <p:cNvSpPr>
            <a:spLocks noGrp="1" noChangeArrowheads="1"/>
          </p:cNvSpPr>
          <p:nvPr>
            <p:ph type="dt" sz="half" idx="10"/>
          </p:nvPr>
        </p:nvSpPr>
        <p:spPr/>
        <p:txBody>
          <a:bodyPr/>
          <a:lstStyle>
            <a:lvl1pPr>
              <a:defRPr b="1"/>
            </a:lvl1pPr>
          </a:lstStyle>
          <a:p>
            <a:pPr>
              <a:defRPr/>
            </a:pPr>
            <a:endParaRPr lang="en-US" altLang="en-US"/>
          </a:p>
        </p:txBody>
      </p:sp>
      <p:sp>
        <p:nvSpPr>
          <p:cNvPr id="6"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7"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166F96B8-D9DB-4698-A269-102F17A69935}" type="slidenum">
              <a:rPr lang="en-US" altLang="en-US"/>
              <a:pPr>
                <a:defRPr/>
              </a:pPr>
              <a:t>‹#›</a:t>
            </a:fld>
            <a:endParaRPr lang="en-US" altLang="en-US"/>
          </a:p>
        </p:txBody>
      </p:sp>
    </p:spTree>
    <p:extLst>
      <p:ext uri="{BB962C8B-B14F-4D97-AF65-F5344CB8AC3E}">
        <p14:creationId xmlns:p14="http://schemas.microsoft.com/office/powerpoint/2010/main" val="288789154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B03E975F-9820-4C69-80C7-DB1709E0E68F}" type="slidenum">
              <a:rPr lang="en-US" altLang="en-US"/>
              <a:pPr>
                <a:defRPr/>
              </a:pPr>
              <a:t>‹#›</a:t>
            </a:fld>
            <a:endParaRPr lang="en-US" altLang="en-US"/>
          </a:p>
        </p:txBody>
      </p:sp>
    </p:spTree>
    <p:extLst>
      <p:ext uri="{BB962C8B-B14F-4D97-AF65-F5344CB8AC3E}">
        <p14:creationId xmlns:p14="http://schemas.microsoft.com/office/powerpoint/2010/main" val="40179312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b="1"/>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DC1393A2-54A3-4578-A8BA-4886D9F382CE}" type="slidenum">
              <a:rPr lang="en-US" altLang="en-US"/>
              <a:pPr>
                <a:defRPr/>
              </a:pPr>
              <a:t>‹#›</a:t>
            </a:fld>
            <a:endParaRPr lang="en-US" altLang="en-US"/>
          </a:p>
        </p:txBody>
      </p:sp>
    </p:spTree>
    <p:extLst>
      <p:ext uri="{BB962C8B-B14F-4D97-AF65-F5344CB8AC3E}">
        <p14:creationId xmlns:p14="http://schemas.microsoft.com/office/powerpoint/2010/main" val="230985276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38" y="205978"/>
            <a:ext cx="8229601" cy="857250"/>
          </a:xfrm>
        </p:spPr>
        <p:txBody>
          <a:bodyPr/>
          <a:lstStyle/>
          <a:p>
            <a:r>
              <a:rPr lang="en-US"/>
              <a:t>Click to edit Master title style</a:t>
            </a:r>
          </a:p>
        </p:txBody>
      </p:sp>
      <p:sp>
        <p:nvSpPr>
          <p:cNvPr id="3" name="Table Placeholder 2"/>
          <p:cNvSpPr>
            <a:spLocks noGrp="1"/>
          </p:cNvSpPr>
          <p:nvPr>
            <p:ph type="tbl" idx="1"/>
          </p:nvPr>
        </p:nvSpPr>
        <p:spPr>
          <a:xfrm>
            <a:off x="457238" y="1200250"/>
            <a:ext cx="8229601" cy="3394472"/>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b="1"/>
            </a:lvl1pPr>
          </a:lstStyle>
          <a:p>
            <a:pPr>
              <a:defRPr/>
            </a:pPr>
            <a:endParaRPr lang="en-US" altLang="en-US"/>
          </a:p>
        </p:txBody>
      </p:sp>
      <p:sp>
        <p:nvSpPr>
          <p:cNvPr id="5" name="Rectangle 5"/>
          <p:cNvSpPr>
            <a:spLocks noGrp="1" noChangeArrowheads="1"/>
          </p:cNvSpPr>
          <p:nvPr>
            <p:ph type="ftr" sz="quarter" idx="11"/>
          </p:nvPr>
        </p:nvSpPr>
        <p:spPr/>
        <p:txBody>
          <a:bodyPr/>
          <a:lstStyle>
            <a:lvl1pPr>
              <a:defRPr b="1"/>
            </a:lvl1pPr>
          </a:lstStyle>
          <a:p>
            <a:pPr>
              <a:defRPr/>
            </a:pPr>
            <a:endParaRPr lang="en-US" altLang="en-US"/>
          </a:p>
        </p:txBody>
      </p:sp>
      <p:sp>
        <p:nvSpPr>
          <p:cNvPr id="6" name="Rectangle 6"/>
          <p:cNvSpPr>
            <a:spLocks noGrp="1" noChangeArrowheads="1"/>
          </p:cNvSpPr>
          <p:nvPr>
            <p:ph type="sldNum" sz="quarter" idx="12"/>
          </p:nvPr>
        </p:nvSpPr>
        <p:spPr/>
        <p:txBody>
          <a:bodyPr/>
          <a:lstStyle>
            <a:lvl1pPr>
              <a:defRPr b="1">
                <a:latin typeface="Times New Roman" pitchFamily="18" charset="0"/>
              </a:defRPr>
            </a:lvl1pPr>
          </a:lstStyle>
          <a:p>
            <a:pPr>
              <a:defRPr/>
            </a:pPr>
            <a:fld id="{E5DFDE1E-6DD4-4016-91C6-B5C72772BCA2}" type="slidenum">
              <a:rPr lang="en-US" altLang="en-US"/>
              <a:pPr>
                <a:defRPr/>
              </a:pPr>
              <a:t>‹#›</a:t>
            </a:fld>
            <a:endParaRPr lang="en-US" altLang="en-US"/>
          </a:p>
        </p:txBody>
      </p:sp>
    </p:spTree>
    <p:extLst>
      <p:ext uri="{BB962C8B-B14F-4D97-AF65-F5344CB8AC3E}">
        <p14:creationId xmlns:p14="http://schemas.microsoft.com/office/powerpoint/2010/main" val="30963811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AAD49D-FE6C-48F5-A85A-910E47B9CBBF}" type="slidenum">
              <a:rPr lang="en-US"/>
              <a:pPr/>
              <a:t>‹#›</a:t>
            </a:fld>
            <a:endParaRPr lang="en-US"/>
          </a:p>
        </p:txBody>
      </p:sp>
    </p:spTree>
    <p:extLst>
      <p:ext uri="{BB962C8B-B14F-4D97-AF65-F5344CB8AC3E}">
        <p14:creationId xmlns:p14="http://schemas.microsoft.com/office/powerpoint/2010/main" val="1943797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F131566-D85B-4ED3-A473-E5C526FCE600}" type="slidenum">
              <a:rPr lang="en-US"/>
              <a:pPr/>
              <a:t>‹#›</a:t>
            </a:fld>
            <a:endParaRPr lang="en-US"/>
          </a:p>
        </p:txBody>
      </p:sp>
    </p:spTree>
    <p:extLst>
      <p:ext uri="{BB962C8B-B14F-4D97-AF65-F5344CB8AC3E}">
        <p14:creationId xmlns:p14="http://schemas.microsoft.com/office/powerpoint/2010/main" val="3884312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05DBCF-595B-45A6-A8D7-BDFC35F516D1}" type="slidenum">
              <a:rPr lang="en-US"/>
              <a:pPr/>
              <a:t>‹#›</a:t>
            </a:fld>
            <a:endParaRPr lang="en-US"/>
          </a:p>
        </p:txBody>
      </p:sp>
    </p:spTree>
    <p:extLst>
      <p:ext uri="{BB962C8B-B14F-4D97-AF65-F5344CB8AC3E}">
        <p14:creationId xmlns:p14="http://schemas.microsoft.com/office/powerpoint/2010/main" val="42263378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BB14AB0-9E57-4B27-9362-588D44407D96}" type="slidenum">
              <a:rPr lang="en-US"/>
              <a:pPr/>
              <a:t>‹#›</a:t>
            </a:fld>
            <a:endParaRPr lang="en-US"/>
          </a:p>
        </p:txBody>
      </p:sp>
    </p:spTree>
    <p:extLst>
      <p:ext uri="{BB962C8B-B14F-4D97-AF65-F5344CB8AC3E}">
        <p14:creationId xmlns:p14="http://schemas.microsoft.com/office/powerpoint/2010/main" val="228642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BDF0E3-E844-4013-AFE9-35071C438466}" type="datetimeFigureOut">
              <a:rPr lang="en-US" smtClean="0"/>
              <a:t>1/31/2023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29990820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EBF8AA-6466-439B-8F63-C6B1DA8A190A}" type="slidenum">
              <a:rPr lang="en-US"/>
              <a:pPr/>
              <a:t>‹#›</a:t>
            </a:fld>
            <a:endParaRPr lang="en-US"/>
          </a:p>
        </p:txBody>
      </p:sp>
    </p:spTree>
    <p:extLst>
      <p:ext uri="{BB962C8B-B14F-4D97-AF65-F5344CB8AC3E}">
        <p14:creationId xmlns:p14="http://schemas.microsoft.com/office/powerpoint/2010/main" val="288195761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2A713EC-4ABF-44AC-89C6-3A1D9111D5C2}" type="slidenum">
              <a:rPr lang="en-US"/>
              <a:pPr/>
              <a:t>‹#›</a:t>
            </a:fld>
            <a:endParaRPr lang="en-US"/>
          </a:p>
        </p:txBody>
      </p:sp>
    </p:spTree>
    <p:extLst>
      <p:ext uri="{BB962C8B-B14F-4D97-AF65-F5344CB8AC3E}">
        <p14:creationId xmlns:p14="http://schemas.microsoft.com/office/powerpoint/2010/main" val="1587657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7AD8A72-2D42-4C24-BB94-3BADBE236096}" type="slidenum">
              <a:rPr lang="en-US"/>
              <a:pPr/>
              <a:t>‹#›</a:t>
            </a:fld>
            <a:endParaRPr lang="en-US"/>
          </a:p>
        </p:txBody>
      </p:sp>
    </p:spTree>
    <p:extLst>
      <p:ext uri="{BB962C8B-B14F-4D97-AF65-F5344CB8AC3E}">
        <p14:creationId xmlns:p14="http://schemas.microsoft.com/office/powerpoint/2010/main" val="454355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36ECE8-6CFD-42AD-B4D8-78BEB30DB56E}" type="slidenum">
              <a:rPr lang="en-US"/>
              <a:pPr/>
              <a:t>‹#›</a:t>
            </a:fld>
            <a:endParaRPr lang="en-US"/>
          </a:p>
        </p:txBody>
      </p:sp>
    </p:spTree>
    <p:extLst>
      <p:ext uri="{BB962C8B-B14F-4D97-AF65-F5344CB8AC3E}">
        <p14:creationId xmlns:p14="http://schemas.microsoft.com/office/powerpoint/2010/main" val="42575729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5DB12B-7DEE-411B-B28F-F011EB04FFCE}" type="slidenum">
              <a:rPr lang="en-US"/>
              <a:pPr/>
              <a:t>‹#›</a:t>
            </a:fld>
            <a:endParaRPr lang="en-US"/>
          </a:p>
        </p:txBody>
      </p:sp>
    </p:spTree>
    <p:extLst>
      <p:ext uri="{BB962C8B-B14F-4D97-AF65-F5344CB8AC3E}">
        <p14:creationId xmlns:p14="http://schemas.microsoft.com/office/powerpoint/2010/main" val="389533831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8F10D03-44F5-43DB-94E2-813B1351BCD7}" type="slidenum">
              <a:rPr lang="en-US"/>
              <a:pPr/>
              <a:t>‹#›</a:t>
            </a:fld>
            <a:endParaRPr lang="en-US"/>
          </a:p>
        </p:txBody>
      </p:sp>
    </p:spTree>
    <p:extLst>
      <p:ext uri="{BB962C8B-B14F-4D97-AF65-F5344CB8AC3E}">
        <p14:creationId xmlns:p14="http://schemas.microsoft.com/office/powerpoint/2010/main" val="2369975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E988D6E-F344-4279-925C-DA6CF52C9338}" type="slidenum">
              <a:rPr lang="en-US"/>
              <a:pPr/>
              <a:t>‹#›</a:t>
            </a:fld>
            <a:endParaRPr lang="en-US"/>
          </a:p>
        </p:txBody>
      </p:sp>
    </p:spTree>
    <p:extLst>
      <p:ext uri="{BB962C8B-B14F-4D97-AF65-F5344CB8AC3E}">
        <p14:creationId xmlns:p14="http://schemas.microsoft.com/office/powerpoint/2010/main" val="16278645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AAD49D-FE6C-48F5-A85A-910E47B9CBBF}" type="slidenum">
              <a:rPr lang="en-US"/>
              <a:pPr/>
              <a:t>‹#›</a:t>
            </a:fld>
            <a:endParaRPr lang="en-US"/>
          </a:p>
        </p:txBody>
      </p:sp>
    </p:spTree>
    <p:extLst>
      <p:ext uri="{BB962C8B-B14F-4D97-AF65-F5344CB8AC3E}">
        <p14:creationId xmlns:p14="http://schemas.microsoft.com/office/powerpoint/2010/main" val="47282400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F131566-D85B-4ED3-A473-E5C526FCE600}" type="slidenum">
              <a:rPr lang="en-US"/>
              <a:pPr/>
              <a:t>‹#›</a:t>
            </a:fld>
            <a:endParaRPr lang="en-US"/>
          </a:p>
        </p:txBody>
      </p:sp>
    </p:spTree>
    <p:extLst>
      <p:ext uri="{BB962C8B-B14F-4D97-AF65-F5344CB8AC3E}">
        <p14:creationId xmlns:p14="http://schemas.microsoft.com/office/powerpoint/2010/main" val="19646073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05DBCF-595B-45A6-A8D7-BDFC35F516D1}" type="slidenum">
              <a:rPr lang="en-US"/>
              <a:pPr/>
              <a:t>‹#›</a:t>
            </a:fld>
            <a:endParaRPr lang="en-US"/>
          </a:p>
        </p:txBody>
      </p:sp>
    </p:spTree>
    <p:extLst>
      <p:ext uri="{BB962C8B-B14F-4D97-AF65-F5344CB8AC3E}">
        <p14:creationId xmlns:p14="http://schemas.microsoft.com/office/powerpoint/2010/main" val="967117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BDF0E3-E844-4013-AFE9-35071C438466}" type="datetimeFigureOut">
              <a:rPr lang="en-US" smtClean="0"/>
              <a:t>1/31/2023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33775970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BB14AB0-9E57-4B27-9362-588D44407D96}" type="slidenum">
              <a:rPr lang="en-US"/>
              <a:pPr/>
              <a:t>‹#›</a:t>
            </a:fld>
            <a:endParaRPr lang="en-US"/>
          </a:p>
        </p:txBody>
      </p:sp>
    </p:spTree>
    <p:extLst>
      <p:ext uri="{BB962C8B-B14F-4D97-AF65-F5344CB8AC3E}">
        <p14:creationId xmlns:p14="http://schemas.microsoft.com/office/powerpoint/2010/main" val="2572985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EBF8AA-6466-439B-8F63-C6B1DA8A190A}" type="slidenum">
              <a:rPr lang="en-US"/>
              <a:pPr/>
              <a:t>‹#›</a:t>
            </a:fld>
            <a:endParaRPr lang="en-US"/>
          </a:p>
        </p:txBody>
      </p:sp>
    </p:spTree>
    <p:extLst>
      <p:ext uri="{BB962C8B-B14F-4D97-AF65-F5344CB8AC3E}">
        <p14:creationId xmlns:p14="http://schemas.microsoft.com/office/powerpoint/2010/main" val="225935905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2A713EC-4ABF-44AC-89C6-3A1D9111D5C2}" type="slidenum">
              <a:rPr lang="en-US"/>
              <a:pPr/>
              <a:t>‹#›</a:t>
            </a:fld>
            <a:endParaRPr lang="en-US"/>
          </a:p>
        </p:txBody>
      </p:sp>
    </p:spTree>
    <p:extLst>
      <p:ext uri="{BB962C8B-B14F-4D97-AF65-F5344CB8AC3E}">
        <p14:creationId xmlns:p14="http://schemas.microsoft.com/office/powerpoint/2010/main" val="39574336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7AD8A72-2D42-4C24-BB94-3BADBE236096}" type="slidenum">
              <a:rPr lang="en-US"/>
              <a:pPr/>
              <a:t>‹#›</a:t>
            </a:fld>
            <a:endParaRPr lang="en-US"/>
          </a:p>
        </p:txBody>
      </p:sp>
    </p:spTree>
    <p:extLst>
      <p:ext uri="{BB962C8B-B14F-4D97-AF65-F5344CB8AC3E}">
        <p14:creationId xmlns:p14="http://schemas.microsoft.com/office/powerpoint/2010/main" val="26638320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36ECE8-6CFD-42AD-B4D8-78BEB30DB56E}" type="slidenum">
              <a:rPr lang="en-US"/>
              <a:pPr/>
              <a:t>‹#›</a:t>
            </a:fld>
            <a:endParaRPr lang="en-US"/>
          </a:p>
        </p:txBody>
      </p:sp>
    </p:spTree>
    <p:extLst>
      <p:ext uri="{BB962C8B-B14F-4D97-AF65-F5344CB8AC3E}">
        <p14:creationId xmlns:p14="http://schemas.microsoft.com/office/powerpoint/2010/main" val="124697090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5DB12B-7DEE-411B-B28F-F011EB04FFCE}" type="slidenum">
              <a:rPr lang="en-US"/>
              <a:pPr/>
              <a:t>‹#›</a:t>
            </a:fld>
            <a:endParaRPr lang="en-US"/>
          </a:p>
        </p:txBody>
      </p:sp>
    </p:spTree>
    <p:extLst>
      <p:ext uri="{BB962C8B-B14F-4D97-AF65-F5344CB8AC3E}">
        <p14:creationId xmlns:p14="http://schemas.microsoft.com/office/powerpoint/2010/main" val="271217634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8F10D03-44F5-43DB-94E2-813B1351BCD7}" type="slidenum">
              <a:rPr lang="en-US"/>
              <a:pPr/>
              <a:t>‹#›</a:t>
            </a:fld>
            <a:endParaRPr lang="en-US"/>
          </a:p>
        </p:txBody>
      </p:sp>
    </p:spTree>
    <p:extLst>
      <p:ext uri="{BB962C8B-B14F-4D97-AF65-F5344CB8AC3E}">
        <p14:creationId xmlns:p14="http://schemas.microsoft.com/office/powerpoint/2010/main" val="124932407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E988D6E-F344-4279-925C-DA6CF52C9338}" type="slidenum">
              <a:rPr lang="en-US"/>
              <a:pPr/>
              <a:t>‹#›</a:t>
            </a:fld>
            <a:endParaRPr lang="en-US"/>
          </a:p>
        </p:txBody>
      </p:sp>
    </p:spTree>
    <p:extLst>
      <p:ext uri="{BB962C8B-B14F-4D97-AF65-F5344CB8AC3E}">
        <p14:creationId xmlns:p14="http://schemas.microsoft.com/office/powerpoint/2010/main" val="31916486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6"/>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AAD49D-FE6C-48F5-A85A-910E47B9CBBF}" type="slidenum">
              <a:rPr lang="en-US"/>
              <a:pPr/>
              <a:t>‹#›</a:t>
            </a:fld>
            <a:endParaRPr lang="en-US"/>
          </a:p>
        </p:txBody>
      </p:sp>
    </p:spTree>
    <p:extLst>
      <p:ext uri="{BB962C8B-B14F-4D97-AF65-F5344CB8AC3E}">
        <p14:creationId xmlns:p14="http://schemas.microsoft.com/office/powerpoint/2010/main" val="293494297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F131566-D85B-4ED3-A473-E5C526FCE600}" type="slidenum">
              <a:rPr lang="en-US"/>
              <a:pPr/>
              <a:t>‹#›</a:t>
            </a:fld>
            <a:endParaRPr lang="en-US"/>
          </a:p>
        </p:txBody>
      </p:sp>
    </p:spTree>
    <p:extLst>
      <p:ext uri="{BB962C8B-B14F-4D97-AF65-F5344CB8AC3E}">
        <p14:creationId xmlns:p14="http://schemas.microsoft.com/office/powerpoint/2010/main" val="10558084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DF0E3-E844-4013-AFE9-35071C438466}" type="datetimeFigureOut">
              <a:rPr lang="en-US" smtClean="0"/>
              <a:t>1/31/2023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279793928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05DBCF-595B-45A6-A8D7-BDFC35F516D1}" type="slidenum">
              <a:rPr lang="en-US"/>
              <a:pPr/>
              <a:t>‹#›</a:t>
            </a:fld>
            <a:endParaRPr lang="en-US"/>
          </a:p>
        </p:txBody>
      </p:sp>
    </p:spTree>
    <p:extLst>
      <p:ext uri="{BB962C8B-B14F-4D97-AF65-F5344CB8AC3E}">
        <p14:creationId xmlns:p14="http://schemas.microsoft.com/office/powerpoint/2010/main" val="12953783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BB14AB0-9E57-4B27-9362-588D44407D96}" type="slidenum">
              <a:rPr lang="en-US"/>
              <a:pPr/>
              <a:t>‹#›</a:t>
            </a:fld>
            <a:endParaRPr lang="en-US"/>
          </a:p>
        </p:txBody>
      </p:sp>
    </p:spTree>
    <p:extLst>
      <p:ext uri="{BB962C8B-B14F-4D97-AF65-F5344CB8AC3E}">
        <p14:creationId xmlns:p14="http://schemas.microsoft.com/office/powerpoint/2010/main" val="46533697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EBF8AA-6466-439B-8F63-C6B1DA8A190A}" type="slidenum">
              <a:rPr lang="en-US"/>
              <a:pPr/>
              <a:t>‹#›</a:t>
            </a:fld>
            <a:endParaRPr lang="en-US"/>
          </a:p>
        </p:txBody>
      </p:sp>
    </p:spTree>
    <p:extLst>
      <p:ext uri="{BB962C8B-B14F-4D97-AF65-F5344CB8AC3E}">
        <p14:creationId xmlns:p14="http://schemas.microsoft.com/office/powerpoint/2010/main" val="15709571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2A713EC-4ABF-44AC-89C6-3A1D9111D5C2}" type="slidenum">
              <a:rPr lang="en-US"/>
              <a:pPr/>
              <a:t>‹#›</a:t>
            </a:fld>
            <a:endParaRPr lang="en-US"/>
          </a:p>
        </p:txBody>
      </p:sp>
    </p:spTree>
    <p:extLst>
      <p:ext uri="{BB962C8B-B14F-4D97-AF65-F5344CB8AC3E}">
        <p14:creationId xmlns:p14="http://schemas.microsoft.com/office/powerpoint/2010/main" val="210733345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7AD8A72-2D42-4C24-BB94-3BADBE236096}" type="slidenum">
              <a:rPr lang="en-US"/>
              <a:pPr/>
              <a:t>‹#›</a:t>
            </a:fld>
            <a:endParaRPr lang="en-US"/>
          </a:p>
        </p:txBody>
      </p:sp>
    </p:spTree>
    <p:extLst>
      <p:ext uri="{BB962C8B-B14F-4D97-AF65-F5344CB8AC3E}">
        <p14:creationId xmlns:p14="http://schemas.microsoft.com/office/powerpoint/2010/main" val="2570836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36ECE8-6CFD-42AD-B4D8-78BEB30DB56E}" type="slidenum">
              <a:rPr lang="en-US"/>
              <a:pPr/>
              <a:t>‹#›</a:t>
            </a:fld>
            <a:endParaRPr lang="en-US"/>
          </a:p>
        </p:txBody>
      </p:sp>
    </p:spTree>
    <p:extLst>
      <p:ext uri="{BB962C8B-B14F-4D97-AF65-F5344CB8AC3E}">
        <p14:creationId xmlns:p14="http://schemas.microsoft.com/office/powerpoint/2010/main" val="400631607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5DB12B-7DEE-411B-B28F-F011EB04FFCE}" type="slidenum">
              <a:rPr lang="en-US"/>
              <a:pPr/>
              <a:t>‹#›</a:t>
            </a:fld>
            <a:endParaRPr lang="en-US"/>
          </a:p>
        </p:txBody>
      </p:sp>
    </p:spTree>
    <p:extLst>
      <p:ext uri="{BB962C8B-B14F-4D97-AF65-F5344CB8AC3E}">
        <p14:creationId xmlns:p14="http://schemas.microsoft.com/office/powerpoint/2010/main" val="22379323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8F10D03-44F5-43DB-94E2-813B1351BCD7}" type="slidenum">
              <a:rPr lang="en-US"/>
              <a:pPr/>
              <a:t>‹#›</a:t>
            </a:fld>
            <a:endParaRPr lang="en-US"/>
          </a:p>
        </p:txBody>
      </p:sp>
    </p:spTree>
    <p:extLst>
      <p:ext uri="{BB962C8B-B14F-4D97-AF65-F5344CB8AC3E}">
        <p14:creationId xmlns:p14="http://schemas.microsoft.com/office/powerpoint/2010/main" val="5658235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E988D6E-F344-4279-925C-DA6CF52C9338}" type="slidenum">
              <a:rPr lang="en-US"/>
              <a:pPr/>
              <a:t>‹#›</a:t>
            </a:fld>
            <a:endParaRPr lang="en-US"/>
          </a:p>
        </p:txBody>
      </p:sp>
    </p:spTree>
    <p:extLst>
      <p:ext uri="{BB962C8B-B14F-4D97-AF65-F5344CB8AC3E}">
        <p14:creationId xmlns:p14="http://schemas.microsoft.com/office/powerpoint/2010/main" val="30402926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D7AAD49D-FE6C-48F5-A85A-910E47B9CBBF}" type="slidenum">
              <a:rPr lang="en-US"/>
              <a:pPr/>
              <a:t>‹#›</a:t>
            </a:fld>
            <a:endParaRPr lang="en-US"/>
          </a:p>
        </p:txBody>
      </p:sp>
    </p:spTree>
    <p:extLst>
      <p:ext uri="{BB962C8B-B14F-4D97-AF65-F5344CB8AC3E}">
        <p14:creationId xmlns:p14="http://schemas.microsoft.com/office/powerpoint/2010/main" val="2401572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DF0E3-E844-4013-AFE9-35071C438466}"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143635801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FF131566-D85B-4ED3-A473-E5C526FCE600}" type="slidenum">
              <a:rPr lang="en-US"/>
              <a:pPr/>
              <a:t>‹#›</a:t>
            </a:fld>
            <a:endParaRPr lang="en-US"/>
          </a:p>
        </p:txBody>
      </p:sp>
    </p:spTree>
    <p:extLst>
      <p:ext uri="{BB962C8B-B14F-4D97-AF65-F5344CB8AC3E}">
        <p14:creationId xmlns:p14="http://schemas.microsoft.com/office/powerpoint/2010/main" val="185887918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0B05DBCF-595B-45A6-A8D7-BDFC35F516D1}" type="slidenum">
              <a:rPr lang="en-US"/>
              <a:pPr/>
              <a:t>‹#›</a:t>
            </a:fld>
            <a:endParaRPr lang="en-US"/>
          </a:p>
        </p:txBody>
      </p:sp>
    </p:spTree>
    <p:extLst>
      <p:ext uri="{BB962C8B-B14F-4D97-AF65-F5344CB8AC3E}">
        <p14:creationId xmlns:p14="http://schemas.microsoft.com/office/powerpoint/2010/main" val="280758043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1BB14AB0-9E57-4B27-9362-588D44407D96}" type="slidenum">
              <a:rPr lang="en-US"/>
              <a:pPr/>
              <a:t>‹#›</a:t>
            </a:fld>
            <a:endParaRPr lang="en-US"/>
          </a:p>
        </p:txBody>
      </p:sp>
    </p:spTree>
    <p:extLst>
      <p:ext uri="{BB962C8B-B14F-4D97-AF65-F5344CB8AC3E}">
        <p14:creationId xmlns:p14="http://schemas.microsoft.com/office/powerpoint/2010/main" val="322592014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fld id="{48EBF8AA-6466-439B-8F63-C6B1DA8A190A}" type="slidenum">
              <a:rPr lang="en-US"/>
              <a:pPr/>
              <a:t>‹#›</a:t>
            </a:fld>
            <a:endParaRPr lang="en-US"/>
          </a:p>
        </p:txBody>
      </p:sp>
    </p:spTree>
    <p:extLst>
      <p:ext uri="{BB962C8B-B14F-4D97-AF65-F5344CB8AC3E}">
        <p14:creationId xmlns:p14="http://schemas.microsoft.com/office/powerpoint/2010/main" val="127975133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fld id="{E2A713EC-4ABF-44AC-89C6-3A1D9111D5C2}" type="slidenum">
              <a:rPr lang="en-US"/>
              <a:pPr/>
              <a:t>‹#›</a:t>
            </a:fld>
            <a:endParaRPr lang="en-US"/>
          </a:p>
        </p:txBody>
      </p:sp>
    </p:spTree>
    <p:extLst>
      <p:ext uri="{BB962C8B-B14F-4D97-AF65-F5344CB8AC3E}">
        <p14:creationId xmlns:p14="http://schemas.microsoft.com/office/powerpoint/2010/main" val="36699664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fld id="{27AD8A72-2D42-4C24-BB94-3BADBE236096}" type="slidenum">
              <a:rPr lang="en-US"/>
              <a:pPr/>
              <a:t>‹#›</a:t>
            </a:fld>
            <a:endParaRPr lang="en-US"/>
          </a:p>
        </p:txBody>
      </p:sp>
    </p:spTree>
    <p:extLst>
      <p:ext uri="{BB962C8B-B14F-4D97-AF65-F5344CB8AC3E}">
        <p14:creationId xmlns:p14="http://schemas.microsoft.com/office/powerpoint/2010/main" val="327322512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8A36ECE8-6CFD-42AD-B4D8-78BEB30DB56E}" type="slidenum">
              <a:rPr lang="en-US"/>
              <a:pPr/>
              <a:t>‹#›</a:t>
            </a:fld>
            <a:endParaRPr lang="en-US"/>
          </a:p>
        </p:txBody>
      </p:sp>
    </p:spTree>
    <p:extLst>
      <p:ext uri="{BB962C8B-B14F-4D97-AF65-F5344CB8AC3E}">
        <p14:creationId xmlns:p14="http://schemas.microsoft.com/office/powerpoint/2010/main" val="23151650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fld id="{F35DB12B-7DEE-411B-B28F-F011EB04FFCE}" type="slidenum">
              <a:rPr lang="en-US"/>
              <a:pPr/>
              <a:t>‹#›</a:t>
            </a:fld>
            <a:endParaRPr lang="en-US"/>
          </a:p>
        </p:txBody>
      </p:sp>
    </p:spTree>
    <p:extLst>
      <p:ext uri="{BB962C8B-B14F-4D97-AF65-F5344CB8AC3E}">
        <p14:creationId xmlns:p14="http://schemas.microsoft.com/office/powerpoint/2010/main" val="376246458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38F10D03-44F5-43DB-94E2-813B1351BCD7}" type="slidenum">
              <a:rPr lang="en-US"/>
              <a:pPr/>
              <a:t>‹#›</a:t>
            </a:fld>
            <a:endParaRPr lang="en-US"/>
          </a:p>
        </p:txBody>
      </p:sp>
    </p:spTree>
    <p:extLst>
      <p:ext uri="{BB962C8B-B14F-4D97-AF65-F5344CB8AC3E}">
        <p14:creationId xmlns:p14="http://schemas.microsoft.com/office/powerpoint/2010/main" val="61966451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fld id="{EE988D6E-F344-4279-925C-DA6CF52C9338}" type="slidenum">
              <a:rPr lang="en-US"/>
              <a:pPr/>
              <a:t>‹#›</a:t>
            </a:fld>
            <a:endParaRPr lang="en-US"/>
          </a:p>
        </p:txBody>
      </p:sp>
    </p:spTree>
    <p:extLst>
      <p:ext uri="{BB962C8B-B14F-4D97-AF65-F5344CB8AC3E}">
        <p14:creationId xmlns:p14="http://schemas.microsoft.com/office/powerpoint/2010/main" val="373974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DF0E3-E844-4013-AFE9-35071C438466}" type="datetimeFigureOut">
              <a:rPr lang="en-US" smtClean="0"/>
              <a:t>1/31/2023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A2076-9BE7-44D9-AB71-739F2B78093B}" type="slidenum">
              <a:rPr lang="en-US" smtClean="0"/>
              <a:t>‹#›</a:t>
            </a:fld>
            <a:endParaRPr lang="en-US"/>
          </a:p>
        </p:txBody>
      </p:sp>
    </p:spTree>
    <p:extLst>
      <p:ext uri="{BB962C8B-B14F-4D97-AF65-F5344CB8AC3E}">
        <p14:creationId xmlns:p14="http://schemas.microsoft.com/office/powerpoint/2010/main" val="7956459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3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2BDF0E3-E844-4013-AFE9-35071C438466}" type="datetimeFigureOut">
              <a:rPr lang="en-US">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11938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DF0E3-E844-4013-AFE9-35071C438466}" type="datetimeFigureOut">
              <a:rPr lang="en-US">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54739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BDF0E3-E844-4013-AFE9-35071C438466}" type="datetimeFigureOut">
              <a:rPr lang="en-US">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7571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BDF0E3-E844-4013-AFE9-35071C438466}" type="datetimeFigureOut">
              <a:rPr lang="en-US">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423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BDF0E3-E844-4013-AFE9-35071C438466}" type="datetimeFigureOut">
              <a:rPr lang="en-US">
                <a:solidFill>
                  <a:prstClr val="black">
                    <a:tint val="75000"/>
                  </a:prstClr>
                </a:solidFill>
              </a:rPr>
              <a:pPr/>
              <a:t>1/31/2023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22106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BDF0E3-E844-4013-AFE9-35071C438466}" type="datetimeFigureOut">
              <a:rPr lang="en-US">
                <a:solidFill>
                  <a:prstClr val="black">
                    <a:tint val="75000"/>
                  </a:prstClr>
                </a:solidFill>
              </a:rPr>
              <a:pPr/>
              <a:t>1/31/2023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50051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BDF0E3-E844-4013-AFE9-35071C438466}" type="datetimeFigureOut">
              <a:rPr lang="en-US">
                <a:solidFill>
                  <a:prstClr val="black">
                    <a:tint val="75000"/>
                  </a:prstClr>
                </a:solidFill>
              </a:rPr>
              <a:pPr/>
              <a:t>1/31/2023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54121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0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DF0E3-E844-4013-AFE9-35071C438466}" type="datetimeFigureOut">
              <a:rPr lang="en-US">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73828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2BDF0E3-E844-4013-AFE9-35071C438466}" type="datetimeFigureOut">
              <a:rPr lang="en-US">
                <a:solidFill>
                  <a:prstClr val="black">
                    <a:tint val="75000"/>
                  </a:prstClr>
                </a:solidFill>
              </a:rPr>
              <a:pPr/>
              <a:t>1/31/2023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76486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2BDF0E3-E844-4013-AFE9-35071C438466}" type="datetimeFigureOut">
              <a:rPr lang="en-US">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6134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BDF0E3-E844-4013-AFE9-35071C438466}" type="datetimeFigureOut">
              <a:rPr lang="en-US" smtClean="0"/>
              <a:t>1/31/2023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2A2076-9BE7-44D9-AB71-739F2B78093B}" type="slidenum">
              <a:rPr lang="en-US" smtClean="0"/>
              <a:t>‹#›</a:t>
            </a:fld>
            <a:endParaRPr lang="en-US"/>
          </a:p>
        </p:txBody>
      </p:sp>
    </p:spTree>
    <p:extLst>
      <p:ext uri="{BB962C8B-B14F-4D97-AF65-F5344CB8AC3E}">
        <p14:creationId xmlns:p14="http://schemas.microsoft.com/office/powerpoint/2010/main" val="1306413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796" tIns="31898" rIns="63796" bIns="3189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200166"/>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796" tIns="31898" rIns="63796" bIns="3189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468411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796" tIns="31898" rIns="63796" bIns="31898" numCol="1" anchor="t" anchorCtr="0" compatLnSpc="1">
            <a:prstTxWarp prst="textNoShape">
              <a:avLst/>
            </a:prstTxWarp>
          </a:bodyPr>
          <a:lstStyle>
            <a:lvl1pPr>
              <a:defRPr sz="1000"/>
            </a:lvl1pPr>
          </a:lstStyle>
          <a:p>
            <a:pPr defTabSz="637976"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111"/>
            <a:ext cx="2895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796" tIns="31898" rIns="63796" bIns="31898" numCol="1" anchor="t" anchorCtr="0" compatLnSpc="1">
            <a:prstTxWarp prst="textNoShape">
              <a:avLst/>
            </a:prstTxWarp>
          </a:bodyPr>
          <a:lstStyle>
            <a:lvl1pPr algn="ctr">
              <a:defRPr sz="1000"/>
            </a:lvl1pPr>
          </a:lstStyle>
          <a:p>
            <a:pPr defTabSz="637976"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111"/>
            <a:ext cx="21336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3796" tIns="31898" rIns="63796" bIns="31898" numCol="1" anchor="t" anchorCtr="0" compatLnSpc="1">
            <a:prstTxWarp prst="textNoShape">
              <a:avLst/>
            </a:prstTxWarp>
          </a:bodyPr>
          <a:lstStyle>
            <a:lvl1pPr algn="r">
              <a:defRPr sz="1000"/>
            </a:lvl1pPr>
          </a:lstStyle>
          <a:p>
            <a:pPr defTabSz="637976" fontAlgn="base">
              <a:spcBef>
                <a:spcPct val="0"/>
              </a:spcBef>
              <a:spcAft>
                <a:spcPct val="0"/>
              </a:spcAft>
              <a:defRPr/>
            </a:pPr>
            <a:fld id="{579852C7-A160-49CA-ACDC-A687B93E337F}" type="slidenum">
              <a:rPr lang="en-US" smtClean="0">
                <a:solidFill>
                  <a:srgbClr val="000000"/>
                </a:solidFill>
              </a:rPr>
              <a:pPr defTabSz="637976"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68293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100">
          <a:solidFill>
            <a:schemeClr val="tx2"/>
          </a:solidFill>
          <a:latin typeface="+mj-lt"/>
          <a:ea typeface="+mj-ea"/>
          <a:cs typeface="+mj-cs"/>
        </a:defRPr>
      </a:lvl1pPr>
      <a:lvl2pPr algn="ctr" rtl="0" eaLnBrk="0" fontAlgn="base" hangingPunct="0">
        <a:spcBef>
          <a:spcPct val="0"/>
        </a:spcBef>
        <a:spcAft>
          <a:spcPct val="0"/>
        </a:spcAft>
        <a:defRPr sz="3100">
          <a:solidFill>
            <a:schemeClr val="tx2"/>
          </a:solidFill>
          <a:latin typeface="Arial" charset="0"/>
        </a:defRPr>
      </a:lvl2pPr>
      <a:lvl3pPr algn="ctr" rtl="0" eaLnBrk="0" fontAlgn="base" hangingPunct="0">
        <a:spcBef>
          <a:spcPct val="0"/>
        </a:spcBef>
        <a:spcAft>
          <a:spcPct val="0"/>
        </a:spcAft>
        <a:defRPr sz="3100">
          <a:solidFill>
            <a:schemeClr val="tx2"/>
          </a:solidFill>
          <a:latin typeface="Arial" charset="0"/>
        </a:defRPr>
      </a:lvl3pPr>
      <a:lvl4pPr algn="ctr" rtl="0" eaLnBrk="0" fontAlgn="base" hangingPunct="0">
        <a:spcBef>
          <a:spcPct val="0"/>
        </a:spcBef>
        <a:spcAft>
          <a:spcPct val="0"/>
        </a:spcAft>
        <a:defRPr sz="3100">
          <a:solidFill>
            <a:schemeClr val="tx2"/>
          </a:solidFill>
          <a:latin typeface="Arial" charset="0"/>
        </a:defRPr>
      </a:lvl4pPr>
      <a:lvl5pPr algn="ctr" rtl="0" eaLnBrk="0" fontAlgn="base" hangingPunct="0">
        <a:spcBef>
          <a:spcPct val="0"/>
        </a:spcBef>
        <a:spcAft>
          <a:spcPct val="0"/>
        </a:spcAft>
        <a:defRPr sz="3100">
          <a:solidFill>
            <a:schemeClr val="tx2"/>
          </a:solidFill>
          <a:latin typeface="Arial" charset="0"/>
        </a:defRPr>
      </a:lvl5pPr>
      <a:lvl6pPr marL="318992" algn="ctr" rtl="0" fontAlgn="base">
        <a:spcBef>
          <a:spcPct val="0"/>
        </a:spcBef>
        <a:spcAft>
          <a:spcPct val="0"/>
        </a:spcAft>
        <a:defRPr sz="3100">
          <a:solidFill>
            <a:schemeClr val="tx2"/>
          </a:solidFill>
          <a:latin typeface="Arial" charset="0"/>
        </a:defRPr>
      </a:lvl6pPr>
      <a:lvl7pPr marL="637976" algn="ctr" rtl="0" fontAlgn="base">
        <a:spcBef>
          <a:spcPct val="0"/>
        </a:spcBef>
        <a:spcAft>
          <a:spcPct val="0"/>
        </a:spcAft>
        <a:defRPr sz="3100">
          <a:solidFill>
            <a:schemeClr val="tx2"/>
          </a:solidFill>
          <a:latin typeface="Arial" charset="0"/>
        </a:defRPr>
      </a:lvl7pPr>
      <a:lvl8pPr marL="956960" algn="ctr" rtl="0" fontAlgn="base">
        <a:spcBef>
          <a:spcPct val="0"/>
        </a:spcBef>
        <a:spcAft>
          <a:spcPct val="0"/>
        </a:spcAft>
        <a:defRPr sz="3100">
          <a:solidFill>
            <a:schemeClr val="tx2"/>
          </a:solidFill>
          <a:latin typeface="Arial" charset="0"/>
        </a:defRPr>
      </a:lvl8pPr>
      <a:lvl9pPr marL="1275947" algn="ctr" rtl="0" fontAlgn="base">
        <a:spcBef>
          <a:spcPct val="0"/>
        </a:spcBef>
        <a:spcAft>
          <a:spcPct val="0"/>
        </a:spcAft>
        <a:defRPr sz="3100">
          <a:solidFill>
            <a:schemeClr val="tx2"/>
          </a:solidFill>
          <a:latin typeface="Arial" charset="0"/>
        </a:defRPr>
      </a:lvl9pPr>
    </p:titleStyle>
    <p:bodyStyle>
      <a:lvl1pPr marL="239240" indent="-239240" algn="l" rtl="0" eaLnBrk="0" fontAlgn="base" hangingPunct="0">
        <a:spcBef>
          <a:spcPct val="20000"/>
        </a:spcBef>
        <a:spcAft>
          <a:spcPct val="0"/>
        </a:spcAft>
        <a:buChar char="•"/>
        <a:defRPr sz="2300">
          <a:solidFill>
            <a:schemeClr val="tx1"/>
          </a:solidFill>
          <a:latin typeface="+mn-lt"/>
          <a:ea typeface="+mn-ea"/>
          <a:cs typeface="+mn-cs"/>
        </a:defRPr>
      </a:lvl1pPr>
      <a:lvl2pPr marL="518356" indent="-199367" algn="l" rtl="0" eaLnBrk="0" fontAlgn="base" hangingPunct="0">
        <a:spcBef>
          <a:spcPct val="20000"/>
        </a:spcBef>
        <a:spcAft>
          <a:spcPct val="0"/>
        </a:spcAft>
        <a:buChar char="–"/>
        <a:defRPr sz="2000">
          <a:solidFill>
            <a:schemeClr val="tx1"/>
          </a:solidFill>
          <a:latin typeface="+mn-lt"/>
        </a:defRPr>
      </a:lvl2pPr>
      <a:lvl3pPr marL="797467" indent="-159493" algn="l" rtl="0" eaLnBrk="0" fontAlgn="base" hangingPunct="0">
        <a:spcBef>
          <a:spcPct val="20000"/>
        </a:spcBef>
        <a:spcAft>
          <a:spcPct val="0"/>
        </a:spcAft>
        <a:buChar char="•"/>
        <a:defRPr sz="1700">
          <a:solidFill>
            <a:schemeClr val="tx1"/>
          </a:solidFill>
          <a:latin typeface="+mn-lt"/>
        </a:defRPr>
      </a:lvl3pPr>
      <a:lvl4pPr marL="1116456" indent="-159493" algn="l" rtl="0" eaLnBrk="0" fontAlgn="base" hangingPunct="0">
        <a:spcBef>
          <a:spcPct val="20000"/>
        </a:spcBef>
        <a:spcAft>
          <a:spcPct val="0"/>
        </a:spcAft>
        <a:buChar char="–"/>
        <a:defRPr sz="1400">
          <a:solidFill>
            <a:schemeClr val="tx1"/>
          </a:solidFill>
          <a:latin typeface="+mn-lt"/>
        </a:defRPr>
      </a:lvl4pPr>
      <a:lvl5pPr marL="1435440" indent="-159493" algn="l" rtl="0" eaLnBrk="0" fontAlgn="base" hangingPunct="0">
        <a:spcBef>
          <a:spcPct val="20000"/>
        </a:spcBef>
        <a:spcAft>
          <a:spcPct val="0"/>
        </a:spcAft>
        <a:buChar char="»"/>
        <a:defRPr sz="1400">
          <a:solidFill>
            <a:schemeClr val="tx1"/>
          </a:solidFill>
          <a:latin typeface="+mn-lt"/>
        </a:defRPr>
      </a:lvl5pPr>
      <a:lvl6pPr marL="1754421" indent="-159493" algn="l" rtl="0" fontAlgn="base">
        <a:spcBef>
          <a:spcPct val="20000"/>
        </a:spcBef>
        <a:spcAft>
          <a:spcPct val="0"/>
        </a:spcAft>
        <a:buChar char="»"/>
        <a:defRPr sz="1400">
          <a:solidFill>
            <a:schemeClr val="tx1"/>
          </a:solidFill>
          <a:latin typeface="+mn-lt"/>
        </a:defRPr>
      </a:lvl6pPr>
      <a:lvl7pPr marL="2073414" indent="-159493" algn="l" rtl="0" fontAlgn="base">
        <a:spcBef>
          <a:spcPct val="20000"/>
        </a:spcBef>
        <a:spcAft>
          <a:spcPct val="0"/>
        </a:spcAft>
        <a:buChar char="»"/>
        <a:defRPr sz="1400">
          <a:solidFill>
            <a:schemeClr val="tx1"/>
          </a:solidFill>
          <a:latin typeface="+mn-lt"/>
        </a:defRPr>
      </a:lvl7pPr>
      <a:lvl8pPr marL="2392401" indent="-159493" algn="l" rtl="0" fontAlgn="base">
        <a:spcBef>
          <a:spcPct val="20000"/>
        </a:spcBef>
        <a:spcAft>
          <a:spcPct val="0"/>
        </a:spcAft>
        <a:buChar char="»"/>
        <a:defRPr sz="1400">
          <a:solidFill>
            <a:schemeClr val="tx1"/>
          </a:solidFill>
          <a:latin typeface="+mn-lt"/>
        </a:defRPr>
      </a:lvl8pPr>
      <a:lvl9pPr marL="2711390" indent="-159493" algn="l" rtl="0" fontAlgn="base">
        <a:spcBef>
          <a:spcPct val="20000"/>
        </a:spcBef>
        <a:spcAft>
          <a:spcPct val="0"/>
        </a:spcAft>
        <a:buChar char="»"/>
        <a:defRPr sz="1400">
          <a:solidFill>
            <a:schemeClr val="tx1"/>
          </a:solidFill>
          <a:latin typeface="+mn-lt"/>
        </a:defRPr>
      </a:lvl9pPr>
    </p:bodyStyle>
    <p:otherStyle>
      <a:defPPr>
        <a:defRPr lang="en-US"/>
      </a:defPPr>
      <a:lvl1pPr marL="0" algn="l" defTabSz="637976" rtl="0" eaLnBrk="1" latinLnBrk="0" hangingPunct="1">
        <a:defRPr sz="1300" kern="1200">
          <a:solidFill>
            <a:schemeClr val="tx1"/>
          </a:solidFill>
          <a:latin typeface="+mn-lt"/>
          <a:ea typeface="+mn-ea"/>
          <a:cs typeface="+mn-cs"/>
        </a:defRPr>
      </a:lvl1pPr>
      <a:lvl2pPr marL="318992" algn="l" defTabSz="637976" rtl="0" eaLnBrk="1" latinLnBrk="0" hangingPunct="1">
        <a:defRPr sz="1300" kern="1200">
          <a:solidFill>
            <a:schemeClr val="tx1"/>
          </a:solidFill>
          <a:latin typeface="+mn-lt"/>
          <a:ea typeface="+mn-ea"/>
          <a:cs typeface="+mn-cs"/>
        </a:defRPr>
      </a:lvl2pPr>
      <a:lvl3pPr marL="637976" algn="l" defTabSz="637976" rtl="0" eaLnBrk="1" latinLnBrk="0" hangingPunct="1">
        <a:defRPr sz="1300" kern="1200">
          <a:solidFill>
            <a:schemeClr val="tx1"/>
          </a:solidFill>
          <a:latin typeface="+mn-lt"/>
          <a:ea typeface="+mn-ea"/>
          <a:cs typeface="+mn-cs"/>
        </a:defRPr>
      </a:lvl3pPr>
      <a:lvl4pPr marL="956960" algn="l" defTabSz="637976" rtl="0" eaLnBrk="1" latinLnBrk="0" hangingPunct="1">
        <a:defRPr sz="1300" kern="1200">
          <a:solidFill>
            <a:schemeClr val="tx1"/>
          </a:solidFill>
          <a:latin typeface="+mn-lt"/>
          <a:ea typeface="+mn-ea"/>
          <a:cs typeface="+mn-cs"/>
        </a:defRPr>
      </a:lvl4pPr>
      <a:lvl5pPr marL="1275947" algn="l" defTabSz="637976" rtl="0" eaLnBrk="1" latinLnBrk="0" hangingPunct="1">
        <a:defRPr sz="1300" kern="1200">
          <a:solidFill>
            <a:schemeClr val="tx1"/>
          </a:solidFill>
          <a:latin typeface="+mn-lt"/>
          <a:ea typeface="+mn-ea"/>
          <a:cs typeface="+mn-cs"/>
        </a:defRPr>
      </a:lvl5pPr>
      <a:lvl6pPr marL="1594933" algn="l" defTabSz="637976" rtl="0" eaLnBrk="1" latinLnBrk="0" hangingPunct="1">
        <a:defRPr sz="1300" kern="1200">
          <a:solidFill>
            <a:schemeClr val="tx1"/>
          </a:solidFill>
          <a:latin typeface="+mn-lt"/>
          <a:ea typeface="+mn-ea"/>
          <a:cs typeface="+mn-cs"/>
        </a:defRPr>
      </a:lvl6pPr>
      <a:lvl7pPr marL="1913921" algn="l" defTabSz="637976" rtl="0" eaLnBrk="1" latinLnBrk="0" hangingPunct="1">
        <a:defRPr sz="1300" kern="1200">
          <a:solidFill>
            <a:schemeClr val="tx1"/>
          </a:solidFill>
          <a:latin typeface="+mn-lt"/>
          <a:ea typeface="+mn-ea"/>
          <a:cs typeface="+mn-cs"/>
        </a:defRPr>
      </a:lvl7pPr>
      <a:lvl8pPr marL="2232908" algn="l" defTabSz="637976" rtl="0" eaLnBrk="1" latinLnBrk="0" hangingPunct="1">
        <a:defRPr sz="1300" kern="1200">
          <a:solidFill>
            <a:schemeClr val="tx1"/>
          </a:solidFill>
          <a:latin typeface="+mn-lt"/>
          <a:ea typeface="+mn-ea"/>
          <a:cs typeface="+mn-cs"/>
        </a:defRPr>
      </a:lvl8pPr>
      <a:lvl9pPr marL="2551892" algn="l" defTabSz="637976" rtl="0" eaLnBrk="1" latinLnBrk="0" hangingPunct="1">
        <a:defRPr sz="13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0A8E475A-7C7F-4523-ADA7-DCB7819B028B}" type="datetimeFigureOut">
              <a:rPr lang="en-US"/>
              <a:pPr>
                <a:defRPr/>
              </a:pPr>
              <a:t>1/31/2023</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pPr fontAlgn="base">
              <a:spcBef>
                <a:spcPct val="0"/>
              </a:spcBef>
              <a:spcAft>
                <a:spcPct val="0"/>
              </a:spcAft>
            </a:pPr>
            <a:fld id="{8C7E1C41-76A2-4457-9790-20AE4EDFB0E9}" type="slidenum">
              <a:rPr lang="en-US"/>
              <a:pPr fontAlgn="base">
                <a:spcBef>
                  <a:spcPct val="0"/>
                </a:spcBef>
                <a:spcAft>
                  <a:spcPct val="0"/>
                </a:spcAft>
              </a:pPr>
              <a:t>‹#›</a:t>
            </a:fld>
            <a:endParaRPr lang="en-US"/>
          </a:p>
        </p:txBody>
      </p:sp>
    </p:spTree>
    <p:extLst>
      <p:ext uri="{BB962C8B-B14F-4D97-AF65-F5344CB8AC3E}">
        <p14:creationId xmlns:p14="http://schemas.microsoft.com/office/powerpoint/2010/main" val="22434596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tile tx="0" ty="0" sx="100000" sy="100000" flip="none" algn="tl"/>
        </a:blip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457851" y="205739"/>
            <a:ext cx="8228493" cy="857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82" tIns="40233" rIns="80482" bIns="40233" numCol="1" anchor="ctr" anchorCtr="0" compatLnSpc="1">
            <a:prstTxWarp prst="textNoShape">
              <a:avLst/>
            </a:prstTxWarp>
          </a:bodyPr>
          <a:lstStyle/>
          <a:p>
            <a:pPr lvl="0"/>
            <a:r>
              <a:rPr lang="en-US" altLang="en-US"/>
              <a:t>Click to edit Master title style</a:t>
            </a:r>
          </a:p>
        </p:txBody>
      </p:sp>
      <p:sp>
        <p:nvSpPr>
          <p:cNvPr id="10243" name="Rectangle 3"/>
          <p:cNvSpPr>
            <a:spLocks noGrp="1" noChangeArrowheads="1"/>
          </p:cNvSpPr>
          <p:nvPr>
            <p:ph type="body" idx="1"/>
          </p:nvPr>
        </p:nvSpPr>
        <p:spPr bwMode="auto">
          <a:xfrm>
            <a:off x="457851" y="1200577"/>
            <a:ext cx="8228493" cy="33944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82" tIns="40233" rIns="80482" bIns="4023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778" y="4684354"/>
            <a:ext cx="2133723" cy="3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82" tIns="40233" rIns="80482" bIns="40233" numCol="1" anchor="t" anchorCtr="0" compatLnSpc="1">
            <a:prstTxWarp prst="textNoShape">
              <a:avLst/>
            </a:prstTxWarp>
          </a:bodyPr>
          <a:lstStyle>
            <a:lvl1pPr algn="l" eaLnBrk="1" hangingPunct="1">
              <a:defRPr sz="1200" b="0">
                <a:solidFill>
                  <a:srgbClr val="000000"/>
                </a:solidFill>
                <a:latin typeface="Arial" panose="020B0604020202020204" pitchFamily="34" charset="0"/>
                <a:cs typeface="Arial" panose="020B0604020202020204" pitchFamily="34" charset="0"/>
              </a:defRPr>
            </a:lvl1pPr>
          </a:lstStyle>
          <a:p>
            <a:pPr defTabSz="907345" fontAlgn="base">
              <a:spcBef>
                <a:spcPct val="0"/>
              </a:spcBef>
              <a:spcAft>
                <a:spcPct val="0"/>
              </a:spcAft>
              <a:defRPr/>
            </a:pPr>
            <a:endParaRPr lang="en-US" altLang="en-US"/>
          </a:p>
        </p:txBody>
      </p:sp>
      <p:sp>
        <p:nvSpPr>
          <p:cNvPr id="1029" name="Rectangle 5"/>
          <p:cNvSpPr>
            <a:spLocks noGrp="1" noChangeArrowheads="1"/>
          </p:cNvSpPr>
          <p:nvPr>
            <p:ph type="ftr" sz="quarter" idx="3"/>
          </p:nvPr>
        </p:nvSpPr>
        <p:spPr bwMode="auto">
          <a:xfrm>
            <a:off x="3124946" y="4684354"/>
            <a:ext cx="2894185" cy="3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82" tIns="40233" rIns="80482" bIns="40233" numCol="1" anchor="t" anchorCtr="0" compatLnSpc="1">
            <a:prstTxWarp prst="textNoShape">
              <a:avLst/>
            </a:prstTxWarp>
          </a:bodyPr>
          <a:lstStyle>
            <a:lvl1pPr algn="ctr" eaLnBrk="1" hangingPunct="1">
              <a:defRPr sz="1200" b="0">
                <a:solidFill>
                  <a:srgbClr val="000000"/>
                </a:solidFill>
                <a:latin typeface="Arial" panose="020B0604020202020204" pitchFamily="34" charset="0"/>
                <a:cs typeface="Arial" panose="020B0604020202020204" pitchFamily="34" charset="0"/>
              </a:defRPr>
            </a:lvl1pPr>
          </a:lstStyle>
          <a:p>
            <a:pPr defTabSz="907345" fontAlgn="base">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6552565" y="4684354"/>
            <a:ext cx="2133723" cy="35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0482" tIns="40233" rIns="80482" bIns="40233" numCol="1" anchor="t" anchorCtr="0" compatLnSpc="1">
            <a:prstTxWarp prst="textNoShape">
              <a:avLst/>
            </a:prstTxWarp>
          </a:bodyPr>
          <a:lstStyle>
            <a:lvl1pPr algn="r" eaLnBrk="1" hangingPunct="1">
              <a:defRPr sz="1200" b="0">
                <a:solidFill>
                  <a:srgbClr val="000000"/>
                </a:solidFill>
                <a:latin typeface="Arial" charset="0"/>
              </a:defRPr>
            </a:lvl1pPr>
          </a:lstStyle>
          <a:p>
            <a:pPr defTabSz="907345" fontAlgn="base">
              <a:spcBef>
                <a:spcPct val="0"/>
              </a:spcBef>
              <a:spcAft>
                <a:spcPct val="0"/>
              </a:spcAft>
              <a:defRPr/>
            </a:pPr>
            <a:fld id="{E0BF166F-823B-43C4-AB63-AD5D2E083585}" type="slidenum">
              <a:rPr lang="en-US" altLang="en-US" smtClean="0"/>
              <a:pPr defTabSz="907345" fontAlgn="base">
                <a:spcBef>
                  <a:spcPct val="0"/>
                </a:spcBef>
                <a:spcAft>
                  <a:spcPct val="0"/>
                </a:spcAft>
                <a:defRPr/>
              </a:pPr>
              <a:t>‹#›</a:t>
            </a:fld>
            <a:endParaRPr lang="en-US" altLang="en-US"/>
          </a:p>
        </p:txBody>
      </p:sp>
    </p:spTree>
    <p:extLst>
      <p:ext uri="{BB962C8B-B14F-4D97-AF65-F5344CB8AC3E}">
        <p14:creationId xmlns:p14="http://schemas.microsoft.com/office/powerpoint/2010/main" val="21374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a:solidFill>
            <a:schemeClr val="tx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a:solidFill>
            <a:schemeClr val="tx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a:solidFill>
            <a:schemeClr val="tx2"/>
          </a:solidFill>
          <a:latin typeface="Arial" panose="020B0604020202020204" pitchFamily="34" charset="0"/>
          <a:cs typeface="Arial" panose="020B0604020202020204" pitchFamily="34" charset="0"/>
        </a:defRPr>
      </a:lvl5pPr>
      <a:lvl6pPr marL="402326" algn="ctr" rtl="0" fontAlgn="base">
        <a:spcBef>
          <a:spcPct val="0"/>
        </a:spcBef>
        <a:spcAft>
          <a:spcPct val="0"/>
        </a:spcAft>
        <a:defRPr sz="4000">
          <a:solidFill>
            <a:schemeClr val="tx2"/>
          </a:solidFill>
          <a:latin typeface="Arial" panose="020B0604020202020204" pitchFamily="34" charset="0"/>
          <a:cs typeface="Arial" panose="020B0604020202020204" pitchFamily="34" charset="0"/>
        </a:defRPr>
      </a:lvl6pPr>
      <a:lvl7pPr marL="804626" algn="ctr" rtl="0" fontAlgn="base">
        <a:spcBef>
          <a:spcPct val="0"/>
        </a:spcBef>
        <a:spcAft>
          <a:spcPct val="0"/>
        </a:spcAft>
        <a:defRPr sz="4000">
          <a:solidFill>
            <a:schemeClr val="tx2"/>
          </a:solidFill>
          <a:latin typeface="Arial" panose="020B0604020202020204" pitchFamily="34" charset="0"/>
          <a:cs typeface="Arial" panose="020B0604020202020204" pitchFamily="34" charset="0"/>
        </a:defRPr>
      </a:lvl7pPr>
      <a:lvl8pPr marL="1206944" algn="ctr" rtl="0" fontAlgn="base">
        <a:spcBef>
          <a:spcPct val="0"/>
        </a:spcBef>
        <a:spcAft>
          <a:spcPct val="0"/>
        </a:spcAft>
        <a:defRPr sz="4000">
          <a:solidFill>
            <a:schemeClr val="tx2"/>
          </a:solidFill>
          <a:latin typeface="Arial" panose="020B0604020202020204" pitchFamily="34" charset="0"/>
          <a:cs typeface="Arial" panose="020B0604020202020204" pitchFamily="34" charset="0"/>
        </a:defRPr>
      </a:lvl8pPr>
      <a:lvl9pPr marL="1609264" algn="ctr" rtl="0" fontAlgn="base">
        <a:spcBef>
          <a:spcPct val="0"/>
        </a:spcBef>
        <a:spcAft>
          <a:spcPct val="0"/>
        </a:spcAft>
        <a:defRPr sz="4000">
          <a:solidFill>
            <a:schemeClr val="tx2"/>
          </a:solidFill>
          <a:latin typeface="Arial" panose="020B0604020202020204" pitchFamily="34" charset="0"/>
          <a:cs typeface="Arial" panose="020B0604020202020204" pitchFamily="34" charset="0"/>
        </a:defRPr>
      </a:lvl9pPr>
    </p:titleStyle>
    <p:bodyStyle>
      <a:lvl1pPr marL="301559" indent="-301559" algn="l" rtl="0" eaLnBrk="0" fontAlgn="base" hangingPunct="0">
        <a:spcBef>
          <a:spcPct val="20000"/>
        </a:spcBef>
        <a:spcAft>
          <a:spcPct val="0"/>
        </a:spcAft>
        <a:buChar char="•"/>
        <a:defRPr sz="2900" kern="1200">
          <a:solidFill>
            <a:schemeClr val="tx1"/>
          </a:solidFill>
          <a:latin typeface="+mn-lt"/>
          <a:ea typeface="+mn-ea"/>
          <a:cs typeface="+mn-cs"/>
        </a:defRPr>
      </a:lvl1pPr>
      <a:lvl2pPr marL="653383" indent="-251305" algn="l" rtl="0" eaLnBrk="0" fontAlgn="base" hangingPunct="0">
        <a:spcBef>
          <a:spcPct val="20000"/>
        </a:spcBef>
        <a:spcAft>
          <a:spcPct val="0"/>
        </a:spcAft>
        <a:buChar char="–"/>
        <a:defRPr sz="2500" kern="1200">
          <a:solidFill>
            <a:schemeClr val="tx1"/>
          </a:solidFill>
          <a:latin typeface="+mn-lt"/>
          <a:ea typeface="+mn-ea"/>
          <a:cs typeface="+mn-cs"/>
        </a:defRPr>
      </a:lvl2pPr>
      <a:lvl3pPr marL="1005197" indent="-201051" algn="l" rtl="0" eaLnBrk="0" fontAlgn="base" hangingPunct="0">
        <a:spcBef>
          <a:spcPct val="20000"/>
        </a:spcBef>
        <a:spcAft>
          <a:spcPct val="0"/>
        </a:spcAft>
        <a:buChar char="•"/>
        <a:defRPr sz="2100" kern="1200">
          <a:solidFill>
            <a:schemeClr val="tx1"/>
          </a:solidFill>
          <a:latin typeface="+mn-lt"/>
          <a:ea typeface="+mn-ea"/>
          <a:cs typeface="+mn-cs"/>
        </a:defRPr>
      </a:lvl3pPr>
      <a:lvl4pPr marL="1407274" indent="-201051" algn="l" rtl="0" eaLnBrk="0" fontAlgn="base" hangingPunct="0">
        <a:spcBef>
          <a:spcPct val="20000"/>
        </a:spcBef>
        <a:spcAft>
          <a:spcPct val="0"/>
        </a:spcAft>
        <a:buChar char="–"/>
        <a:defRPr sz="1800" kern="1200">
          <a:solidFill>
            <a:schemeClr val="tx1"/>
          </a:solidFill>
          <a:latin typeface="+mn-lt"/>
          <a:ea typeface="+mn-ea"/>
          <a:cs typeface="+mn-cs"/>
        </a:defRPr>
      </a:lvl4pPr>
      <a:lvl5pPr marL="1809344" indent="-201051" algn="l" rtl="0" eaLnBrk="0" fontAlgn="base" hangingPunct="0">
        <a:spcBef>
          <a:spcPct val="20000"/>
        </a:spcBef>
        <a:spcAft>
          <a:spcPct val="0"/>
        </a:spcAft>
        <a:buChar char="»"/>
        <a:defRPr sz="1800" kern="1200">
          <a:solidFill>
            <a:schemeClr val="tx1"/>
          </a:solidFill>
          <a:latin typeface="+mn-lt"/>
          <a:ea typeface="+mn-ea"/>
          <a:cs typeface="+mn-cs"/>
        </a:defRPr>
      </a:lvl5pPr>
      <a:lvl6pPr marL="2212719"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6pPr>
      <a:lvl7pPr marL="2615037"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7pPr>
      <a:lvl8pPr marL="301736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8pPr>
      <a:lvl9pPr marL="341968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804626" rtl="0" eaLnBrk="1" latinLnBrk="0" hangingPunct="1">
        <a:defRPr sz="1700" kern="1200">
          <a:solidFill>
            <a:schemeClr val="tx1"/>
          </a:solidFill>
          <a:latin typeface="+mn-lt"/>
          <a:ea typeface="+mn-ea"/>
          <a:cs typeface="+mn-cs"/>
        </a:defRPr>
      </a:lvl1pPr>
      <a:lvl2pPr marL="402326" algn="l" defTabSz="804626" rtl="0" eaLnBrk="1" latinLnBrk="0" hangingPunct="1">
        <a:defRPr sz="1700" kern="1200">
          <a:solidFill>
            <a:schemeClr val="tx1"/>
          </a:solidFill>
          <a:latin typeface="+mn-lt"/>
          <a:ea typeface="+mn-ea"/>
          <a:cs typeface="+mn-cs"/>
        </a:defRPr>
      </a:lvl2pPr>
      <a:lvl3pPr marL="804626" algn="l" defTabSz="804626" rtl="0" eaLnBrk="1" latinLnBrk="0" hangingPunct="1">
        <a:defRPr sz="1700" kern="1200">
          <a:solidFill>
            <a:schemeClr val="tx1"/>
          </a:solidFill>
          <a:latin typeface="+mn-lt"/>
          <a:ea typeface="+mn-ea"/>
          <a:cs typeface="+mn-cs"/>
        </a:defRPr>
      </a:lvl3pPr>
      <a:lvl4pPr marL="1206944" algn="l" defTabSz="804626" rtl="0" eaLnBrk="1" latinLnBrk="0" hangingPunct="1">
        <a:defRPr sz="1700" kern="1200">
          <a:solidFill>
            <a:schemeClr val="tx1"/>
          </a:solidFill>
          <a:latin typeface="+mn-lt"/>
          <a:ea typeface="+mn-ea"/>
          <a:cs typeface="+mn-cs"/>
        </a:defRPr>
      </a:lvl4pPr>
      <a:lvl5pPr marL="1609264" algn="l" defTabSz="804626" rtl="0" eaLnBrk="1" latinLnBrk="0" hangingPunct="1">
        <a:defRPr sz="1700" kern="1200">
          <a:solidFill>
            <a:schemeClr val="tx1"/>
          </a:solidFill>
          <a:latin typeface="+mn-lt"/>
          <a:ea typeface="+mn-ea"/>
          <a:cs typeface="+mn-cs"/>
        </a:defRPr>
      </a:lvl5pPr>
      <a:lvl6pPr marL="2011573" algn="l" defTabSz="804626" rtl="0" eaLnBrk="1" latinLnBrk="0" hangingPunct="1">
        <a:defRPr sz="1700" kern="1200">
          <a:solidFill>
            <a:schemeClr val="tx1"/>
          </a:solidFill>
          <a:latin typeface="+mn-lt"/>
          <a:ea typeface="+mn-ea"/>
          <a:cs typeface="+mn-cs"/>
        </a:defRPr>
      </a:lvl6pPr>
      <a:lvl7pPr marL="2413873" algn="l" defTabSz="804626" rtl="0" eaLnBrk="1" latinLnBrk="0" hangingPunct="1">
        <a:defRPr sz="1700" kern="1200">
          <a:solidFill>
            <a:schemeClr val="tx1"/>
          </a:solidFill>
          <a:latin typeface="+mn-lt"/>
          <a:ea typeface="+mn-ea"/>
          <a:cs typeface="+mn-cs"/>
        </a:defRPr>
      </a:lvl7pPr>
      <a:lvl8pPr marL="2816198" algn="l" defTabSz="804626" rtl="0" eaLnBrk="1" latinLnBrk="0" hangingPunct="1">
        <a:defRPr sz="1700" kern="1200">
          <a:solidFill>
            <a:schemeClr val="tx1"/>
          </a:solidFill>
          <a:latin typeface="+mn-lt"/>
          <a:ea typeface="+mn-ea"/>
          <a:cs typeface="+mn-cs"/>
        </a:defRPr>
      </a:lvl8pPr>
      <a:lvl9pPr marL="3218521" algn="l" defTabSz="804626" rtl="0" eaLnBrk="1" latinLnBrk="0" hangingPunct="1">
        <a:defRPr sz="17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59AF76B1-7F08-4790-B476-A4D312244DCC}" type="slidenum">
              <a:rPr lang="en-US">
                <a:latin typeface="Tahoma" pitchFamily="34" charset="0"/>
              </a:rPr>
              <a:pPr eaLnBrk="0" fontAlgn="base" hangingPunct="0">
                <a:spcBef>
                  <a:spcPct val="0"/>
                </a:spcBef>
                <a:spcAft>
                  <a:spcPct val="0"/>
                </a:spcAft>
              </a:pPr>
              <a:t>‹#›</a:t>
            </a:fld>
            <a:endParaRPr lang="en-US">
              <a:latin typeface="Tahoma" pitchFamily="34" charset="0"/>
            </a:endParaRPr>
          </a:p>
        </p:txBody>
      </p:sp>
    </p:spTree>
    <p:extLst>
      <p:ext uri="{BB962C8B-B14F-4D97-AF65-F5344CB8AC3E}">
        <p14:creationId xmlns:p14="http://schemas.microsoft.com/office/powerpoint/2010/main" val="28069445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59AF76B1-7F08-4790-B476-A4D312244DCC}" type="slidenum">
              <a:rPr lang="en-US">
                <a:latin typeface="Tahoma" pitchFamily="34" charset="0"/>
              </a:rPr>
              <a:pPr eaLnBrk="0" fontAlgn="base" hangingPunct="0">
                <a:spcBef>
                  <a:spcPct val="0"/>
                </a:spcBef>
                <a:spcAft>
                  <a:spcPct val="0"/>
                </a:spcAft>
              </a:pPr>
              <a:t>‹#›</a:t>
            </a:fld>
            <a:endParaRPr lang="en-US">
              <a:latin typeface="Tahoma" pitchFamily="34" charset="0"/>
            </a:endParaRPr>
          </a:p>
        </p:txBody>
      </p:sp>
    </p:spTree>
    <p:extLst>
      <p:ext uri="{BB962C8B-B14F-4D97-AF65-F5344CB8AC3E}">
        <p14:creationId xmlns:p14="http://schemas.microsoft.com/office/powerpoint/2010/main" val="41721550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59AF76B1-7F08-4790-B476-A4D312244DCC}" type="slidenum">
              <a:rPr lang="en-US">
                <a:latin typeface="Tahoma" pitchFamily="34" charset="0"/>
              </a:rPr>
              <a:pPr eaLnBrk="0" fontAlgn="base" hangingPunct="0">
                <a:spcBef>
                  <a:spcPct val="0"/>
                </a:spcBef>
                <a:spcAft>
                  <a:spcPct val="0"/>
                </a:spcAft>
              </a:pPr>
              <a:t>‹#›</a:t>
            </a:fld>
            <a:endParaRPr lang="en-US">
              <a:latin typeface="Tahoma" pitchFamily="34" charset="0"/>
            </a:endParaRPr>
          </a:p>
        </p:txBody>
      </p:sp>
    </p:spTree>
    <p:extLst>
      <p:ext uri="{BB962C8B-B14F-4D97-AF65-F5344CB8AC3E}">
        <p14:creationId xmlns:p14="http://schemas.microsoft.com/office/powerpoint/2010/main" val="519206909"/>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Tahoma" pitchFamily="34" charset="0"/>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pPr>
            <a:fld id="{59AF76B1-7F08-4790-B476-A4D312244DCC}" type="slidenum">
              <a:rPr lang="en-US">
                <a:latin typeface="Tahoma" pitchFamily="34" charset="0"/>
              </a:rPr>
              <a:pPr eaLnBrk="0" fontAlgn="base" hangingPunct="0">
                <a:spcBef>
                  <a:spcPct val="0"/>
                </a:spcBef>
                <a:spcAft>
                  <a:spcPct val="0"/>
                </a:spcAft>
              </a:pPr>
              <a:t>‹#›</a:t>
            </a:fld>
            <a:endParaRPr lang="en-US">
              <a:latin typeface="Tahoma" pitchFamily="34" charset="0"/>
            </a:endParaRPr>
          </a:p>
        </p:txBody>
      </p:sp>
    </p:spTree>
    <p:extLst>
      <p:ext uri="{BB962C8B-B14F-4D97-AF65-F5344CB8AC3E}">
        <p14:creationId xmlns:p14="http://schemas.microsoft.com/office/powerpoint/2010/main" val="423604274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2BDF0E3-E844-4013-AFE9-35071C438466}" type="datetimeFigureOut">
              <a:rPr lang="en-US">
                <a:solidFill>
                  <a:prstClr val="black">
                    <a:tint val="75000"/>
                  </a:prstClr>
                </a:solidFill>
              </a:rPr>
              <a:pPr/>
              <a:t>1/31/2023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2A2076-9BE7-44D9-AB71-739F2B78093B}"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3117062"/>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8.xml"/><Relationship Id="rId5" Type="http://schemas.openxmlformats.org/officeDocument/2006/relationships/image" Target="../media/image5.gif"/><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1.bin"/><Relationship Id="rId1" Type="http://schemas.openxmlformats.org/officeDocument/2006/relationships/slideLayout" Target="../slideLayouts/slideLayout79.xml"/><Relationship Id="rId5" Type="http://schemas.openxmlformats.org/officeDocument/2006/relationships/image" Target="../media/image13.gif"/><Relationship Id="rId4" Type="http://schemas.openxmlformats.org/officeDocument/2006/relationships/hyperlink" Target="file:///E:\ClipArt\Anhdong\Nguoi_vat\ag00355_.gif"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80.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80.xml"/></Relationships>
</file>

<file path=ppt/slides/_rels/slide2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6.png"/><Relationship Id="rId1" Type="http://schemas.openxmlformats.org/officeDocument/2006/relationships/slideLayout" Target="../slideLayouts/slideLayout80.xml"/></Relationships>
</file>

<file path=ppt/slides/_rels/slide2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6.png"/><Relationship Id="rId1" Type="http://schemas.openxmlformats.org/officeDocument/2006/relationships/slideLayout" Target="../slideLayouts/slideLayout80.xml"/></Relationships>
</file>

<file path=ppt/slides/_rels/slide24.xml.rels><?xml version="1.0" encoding="UTF-8" standalone="yes"?>
<Relationships xmlns="http://schemas.openxmlformats.org/package/2006/relationships"><Relationship Id="rId2" Type="http://schemas.openxmlformats.org/officeDocument/2006/relationships/audio" Target="../media/audio2.bin"/><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9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5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descr="POINSET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316"/>
            <a:ext cx="2514600" cy="1878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descr="POINSET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43751" y="3769926"/>
            <a:ext cx="2000250" cy="1373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descr="anhdong (7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 y="3715070"/>
            <a:ext cx="2209800" cy="1241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descr="anhdong (7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0"/>
            <a:ext cx="18288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0"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0" y="7"/>
            <a:ext cx="1524000" cy="101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1" descr="DSTARS-P"/>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7620001" y="4132975"/>
            <a:ext cx="1524000" cy="1010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74361" y="1504950"/>
            <a:ext cx="6172200" cy="1446550"/>
          </a:xfrm>
          <a:prstGeom prst="rect">
            <a:avLst/>
          </a:prstGeom>
          <a:noFill/>
        </p:spPr>
        <p:txBody>
          <a:bodyPr wrap="square" rtlCol="0">
            <a:spAutoFit/>
          </a:bodyPr>
          <a:lstStyle/>
          <a:p>
            <a:r>
              <a:rPr lang="en-US" sz="8800" b="1" dirty="0">
                <a:latin typeface="Times New Roman" pitchFamily="18" charset="0"/>
                <a:cs typeface="Times New Roman" pitchFamily="18" charset="0"/>
              </a:rPr>
              <a:t>LỊCH SỬ 9</a:t>
            </a:r>
          </a:p>
        </p:txBody>
      </p:sp>
    </p:spTree>
    <p:extLst>
      <p:ext uri="{BB962C8B-B14F-4D97-AF65-F5344CB8AC3E}">
        <p14:creationId xmlns:p14="http://schemas.microsoft.com/office/powerpoint/2010/main" val="5310280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8202"/>
                                        </p:tgtEl>
                                        <p:attrNameLst>
                                          <p:attrName>style.visibility</p:attrName>
                                        </p:attrNameLst>
                                      </p:cBhvr>
                                      <p:to>
                                        <p:strVal val="visible"/>
                                      </p:to>
                                    </p:set>
                                    <p:animEffect transition="in" filter="fade">
                                      <p:cBhvr>
                                        <p:cTn id="7" dur="1000"/>
                                        <p:tgtEl>
                                          <p:spTgt spid="8202"/>
                                        </p:tgtEl>
                                      </p:cBhvr>
                                    </p:animEffect>
                                  </p:childTnLst>
                                </p:cTn>
                              </p:par>
                              <p:par>
                                <p:cTn id="8" presetID="10" presetClass="entr" presetSubtype="0" fill="hold" nodeType="withEffect">
                                  <p:stCondLst>
                                    <p:cond delay="0"/>
                                  </p:stCondLst>
                                  <p:childTnLst>
                                    <p:set>
                                      <p:cBhvr>
                                        <p:cTn id="9" dur="1" fill="hold">
                                          <p:stCondLst>
                                            <p:cond delay="0"/>
                                          </p:stCondLst>
                                        </p:cTn>
                                        <p:tgtEl>
                                          <p:spTgt spid="8203"/>
                                        </p:tgtEl>
                                        <p:attrNameLst>
                                          <p:attrName>style.visibility</p:attrName>
                                        </p:attrNameLst>
                                      </p:cBhvr>
                                      <p:to>
                                        <p:strVal val="visible"/>
                                      </p:to>
                                    </p:set>
                                    <p:animEffect transition="in" filter="fade">
                                      <p:cBhvr>
                                        <p:cTn id="10" dur="10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nguyenthaiho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0"/>
            <a:ext cx="4343400"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ext Box 3"/>
          <p:cNvSpPr txBox="1">
            <a:spLocks noChangeArrowheads="1"/>
          </p:cNvSpPr>
          <p:nvPr/>
        </p:nvSpPr>
        <p:spPr bwMode="auto">
          <a:xfrm>
            <a:off x="304800" y="133350"/>
            <a:ext cx="4267200" cy="4832092"/>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altLang="en-US" sz="2800" b="1" dirty="0" err="1">
                <a:solidFill>
                  <a:srgbClr val="000000"/>
                </a:solidFill>
                <a:latin typeface="Times New Roman" pitchFamily="18" charset="0"/>
              </a:rPr>
              <a:t>Nguyễn</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Thái</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Học</a:t>
            </a:r>
            <a:r>
              <a:rPr lang="en-US" altLang="en-US" sz="2800" b="1" dirty="0">
                <a:solidFill>
                  <a:srgbClr val="000000"/>
                </a:solidFill>
                <a:latin typeface="Times New Roman" pitchFamily="18" charset="0"/>
              </a:rPr>
              <a:t> </a:t>
            </a:r>
          </a:p>
          <a:p>
            <a:pPr fontAlgn="base">
              <a:spcBef>
                <a:spcPct val="0"/>
              </a:spcBef>
              <a:spcAft>
                <a:spcPct val="0"/>
              </a:spcAft>
            </a:pPr>
            <a:r>
              <a:rPr lang="en-US" altLang="en-US" sz="2800" dirty="0" err="1">
                <a:solidFill>
                  <a:srgbClr val="000000"/>
                </a:solidFill>
                <a:latin typeface="Times New Roman" pitchFamily="18" charset="0"/>
              </a:rPr>
              <a:t>sinh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ra</a:t>
            </a:r>
            <a:r>
              <a:rPr lang="en-US" altLang="en-US" sz="2800" dirty="0">
                <a:solidFill>
                  <a:srgbClr val="000000"/>
                </a:solidFill>
                <a:latin typeface="Times New Roman" pitchFamily="18" charset="0"/>
              </a:rPr>
              <a:t> ở </a:t>
            </a:r>
            <a:r>
              <a:rPr lang="en-US" altLang="en-US" sz="2800" dirty="0" err="1">
                <a:solidFill>
                  <a:srgbClr val="000000"/>
                </a:solidFill>
                <a:latin typeface="Times New Roman" pitchFamily="18" charset="0"/>
              </a:rPr>
              <a:t>những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năm</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đầu</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của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thế</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kỷ</a:t>
            </a:r>
            <a:r>
              <a:rPr lang="en-US" altLang="en-US" sz="2800" dirty="0">
                <a:solidFill>
                  <a:srgbClr val="000000"/>
                </a:solidFill>
                <a:latin typeface="Times New Roman" pitchFamily="18" charset="0"/>
              </a:rPr>
              <a:t> 20, </a:t>
            </a:r>
            <a:r>
              <a:rPr lang="en-US" altLang="en-US" sz="2800" dirty="0" err="1">
                <a:solidFill>
                  <a:srgbClr val="000000"/>
                </a:solidFill>
                <a:latin typeface="Times New Roman" pitchFamily="18" charset="0"/>
              </a:rPr>
              <a:t>trong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một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gia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đình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Nho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học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Vĩnh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Tường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là</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quê</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hương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ông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một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vùng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quê</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có</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nền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văn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hoá</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lâu</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đời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có</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truyền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thống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đấu</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tranh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anh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dũng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đã</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hun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đúc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Nguyễn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Thái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Học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những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hoài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bão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lớn</a:t>
            </a:r>
            <a:r>
              <a:rPr lang="en-US" altLang="en-US" sz="2800" dirty="0">
                <a:solidFill>
                  <a:srgbClr val="000000"/>
                </a:solidFill>
                <a:latin typeface="Times New Roman" pitchFamily="18" charset="0"/>
              </a:rPr>
              <a:t>, ý </a:t>
            </a:r>
            <a:r>
              <a:rPr lang="en-US" altLang="en-US" sz="2800" dirty="0" err="1">
                <a:solidFill>
                  <a:srgbClr val="000000"/>
                </a:solidFill>
                <a:latin typeface="Times New Roman" pitchFamily="18" charset="0"/>
              </a:rPr>
              <a:t>chí</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giúp</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nước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giúp</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dân</a:t>
            </a:r>
            <a:r>
              <a:rPr lang="en-US" altLang="en-US" sz="2800" dirty="0">
                <a:solidFill>
                  <a:srgbClr val="000000"/>
                </a:solidFill>
                <a:latin typeface="Times New Roman" pitchFamily="18" charset="0"/>
              </a:rPr>
              <a:t>.</a:t>
            </a:r>
          </a:p>
        </p:txBody>
      </p:sp>
    </p:spTree>
    <p:extLst>
      <p:ext uri="{BB962C8B-B14F-4D97-AF65-F5344CB8AC3E}">
        <p14:creationId xmlns:p14="http://schemas.microsoft.com/office/powerpoint/2010/main" val="37985961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122636673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43400" y="0"/>
            <a:ext cx="4800600" cy="4629150"/>
          </a:xfrm>
          <a:noFill/>
        </p:spPr>
      </p:pic>
      <p:sp>
        <p:nvSpPr>
          <p:cNvPr id="24579" name="Rectangle 5"/>
          <p:cNvSpPr>
            <a:spLocks noChangeArrowheads="1"/>
          </p:cNvSpPr>
          <p:nvPr/>
        </p:nvSpPr>
        <p:spPr bwMode="auto">
          <a:xfrm>
            <a:off x="4572000" y="4512629"/>
            <a:ext cx="434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fontAlgn="base">
              <a:spcBef>
                <a:spcPct val="0"/>
              </a:spcBef>
              <a:spcAft>
                <a:spcPct val="0"/>
              </a:spcAft>
            </a:pPr>
            <a:r>
              <a:rPr lang="en-US" altLang="en-US" sz="2400" b="1">
                <a:solidFill>
                  <a:prstClr val="black"/>
                </a:solidFill>
                <a:latin typeface="Arial" charset="0"/>
              </a:rPr>
              <a:t>Phó Đức Chính (1907-1930)</a:t>
            </a:r>
            <a:r>
              <a:rPr lang="en-US" altLang="en-US" sz="2400">
                <a:solidFill>
                  <a:prstClr val="black"/>
                </a:solidFill>
                <a:latin typeface="Arial" charset="0"/>
              </a:rPr>
              <a:t> </a:t>
            </a:r>
          </a:p>
        </p:txBody>
      </p:sp>
      <p:sp>
        <p:nvSpPr>
          <p:cNvPr id="14340" name="Rectangle 6"/>
          <p:cNvSpPr>
            <a:spLocks noChangeArrowheads="1"/>
          </p:cNvSpPr>
          <p:nvPr/>
        </p:nvSpPr>
        <p:spPr bwMode="auto">
          <a:xfrm>
            <a:off x="685800" y="-28961"/>
            <a:ext cx="3352800" cy="3970318"/>
          </a:xfrm>
          <a:prstGeom prst="rect">
            <a:avLst/>
          </a:prstGeom>
          <a:solidFill>
            <a:schemeClr val="accent6">
              <a:lumMod val="20000"/>
              <a:lumOff val="80000"/>
            </a:schemeClr>
          </a:solidFill>
          <a:ln>
            <a:noFill/>
          </a:ln>
        </p:spPr>
        <p:txBody>
          <a:bodyPr anchor="ct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fontAlgn="base">
              <a:spcBef>
                <a:spcPct val="0"/>
              </a:spcBef>
              <a:spcAft>
                <a:spcPct val="0"/>
              </a:spcAft>
              <a:defRPr/>
            </a:pPr>
            <a:r>
              <a:rPr lang="en-US" altLang="en-US" sz="2800" b="1" dirty="0" err="1">
                <a:solidFill>
                  <a:srgbClr val="000000"/>
                </a:solidFill>
                <a:latin typeface="Times New Roman" pitchFamily="18" charset="0"/>
              </a:rPr>
              <a:t>Phó</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Đức</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Chính</a:t>
            </a:r>
            <a:r>
              <a:rPr lang="en-US" altLang="en-US" sz="2800" b="1" dirty="0">
                <a:solidFill>
                  <a:srgbClr val="000000"/>
                </a:solidFill>
                <a:latin typeface="Times New Roman" pitchFamily="18" charset="0"/>
              </a:rPr>
              <a:t> </a:t>
            </a:r>
            <a:r>
              <a:rPr lang="en-US" altLang="en-US" sz="2800" dirty="0" err="1">
                <a:solidFill>
                  <a:srgbClr val="000000"/>
                </a:solidFill>
                <a:latin typeface="Times New Roman" pitchFamily="18" charset="0"/>
              </a:rPr>
              <a:t>sinh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năm</a:t>
            </a:r>
            <a:r>
              <a:rPr lang="en-US" altLang="en-US" sz="2800" dirty="0">
                <a:solidFill>
                  <a:srgbClr val="000000"/>
                </a:solidFill>
                <a:latin typeface="Times New Roman" pitchFamily="18" charset="0"/>
              </a:rPr>
              <a:t> 1907, </a:t>
            </a:r>
            <a:r>
              <a:rPr lang="en-US" altLang="en-US" sz="2800" dirty="0" err="1">
                <a:solidFill>
                  <a:srgbClr val="000000"/>
                </a:solidFill>
                <a:latin typeface="Times New Roman" pitchFamily="18" charset="0"/>
              </a:rPr>
              <a:t>người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làng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Ngưu</a:t>
            </a:r>
            <a:r>
              <a:rPr lang="en-US" altLang="en-US" sz="2800" dirty="0">
                <a:solidFill>
                  <a:srgbClr val="000000"/>
                </a:solidFill>
                <a:latin typeface="Times New Roman" pitchFamily="18" charset="0"/>
              </a:rPr>
              <a:t> (nay </a:t>
            </a:r>
            <a:r>
              <a:rPr lang="en-US" altLang="en-US" sz="2800" dirty="0" err="1">
                <a:solidFill>
                  <a:srgbClr val="000000"/>
                </a:solidFill>
                <a:latin typeface="Times New Roman" pitchFamily="18" charset="0"/>
              </a:rPr>
              <a:t>thuộc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xã</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Tân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Tiến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huyện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Văn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Giang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xuất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thân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trong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một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gia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đình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nho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học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Ông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học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Trường</a:t>
            </a:r>
            <a:r>
              <a:rPr lang="en-US" altLang="en-US" sz="2800" dirty="0">
                <a:solidFill>
                  <a:srgbClr val="000000"/>
                </a:solidFill>
                <a:latin typeface="Times New Roman" pitchFamily="18" charset="0"/>
              </a:rPr>
              <a:t> Cao </a:t>
            </a:r>
            <a:r>
              <a:rPr lang="en-US" altLang="en-US" sz="2800" dirty="0" err="1">
                <a:solidFill>
                  <a:srgbClr val="000000"/>
                </a:solidFill>
                <a:latin typeface="Times New Roman" pitchFamily="18" charset="0"/>
              </a:rPr>
              <a:t>đẳng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Công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chính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Hà</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Nội</a:t>
            </a:r>
            <a:r>
              <a:rPr lang="en-US" altLang="en-US" sz="2800" dirty="0">
                <a:solidFill>
                  <a:srgbClr val="000000"/>
                </a:solidFill>
                <a:latin typeface="Times New Roman" pitchFamily="18" charset="0"/>
              </a:rPr>
              <a:t>.</a:t>
            </a:r>
          </a:p>
        </p:txBody>
      </p:sp>
    </p:spTree>
    <p:extLst>
      <p:ext uri="{BB962C8B-B14F-4D97-AF65-F5344CB8AC3E}">
        <p14:creationId xmlns:p14="http://schemas.microsoft.com/office/powerpoint/2010/main" val="9485683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533402" y="133361"/>
            <a:ext cx="8245475" cy="95410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b="1" dirty="0" err="1">
                <a:solidFill>
                  <a:srgbClr val="000000"/>
                </a:solidFill>
                <a:latin typeface="Times New Roman" pitchFamily="18" charset="0"/>
              </a:rPr>
              <a:t>Cơ</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sở</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dầu</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tiên</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của</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tổ</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chức</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Việt</a:t>
            </a:r>
            <a:r>
              <a:rPr lang="en-US" altLang="en-US" sz="2800" b="1" dirty="0">
                <a:solidFill>
                  <a:srgbClr val="000000"/>
                </a:solidFill>
                <a:latin typeface="Times New Roman" pitchFamily="18" charset="0"/>
              </a:rPr>
              <a:t> Nam </a:t>
            </a:r>
            <a:r>
              <a:rPr lang="en-US" altLang="en-US" sz="2800" b="1" dirty="0" err="1">
                <a:solidFill>
                  <a:srgbClr val="000000"/>
                </a:solidFill>
                <a:latin typeface="Times New Roman" pitchFamily="18" charset="0"/>
              </a:rPr>
              <a:t>Quốc</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dân</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đảng</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là</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gì</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Thành</a:t>
            </a:r>
            <a:r>
              <a:rPr lang="en-US" altLang="en-US" sz="2800" b="1" dirty="0">
                <a:solidFill>
                  <a:srgbClr val="000000"/>
                </a:solidFill>
                <a:latin typeface="Times New Roman" pitchFamily="18" charset="0"/>
              </a:rPr>
              <a:t> </a:t>
            </a:r>
            <a:r>
              <a:rPr lang="en-US" altLang="en-US" sz="2800" b="1" dirty="0" err="1">
                <a:solidFill>
                  <a:srgbClr val="000000"/>
                </a:solidFill>
                <a:latin typeface="Times New Roman" pitchFamily="18" charset="0"/>
              </a:rPr>
              <a:t>phần</a:t>
            </a:r>
            <a:r>
              <a:rPr lang="en-US" altLang="en-US" sz="2800" b="1" dirty="0">
                <a:solidFill>
                  <a:srgbClr val="000000"/>
                </a:solidFill>
                <a:latin typeface="Times New Roman" pitchFamily="18" charset="0"/>
              </a:rPr>
              <a:t>?</a:t>
            </a:r>
          </a:p>
        </p:txBody>
      </p:sp>
      <p:sp>
        <p:nvSpPr>
          <p:cNvPr id="5" name="Text Box 5"/>
          <p:cNvSpPr txBox="1">
            <a:spLocks noChangeArrowheads="1"/>
          </p:cNvSpPr>
          <p:nvPr/>
        </p:nvSpPr>
        <p:spPr bwMode="auto">
          <a:xfrm>
            <a:off x="533422" y="1276360"/>
            <a:ext cx="8093075" cy="95410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b="1" dirty="0" err="1">
                <a:solidFill>
                  <a:schemeClr val="bg1"/>
                </a:solidFill>
                <a:latin typeface="Times New Roman" pitchFamily="18" charset="0"/>
              </a:rPr>
              <a:t>Tổ</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chức</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tiền</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thân</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của</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đảng</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là</a:t>
            </a:r>
            <a:r>
              <a:rPr lang="en-US" altLang="en-US" sz="2800" b="1" dirty="0">
                <a:solidFill>
                  <a:schemeClr val="bg1"/>
                </a:solidFill>
                <a:latin typeface="Times New Roman" pitchFamily="18" charset="0"/>
              </a:rPr>
              <a:t> “ Nam </a:t>
            </a:r>
            <a:r>
              <a:rPr lang="en-US" altLang="en-US" sz="2800" b="1" dirty="0" err="1">
                <a:solidFill>
                  <a:schemeClr val="bg1"/>
                </a:solidFill>
                <a:latin typeface="Times New Roman" pitchFamily="18" charset="0"/>
              </a:rPr>
              <a:t>đồng</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thư</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xã</a:t>
            </a:r>
            <a:r>
              <a:rPr lang="en-US" altLang="en-US" sz="2800" b="1" dirty="0">
                <a:solidFill>
                  <a:schemeClr val="bg1"/>
                </a:solidFill>
                <a:latin typeface="Times New Roman" pitchFamily="18" charset="0"/>
              </a:rPr>
              <a:t>”.</a:t>
            </a:r>
          </a:p>
          <a:p>
            <a:pPr eaLnBrk="1" hangingPunct="1"/>
            <a:r>
              <a:rPr lang="en-US" altLang="en-US" sz="2800" b="1" dirty="0" err="1">
                <a:solidFill>
                  <a:schemeClr val="bg1"/>
                </a:solidFill>
                <a:latin typeface="Times New Roman" pitchFamily="18" charset="0"/>
              </a:rPr>
              <a:t>Thành</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phần</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nhóm</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thanh</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niên</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yêu</a:t>
            </a:r>
            <a:r>
              <a:rPr lang="en-US" altLang="en-US" sz="2800" b="1" dirty="0">
                <a:solidFill>
                  <a:schemeClr val="bg1"/>
                </a:solidFill>
                <a:latin typeface="Times New Roman" pitchFamily="18" charset="0"/>
              </a:rPr>
              <a:t> </a:t>
            </a:r>
            <a:r>
              <a:rPr lang="en-US" altLang="en-US" sz="2800" b="1" dirty="0" err="1">
                <a:solidFill>
                  <a:schemeClr val="bg1"/>
                </a:solidFill>
                <a:latin typeface="Times New Roman" pitchFamily="18" charset="0"/>
              </a:rPr>
              <a:t>nước</a:t>
            </a:r>
            <a:r>
              <a:rPr lang="en-US" altLang="en-US" sz="2800" b="1" dirty="0">
                <a:solidFill>
                  <a:schemeClr val="bg1"/>
                </a:solidFill>
                <a:latin typeface="Times New Roman" pitchFamily="18" charset="0"/>
              </a:rPr>
              <a:t>.</a:t>
            </a:r>
          </a:p>
        </p:txBody>
      </p:sp>
      <p:pic>
        <p:nvPicPr>
          <p:cNvPr id="6" name="Picture 2" descr="namdongthux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284699"/>
            <a:ext cx="4876800" cy="2801654"/>
          </a:xfrm>
          <a:prstGeom prst="rect">
            <a:avLst/>
          </a:prstGeom>
          <a:noFill/>
          <a:ln w="9525">
            <a:solidFill>
              <a:srgbClr val="66FF33"/>
            </a:solidFill>
            <a:miter lim="800000"/>
            <a:headEnd/>
            <a:tailEnd/>
          </a:ln>
          <a:extLst>
            <a:ext uri="{909E8E84-426E-40DD-AFC4-6F175D3DCCD1}">
              <a14:hiddenFill xmlns:a14="http://schemas.microsoft.com/office/drawing/2010/main">
                <a:solidFill>
                  <a:srgbClr val="FFFFFF"/>
                </a:solidFill>
              </a14:hiddenFill>
            </a:ext>
          </a:extLst>
        </p:spPr>
      </p:pic>
      <p:sp>
        <p:nvSpPr>
          <p:cNvPr id="7" name="Text Box 3"/>
          <p:cNvSpPr txBox="1">
            <a:spLocks noChangeArrowheads="1"/>
          </p:cNvSpPr>
          <p:nvPr/>
        </p:nvSpPr>
        <p:spPr bwMode="auto">
          <a:xfrm>
            <a:off x="5410200" y="3204508"/>
            <a:ext cx="3657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algn="just" eaLnBrk="1" hangingPunct="1"/>
            <a:r>
              <a:rPr lang="en-US" altLang="en-US" sz="2400" b="1" dirty="0" err="1">
                <a:latin typeface="Times New Roman" pitchFamily="18" charset="0"/>
              </a:rPr>
              <a:t>Nhóm</a:t>
            </a:r>
            <a:r>
              <a:rPr lang="en-US" altLang="en-US" sz="2400" b="1" dirty="0">
                <a:latin typeface="Times New Roman" pitchFamily="18" charset="0"/>
              </a:rPr>
              <a:t> "Nam </a:t>
            </a:r>
            <a:r>
              <a:rPr lang="en-US" altLang="en-US" sz="2400" b="1" dirty="0" err="1">
                <a:latin typeface="Times New Roman" pitchFamily="18" charset="0"/>
              </a:rPr>
              <a:t>Đồng</a:t>
            </a:r>
            <a:r>
              <a:rPr lang="en-US" altLang="en-US" sz="2400" b="1" dirty="0">
                <a:latin typeface="Times New Roman" pitchFamily="18" charset="0"/>
              </a:rPr>
              <a:t> </a:t>
            </a:r>
            <a:r>
              <a:rPr lang="en-US" altLang="en-US" sz="2400" b="1" dirty="0" err="1">
                <a:latin typeface="Times New Roman" pitchFamily="18" charset="0"/>
              </a:rPr>
              <a:t>thư</a:t>
            </a:r>
            <a:r>
              <a:rPr lang="en-US" altLang="en-US" sz="2400" b="1" dirty="0">
                <a:latin typeface="Times New Roman" pitchFamily="18" charset="0"/>
              </a:rPr>
              <a:t> </a:t>
            </a:r>
            <a:r>
              <a:rPr lang="en-US" altLang="en-US" sz="2400" b="1" dirty="0" err="1">
                <a:latin typeface="Times New Roman" pitchFamily="18" charset="0"/>
              </a:rPr>
              <a:t>xã</a:t>
            </a:r>
            <a:r>
              <a:rPr lang="en-US" altLang="en-US" sz="2400" b="1" dirty="0">
                <a:latin typeface="Times New Roman" pitchFamily="18" charset="0"/>
              </a:rPr>
              <a:t>", </a:t>
            </a:r>
            <a:r>
              <a:rPr lang="en-US" altLang="en-US" sz="2400" b="1" dirty="0" err="1">
                <a:latin typeface="Times New Roman" pitchFamily="18" charset="0"/>
              </a:rPr>
              <a:t>tiền</a:t>
            </a:r>
            <a:r>
              <a:rPr lang="en-US" altLang="en-US" sz="2400" b="1" dirty="0">
                <a:latin typeface="Times New Roman" pitchFamily="18" charset="0"/>
              </a:rPr>
              <a:t> </a:t>
            </a:r>
            <a:r>
              <a:rPr lang="en-US" altLang="en-US" sz="2400" b="1" dirty="0" err="1">
                <a:latin typeface="Times New Roman" pitchFamily="18" charset="0"/>
              </a:rPr>
              <a:t>thân</a:t>
            </a:r>
            <a:r>
              <a:rPr lang="en-US" altLang="en-US" sz="2400" b="1" dirty="0">
                <a:latin typeface="Times New Roman" pitchFamily="18" charset="0"/>
              </a:rPr>
              <a:t> </a:t>
            </a:r>
            <a:r>
              <a:rPr lang="en-US" altLang="en-US" sz="2400" b="1" dirty="0" err="1">
                <a:latin typeface="Times New Roman" pitchFamily="18" charset="0"/>
              </a:rPr>
              <a:t>của</a:t>
            </a:r>
            <a:r>
              <a:rPr lang="en-US" altLang="en-US" sz="2400" b="1" dirty="0">
                <a:latin typeface="Times New Roman" pitchFamily="18" charset="0"/>
              </a:rPr>
              <a:t> </a:t>
            </a:r>
            <a:r>
              <a:rPr lang="en-US" altLang="en-US" sz="2400" b="1" dirty="0" err="1">
                <a:latin typeface="Times New Roman" pitchFamily="18" charset="0"/>
              </a:rPr>
              <a:t>Việt</a:t>
            </a:r>
            <a:r>
              <a:rPr lang="en-US" altLang="en-US" sz="2400" b="1" dirty="0">
                <a:latin typeface="Times New Roman" pitchFamily="18" charset="0"/>
              </a:rPr>
              <a:t> Nam </a:t>
            </a:r>
            <a:r>
              <a:rPr lang="en-US" altLang="en-US" sz="2400" b="1" dirty="0" err="1">
                <a:latin typeface="Times New Roman" pitchFamily="18" charset="0"/>
              </a:rPr>
              <a:t>Quốc</a:t>
            </a:r>
            <a:r>
              <a:rPr lang="en-US" altLang="en-US" sz="2400" b="1" dirty="0">
                <a:latin typeface="Times New Roman" pitchFamily="18" charset="0"/>
              </a:rPr>
              <a:t> </a:t>
            </a:r>
            <a:r>
              <a:rPr lang="en-US" altLang="en-US" sz="2400" b="1" dirty="0" err="1">
                <a:latin typeface="Times New Roman" pitchFamily="18" charset="0"/>
              </a:rPr>
              <a:t>dân</a:t>
            </a:r>
            <a:r>
              <a:rPr lang="en-US" altLang="en-US" sz="2400" b="1" dirty="0">
                <a:latin typeface="Times New Roman" pitchFamily="18" charset="0"/>
              </a:rPr>
              <a:t> </a:t>
            </a:r>
            <a:r>
              <a:rPr lang="en-US" altLang="en-US" sz="2400" b="1" dirty="0" err="1">
                <a:latin typeface="Times New Roman" pitchFamily="18" charset="0"/>
              </a:rPr>
              <a:t>Đảng</a:t>
            </a:r>
            <a:r>
              <a:rPr lang="en-US" altLang="en-US" sz="2400" b="1" dirty="0">
                <a:latin typeface="Times New Roman" pitchFamily="18" charset="0"/>
              </a:rPr>
              <a:t> </a:t>
            </a:r>
            <a:r>
              <a:rPr lang="en-US" altLang="en-US" sz="2400" b="1" dirty="0" err="1">
                <a:latin typeface="Times New Roman" pitchFamily="18" charset="0"/>
              </a:rPr>
              <a:t>được</a:t>
            </a:r>
            <a:r>
              <a:rPr lang="en-US" altLang="en-US" sz="2400" b="1" dirty="0">
                <a:latin typeface="Times New Roman" pitchFamily="18" charset="0"/>
              </a:rPr>
              <a:t> </a:t>
            </a:r>
            <a:r>
              <a:rPr lang="en-US" altLang="en-US" sz="2400" b="1" dirty="0" err="1">
                <a:latin typeface="Times New Roman" pitchFamily="18" charset="0"/>
              </a:rPr>
              <a:t>thành</a:t>
            </a:r>
            <a:r>
              <a:rPr lang="en-US" altLang="en-US" sz="2400" b="1" dirty="0">
                <a:latin typeface="Times New Roman" pitchFamily="18" charset="0"/>
              </a:rPr>
              <a:t> </a:t>
            </a:r>
            <a:r>
              <a:rPr lang="en-US" altLang="en-US" sz="2400" b="1" dirty="0" err="1">
                <a:latin typeface="Times New Roman" pitchFamily="18" charset="0"/>
              </a:rPr>
              <a:t>lập</a:t>
            </a:r>
            <a:r>
              <a:rPr lang="en-US" altLang="en-US" sz="2400" b="1" dirty="0">
                <a:latin typeface="Times New Roman" pitchFamily="18" charset="0"/>
              </a:rPr>
              <a:t> ở </a:t>
            </a:r>
            <a:r>
              <a:rPr lang="en-US" altLang="en-US" sz="2400" b="1" dirty="0" err="1">
                <a:latin typeface="Times New Roman" pitchFamily="18" charset="0"/>
              </a:rPr>
              <a:t>Hà</a:t>
            </a:r>
            <a:r>
              <a:rPr lang="en-US" altLang="en-US" sz="2400" b="1" dirty="0">
                <a:latin typeface="Times New Roman" pitchFamily="18" charset="0"/>
              </a:rPr>
              <a:t> </a:t>
            </a:r>
            <a:r>
              <a:rPr lang="en-US" altLang="en-US" sz="2400" b="1" dirty="0" err="1">
                <a:latin typeface="Times New Roman" pitchFamily="18" charset="0"/>
              </a:rPr>
              <a:t>Nội</a:t>
            </a:r>
            <a:r>
              <a:rPr lang="en-US" altLang="en-US" sz="2400" b="1" dirty="0">
                <a:latin typeface="Times New Roman" pitchFamily="18" charset="0"/>
              </a:rPr>
              <a:t> </a:t>
            </a:r>
            <a:r>
              <a:rPr lang="en-US" altLang="en-US" sz="2400" b="1" dirty="0" err="1">
                <a:latin typeface="Times New Roman" pitchFamily="18" charset="0"/>
              </a:rPr>
              <a:t>năm</a:t>
            </a:r>
            <a:r>
              <a:rPr lang="en-US" altLang="en-US" sz="2400" b="1" dirty="0">
                <a:latin typeface="Times New Roman" pitchFamily="18" charset="0"/>
              </a:rPr>
              <a:t> 1927.</a:t>
            </a:r>
          </a:p>
        </p:txBody>
      </p:sp>
    </p:spTree>
    <p:extLst>
      <p:ext uri="{BB962C8B-B14F-4D97-AF65-F5344CB8AC3E}">
        <p14:creationId xmlns:p14="http://schemas.microsoft.com/office/powerpoint/2010/main" val="2301979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176576"/>
            <a:ext cx="4800600" cy="461665"/>
          </a:xfrm>
          <a:prstGeom prst="rect">
            <a:avLst/>
          </a:prstGeom>
          <a:noFill/>
        </p:spPr>
        <p:txBody>
          <a:bodyPr wrap="square" rtlCol="0">
            <a:spAutoFit/>
          </a:bodyPr>
          <a:lstStyle/>
          <a:p>
            <a:r>
              <a:rPr lang="en-US" sz="2400" b="1" u="sng" dirty="0">
                <a:solidFill>
                  <a:srgbClr val="C00000"/>
                </a:solidFill>
                <a:latin typeface="Times New Roman" pitchFamily="18" charset="0"/>
                <a:cs typeface="Times New Roman" pitchFamily="18" charset="0"/>
              </a:rPr>
              <a:t>1. </a:t>
            </a:r>
            <a:r>
              <a:rPr lang="en-US" sz="2400" b="1" u="sng" dirty="0" err="1">
                <a:solidFill>
                  <a:srgbClr val="C00000"/>
                </a:solidFill>
                <a:latin typeface="Times New Roman" pitchFamily="18" charset="0"/>
                <a:cs typeface="Times New Roman" pitchFamily="18" charset="0"/>
              </a:rPr>
              <a:t>Việt</a:t>
            </a:r>
            <a:r>
              <a:rPr lang="en-US" sz="2400" b="1" u="sng" dirty="0">
                <a:solidFill>
                  <a:srgbClr val="C00000"/>
                </a:solidFill>
                <a:latin typeface="Times New Roman" pitchFamily="18" charset="0"/>
                <a:cs typeface="Times New Roman" pitchFamily="18" charset="0"/>
              </a:rPr>
              <a:t> Nam </a:t>
            </a:r>
            <a:r>
              <a:rPr lang="en-US" sz="2400" b="1" u="sng" dirty="0" err="1">
                <a:solidFill>
                  <a:srgbClr val="C00000"/>
                </a:solidFill>
                <a:latin typeface="Times New Roman" pitchFamily="18" charset="0"/>
                <a:cs typeface="Times New Roman" pitchFamily="18" charset="0"/>
              </a:rPr>
              <a:t>quốc</a:t>
            </a:r>
            <a:r>
              <a:rPr lang="en-US" sz="2400" b="1" u="sng" dirty="0">
                <a:solidFill>
                  <a:srgbClr val="C00000"/>
                </a:solidFill>
                <a:latin typeface="Times New Roman" pitchFamily="18" charset="0"/>
                <a:cs typeface="Times New Roman" pitchFamily="18" charset="0"/>
              </a:rPr>
              <a:t> </a:t>
            </a:r>
            <a:r>
              <a:rPr lang="en-US" sz="2400" b="1" u="sng" dirty="0" err="1">
                <a:solidFill>
                  <a:srgbClr val="C00000"/>
                </a:solidFill>
                <a:latin typeface="Times New Roman" pitchFamily="18" charset="0"/>
                <a:cs typeface="Times New Roman" pitchFamily="18" charset="0"/>
              </a:rPr>
              <a:t>dân</a:t>
            </a:r>
            <a:r>
              <a:rPr lang="en-US" sz="2400" b="1" u="sng" dirty="0">
                <a:solidFill>
                  <a:srgbClr val="C00000"/>
                </a:solidFill>
                <a:latin typeface="Times New Roman" pitchFamily="18" charset="0"/>
                <a:cs typeface="Times New Roman" pitchFamily="18" charset="0"/>
              </a:rPr>
              <a:t> </a:t>
            </a:r>
            <a:r>
              <a:rPr lang="en-US" sz="2400" b="1" u="sng" dirty="0" err="1">
                <a:solidFill>
                  <a:srgbClr val="C00000"/>
                </a:solidFill>
                <a:latin typeface="Times New Roman" pitchFamily="18" charset="0"/>
                <a:cs typeface="Times New Roman" pitchFamily="18" charset="0"/>
              </a:rPr>
              <a:t>Đảng</a:t>
            </a:r>
            <a:endParaRPr lang="en-US" sz="2400" b="1" u="sng" dirty="0">
              <a:solidFill>
                <a:srgbClr val="C00000"/>
              </a:solidFill>
              <a:latin typeface="Times New Roman" pitchFamily="18" charset="0"/>
              <a:cs typeface="Times New Roman" pitchFamily="18" charset="0"/>
            </a:endParaRPr>
          </a:p>
        </p:txBody>
      </p:sp>
      <p:sp>
        <p:nvSpPr>
          <p:cNvPr id="5" name="Content Placeholder 2"/>
          <p:cNvSpPr>
            <a:spLocks noGrp="1"/>
          </p:cNvSpPr>
          <p:nvPr>
            <p:ph idx="1"/>
          </p:nvPr>
        </p:nvSpPr>
        <p:spPr>
          <a:xfrm>
            <a:off x="102100" y="3562350"/>
            <a:ext cx="8229600" cy="609599"/>
          </a:xfrm>
        </p:spPr>
        <p:txBody>
          <a:bodyPr rtlCol="0">
            <a:normAutofit/>
          </a:bodyPr>
          <a:lstStyle/>
          <a:p>
            <a:pPr eaLnBrk="1" fontAlgn="auto" hangingPunct="1">
              <a:spcAft>
                <a:spcPts val="0"/>
              </a:spcAft>
              <a:buFontTx/>
              <a:buChar char="-"/>
              <a:defRPr/>
            </a:pPr>
            <a:r>
              <a:rPr lang="en-US" sz="2800" b="1" dirty="0" err="1">
                <a:latin typeface="Times New Roman" panose="02020603050405020304" pitchFamily="18" charset="0"/>
                <a:cs typeface="Times New Roman" panose="02020603050405020304" pitchFamily="18" charset="0"/>
              </a:rPr>
              <a:t>Địa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a:t>
            </a:r>
          </a:p>
        </p:txBody>
      </p:sp>
      <p:sp>
        <p:nvSpPr>
          <p:cNvPr id="6" name="Rectangle 5"/>
          <p:cNvSpPr/>
          <p:nvPr/>
        </p:nvSpPr>
        <p:spPr>
          <a:xfrm>
            <a:off x="609600" y="1661583"/>
            <a:ext cx="8534400" cy="954107"/>
          </a:xfrm>
          <a:prstGeom prst="rect">
            <a:avLst/>
          </a:prstGeom>
        </p:spPr>
        <p:txBody>
          <a:bodyPr wrap="square">
            <a:spAutoFit/>
          </a:bodyPr>
          <a:lstStyle/>
          <a:p>
            <a:pPr marL="342900" lvl="0" indent="-342900">
              <a:spcBef>
                <a:spcPct val="20000"/>
              </a:spcBef>
              <a:buFontTx/>
              <a:buChar char="-"/>
              <a:defRPr/>
            </a:pPr>
            <a:r>
              <a:rPr lang="en-US" sz="2800" b="1" dirty="0" err="1">
                <a:solidFill>
                  <a:prstClr val="black"/>
                </a:solidFill>
                <a:latin typeface="Times New Roman" panose="02020603050405020304" pitchFamily="18" charset="0"/>
                <a:cs typeface="Times New Roman" panose="02020603050405020304" pitchFamily="18" charset="0"/>
              </a:rPr>
              <a:t>Mục</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tiêu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Đánh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đuổi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thực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Pháp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thiết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lập</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quyền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theo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xu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hướng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cách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mạng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chủ</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a:t>
            </a:r>
          </a:p>
        </p:txBody>
      </p:sp>
      <p:sp>
        <p:nvSpPr>
          <p:cNvPr id="7" name="Rectangle 6"/>
          <p:cNvSpPr/>
          <p:nvPr/>
        </p:nvSpPr>
        <p:spPr>
          <a:xfrm>
            <a:off x="76199" y="2615690"/>
            <a:ext cx="8991600" cy="954107"/>
          </a:xfrm>
          <a:prstGeom prst="rect">
            <a:avLst/>
          </a:prstGeom>
        </p:spPr>
        <p:txBody>
          <a:bodyPr wrap="square">
            <a:spAutoFit/>
          </a:bodyPr>
          <a:lstStyle/>
          <a:p>
            <a:pPr marL="342900" lvl="0" indent="-342900">
              <a:spcBef>
                <a:spcPct val="20000"/>
              </a:spcBef>
              <a:buFontTx/>
              <a:buChar char="-"/>
              <a:defRPr/>
            </a:pPr>
            <a:r>
              <a:rPr lang="en-US" sz="2800" b="1" dirty="0" err="1">
                <a:solidFill>
                  <a:prstClr val="black"/>
                </a:solidFill>
                <a:latin typeface="Times New Roman" panose="02020603050405020304" pitchFamily="18" charset="0"/>
                <a:cs typeface="Times New Roman" panose="02020603050405020304" pitchFamily="18" charset="0"/>
              </a:rPr>
              <a:t>Thành</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phần</a:t>
            </a:r>
            <a:r>
              <a:rPr lang="en-US" sz="2800" dirty="0" err="1">
                <a:solidFill>
                  <a:prstClr val="black"/>
                </a:solidFill>
                <a:latin typeface="Times New Roman" panose="02020603050405020304" pitchFamily="18" charset="0"/>
                <a:cs typeface="Times New Roman" panose="02020603050405020304" pitchFamily="18" charset="0"/>
              </a:rPr>
              <a:t>:Học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trí</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thức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tư</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sản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nông</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dân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thân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hào</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địa</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chủ</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binh</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lính</a:t>
            </a:r>
            <a:r>
              <a:rPr lang="en-US" sz="2800" dirty="0">
                <a:solidFill>
                  <a:prstClr val="black"/>
                </a:solidFill>
                <a:latin typeface="Times New Roman" panose="02020603050405020304" pitchFamily="18" charset="0"/>
                <a:cs typeface="Times New Roman" panose="02020603050405020304" pitchFamily="18" charset="0"/>
              </a:rPr>
              <a:t>,….</a:t>
            </a:r>
          </a:p>
        </p:txBody>
      </p:sp>
      <p:pic>
        <p:nvPicPr>
          <p:cNvPr id="8" name="Picture 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2510" y="1643102"/>
            <a:ext cx="762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ubtitle 2"/>
          <p:cNvSpPr txBox="1">
            <a:spLocks/>
          </p:cNvSpPr>
          <p:nvPr/>
        </p:nvSpPr>
        <p:spPr bwMode="auto">
          <a:xfrm>
            <a:off x="0" y="-24737"/>
            <a:ext cx="9144000" cy="902458"/>
          </a:xfrm>
          <a:prstGeom prst="rect">
            <a:avLst/>
          </a:prstGeom>
          <a:solidFill>
            <a:srgbClr val="FFFF00"/>
          </a:solidFill>
          <a:ln>
            <a:solidFill>
              <a:schemeClr val="tx2"/>
            </a:solidFill>
          </a:ln>
          <a:effectLst/>
        </p:spPr>
        <p:txBody>
          <a:bodyPr vert="horz" wrap="square" lIns="80482" tIns="40233" rIns="80482" bIns="40233" numCol="1" rtlCol="0" anchor="t" anchorCtr="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01559" indent="-301559" algn="l" rtl="0" eaLnBrk="0" fontAlgn="base" hangingPunct="0">
              <a:spcBef>
                <a:spcPct val="20000"/>
              </a:spcBef>
              <a:spcAft>
                <a:spcPct val="0"/>
              </a:spcAft>
              <a:buChar char="•"/>
              <a:defRPr sz="2900" kern="1200">
                <a:solidFill>
                  <a:schemeClr val="tx1"/>
                </a:solidFill>
                <a:latin typeface="+mn-lt"/>
                <a:ea typeface="+mn-ea"/>
                <a:cs typeface="+mn-cs"/>
              </a:defRPr>
            </a:lvl1pPr>
            <a:lvl2pPr marL="653383" indent="-251305" algn="l" rtl="0" eaLnBrk="0" fontAlgn="base" hangingPunct="0">
              <a:spcBef>
                <a:spcPct val="20000"/>
              </a:spcBef>
              <a:spcAft>
                <a:spcPct val="0"/>
              </a:spcAft>
              <a:buChar char="–"/>
              <a:defRPr sz="2500" kern="1200">
                <a:solidFill>
                  <a:schemeClr val="tx1"/>
                </a:solidFill>
                <a:latin typeface="+mn-lt"/>
                <a:ea typeface="+mn-ea"/>
                <a:cs typeface="+mn-cs"/>
              </a:defRPr>
            </a:lvl2pPr>
            <a:lvl3pPr marL="1005197" indent="-201051" algn="l" rtl="0" eaLnBrk="0" fontAlgn="base" hangingPunct="0">
              <a:spcBef>
                <a:spcPct val="20000"/>
              </a:spcBef>
              <a:spcAft>
                <a:spcPct val="0"/>
              </a:spcAft>
              <a:buChar char="•"/>
              <a:defRPr sz="2100" kern="1200">
                <a:solidFill>
                  <a:schemeClr val="tx1"/>
                </a:solidFill>
                <a:latin typeface="+mn-lt"/>
                <a:ea typeface="+mn-ea"/>
                <a:cs typeface="+mn-cs"/>
              </a:defRPr>
            </a:lvl3pPr>
            <a:lvl4pPr marL="1407274" indent="-201051" algn="l" rtl="0" eaLnBrk="0" fontAlgn="base" hangingPunct="0">
              <a:spcBef>
                <a:spcPct val="20000"/>
              </a:spcBef>
              <a:spcAft>
                <a:spcPct val="0"/>
              </a:spcAft>
              <a:buChar char="–"/>
              <a:defRPr sz="1800" kern="1200">
                <a:solidFill>
                  <a:schemeClr val="tx1"/>
                </a:solidFill>
                <a:latin typeface="+mn-lt"/>
                <a:ea typeface="+mn-ea"/>
                <a:cs typeface="+mn-cs"/>
              </a:defRPr>
            </a:lvl4pPr>
            <a:lvl5pPr marL="1809344" indent="-201051" algn="l" rtl="0" eaLnBrk="0" fontAlgn="base" hangingPunct="0">
              <a:spcBef>
                <a:spcPct val="20000"/>
              </a:spcBef>
              <a:spcAft>
                <a:spcPct val="0"/>
              </a:spcAft>
              <a:buChar char="»"/>
              <a:defRPr sz="1800" kern="1200">
                <a:solidFill>
                  <a:schemeClr val="tx1"/>
                </a:solidFill>
                <a:latin typeface="+mn-lt"/>
                <a:ea typeface="+mn-ea"/>
                <a:cs typeface="+mn-cs"/>
              </a:defRPr>
            </a:lvl5pPr>
            <a:lvl6pPr marL="2212719"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6pPr>
            <a:lvl7pPr marL="2615037"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7pPr>
            <a:lvl8pPr marL="301736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8pPr>
            <a:lvl9pPr marL="341968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9pPr>
          </a:lstStyle>
          <a:p>
            <a:pPr marL="0" indent="0" algn="ctr" eaLnBrk="1" hangingPunct="1">
              <a:buNone/>
              <a:defRPr/>
            </a:pPr>
            <a:r>
              <a:rPr lang="en-US" altLang="en-US" sz="2400" b="1" i="1" u="sng" dirty="0" err="1">
                <a:solidFill>
                  <a:srgbClr val="0000CC"/>
                </a:solidFill>
                <a:latin typeface="Times New Roman" pitchFamily="18" charset="0"/>
              </a:rPr>
              <a:t>Bài</a:t>
            </a:r>
            <a:r>
              <a:rPr lang="en-US" altLang="en-US" sz="2400" b="1" i="1" u="sng" dirty="0">
                <a:solidFill>
                  <a:srgbClr val="0000CC"/>
                </a:solidFill>
                <a:latin typeface="Times New Roman" pitchFamily="18" charset="0"/>
              </a:rPr>
              <a:t> 17</a:t>
            </a:r>
            <a:endParaRPr lang="en-US" altLang="en-US" sz="2400" b="1" i="1" dirty="0">
              <a:solidFill>
                <a:srgbClr val="0000CC"/>
              </a:solidFill>
              <a:latin typeface="Times New Roman" pitchFamily="18" charset="0"/>
            </a:endParaRPr>
          </a:p>
          <a:p>
            <a:pPr marL="0" indent="0" algn="ctr" eaLnBrk="1" hangingPunct="1">
              <a:buNone/>
              <a:defRPr/>
            </a:pPr>
            <a:r>
              <a:rPr lang="en-US" altLang="en-US" sz="2000" b="1" dirty="0">
                <a:solidFill>
                  <a:srgbClr val="C00000"/>
                </a:solidFill>
                <a:latin typeface="Times New Roman" pitchFamily="18" charset="0"/>
              </a:rPr>
              <a:t> CÁCH MẠNG VIỆT NAM TRƯỚC KHI ĐẢNG CỘNG SẢN RA ĐỜI</a:t>
            </a:r>
          </a:p>
        </p:txBody>
      </p:sp>
      <p:sp>
        <p:nvSpPr>
          <p:cNvPr id="10" name="Rectangle 4"/>
          <p:cNvSpPr>
            <a:spLocks noChangeArrowheads="1"/>
          </p:cNvSpPr>
          <p:nvPr/>
        </p:nvSpPr>
        <p:spPr bwMode="auto">
          <a:xfrm>
            <a:off x="-15587" y="807244"/>
            <a:ext cx="9175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u="sng" dirty="0">
                <a:solidFill>
                  <a:srgbClr val="0033CC"/>
                </a:solidFill>
                <a:latin typeface="Times New Roman" pitchFamily="18" charset="0"/>
              </a:rPr>
              <a:t>III. VIỆT NAM QUỐC DÂN ĐẢNG (1927) VÀ CUỘC KHỞI NGHĨA YÊN BÁI ( 1930)</a:t>
            </a:r>
          </a:p>
        </p:txBody>
      </p:sp>
    </p:spTree>
    <p:extLst>
      <p:ext uri="{BB962C8B-B14F-4D97-AF65-F5344CB8AC3E}">
        <p14:creationId xmlns:p14="http://schemas.microsoft.com/office/powerpoint/2010/main" val="4215190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heel(1)">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a:spLocks noChangeArrowheads="1"/>
          </p:cNvSpPr>
          <p:nvPr/>
        </p:nvSpPr>
        <p:spPr bwMode="auto">
          <a:xfrm>
            <a:off x="1219200" y="1276361"/>
            <a:ext cx="6934200" cy="2246769"/>
          </a:xfrm>
          <a:prstGeom prst="rect">
            <a:avLst/>
          </a:prstGeom>
          <a:ln>
            <a:headEnd/>
            <a:tailEnd/>
          </a:ln>
        </p:spPr>
        <p:style>
          <a:lnRef idx="2">
            <a:schemeClr val="accent6"/>
          </a:lnRef>
          <a:fillRef idx="1">
            <a:schemeClr val="lt1"/>
          </a:fillRef>
          <a:effectRef idx="0">
            <a:schemeClr val="accent6"/>
          </a:effectRef>
          <a:fontRef idx="minor">
            <a:schemeClr val="dk1"/>
          </a:fontRef>
        </p:style>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Việt</a:t>
            </a:r>
            <a:r>
              <a:rPr lang="en-US" altLang="en-US" sz="2800" b="1" dirty="0">
                <a:solidFill>
                  <a:srgbClr val="0000CC"/>
                </a:solidFill>
                <a:latin typeface="Times New Roman" pitchFamily="18" charset="0"/>
              </a:rPr>
              <a:t> Nam </a:t>
            </a:r>
            <a:r>
              <a:rPr lang="en-US" altLang="en-US" sz="2800" b="1" dirty="0" err="1">
                <a:solidFill>
                  <a:srgbClr val="0000CC"/>
                </a:solidFill>
                <a:latin typeface="Times New Roman" pitchFamily="18" charset="0"/>
              </a:rPr>
              <a:t>quốc</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dân</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Đảng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ảnh</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hưởng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cuộc</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cách</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mạng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Tân</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Hợi</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của</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Trung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Quốc</a:t>
            </a:r>
            <a:r>
              <a:rPr lang="en-US" altLang="en-US" sz="2800" b="1" dirty="0">
                <a:solidFill>
                  <a:srgbClr val="0000CC"/>
                </a:solidFill>
                <a:latin typeface="Times New Roman" pitchFamily="18" charset="0"/>
              </a:rPr>
              <a:t>.</a:t>
            </a:r>
          </a:p>
          <a:p>
            <a:pPr eaLnBrk="1" hangingPunct="1">
              <a:buFontTx/>
              <a:buChar char="-"/>
            </a:pPr>
            <a:r>
              <a:rPr lang="en-US" altLang="en-US" sz="2800" b="1" dirty="0">
                <a:solidFill>
                  <a:srgbClr val="0000CC"/>
                </a:solidFill>
                <a:latin typeface="Times New Roman" pitchFamily="18" charset="0"/>
              </a:rPr>
              <a:t>Theo </a:t>
            </a:r>
            <a:r>
              <a:rPr lang="en-US" altLang="en-US" sz="2800" b="1" dirty="0" err="1">
                <a:solidFill>
                  <a:srgbClr val="0000CC"/>
                </a:solidFill>
                <a:latin typeface="Times New Roman" pitchFamily="18" charset="0"/>
              </a:rPr>
              <a:t>chủ</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nghĩa</a:t>
            </a:r>
            <a:r>
              <a:rPr lang="en-US" altLang="en-US" sz="2800" b="1" dirty="0">
                <a:solidFill>
                  <a:srgbClr val="0000CC"/>
                </a:solidFill>
                <a:latin typeface="Times New Roman" pitchFamily="18" charset="0"/>
              </a:rPr>
              <a:t> “Tam </a:t>
            </a:r>
            <a:r>
              <a:rPr lang="en-US" altLang="en-US" sz="2800" b="1" dirty="0" err="1">
                <a:solidFill>
                  <a:srgbClr val="0000CC"/>
                </a:solidFill>
                <a:latin typeface="Times New Roman" pitchFamily="18" charset="0"/>
              </a:rPr>
              <a:t>dân</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của</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Tôn</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Trung</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Sơn</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Đó</a:t>
            </a:r>
            <a:r>
              <a:rPr lang="en-US" altLang="en-US" sz="2800" b="1" dirty="0">
                <a:solidFill>
                  <a:srgbClr val="0000CC"/>
                </a:solidFill>
                <a:latin typeface="Times New Roman" pitchFamily="18" charset="0"/>
              </a:rPr>
              <a:t> </a:t>
            </a:r>
            <a:r>
              <a:rPr lang="en-US" altLang="en-US" sz="2800" b="1" dirty="0" err="1">
                <a:solidFill>
                  <a:srgbClr val="0000CC"/>
                </a:solidFill>
                <a:latin typeface="Times New Roman" pitchFamily="18" charset="0"/>
              </a:rPr>
              <a:t>là</a:t>
            </a:r>
            <a:r>
              <a:rPr lang="en-US" altLang="en-US" sz="2800" b="1" dirty="0">
                <a:solidFill>
                  <a:srgbClr val="0000CC"/>
                </a:solidFill>
                <a:latin typeface="Times New Roman" pitchFamily="18" charset="0"/>
              </a:rPr>
              <a:t> </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dân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tộc</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độc</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lập</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dân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quyền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tự</a:t>
            </a:r>
            <a:r>
              <a:rPr lang="en-US" altLang="en-US" sz="2800" b="1" i="1" dirty="0">
                <a:solidFill>
                  <a:srgbClr val="0000CC"/>
                </a:solidFill>
                <a:latin typeface="Times New Roman" pitchFamily="18" charset="0"/>
              </a:rPr>
              <a:t> do </a:t>
            </a:r>
            <a:r>
              <a:rPr lang="en-US" altLang="en-US" sz="2800" b="1" i="1" dirty="0" err="1">
                <a:solidFill>
                  <a:srgbClr val="0000CC"/>
                </a:solidFill>
                <a:latin typeface="Times New Roman" pitchFamily="18" charset="0"/>
              </a:rPr>
              <a:t>và</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dân</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sinh</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hạnh</a:t>
            </a:r>
            <a:r>
              <a:rPr lang="en-US" altLang="en-US" sz="2800" b="1" i="1" dirty="0">
                <a:solidFill>
                  <a:srgbClr val="0000CC"/>
                </a:solidFill>
                <a:latin typeface="Times New Roman" pitchFamily="18" charset="0"/>
              </a:rPr>
              <a:t> </a:t>
            </a:r>
            <a:r>
              <a:rPr lang="en-US" altLang="en-US" sz="2800" b="1" i="1" dirty="0" err="1">
                <a:solidFill>
                  <a:srgbClr val="0000CC"/>
                </a:solidFill>
                <a:latin typeface="Times New Roman" pitchFamily="18" charset="0"/>
              </a:rPr>
              <a:t>phúc</a:t>
            </a:r>
            <a:r>
              <a:rPr lang="en-US" altLang="en-US" sz="2800" b="1" dirty="0">
                <a:solidFill>
                  <a:srgbClr val="0000CC"/>
                </a:solidFill>
                <a:latin typeface="Times New Roman" pitchFamily="18" charset="0"/>
              </a:rPr>
              <a:t>”</a:t>
            </a:r>
          </a:p>
        </p:txBody>
      </p:sp>
      <p:sp>
        <p:nvSpPr>
          <p:cNvPr id="5" name="TextBox 4"/>
          <p:cNvSpPr txBox="1"/>
          <p:nvPr/>
        </p:nvSpPr>
        <p:spPr>
          <a:xfrm>
            <a:off x="2514600" y="514361"/>
            <a:ext cx="3886200" cy="461665"/>
          </a:xfrm>
          <a:prstGeom prst="rect">
            <a:avLst/>
          </a:prstGeom>
          <a:solidFill>
            <a:schemeClr val="accent5">
              <a:lumMod val="20000"/>
              <a:lumOff val="80000"/>
            </a:schemeClr>
          </a:solidFill>
          <a:ln w="19050">
            <a:solidFill>
              <a:schemeClr val="tx1"/>
            </a:solidFill>
          </a:ln>
        </p:spPr>
        <p:txBody>
          <a:bodyPr wrap="square" rtlCol="0">
            <a:spAutoFit/>
          </a:bodyPr>
          <a:lstStyle/>
          <a:p>
            <a:pPr algn="ctr"/>
            <a:r>
              <a:rPr lang="en-US" sz="2400" b="1" dirty="0">
                <a:latin typeface="Times New Roman" pitchFamily="18" charset="0"/>
                <a:cs typeface="Times New Roman" pitchFamily="18" charset="0"/>
              </a:rPr>
              <a:t>TƯ LIỆU</a:t>
            </a:r>
          </a:p>
        </p:txBody>
      </p:sp>
    </p:spTree>
    <p:extLst>
      <p:ext uri="{BB962C8B-B14F-4D97-AF65-F5344CB8AC3E}">
        <p14:creationId xmlns:p14="http://schemas.microsoft.com/office/powerpoint/2010/main" val="4208656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0" y="877721"/>
            <a:ext cx="9175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u="sng" dirty="0">
                <a:solidFill>
                  <a:srgbClr val="0033CC"/>
                </a:solidFill>
                <a:latin typeface="Times New Roman" pitchFamily="18" charset="0"/>
              </a:rPr>
              <a:t>III. VIỆT NAM QUỐC DÂN ĐẢNG (1927) VÀ CUỘC KHỞI NGHĨA YÊN BÁI ( 1930)</a:t>
            </a:r>
          </a:p>
        </p:txBody>
      </p:sp>
      <p:sp>
        <p:nvSpPr>
          <p:cNvPr id="3" name="TextBox 2"/>
          <p:cNvSpPr txBox="1"/>
          <p:nvPr/>
        </p:nvSpPr>
        <p:spPr>
          <a:xfrm>
            <a:off x="21609" y="1233705"/>
            <a:ext cx="4800600" cy="461665"/>
          </a:xfrm>
          <a:prstGeom prst="rect">
            <a:avLst/>
          </a:prstGeom>
          <a:noFill/>
        </p:spPr>
        <p:txBody>
          <a:bodyPr wrap="square" rtlCol="0">
            <a:spAutoFit/>
          </a:bodyPr>
          <a:lstStyle/>
          <a:p>
            <a:r>
              <a:rPr lang="en-US" sz="2400" b="1" u="sng" dirty="0">
                <a:solidFill>
                  <a:srgbClr val="0033CC"/>
                </a:solidFill>
                <a:latin typeface="Times New Roman" pitchFamily="18" charset="0"/>
                <a:cs typeface="Times New Roman" pitchFamily="18" charset="0"/>
              </a:rPr>
              <a:t>1. </a:t>
            </a:r>
            <a:r>
              <a:rPr lang="en-US" sz="2400" b="1" u="sng" dirty="0" err="1">
                <a:solidFill>
                  <a:srgbClr val="0033CC"/>
                </a:solidFill>
                <a:latin typeface="Times New Roman" pitchFamily="18" charset="0"/>
                <a:cs typeface="Times New Roman" pitchFamily="18" charset="0"/>
              </a:rPr>
              <a:t>Việt</a:t>
            </a:r>
            <a:r>
              <a:rPr lang="en-US" sz="2400" b="1" u="sng" dirty="0">
                <a:solidFill>
                  <a:srgbClr val="0033CC"/>
                </a:solidFill>
                <a:latin typeface="Times New Roman" pitchFamily="18" charset="0"/>
                <a:cs typeface="Times New Roman" pitchFamily="18" charset="0"/>
              </a:rPr>
              <a:t> Nam </a:t>
            </a:r>
            <a:r>
              <a:rPr lang="en-US" sz="2400" b="1" u="sng" dirty="0" err="1">
                <a:solidFill>
                  <a:srgbClr val="0033CC"/>
                </a:solidFill>
                <a:latin typeface="Times New Roman" pitchFamily="18" charset="0"/>
                <a:cs typeface="Times New Roman" pitchFamily="18" charset="0"/>
              </a:rPr>
              <a:t>quốc</a:t>
            </a:r>
            <a:r>
              <a:rPr lang="en-US" sz="2400" b="1" u="sng" dirty="0">
                <a:solidFill>
                  <a:srgbClr val="0033CC"/>
                </a:solidFill>
                <a:latin typeface="Times New Roman" pitchFamily="18" charset="0"/>
                <a:cs typeface="Times New Roman" pitchFamily="18" charset="0"/>
              </a:rPr>
              <a:t> </a:t>
            </a:r>
            <a:r>
              <a:rPr lang="en-US" sz="2400" b="1" u="sng" dirty="0" err="1">
                <a:solidFill>
                  <a:srgbClr val="0033CC"/>
                </a:solidFill>
                <a:latin typeface="Times New Roman" pitchFamily="18" charset="0"/>
                <a:cs typeface="Times New Roman" pitchFamily="18" charset="0"/>
              </a:rPr>
              <a:t>dân</a:t>
            </a:r>
            <a:r>
              <a:rPr lang="en-US" sz="2400" b="1" u="sng" dirty="0">
                <a:solidFill>
                  <a:srgbClr val="0033CC"/>
                </a:solidFill>
                <a:latin typeface="Times New Roman" pitchFamily="18" charset="0"/>
                <a:cs typeface="Times New Roman" pitchFamily="18" charset="0"/>
              </a:rPr>
              <a:t> </a:t>
            </a:r>
            <a:r>
              <a:rPr lang="en-US" sz="2400" b="1" u="sng" dirty="0" err="1">
                <a:solidFill>
                  <a:srgbClr val="0033CC"/>
                </a:solidFill>
                <a:latin typeface="Times New Roman" pitchFamily="18" charset="0"/>
                <a:cs typeface="Times New Roman" pitchFamily="18" charset="0"/>
              </a:rPr>
              <a:t>Đảng</a:t>
            </a:r>
            <a:endParaRPr lang="en-US" sz="2400" b="1" u="sng" dirty="0">
              <a:solidFill>
                <a:srgbClr val="0033CC"/>
              </a:solidFill>
              <a:latin typeface="Times New Roman" pitchFamily="18" charset="0"/>
              <a:cs typeface="Times New Roman" pitchFamily="18" charset="0"/>
            </a:endParaRPr>
          </a:p>
        </p:txBody>
      </p:sp>
      <p:sp>
        <p:nvSpPr>
          <p:cNvPr id="2" name="Rectangle 1"/>
          <p:cNvSpPr/>
          <p:nvPr/>
        </p:nvSpPr>
        <p:spPr>
          <a:xfrm>
            <a:off x="21609" y="1695370"/>
            <a:ext cx="3087512" cy="461665"/>
          </a:xfrm>
          <a:prstGeom prst="rect">
            <a:avLst/>
          </a:prstGeom>
        </p:spPr>
        <p:txBody>
          <a:bodyPr wrap="none">
            <a:spAutoFit/>
          </a:bodyPr>
          <a:lstStyle/>
          <a:p>
            <a:pPr lvl="0" algn="just" fontAlgn="base">
              <a:spcBef>
                <a:spcPct val="0"/>
              </a:spcBef>
              <a:spcAft>
                <a:spcPct val="0"/>
              </a:spcAft>
              <a:defRPr/>
            </a:pPr>
            <a:r>
              <a:rPr lang="en-US" altLang="en-US" sz="2400" b="1" u="sng" dirty="0">
                <a:solidFill>
                  <a:srgbClr val="0000CC"/>
                </a:solidFill>
                <a:latin typeface="Times New Roman"/>
              </a:rPr>
              <a:t>2. </a:t>
            </a:r>
            <a:r>
              <a:rPr lang="vi-VN" altLang="en-US" sz="2400" b="1" u="sng" dirty="0">
                <a:solidFill>
                  <a:srgbClr val="0000CC"/>
                </a:solidFill>
                <a:latin typeface="Times New Roman"/>
              </a:rPr>
              <a:t>Khởi nghĩa Yên Bái</a:t>
            </a:r>
          </a:p>
        </p:txBody>
      </p:sp>
      <p:sp>
        <p:nvSpPr>
          <p:cNvPr id="5" name="TextBox 4"/>
          <p:cNvSpPr txBox="1"/>
          <p:nvPr/>
        </p:nvSpPr>
        <p:spPr>
          <a:xfrm>
            <a:off x="173166" y="2234647"/>
            <a:ext cx="8970834" cy="1200329"/>
          </a:xfrm>
          <a:prstGeom prst="rect">
            <a:avLst/>
          </a:prstGeom>
          <a:noFill/>
        </p:spPr>
        <p:txBody>
          <a:bodyPr wrap="square" rtlCol="0">
            <a:spAutoFit/>
          </a:bodyPr>
          <a:lstStyle/>
          <a:p>
            <a:pPr lvl="0" algn="just" fontAlgn="base">
              <a:spcBef>
                <a:spcPct val="0"/>
              </a:spcBef>
              <a:spcAft>
                <a:spcPct val="0"/>
              </a:spcAft>
              <a:defRPr/>
            </a:pPr>
            <a:r>
              <a:rPr lang="en-US" altLang="en-US" sz="2400" dirty="0">
                <a:solidFill>
                  <a:prstClr val="black"/>
                </a:solidFill>
                <a:latin typeface="Times New Roman" pitchFamily="18" charset="0"/>
                <a:cs typeface="Times New Roman" pitchFamily="18" charset="0"/>
              </a:rPr>
              <a:t>               </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Nguyên</a:t>
            </a:r>
            <a:r>
              <a:rPr lang="en-US" altLang="en-US" sz="2400" b="1" i="1" dirty="0">
                <a:solidFill>
                  <a:prstClr val="black"/>
                </a:solidFill>
                <a:latin typeface="Times New Roman" pitchFamily="18" charset="0"/>
                <a:cs typeface="Times New Roman" pitchFamily="18" charset="0"/>
              </a:rPr>
              <a:t> </a:t>
            </a:r>
            <a:r>
              <a:rPr lang="en-US" altLang="en-US" sz="2400" b="1" i="1" dirty="0" err="1">
                <a:solidFill>
                  <a:prstClr val="black"/>
                </a:solidFill>
                <a:latin typeface="Times New Roman" pitchFamily="18" charset="0"/>
                <a:cs typeface="Times New Roman" pitchFamily="18" charset="0"/>
              </a:rPr>
              <a:t>nhân</a:t>
            </a:r>
            <a:r>
              <a:rPr lang="en-US" altLang="en-US" sz="2400" dirty="0">
                <a:solidFill>
                  <a:prstClr val="black"/>
                </a:solidFill>
                <a:latin typeface="Times New Roman" pitchFamily="18" charset="0"/>
                <a:cs typeface="Times New Roman" pitchFamily="18" charset="0"/>
              </a:rPr>
              <a:t>:  - </a:t>
            </a:r>
            <a:r>
              <a:rPr lang="en-US" altLang="en-US" sz="2400" dirty="0" err="1">
                <a:solidFill>
                  <a:prstClr val="black"/>
                </a:solidFill>
                <a:latin typeface="Times New Roman" pitchFamily="18" charset="0"/>
                <a:cs typeface="Times New Roman" pitchFamily="18" charset="0"/>
              </a:rPr>
              <a:t>Ngày</a:t>
            </a:r>
            <a:r>
              <a:rPr lang="en-US" altLang="en-US" sz="2400" dirty="0">
                <a:solidFill>
                  <a:prstClr val="black"/>
                </a:solidFill>
                <a:latin typeface="Times New Roman" pitchFamily="18" charset="0"/>
                <a:cs typeface="Times New Roman" pitchFamily="18" charset="0"/>
              </a:rPr>
              <a:t> 9-2-1929, </a:t>
            </a:r>
            <a:r>
              <a:rPr lang="vi-VN" altLang="en-US" sz="2400" dirty="0">
                <a:solidFill>
                  <a:prstClr val="black"/>
                </a:solidFill>
                <a:latin typeface="Times New Roman"/>
              </a:rPr>
              <a:t>Việt Nam Quốc dân Đảng tổ chức ám sát tên trùm mộ phu đồn điền Badanh tại Hà Nội</a:t>
            </a:r>
            <a:r>
              <a:rPr lang="en-US" altLang="en-US" sz="2400" dirty="0">
                <a:solidFill>
                  <a:prstClr val="black"/>
                </a:solidFill>
                <a:latin typeface="Calibri"/>
                <a:sym typeface="Wingdings 3" pitchFamily="18" charset="2"/>
              </a:rPr>
              <a:t></a:t>
            </a:r>
            <a:r>
              <a:rPr lang="vi-VN" altLang="en-US" sz="2400" dirty="0">
                <a:solidFill>
                  <a:prstClr val="black"/>
                </a:solidFill>
                <a:latin typeface="Times New Roman"/>
              </a:rPr>
              <a:t> Pháp tiến hành khủng bố dã man cách mạng.</a:t>
            </a:r>
            <a:endParaRPr lang="en-US" altLang="en-US" sz="2400" dirty="0">
              <a:solidFill>
                <a:prstClr val="black"/>
              </a:solidFill>
              <a:latin typeface="Calibri"/>
            </a:endParaRPr>
          </a:p>
        </p:txBody>
      </p:sp>
      <p:sp>
        <p:nvSpPr>
          <p:cNvPr id="20" name="Subtitle 2"/>
          <p:cNvSpPr txBox="1">
            <a:spLocks/>
          </p:cNvSpPr>
          <p:nvPr/>
        </p:nvSpPr>
        <p:spPr bwMode="auto">
          <a:xfrm>
            <a:off x="0" y="-24737"/>
            <a:ext cx="9144000" cy="902458"/>
          </a:xfrm>
          <a:prstGeom prst="rect">
            <a:avLst/>
          </a:prstGeom>
          <a:solidFill>
            <a:srgbClr val="FFFF00"/>
          </a:solidFill>
          <a:ln>
            <a:solidFill>
              <a:schemeClr val="tx2"/>
            </a:solidFill>
          </a:ln>
          <a:effectLst/>
        </p:spPr>
        <p:txBody>
          <a:bodyPr vert="horz" wrap="square" lIns="80482" tIns="40233" rIns="80482" bIns="40233" numCol="1" rtlCol="0" anchor="t" anchorCtr="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01559" indent="-301559" algn="l" rtl="0" eaLnBrk="0" fontAlgn="base" hangingPunct="0">
              <a:spcBef>
                <a:spcPct val="20000"/>
              </a:spcBef>
              <a:spcAft>
                <a:spcPct val="0"/>
              </a:spcAft>
              <a:buChar char="•"/>
              <a:defRPr sz="2900" kern="1200">
                <a:solidFill>
                  <a:schemeClr val="tx1"/>
                </a:solidFill>
                <a:latin typeface="+mn-lt"/>
                <a:ea typeface="+mn-ea"/>
                <a:cs typeface="+mn-cs"/>
              </a:defRPr>
            </a:lvl1pPr>
            <a:lvl2pPr marL="653383" indent="-251305" algn="l" rtl="0" eaLnBrk="0" fontAlgn="base" hangingPunct="0">
              <a:spcBef>
                <a:spcPct val="20000"/>
              </a:spcBef>
              <a:spcAft>
                <a:spcPct val="0"/>
              </a:spcAft>
              <a:buChar char="–"/>
              <a:defRPr sz="2500" kern="1200">
                <a:solidFill>
                  <a:schemeClr val="tx1"/>
                </a:solidFill>
                <a:latin typeface="+mn-lt"/>
                <a:ea typeface="+mn-ea"/>
                <a:cs typeface="+mn-cs"/>
              </a:defRPr>
            </a:lvl2pPr>
            <a:lvl3pPr marL="1005197" indent="-201051" algn="l" rtl="0" eaLnBrk="0" fontAlgn="base" hangingPunct="0">
              <a:spcBef>
                <a:spcPct val="20000"/>
              </a:spcBef>
              <a:spcAft>
                <a:spcPct val="0"/>
              </a:spcAft>
              <a:buChar char="•"/>
              <a:defRPr sz="2100" kern="1200">
                <a:solidFill>
                  <a:schemeClr val="tx1"/>
                </a:solidFill>
                <a:latin typeface="+mn-lt"/>
                <a:ea typeface="+mn-ea"/>
                <a:cs typeface="+mn-cs"/>
              </a:defRPr>
            </a:lvl3pPr>
            <a:lvl4pPr marL="1407274" indent="-201051" algn="l" rtl="0" eaLnBrk="0" fontAlgn="base" hangingPunct="0">
              <a:spcBef>
                <a:spcPct val="20000"/>
              </a:spcBef>
              <a:spcAft>
                <a:spcPct val="0"/>
              </a:spcAft>
              <a:buChar char="–"/>
              <a:defRPr sz="1800" kern="1200">
                <a:solidFill>
                  <a:schemeClr val="tx1"/>
                </a:solidFill>
                <a:latin typeface="+mn-lt"/>
                <a:ea typeface="+mn-ea"/>
                <a:cs typeface="+mn-cs"/>
              </a:defRPr>
            </a:lvl4pPr>
            <a:lvl5pPr marL="1809344" indent="-201051" algn="l" rtl="0" eaLnBrk="0" fontAlgn="base" hangingPunct="0">
              <a:spcBef>
                <a:spcPct val="20000"/>
              </a:spcBef>
              <a:spcAft>
                <a:spcPct val="0"/>
              </a:spcAft>
              <a:buChar char="»"/>
              <a:defRPr sz="1800" kern="1200">
                <a:solidFill>
                  <a:schemeClr val="tx1"/>
                </a:solidFill>
                <a:latin typeface="+mn-lt"/>
                <a:ea typeface="+mn-ea"/>
                <a:cs typeface="+mn-cs"/>
              </a:defRPr>
            </a:lvl5pPr>
            <a:lvl6pPr marL="2212719"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6pPr>
            <a:lvl7pPr marL="2615037"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7pPr>
            <a:lvl8pPr marL="301736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8pPr>
            <a:lvl9pPr marL="341968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9pPr>
          </a:lstStyle>
          <a:p>
            <a:pPr marL="0" indent="0" algn="ctr" eaLnBrk="1" hangingPunct="1">
              <a:buNone/>
              <a:defRPr/>
            </a:pPr>
            <a:r>
              <a:rPr lang="en-US" altLang="en-US" sz="2400" b="1" i="1" u="sng" dirty="0" err="1">
                <a:solidFill>
                  <a:srgbClr val="0000CC"/>
                </a:solidFill>
                <a:latin typeface="Times New Roman" pitchFamily="18" charset="0"/>
              </a:rPr>
              <a:t>Bài</a:t>
            </a:r>
            <a:r>
              <a:rPr lang="en-US" altLang="en-US" sz="2400" b="1" i="1" u="sng" dirty="0">
                <a:solidFill>
                  <a:srgbClr val="0000CC"/>
                </a:solidFill>
                <a:latin typeface="Times New Roman" pitchFamily="18" charset="0"/>
              </a:rPr>
              <a:t> 17</a:t>
            </a:r>
          </a:p>
          <a:p>
            <a:pPr marL="0" indent="0" algn="ctr" eaLnBrk="1" hangingPunct="1">
              <a:buNone/>
              <a:defRPr/>
            </a:pPr>
            <a:r>
              <a:rPr lang="en-US" altLang="en-US" sz="2000" b="1" dirty="0">
                <a:solidFill>
                  <a:srgbClr val="C00000"/>
                </a:solidFill>
                <a:latin typeface="Times New Roman" pitchFamily="18" charset="0"/>
              </a:rPr>
              <a:t> CÁCH MẠNG VIỆT NAM TRƯỚC KHI ĐẢNG CỘNG SẢN RA ĐỜI</a:t>
            </a:r>
          </a:p>
        </p:txBody>
      </p:sp>
      <p:sp>
        <p:nvSpPr>
          <p:cNvPr id="4" name="Oval 3"/>
          <p:cNvSpPr/>
          <p:nvPr/>
        </p:nvSpPr>
        <p:spPr bwMode="auto">
          <a:xfrm>
            <a:off x="1905000" y="2150108"/>
            <a:ext cx="6019800" cy="178854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strike="noStrike" cap="none" normalizeH="0" baseline="0" dirty="0" err="1">
                <a:ln>
                  <a:noFill/>
                </a:ln>
                <a:solidFill>
                  <a:srgbClr val="FF0000"/>
                </a:solidFill>
                <a:effectLst/>
                <a:latin typeface="Times New Roman" pitchFamily="18" charset="0"/>
                <a:cs typeface="Times New Roman" pitchFamily="18" charset="0"/>
              </a:rPr>
              <a:t>Nguyên</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nhân</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dẫn</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đến</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cuộc</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khởi</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nghĩa</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Yên</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Bái</a:t>
            </a:r>
            <a:r>
              <a:rPr kumimoji="0" lang="en-US" sz="3200" b="1" i="0" strike="noStrike" cap="none" normalizeH="0" dirty="0">
                <a:ln>
                  <a:noFill/>
                </a:ln>
                <a:solidFill>
                  <a:srgbClr val="FF0000"/>
                </a:solidFill>
                <a:effectLst/>
                <a:latin typeface="Times New Roman" pitchFamily="18" charset="0"/>
                <a:cs typeface="Times New Roman" pitchFamily="18" charset="0"/>
              </a:rPr>
              <a:t>?</a:t>
            </a:r>
            <a:endParaRPr kumimoji="0" lang="en-US" sz="3200" b="1" i="0" strike="noStrike" cap="none" normalizeH="0" baseline="0" dirty="0">
              <a:ln>
                <a:noFill/>
              </a:ln>
              <a:solidFill>
                <a:srgbClr val="FF0000"/>
              </a:solidFill>
              <a:effectLst/>
              <a:latin typeface="Times New Roman" pitchFamily="18" charset="0"/>
              <a:cs typeface="Times New Roman" pitchFamily="18" charset="0"/>
            </a:endParaRPr>
          </a:p>
        </p:txBody>
      </p:sp>
      <p:pic>
        <p:nvPicPr>
          <p:cNvPr id="21" name="Picture 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3510" y="2150108"/>
            <a:ext cx="762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89804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xit" presetSubtype="0" fill="hold" grpId="1" nodeType="clickEffect">
                                  <p:stCondLst>
                                    <p:cond delay="0"/>
                                  </p:stCondLst>
                                  <p:childTnLst>
                                    <p:animEffect transition="out" filter="fade">
                                      <p:cBhvr>
                                        <p:cTn id="16" dur="500"/>
                                        <p:tgtEl>
                                          <p:spTgt spid="4"/>
                                        </p:tgtEl>
                                      </p:cBhvr>
                                    </p:animEffect>
                                    <p:anim calcmode="lin" valueType="num">
                                      <p:cBhvr>
                                        <p:cTn id="17" dur="500"/>
                                        <p:tgtEl>
                                          <p:spTgt spid="4"/>
                                        </p:tgtEl>
                                        <p:attrNameLst>
                                          <p:attrName>ppt_x</p:attrName>
                                        </p:attrNameLst>
                                      </p:cBhvr>
                                      <p:tavLst>
                                        <p:tav tm="0">
                                          <p:val>
                                            <p:strVal val="ppt_x"/>
                                          </p:val>
                                        </p:tav>
                                        <p:tav tm="100000">
                                          <p:val>
                                            <p:strVal val="ppt_x"/>
                                          </p:val>
                                        </p:tav>
                                      </p:tavLst>
                                    </p:anim>
                                    <p:anim calcmode="lin" valueType="num">
                                      <p:cBhvr>
                                        <p:cTn id="18" dur="500"/>
                                        <p:tgtEl>
                                          <p:spTgt spid="4"/>
                                        </p:tgtEl>
                                        <p:attrNameLst>
                                          <p:attrName>ppt_y</p:attrName>
                                        </p:attrNameLst>
                                      </p:cBhvr>
                                      <p:tavLst>
                                        <p:tav tm="0">
                                          <p:val>
                                            <p:strVal val="ppt_y"/>
                                          </p:val>
                                        </p:tav>
                                        <p:tav tm="100000">
                                          <p:val>
                                            <p:strVal val="ppt_y+.1"/>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4" grpId="0" animBg="1"/>
      <p:bldP spid="4"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990600" y="375107"/>
            <a:ext cx="7391400" cy="4462760"/>
          </a:xfrm>
          <a:prstGeom prst="rect">
            <a:avLst/>
          </a:prstGeom>
          <a:solidFill>
            <a:schemeClr val="accent5">
              <a:lumMod val="20000"/>
              <a:lumOff val="80000"/>
            </a:schemeClr>
          </a:solidFill>
          <a:ln w="28575">
            <a:solidFill>
              <a:schemeClr val="tx1"/>
            </a:solidFill>
          </a:ln>
        </p:spPr>
        <p:txBody>
          <a:bodyPr wrap="square" anchor="ctr">
            <a:spAutoFit/>
          </a:bodyPr>
          <a:lstStyle/>
          <a:p>
            <a:pPr algn="ctr" fontAlgn="base">
              <a:spcBef>
                <a:spcPct val="0"/>
              </a:spcBef>
              <a:spcAft>
                <a:spcPct val="0"/>
              </a:spcAft>
            </a:pPr>
            <a:r>
              <a:rPr lang="en-US" altLang="en-US" sz="3200" i="1" u="sng" dirty="0" err="1">
                <a:solidFill>
                  <a:srgbClr val="FF3300"/>
                </a:solidFill>
                <a:latin typeface="Times New Roman" pitchFamily="18" charset="0"/>
              </a:rPr>
              <a:t>Tư</a:t>
            </a:r>
            <a:r>
              <a:rPr lang="en-US" altLang="en-US" sz="3200" i="1" u="sng" dirty="0">
                <a:solidFill>
                  <a:srgbClr val="FF3300"/>
                </a:solidFill>
                <a:latin typeface="Times New Roman" pitchFamily="18" charset="0"/>
              </a:rPr>
              <a:t> </a:t>
            </a:r>
            <a:r>
              <a:rPr lang="en-US" altLang="en-US" sz="3200" i="1" u="sng" dirty="0" err="1">
                <a:solidFill>
                  <a:srgbClr val="FF3300"/>
                </a:solidFill>
                <a:latin typeface="Times New Roman" pitchFamily="18" charset="0"/>
              </a:rPr>
              <a:t>liệu</a:t>
            </a:r>
            <a:r>
              <a:rPr lang="en-US" altLang="en-US" sz="3200" i="1" u="sng" dirty="0">
                <a:solidFill>
                  <a:srgbClr val="FF3300"/>
                </a:solidFill>
                <a:latin typeface="Times New Roman" pitchFamily="18" charset="0"/>
              </a:rPr>
              <a:t> </a:t>
            </a:r>
            <a:r>
              <a:rPr lang="en-US" altLang="en-US" sz="3200" i="1" u="sng" dirty="0" err="1">
                <a:solidFill>
                  <a:srgbClr val="FF3300"/>
                </a:solidFill>
                <a:latin typeface="Times New Roman" pitchFamily="18" charset="0"/>
              </a:rPr>
              <a:t>lịch</a:t>
            </a:r>
            <a:r>
              <a:rPr lang="en-US" altLang="en-US" sz="3200" i="1" u="sng" dirty="0">
                <a:solidFill>
                  <a:srgbClr val="FF3300"/>
                </a:solidFill>
                <a:latin typeface="Times New Roman" pitchFamily="18" charset="0"/>
              </a:rPr>
              <a:t> </a:t>
            </a:r>
            <a:r>
              <a:rPr lang="en-US" altLang="en-US" sz="3200" i="1" u="sng" dirty="0" err="1">
                <a:solidFill>
                  <a:srgbClr val="FF3300"/>
                </a:solidFill>
                <a:latin typeface="Times New Roman" pitchFamily="18" charset="0"/>
              </a:rPr>
              <a:t>sử</a:t>
            </a:r>
            <a:r>
              <a:rPr lang="en-US" altLang="en-US" sz="3200" i="1" u="sng" dirty="0">
                <a:solidFill>
                  <a:srgbClr val="FF3300"/>
                </a:solidFill>
                <a:latin typeface="Times New Roman" pitchFamily="18" charset="0"/>
              </a:rPr>
              <a:t>:</a:t>
            </a:r>
          </a:p>
          <a:p>
            <a:pPr algn="just" fontAlgn="base">
              <a:spcBef>
                <a:spcPct val="0"/>
              </a:spcBef>
              <a:spcAft>
                <a:spcPct val="0"/>
              </a:spcAft>
            </a:pPr>
            <a:r>
              <a:rPr lang="en-US" altLang="en-US" sz="2800" dirty="0" err="1">
                <a:solidFill>
                  <a:srgbClr val="000000"/>
                </a:solidFill>
                <a:latin typeface="Times New Roman" pitchFamily="18" charset="0"/>
              </a:rPr>
              <a:t>Ngày</a:t>
            </a:r>
            <a:r>
              <a:rPr lang="en-US" altLang="en-US" sz="2800" dirty="0">
                <a:solidFill>
                  <a:srgbClr val="000000"/>
                </a:solidFill>
                <a:latin typeface="Times New Roman" pitchFamily="18" charset="0"/>
              </a:rPr>
              <a:t> 2/9/1929, </a:t>
            </a:r>
            <a:r>
              <a:rPr lang="en-US" altLang="en-US" sz="2800" dirty="0" err="1">
                <a:solidFill>
                  <a:srgbClr val="000000"/>
                </a:solidFill>
                <a:latin typeface="Times New Roman" pitchFamily="18" charset="0"/>
              </a:rPr>
              <a:t>tên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trùm</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mộ</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phu</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đồn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điền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cao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su</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là</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Badanh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Bazin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nổi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tiếng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độc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ác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bị</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đảng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viên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của</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Việt</a:t>
            </a:r>
            <a:r>
              <a:rPr lang="en-US" altLang="en-US" sz="2800" dirty="0">
                <a:solidFill>
                  <a:srgbClr val="000000"/>
                </a:solidFill>
                <a:latin typeface="Times New Roman" pitchFamily="18" charset="0"/>
              </a:rPr>
              <a:t> Nam </a:t>
            </a:r>
            <a:r>
              <a:rPr lang="en-US" altLang="en-US" sz="2800" dirty="0" err="1">
                <a:solidFill>
                  <a:srgbClr val="000000"/>
                </a:solidFill>
                <a:latin typeface="Times New Roman" pitchFamily="18" charset="0"/>
              </a:rPr>
              <a:t>Quốc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dân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Đảng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hạ</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sát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Bọn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thực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dân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Pháp</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tổ</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chức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bắt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bớ</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càn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quét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khắp</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nơi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Cơ</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sở</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Đảng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bị</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phá</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vỡ</a:t>
            </a:r>
            <a:r>
              <a:rPr lang="en-US" altLang="en-US" sz="2800" dirty="0">
                <a:solidFill>
                  <a:srgbClr val="000000"/>
                </a:solidFill>
                <a:latin typeface="Times New Roman" pitchFamily="18" charset="0"/>
              </a:rPr>
              <a:t>, </a:t>
            </a:r>
            <a:r>
              <a:rPr lang="vi-VN" altLang="en-US" sz="2800" dirty="0">
                <a:solidFill>
                  <a:srgbClr val="000000"/>
                </a:solidFill>
                <a:latin typeface="Times New Roman" pitchFamily="18" charset="0"/>
              </a:rPr>
              <a:t>gần 1000</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người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bị</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bắt</a:t>
            </a:r>
            <a:r>
              <a:rPr lang="en-US" altLang="en-US" sz="2800" dirty="0">
                <a:solidFill>
                  <a:srgbClr val="000000"/>
                </a:solidFill>
                <a:latin typeface="Times New Roman" pitchFamily="18" charset="0"/>
              </a:rPr>
              <a:t>, 80 </a:t>
            </a:r>
            <a:r>
              <a:rPr lang="en-US" altLang="en-US" sz="2800" dirty="0" err="1">
                <a:solidFill>
                  <a:srgbClr val="000000"/>
                </a:solidFill>
                <a:latin typeface="Times New Roman" pitchFamily="18" charset="0"/>
              </a:rPr>
              <a:t>người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bị</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xử</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án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tù</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Hai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nhà</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lãnh</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đạo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Nguyễn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Thái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Học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và</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Nguyễn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Khắc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Nhu</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trốn</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thoát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Hai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ông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cho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rằng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phải</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tập</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hợp</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lực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lượng</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ngay</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để</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làm</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một</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cuộc</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bạo</a:t>
            </a:r>
            <a:r>
              <a:rPr lang="en-US" altLang="en-US" sz="2800" dirty="0">
                <a:solidFill>
                  <a:srgbClr val="000000"/>
                </a:solidFill>
                <a:latin typeface="Times New Roman" pitchFamily="18" charset="0"/>
              </a:rPr>
              <a:t> </a:t>
            </a:r>
            <a:r>
              <a:rPr lang="en-US" altLang="en-US" sz="2800" dirty="0" err="1">
                <a:solidFill>
                  <a:srgbClr val="000000"/>
                </a:solidFill>
                <a:latin typeface="Times New Roman" pitchFamily="18" charset="0"/>
              </a:rPr>
              <a:t>động</a:t>
            </a:r>
            <a:r>
              <a:rPr lang="en-US" altLang="en-US" sz="2800" dirty="0">
                <a:solidFill>
                  <a:srgbClr val="000000"/>
                </a:solidFill>
                <a:latin typeface="Times New Roman" pitchFamily="18" charset="0"/>
              </a:rPr>
              <a:t>.</a:t>
            </a:r>
          </a:p>
        </p:txBody>
      </p:sp>
    </p:spTree>
    <p:extLst>
      <p:ext uri="{BB962C8B-B14F-4D97-AF65-F5344CB8AC3E}">
        <p14:creationId xmlns:p14="http://schemas.microsoft.com/office/powerpoint/2010/main" val="226451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barn(inVertical)">
                                      <p:cBhvr>
                                        <p:cTn id="7" dur="500"/>
                                        <p:tgtEl>
                                          <p:spTgt spid="378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257" y="2195157"/>
            <a:ext cx="8839200" cy="1200329"/>
          </a:xfrm>
          <a:prstGeom prst="rect">
            <a:avLst/>
          </a:prstGeom>
        </p:spPr>
        <p:txBody>
          <a:bodyPr wrap="square">
            <a:spAutoFit/>
          </a:bodyPr>
          <a:lstStyle/>
          <a:p>
            <a:pPr marL="0" marR="0" lvl="0" indent="0" algn="just" defTabSz="914400" eaLnBrk="1" fontAlgn="base" latinLnBrk="0" hangingPunct="1">
              <a:lnSpc>
                <a:spcPct val="100000"/>
              </a:lnSpc>
              <a:spcBef>
                <a:spcPct val="0"/>
              </a:spcBef>
              <a:spcAft>
                <a:spcPct val="0"/>
              </a:spcAft>
              <a:buClrTx/>
              <a:buSzTx/>
              <a:buFontTx/>
              <a:buNone/>
              <a:tabLst/>
              <a:defRPr/>
            </a:pPr>
            <a:r>
              <a:rPr lang="en-US" altLang="en-US" sz="2400" b="1" kern="0" dirty="0">
                <a:solidFill>
                  <a:prstClr val="black"/>
                </a:solidFill>
                <a:latin typeface="Times New Roman" pitchFamily="18" charset="0"/>
                <a:cs typeface="Times New Roman" pitchFamily="18" charset="0"/>
              </a:rPr>
              <a:t>           * </a:t>
            </a:r>
            <a:r>
              <a:rPr lang="en-US" altLang="en-US" sz="2400" b="1" kern="0" dirty="0" err="1">
                <a:solidFill>
                  <a:prstClr val="black"/>
                </a:solidFill>
                <a:latin typeface="Times New Roman" pitchFamily="18" charset="0"/>
                <a:cs typeface="Times New Roman" pitchFamily="18" charset="0"/>
              </a:rPr>
              <a:t>Diễn</a:t>
            </a:r>
            <a:r>
              <a:rPr lang="en-US" altLang="en-US" sz="2400" b="1" kern="0" dirty="0">
                <a:solidFill>
                  <a:prstClr val="black"/>
                </a:solidFill>
                <a:latin typeface="Times New Roman" pitchFamily="18" charset="0"/>
                <a:cs typeface="Times New Roman" pitchFamily="18" charset="0"/>
              </a:rPr>
              <a:t> </a:t>
            </a:r>
            <a:r>
              <a:rPr lang="en-US" altLang="en-US" sz="2400" b="1" kern="0" dirty="0" err="1">
                <a:solidFill>
                  <a:prstClr val="black"/>
                </a:solidFill>
                <a:latin typeface="Times New Roman" pitchFamily="18" charset="0"/>
                <a:cs typeface="Times New Roman" pitchFamily="18" charset="0"/>
              </a:rPr>
              <a:t>biến</a:t>
            </a:r>
            <a:r>
              <a:rPr lang="en-US" altLang="en-US" sz="2400" b="1" kern="0" dirty="0">
                <a:solidFill>
                  <a:prstClr val="black"/>
                </a:solidFill>
                <a:latin typeface="Times New Roman" pitchFamily="18" charset="0"/>
                <a:cs typeface="Times New Roman" pitchFamily="18" charset="0"/>
              </a:rPr>
              <a:t>: - </a:t>
            </a:r>
            <a:r>
              <a:rPr kumimoji="0" lang="vi-VN" alt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9/2/1930</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Khởi</a:t>
            </a:r>
            <a:r>
              <a:rPr kumimoji="0" lang="en-US" sz="2400" b="0" i="0" u="none" strike="noStrike" kern="0" cap="none" spc="0" normalizeH="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noProof="0" dirty="0" err="1">
                <a:ln>
                  <a:noFill/>
                </a:ln>
                <a:solidFill>
                  <a:prstClr val="black"/>
                </a:solidFill>
                <a:effectLst/>
                <a:uLnTx/>
                <a:uFillTx/>
                <a:latin typeface="Times New Roman" pitchFamily="18" charset="0"/>
                <a:cs typeface="Times New Roman" pitchFamily="18" charset="0"/>
              </a:rPr>
              <a:t>nghĩa</a:t>
            </a:r>
            <a:r>
              <a:rPr kumimoji="0" lang="en-US" sz="2400" b="0" i="0" u="none" strike="noStrike" kern="0" cap="none" spc="0" normalizeH="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noProof="0" dirty="0" err="1">
                <a:ln>
                  <a:noFill/>
                </a:ln>
                <a:solidFill>
                  <a:prstClr val="black"/>
                </a:solidFill>
                <a:effectLst/>
                <a:uLnTx/>
                <a:uFillTx/>
                <a:latin typeface="Times New Roman" pitchFamily="18" charset="0"/>
                <a:cs typeface="Times New Roman" pitchFamily="18" charset="0"/>
              </a:rPr>
              <a:t>bùng</a:t>
            </a:r>
            <a:r>
              <a:rPr kumimoji="0" lang="en-US" sz="2400" b="0" i="0" u="none" strike="noStrike" kern="0" cap="none" spc="0" normalizeH="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noProof="0" dirty="0" err="1">
                <a:ln>
                  <a:noFill/>
                </a:ln>
                <a:solidFill>
                  <a:prstClr val="black"/>
                </a:solidFill>
                <a:effectLst/>
                <a:uLnTx/>
                <a:uFillTx/>
                <a:latin typeface="Times New Roman" pitchFamily="18" charset="0"/>
                <a:cs typeface="Times New Roman" pitchFamily="18" charset="0"/>
              </a:rPr>
              <a:t>nổ</a:t>
            </a:r>
            <a:r>
              <a:rPr kumimoji="0" lang="en-US" sz="2400" b="0" i="0" u="none" strike="noStrike" kern="0" cap="none" spc="0" normalizeH="0" noProof="0" dirty="0">
                <a:ln>
                  <a:noFill/>
                </a:ln>
                <a:solidFill>
                  <a:prstClr val="black"/>
                </a:solidFill>
                <a:effectLst/>
                <a:uLnTx/>
                <a:uFillTx/>
                <a:latin typeface="Times New Roman" pitchFamily="18" charset="0"/>
                <a:cs typeface="Times New Roman" pitchFamily="18" charset="0"/>
              </a:rPr>
              <a:t> </a:t>
            </a:r>
            <a:r>
              <a:rPr lang="en-US" sz="2400" kern="0" dirty="0">
                <a:solidFill>
                  <a:prstClr val="black"/>
                </a:solidFill>
                <a:latin typeface="Times New Roman" pitchFamily="18" charset="0"/>
                <a:cs typeface="Times New Roman" pitchFamily="18" charset="0"/>
              </a:rPr>
              <a:t>ở </a:t>
            </a:r>
            <a:r>
              <a:rPr lang="en-US" sz="2400" kern="0" dirty="0" err="1">
                <a:solidFill>
                  <a:prstClr val="black"/>
                </a:solidFill>
                <a:latin typeface="Times New Roman" pitchFamily="18" charset="0"/>
                <a:cs typeface="Times New Roman" pitchFamily="18" charset="0"/>
              </a:rPr>
              <a:t>Yên</a:t>
            </a:r>
            <a:r>
              <a:rPr lang="en-US" sz="2400" kern="0" dirty="0">
                <a:solidFill>
                  <a:prstClr val="black"/>
                </a:solidFill>
                <a:latin typeface="Times New Roman" pitchFamily="18" charset="0"/>
                <a:cs typeface="Times New Roman" pitchFamily="18" charset="0"/>
              </a:rPr>
              <a:t> </a:t>
            </a:r>
            <a:r>
              <a:rPr lang="en-US" sz="2400" kern="0" dirty="0" err="1">
                <a:solidFill>
                  <a:prstClr val="black"/>
                </a:solidFill>
                <a:latin typeface="Times New Roman" pitchFamily="18" charset="0"/>
                <a:cs typeface="Times New Roman" pitchFamily="18" charset="0"/>
              </a:rPr>
              <a:t>Bái</a:t>
            </a:r>
            <a:r>
              <a:rPr lang="en-US" sz="2400" kern="0" dirty="0">
                <a:solidFill>
                  <a:prstClr val="black"/>
                </a:solidFill>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sau</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đó</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là</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Phú</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Thọ</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Hải</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Dương</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Thái</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Bình</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Hà</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Nội</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nhưng</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nhanh</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chóng</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thất</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bại</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Nguyễn</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Thái</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Học</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cùng</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12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đồng</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chí</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của</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ông</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bị</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Pháp</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kumimoji="0" lang="en-US" sz="2400" b="0" i="0" u="none" strike="noStrike" kern="0" cap="none" spc="0" normalizeH="0" baseline="0" noProof="0" dirty="0" err="1">
                <a:ln>
                  <a:noFill/>
                </a:ln>
                <a:solidFill>
                  <a:prstClr val="black"/>
                </a:solidFill>
                <a:effectLst/>
                <a:uLnTx/>
                <a:uFillTx/>
                <a:latin typeface="Times New Roman" pitchFamily="18" charset="0"/>
                <a:cs typeface="Times New Roman" pitchFamily="18" charset="0"/>
              </a:rPr>
              <a:t>xử</a:t>
            </a:r>
            <a:r>
              <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rPr>
              <a:t> </a:t>
            </a:r>
            <a:r>
              <a:rPr lang="en-US" sz="2400" kern="0" dirty="0" err="1">
                <a:solidFill>
                  <a:prstClr val="black"/>
                </a:solidFill>
                <a:latin typeface="Times New Roman" pitchFamily="18" charset="0"/>
                <a:cs typeface="Times New Roman" pitchFamily="18" charset="0"/>
              </a:rPr>
              <a:t>tử</a:t>
            </a:r>
            <a:r>
              <a:rPr lang="en-US" sz="2400" kern="0" dirty="0">
                <a:solidFill>
                  <a:prstClr val="black"/>
                </a:solidFill>
                <a:latin typeface="Times New Roman" pitchFamily="18" charset="0"/>
                <a:cs typeface="Times New Roman" pitchFamily="18" charset="0"/>
              </a:rPr>
              <a:t>.</a:t>
            </a:r>
            <a:endParaRPr kumimoji="0" lang="en-US" sz="2400" b="0" i="0" u="none" strike="noStrike" kern="0" cap="none" spc="0" normalizeH="0" baseline="0" noProof="0" dirty="0">
              <a:ln>
                <a:noFill/>
              </a:ln>
              <a:solidFill>
                <a:prstClr val="black"/>
              </a:solidFill>
              <a:effectLst/>
              <a:uLnTx/>
              <a:uFillTx/>
              <a:latin typeface="Times New Roman" pitchFamily="18" charset="0"/>
              <a:cs typeface="Times New Roman" pitchFamily="18" charset="0"/>
            </a:endParaRPr>
          </a:p>
        </p:txBody>
      </p:sp>
      <p:sp>
        <p:nvSpPr>
          <p:cNvPr id="20" name="Subtitle 2"/>
          <p:cNvSpPr txBox="1">
            <a:spLocks/>
          </p:cNvSpPr>
          <p:nvPr/>
        </p:nvSpPr>
        <p:spPr bwMode="auto">
          <a:xfrm>
            <a:off x="0" y="-24737"/>
            <a:ext cx="9144000" cy="902458"/>
          </a:xfrm>
          <a:prstGeom prst="rect">
            <a:avLst/>
          </a:prstGeom>
          <a:solidFill>
            <a:srgbClr val="FFFF00"/>
          </a:solidFill>
          <a:ln>
            <a:solidFill>
              <a:schemeClr val="tx2"/>
            </a:solidFill>
          </a:ln>
          <a:effectLst/>
        </p:spPr>
        <p:txBody>
          <a:bodyPr vert="horz" wrap="square" lIns="80482" tIns="40233" rIns="80482" bIns="40233" numCol="1" rtlCol="0" anchor="t" anchorCtr="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01559" indent="-301559" algn="l" rtl="0" eaLnBrk="0" fontAlgn="base" hangingPunct="0">
              <a:spcBef>
                <a:spcPct val="20000"/>
              </a:spcBef>
              <a:spcAft>
                <a:spcPct val="0"/>
              </a:spcAft>
              <a:buChar char="•"/>
              <a:defRPr sz="2900" kern="1200">
                <a:solidFill>
                  <a:schemeClr val="tx1"/>
                </a:solidFill>
                <a:latin typeface="+mn-lt"/>
                <a:ea typeface="+mn-ea"/>
                <a:cs typeface="+mn-cs"/>
              </a:defRPr>
            </a:lvl1pPr>
            <a:lvl2pPr marL="653383" indent="-251305" algn="l" rtl="0" eaLnBrk="0" fontAlgn="base" hangingPunct="0">
              <a:spcBef>
                <a:spcPct val="20000"/>
              </a:spcBef>
              <a:spcAft>
                <a:spcPct val="0"/>
              </a:spcAft>
              <a:buChar char="–"/>
              <a:defRPr sz="2500" kern="1200">
                <a:solidFill>
                  <a:schemeClr val="tx1"/>
                </a:solidFill>
                <a:latin typeface="+mn-lt"/>
                <a:ea typeface="+mn-ea"/>
                <a:cs typeface="+mn-cs"/>
              </a:defRPr>
            </a:lvl2pPr>
            <a:lvl3pPr marL="1005197" indent="-201051" algn="l" rtl="0" eaLnBrk="0" fontAlgn="base" hangingPunct="0">
              <a:spcBef>
                <a:spcPct val="20000"/>
              </a:spcBef>
              <a:spcAft>
                <a:spcPct val="0"/>
              </a:spcAft>
              <a:buChar char="•"/>
              <a:defRPr sz="2100" kern="1200">
                <a:solidFill>
                  <a:schemeClr val="tx1"/>
                </a:solidFill>
                <a:latin typeface="+mn-lt"/>
                <a:ea typeface="+mn-ea"/>
                <a:cs typeface="+mn-cs"/>
              </a:defRPr>
            </a:lvl3pPr>
            <a:lvl4pPr marL="1407274" indent="-201051" algn="l" rtl="0" eaLnBrk="0" fontAlgn="base" hangingPunct="0">
              <a:spcBef>
                <a:spcPct val="20000"/>
              </a:spcBef>
              <a:spcAft>
                <a:spcPct val="0"/>
              </a:spcAft>
              <a:buChar char="–"/>
              <a:defRPr sz="1800" kern="1200">
                <a:solidFill>
                  <a:schemeClr val="tx1"/>
                </a:solidFill>
                <a:latin typeface="+mn-lt"/>
                <a:ea typeface="+mn-ea"/>
                <a:cs typeface="+mn-cs"/>
              </a:defRPr>
            </a:lvl4pPr>
            <a:lvl5pPr marL="1809344" indent="-201051" algn="l" rtl="0" eaLnBrk="0" fontAlgn="base" hangingPunct="0">
              <a:spcBef>
                <a:spcPct val="20000"/>
              </a:spcBef>
              <a:spcAft>
                <a:spcPct val="0"/>
              </a:spcAft>
              <a:buChar char="»"/>
              <a:defRPr sz="1800" kern="1200">
                <a:solidFill>
                  <a:schemeClr val="tx1"/>
                </a:solidFill>
                <a:latin typeface="+mn-lt"/>
                <a:ea typeface="+mn-ea"/>
                <a:cs typeface="+mn-cs"/>
              </a:defRPr>
            </a:lvl5pPr>
            <a:lvl6pPr marL="2212719"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6pPr>
            <a:lvl7pPr marL="2615037"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7pPr>
            <a:lvl8pPr marL="301736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8pPr>
            <a:lvl9pPr marL="341968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9pPr>
          </a:lstStyle>
          <a:p>
            <a:pPr marL="0" indent="0" algn="ctr" eaLnBrk="1" hangingPunct="1">
              <a:buNone/>
              <a:defRPr/>
            </a:pPr>
            <a:r>
              <a:rPr lang="en-US" altLang="en-US" sz="2400" b="1" i="1" u="sng" dirty="0" err="1">
                <a:solidFill>
                  <a:srgbClr val="0000CC"/>
                </a:solidFill>
                <a:latin typeface="Times New Roman" pitchFamily="18" charset="0"/>
              </a:rPr>
              <a:t>Bài</a:t>
            </a:r>
            <a:r>
              <a:rPr lang="en-US" altLang="en-US" sz="2400" b="1" i="1" u="sng" dirty="0">
                <a:solidFill>
                  <a:srgbClr val="0000CC"/>
                </a:solidFill>
                <a:latin typeface="Times New Roman" pitchFamily="18" charset="0"/>
              </a:rPr>
              <a:t> 17</a:t>
            </a:r>
            <a:endParaRPr lang="en-US" altLang="en-US" sz="2400" b="1" i="1" dirty="0">
              <a:solidFill>
                <a:srgbClr val="0000CC"/>
              </a:solidFill>
              <a:latin typeface="Times New Roman" pitchFamily="18" charset="0"/>
            </a:endParaRPr>
          </a:p>
          <a:p>
            <a:pPr marL="0" indent="0" algn="ctr" eaLnBrk="1" hangingPunct="1">
              <a:buNone/>
              <a:defRPr/>
            </a:pPr>
            <a:r>
              <a:rPr lang="en-US" altLang="en-US" sz="2000" b="1" dirty="0">
                <a:solidFill>
                  <a:srgbClr val="C00000"/>
                </a:solidFill>
                <a:latin typeface="Times New Roman" pitchFamily="18" charset="0"/>
              </a:rPr>
              <a:t> CÁCH MẠNG VIỆT NAM TRƯỚC KHI ĐẢNG CỘNG SẢN RA ĐỜI</a:t>
            </a:r>
          </a:p>
        </p:txBody>
      </p:sp>
      <p:sp>
        <p:nvSpPr>
          <p:cNvPr id="22" name="Rectangle 4"/>
          <p:cNvSpPr>
            <a:spLocks noChangeArrowheads="1"/>
          </p:cNvSpPr>
          <p:nvPr/>
        </p:nvSpPr>
        <p:spPr bwMode="auto">
          <a:xfrm>
            <a:off x="-15587" y="807244"/>
            <a:ext cx="917517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en-US" b="1" u="sng" dirty="0">
                <a:solidFill>
                  <a:srgbClr val="0033CC"/>
                </a:solidFill>
                <a:latin typeface="Times New Roman" pitchFamily="18" charset="0"/>
              </a:rPr>
              <a:t>III. VIỆT NAM QUỐC DÂN ĐẢNG (1927) VÀ CUỘC KHỞI NGHĨA YÊN BÁI ( 1930)</a:t>
            </a:r>
          </a:p>
        </p:txBody>
      </p:sp>
      <p:sp>
        <p:nvSpPr>
          <p:cNvPr id="23" name="TextBox 22"/>
          <p:cNvSpPr txBox="1"/>
          <p:nvPr/>
        </p:nvSpPr>
        <p:spPr>
          <a:xfrm>
            <a:off x="152400" y="1176576"/>
            <a:ext cx="4800600" cy="461665"/>
          </a:xfrm>
          <a:prstGeom prst="rect">
            <a:avLst/>
          </a:prstGeom>
          <a:noFill/>
        </p:spPr>
        <p:txBody>
          <a:bodyPr wrap="square" rtlCol="0">
            <a:spAutoFit/>
          </a:bodyPr>
          <a:lstStyle/>
          <a:p>
            <a:r>
              <a:rPr lang="en-US" sz="2400" b="1" u="sng" dirty="0">
                <a:solidFill>
                  <a:srgbClr val="C00000"/>
                </a:solidFill>
                <a:latin typeface="Times New Roman" pitchFamily="18" charset="0"/>
                <a:cs typeface="Times New Roman" pitchFamily="18" charset="0"/>
              </a:rPr>
              <a:t>1. </a:t>
            </a:r>
            <a:r>
              <a:rPr lang="en-US" sz="2400" b="1" u="sng" dirty="0" err="1">
                <a:solidFill>
                  <a:srgbClr val="C00000"/>
                </a:solidFill>
                <a:latin typeface="Times New Roman" pitchFamily="18" charset="0"/>
                <a:cs typeface="Times New Roman" pitchFamily="18" charset="0"/>
              </a:rPr>
              <a:t>Việt</a:t>
            </a:r>
            <a:r>
              <a:rPr lang="en-US" sz="2400" b="1" u="sng" dirty="0">
                <a:solidFill>
                  <a:srgbClr val="C00000"/>
                </a:solidFill>
                <a:latin typeface="Times New Roman" pitchFamily="18" charset="0"/>
                <a:cs typeface="Times New Roman" pitchFamily="18" charset="0"/>
              </a:rPr>
              <a:t> Nam </a:t>
            </a:r>
            <a:r>
              <a:rPr lang="en-US" sz="2400" b="1" u="sng" dirty="0" err="1">
                <a:solidFill>
                  <a:srgbClr val="C00000"/>
                </a:solidFill>
                <a:latin typeface="Times New Roman" pitchFamily="18" charset="0"/>
                <a:cs typeface="Times New Roman" pitchFamily="18" charset="0"/>
              </a:rPr>
              <a:t>quốc</a:t>
            </a:r>
            <a:r>
              <a:rPr lang="en-US" sz="2400" b="1" u="sng" dirty="0">
                <a:solidFill>
                  <a:srgbClr val="C00000"/>
                </a:solidFill>
                <a:latin typeface="Times New Roman" pitchFamily="18" charset="0"/>
                <a:cs typeface="Times New Roman" pitchFamily="18" charset="0"/>
              </a:rPr>
              <a:t> </a:t>
            </a:r>
            <a:r>
              <a:rPr lang="en-US" sz="2400" b="1" u="sng" dirty="0" err="1">
                <a:solidFill>
                  <a:srgbClr val="C00000"/>
                </a:solidFill>
                <a:latin typeface="Times New Roman" pitchFamily="18" charset="0"/>
                <a:cs typeface="Times New Roman" pitchFamily="18" charset="0"/>
              </a:rPr>
              <a:t>dân</a:t>
            </a:r>
            <a:r>
              <a:rPr lang="en-US" sz="2400" b="1" u="sng" dirty="0">
                <a:solidFill>
                  <a:srgbClr val="C00000"/>
                </a:solidFill>
                <a:latin typeface="Times New Roman" pitchFamily="18" charset="0"/>
                <a:cs typeface="Times New Roman" pitchFamily="18" charset="0"/>
              </a:rPr>
              <a:t> </a:t>
            </a:r>
            <a:r>
              <a:rPr lang="en-US" sz="2400" b="1" u="sng" dirty="0" err="1">
                <a:solidFill>
                  <a:srgbClr val="C00000"/>
                </a:solidFill>
                <a:latin typeface="Times New Roman" pitchFamily="18" charset="0"/>
                <a:cs typeface="Times New Roman" pitchFamily="18" charset="0"/>
              </a:rPr>
              <a:t>Đảng</a:t>
            </a:r>
            <a:endParaRPr lang="en-US" sz="2400" b="1" u="sng" dirty="0">
              <a:solidFill>
                <a:srgbClr val="C00000"/>
              </a:solidFill>
              <a:latin typeface="Times New Roman" pitchFamily="18" charset="0"/>
              <a:cs typeface="Times New Roman" pitchFamily="18" charset="0"/>
            </a:endParaRPr>
          </a:p>
        </p:txBody>
      </p:sp>
      <p:sp>
        <p:nvSpPr>
          <p:cNvPr id="24" name="Rectangle 23"/>
          <p:cNvSpPr/>
          <p:nvPr/>
        </p:nvSpPr>
        <p:spPr>
          <a:xfrm>
            <a:off x="21609" y="1695370"/>
            <a:ext cx="3087512" cy="461665"/>
          </a:xfrm>
          <a:prstGeom prst="rect">
            <a:avLst/>
          </a:prstGeom>
        </p:spPr>
        <p:txBody>
          <a:bodyPr wrap="none">
            <a:spAutoFit/>
          </a:bodyPr>
          <a:lstStyle/>
          <a:p>
            <a:pPr lvl="0" algn="just" fontAlgn="base">
              <a:spcBef>
                <a:spcPct val="0"/>
              </a:spcBef>
              <a:spcAft>
                <a:spcPct val="0"/>
              </a:spcAft>
              <a:defRPr/>
            </a:pPr>
            <a:r>
              <a:rPr lang="en-US" altLang="en-US" sz="2400" b="1" u="sng" dirty="0">
                <a:solidFill>
                  <a:srgbClr val="0000CC"/>
                </a:solidFill>
                <a:latin typeface="Times New Roman"/>
              </a:rPr>
              <a:t>2. </a:t>
            </a:r>
            <a:r>
              <a:rPr lang="vi-VN" altLang="en-US" sz="2400" b="1" u="sng" dirty="0">
                <a:solidFill>
                  <a:srgbClr val="0000CC"/>
                </a:solidFill>
                <a:latin typeface="Times New Roman"/>
              </a:rPr>
              <a:t>Khởi nghĩa Yên Bái</a:t>
            </a:r>
          </a:p>
        </p:txBody>
      </p:sp>
      <p:sp>
        <p:nvSpPr>
          <p:cNvPr id="25" name="Oval 24"/>
          <p:cNvSpPr/>
          <p:nvPr/>
        </p:nvSpPr>
        <p:spPr bwMode="auto">
          <a:xfrm>
            <a:off x="2590800" y="1940538"/>
            <a:ext cx="6019800" cy="1788548"/>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200" b="1" i="0" strike="noStrike" cap="none" normalizeH="0" baseline="0" dirty="0" err="1">
                <a:ln>
                  <a:noFill/>
                </a:ln>
                <a:solidFill>
                  <a:srgbClr val="FF0000"/>
                </a:solidFill>
                <a:effectLst/>
                <a:latin typeface="Times New Roman" pitchFamily="18" charset="0"/>
                <a:cs typeface="Times New Roman" pitchFamily="18" charset="0"/>
              </a:rPr>
              <a:t>Tóm</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tắt</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cuộc</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khởi</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nghĩa</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Yên</a:t>
            </a:r>
            <a:r>
              <a:rPr kumimoji="0" lang="en-US" sz="3200" b="1" i="0" strike="noStrike" cap="none" normalizeH="0" dirty="0">
                <a:ln>
                  <a:noFill/>
                </a:ln>
                <a:solidFill>
                  <a:srgbClr val="FF0000"/>
                </a:solidFill>
                <a:effectLst/>
                <a:latin typeface="Times New Roman" pitchFamily="18" charset="0"/>
                <a:cs typeface="Times New Roman" pitchFamily="18" charset="0"/>
              </a:rPr>
              <a:t> </a:t>
            </a:r>
            <a:r>
              <a:rPr kumimoji="0" lang="en-US" sz="3200" b="1" i="0" strike="noStrike" cap="none" normalizeH="0" dirty="0" err="1">
                <a:ln>
                  <a:noFill/>
                </a:ln>
                <a:solidFill>
                  <a:srgbClr val="FF0000"/>
                </a:solidFill>
                <a:effectLst/>
                <a:latin typeface="Times New Roman" pitchFamily="18" charset="0"/>
                <a:cs typeface="Times New Roman" pitchFamily="18" charset="0"/>
              </a:rPr>
              <a:t>Bái</a:t>
            </a:r>
            <a:r>
              <a:rPr kumimoji="0" lang="en-US" sz="3200" b="1" i="0" strike="noStrike" cap="none" normalizeH="0" dirty="0">
                <a:ln>
                  <a:noFill/>
                </a:ln>
                <a:solidFill>
                  <a:srgbClr val="FF0000"/>
                </a:solidFill>
                <a:effectLst/>
                <a:latin typeface="Times New Roman" pitchFamily="18" charset="0"/>
                <a:cs typeface="Times New Roman" pitchFamily="18" charset="0"/>
              </a:rPr>
              <a:t>?</a:t>
            </a:r>
            <a:endParaRPr kumimoji="0" lang="en-US" sz="3200" b="1" i="0" strike="noStrike" cap="none" normalizeH="0" baseline="0" dirty="0">
              <a:ln>
                <a:noFill/>
              </a:ln>
              <a:solidFill>
                <a:srgbClr val="FF0000"/>
              </a:solidFill>
              <a:effectLst/>
              <a:latin typeface="Times New Roman" pitchFamily="18" charset="0"/>
              <a:cs typeface="Times New Roman" pitchFamily="18" charset="0"/>
            </a:endParaRPr>
          </a:p>
        </p:txBody>
      </p:sp>
      <p:pic>
        <p:nvPicPr>
          <p:cNvPr id="26" name="Picture 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7337" y="2101377"/>
            <a:ext cx="762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24006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grpId="1" nodeType="clickEffect">
                                  <p:stCondLst>
                                    <p:cond delay="0"/>
                                  </p:stCondLst>
                                  <p:childTnLst>
                                    <p:animEffect transition="out" filter="fade">
                                      <p:cBhvr>
                                        <p:cTn id="11" dur="500"/>
                                        <p:tgtEl>
                                          <p:spTgt spid="25"/>
                                        </p:tgtEl>
                                      </p:cBhvr>
                                    </p:animEffect>
                                    <p:anim calcmode="lin" valueType="num">
                                      <p:cBhvr>
                                        <p:cTn id="12" dur="500"/>
                                        <p:tgtEl>
                                          <p:spTgt spid="25"/>
                                        </p:tgtEl>
                                        <p:attrNameLst>
                                          <p:attrName>ppt_x</p:attrName>
                                        </p:attrNameLst>
                                      </p:cBhvr>
                                      <p:tavLst>
                                        <p:tav tm="0">
                                          <p:val>
                                            <p:strVal val="ppt_x"/>
                                          </p:val>
                                        </p:tav>
                                        <p:tav tm="100000">
                                          <p:val>
                                            <p:strVal val="ppt_x"/>
                                          </p:val>
                                        </p:tav>
                                      </p:tavLst>
                                    </p:anim>
                                    <p:anim calcmode="lin" valueType="num">
                                      <p:cBhvr>
                                        <p:cTn id="13" dur="500"/>
                                        <p:tgtEl>
                                          <p:spTgt spid="25"/>
                                        </p:tgtEl>
                                        <p:attrNameLst>
                                          <p:attrName>ppt_y</p:attrName>
                                        </p:attrNameLst>
                                      </p:cBhvr>
                                      <p:tavLst>
                                        <p:tav tm="0">
                                          <p:val>
                                            <p:strVal val="ppt_y"/>
                                          </p:val>
                                        </p:tav>
                                        <p:tav tm="100000">
                                          <p:val>
                                            <p:strVal val="ppt_y+.1"/>
                                          </p:val>
                                        </p:tav>
                                      </p:tavLst>
                                    </p:anim>
                                    <p:set>
                                      <p:cBhvr>
                                        <p:cTn id="14" dur="1" fill="hold">
                                          <p:stCondLst>
                                            <p:cond delay="499"/>
                                          </p:stCondLst>
                                        </p:cTn>
                                        <p:tgtEl>
                                          <p:spTgt spid="2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5" grpId="0" animBg="1"/>
      <p:bldP spid="25"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uoc_do_khoi_nghia_yen_bai_1930_500_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0040"/>
            <a:ext cx="7772400" cy="404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13" descr="ag00355_.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38862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13" descr="ag00355_.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19431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13" descr="ag00355_.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2288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13" descr="ag00355_.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26860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13" descr="ag00355_.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8003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3" descr="ag00355_.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26289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Picture 13" descr="ag00355_.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9146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4" name="Picture 13" descr="ag00355_.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37185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3" descr="ag00355_.gif">
            <a:hlinkClick r:id="rId4" action="ppaction://hlinkfile"/>
          </p:cNvPr>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971800"/>
            <a:ext cx="381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8" name="Text Box 12"/>
          <p:cNvSpPr txBox="1">
            <a:spLocks noChangeArrowheads="1"/>
          </p:cNvSpPr>
          <p:nvPr/>
        </p:nvSpPr>
        <p:spPr bwMode="auto">
          <a:xfrm>
            <a:off x="1981206" y="4630344"/>
            <a:ext cx="5092869" cy="461665"/>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fontAlgn="base">
              <a:spcBef>
                <a:spcPct val="0"/>
              </a:spcBef>
              <a:spcAft>
                <a:spcPct val="0"/>
              </a:spcAft>
            </a:pPr>
            <a:r>
              <a:rPr lang="en-US" altLang="en-US" sz="2400" b="1">
                <a:solidFill>
                  <a:srgbClr val="0000CC"/>
                </a:solidFill>
                <a:latin typeface="Times New Roman" pitchFamily="18" charset="0"/>
              </a:rPr>
              <a:t>Hình 29. Lược đồ khởi nghĩa Yên Bái</a:t>
            </a:r>
          </a:p>
        </p:txBody>
      </p:sp>
    </p:spTree>
    <p:extLst>
      <p:ext uri="{BB962C8B-B14F-4D97-AF65-F5344CB8AC3E}">
        <p14:creationId xmlns:p14="http://schemas.microsoft.com/office/powerpoint/2010/main" val="17385570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repeatCount="indefinite" fill="hold" nodeType="withEffect">
                                  <p:stCondLst>
                                    <p:cond delay="0"/>
                                  </p:stCondLst>
                                  <p:endCondLst>
                                    <p:cond evt="onNext" delay="0">
                                      <p:tgtEl>
                                        <p:sldTgt/>
                                      </p:tgtEl>
                                    </p:cond>
                                  </p:endCondLst>
                                  <p:childTnLst>
                                    <p:set>
                                      <p:cBhvr>
                                        <p:cTn id="6" dur="1" fill="hold">
                                          <p:stCondLst>
                                            <p:cond delay="0"/>
                                          </p:stCondLst>
                                        </p:cTn>
                                        <p:tgtEl>
                                          <p:spTgt spid="16387"/>
                                        </p:tgtEl>
                                        <p:attrNameLst>
                                          <p:attrName>style.visibility</p:attrName>
                                        </p:attrNameLst>
                                      </p:cBhvr>
                                      <p:to>
                                        <p:strVal val="visible"/>
                                      </p:to>
                                    </p:set>
                                    <p:animEffect transition="in" filter="blinds(horizontal)">
                                      <p:cBhvr>
                                        <p:cTn id="7" dur="500"/>
                                        <p:tgtEl>
                                          <p:spTgt spid="16387"/>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bomb.wav"/>
                                        </p:tgtEl>
                                      </p:cMediaNode>
                                    </p:audio>
                                  </p:subTnLst>
                                </p:cTn>
                              </p:par>
                              <p:par>
                                <p:cTn id="8" presetID="3" presetClass="entr" presetSubtype="10" fill="hold" nodeType="withEffect">
                                  <p:stCondLst>
                                    <p:cond delay="0"/>
                                  </p:stCondLst>
                                  <p:childTnLst>
                                    <p:set>
                                      <p:cBhvr>
                                        <p:cTn id="9" dur="1" fill="hold">
                                          <p:stCondLst>
                                            <p:cond delay="0"/>
                                          </p:stCondLst>
                                        </p:cTn>
                                        <p:tgtEl>
                                          <p:spTgt spid="16388"/>
                                        </p:tgtEl>
                                        <p:attrNameLst>
                                          <p:attrName>style.visibility</p:attrName>
                                        </p:attrNameLst>
                                      </p:cBhvr>
                                      <p:to>
                                        <p:strVal val="visible"/>
                                      </p:to>
                                    </p:set>
                                    <p:animEffect transition="in" filter="blinds(horizontal)">
                                      <p:cBhvr>
                                        <p:cTn id="10" dur="500"/>
                                        <p:tgtEl>
                                          <p:spTgt spid="16388"/>
                                        </p:tgtEl>
                                      </p:cBhvr>
                                    </p:animEffect>
                                  </p:childTnLst>
                                </p:cTn>
                              </p:par>
                              <p:par>
                                <p:cTn id="11" presetID="3" presetClass="entr" presetSubtype="10" fill="hold" nodeType="withEffect">
                                  <p:stCondLst>
                                    <p:cond delay="0"/>
                                  </p:stCondLst>
                                  <p:childTnLst>
                                    <p:set>
                                      <p:cBhvr>
                                        <p:cTn id="12" dur="1" fill="hold">
                                          <p:stCondLst>
                                            <p:cond delay="0"/>
                                          </p:stCondLst>
                                        </p:cTn>
                                        <p:tgtEl>
                                          <p:spTgt spid="16389"/>
                                        </p:tgtEl>
                                        <p:attrNameLst>
                                          <p:attrName>style.visibility</p:attrName>
                                        </p:attrNameLst>
                                      </p:cBhvr>
                                      <p:to>
                                        <p:strVal val="visible"/>
                                      </p:to>
                                    </p:set>
                                    <p:animEffect transition="in" filter="blinds(horizontal)">
                                      <p:cBhvr>
                                        <p:cTn id="13" dur="500"/>
                                        <p:tgtEl>
                                          <p:spTgt spid="16389"/>
                                        </p:tgtEl>
                                      </p:cBhvr>
                                    </p:animEffect>
                                  </p:childTnLst>
                                </p:cTn>
                              </p:par>
                              <p:par>
                                <p:cTn id="14" presetID="3" presetClass="entr" presetSubtype="10" fill="hold" nodeType="withEffect">
                                  <p:stCondLst>
                                    <p:cond delay="0"/>
                                  </p:stCondLst>
                                  <p:childTnLst>
                                    <p:set>
                                      <p:cBhvr>
                                        <p:cTn id="15" dur="1" fill="hold">
                                          <p:stCondLst>
                                            <p:cond delay="0"/>
                                          </p:stCondLst>
                                        </p:cTn>
                                        <p:tgtEl>
                                          <p:spTgt spid="16390"/>
                                        </p:tgtEl>
                                        <p:attrNameLst>
                                          <p:attrName>style.visibility</p:attrName>
                                        </p:attrNameLst>
                                      </p:cBhvr>
                                      <p:to>
                                        <p:strVal val="visible"/>
                                      </p:to>
                                    </p:set>
                                    <p:animEffect transition="in" filter="blinds(horizontal)">
                                      <p:cBhvr>
                                        <p:cTn id="16" dur="500"/>
                                        <p:tgtEl>
                                          <p:spTgt spid="16390"/>
                                        </p:tgtEl>
                                      </p:cBhvr>
                                    </p:animEffect>
                                  </p:childTnLst>
                                </p:cTn>
                              </p:par>
                              <p:par>
                                <p:cTn id="17" presetID="3" presetClass="entr" presetSubtype="10" fill="hold" nodeType="withEffect">
                                  <p:stCondLst>
                                    <p:cond delay="0"/>
                                  </p:stCondLst>
                                  <p:childTnLst>
                                    <p:set>
                                      <p:cBhvr>
                                        <p:cTn id="18" dur="1" fill="hold">
                                          <p:stCondLst>
                                            <p:cond delay="0"/>
                                          </p:stCondLst>
                                        </p:cTn>
                                        <p:tgtEl>
                                          <p:spTgt spid="16391"/>
                                        </p:tgtEl>
                                        <p:attrNameLst>
                                          <p:attrName>style.visibility</p:attrName>
                                        </p:attrNameLst>
                                      </p:cBhvr>
                                      <p:to>
                                        <p:strVal val="visible"/>
                                      </p:to>
                                    </p:set>
                                    <p:animEffect transition="in" filter="blinds(horizontal)">
                                      <p:cBhvr>
                                        <p:cTn id="19" dur="500"/>
                                        <p:tgtEl>
                                          <p:spTgt spid="16391"/>
                                        </p:tgtEl>
                                      </p:cBhvr>
                                    </p:animEffect>
                                  </p:childTnLst>
                                </p:cTn>
                              </p:par>
                              <p:par>
                                <p:cTn id="20" presetID="3" presetClass="entr" presetSubtype="10" fill="hold" nodeType="withEffect">
                                  <p:stCondLst>
                                    <p:cond delay="0"/>
                                  </p:stCondLst>
                                  <p:childTnLst>
                                    <p:set>
                                      <p:cBhvr>
                                        <p:cTn id="21" dur="1" fill="hold">
                                          <p:stCondLst>
                                            <p:cond delay="0"/>
                                          </p:stCondLst>
                                        </p:cTn>
                                        <p:tgtEl>
                                          <p:spTgt spid="16392"/>
                                        </p:tgtEl>
                                        <p:attrNameLst>
                                          <p:attrName>style.visibility</p:attrName>
                                        </p:attrNameLst>
                                      </p:cBhvr>
                                      <p:to>
                                        <p:strVal val="visible"/>
                                      </p:to>
                                    </p:set>
                                    <p:animEffect transition="in" filter="blinds(horizontal)">
                                      <p:cBhvr>
                                        <p:cTn id="22" dur="500"/>
                                        <p:tgtEl>
                                          <p:spTgt spid="16392"/>
                                        </p:tgtEl>
                                      </p:cBhvr>
                                    </p:animEffect>
                                  </p:childTnLst>
                                </p:cTn>
                              </p:par>
                              <p:par>
                                <p:cTn id="23" presetID="3" presetClass="entr" presetSubtype="10" fill="hold" nodeType="withEffect">
                                  <p:stCondLst>
                                    <p:cond delay="0"/>
                                  </p:stCondLst>
                                  <p:childTnLst>
                                    <p:set>
                                      <p:cBhvr>
                                        <p:cTn id="24" dur="1" fill="hold">
                                          <p:stCondLst>
                                            <p:cond delay="0"/>
                                          </p:stCondLst>
                                        </p:cTn>
                                        <p:tgtEl>
                                          <p:spTgt spid="16393"/>
                                        </p:tgtEl>
                                        <p:attrNameLst>
                                          <p:attrName>style.visibility</p:attrName>
                                        </p:attrNameLst>
                                      </p:cBhvr>
                                      <p:to>
                                        <p:strVal val="visible"/>
                                      </p:to>
                                    </p:set>
                                    <p:animEffect transition="in" filter="blinds(horizontal)">
                                      <p:cBhvr>
                                        <p:cTn id="25" dur="500"/>
                                        <p:tgtEl>
                                          <p:spTgt spid="16393"/>
                                        </p:tgtEl>
                                      </p:cBhvr>
                                    </p:animEffect>
                                  </p:childTnLst>
                                </p:cTn>
                              </p:par>
                              <p:par>
                                <p:cTn id="26" presetID="3" presetClass="entr" presetSubtype="10" fill="hold" nodeType="withEffect">
                                  <p:stCondLst>
                                    <p:cond delay="0"/>
                                  </p:stCondLst>
                                  <p:childTnLst>
                                    <p:set>
                                      <p:cBhvr>
                                        <p:cTn id="27" dur="1" fill="hold">
                                          <p:stCondLst>
                                            <p:cond delay="0"/>
                                          </p:stCondLst>
                                        </p:cTn>
                                        <p:tgtEl>
                                          <p:spTgt spid="16394"/>
                                        </p:tgtEl>
                                        <p:attrNameLst>
                                          <p:attrName>style.visibility</p:attrName>
                                        </p:attrNameLst>
                                      </p:cBhvr>
                                      <p:to>
                                        <p:strVal val="visible"/>
                                      </p:to>
                                    </p:set>
                                    <p:animEffect transition="in" filter="blinds(horizontal)">
                                      <p:cBhvr>
                                        <p:cTn id="28" dur="500"/>
                                        <p:tgtEl>
                                          <p:spTgt spid="16394"/>
                                        </p:tgtEl>
                                      </p:cBhvr>
                                    </p:animEffect>
                                  </p:childTnLst>
                                </p:cTn>
                              </p:par>
                              <p:par>
                                <p:cTn id="29" presetID="3" presetClass="entr" presetSubtype="10" fill="hold" nodeType="withEffect">
                                  <p:stCondLst>
                                    <p:cond delay="0"/>
                                  </p:stCondLst>
                                  <p:childTnLst>
                                    <p:set>
                                      <p:cBhvr>
                                        <p:cTn id="30" dur="1" fill="hold">
                                          <p:stCondLst>
                                            <p:cond delay="0"/>
                                          </p:stCondLst>
                                        </p:cTn>
                                        <p:tgtEl>
                                          <p:spTgt spid="16395"/>
                                        </p:tgtEl>
                                        <p:attrNameLst>
                                          <p:attrName>style.visibility</p:attrName>
                                        </p:attrNameLst>
                                      </p:cBhvr>
                                      <p:to>
                                        <p:strVal val="visible"/>
                                      </p:to>
                                    </p:set>
                                    <p:animEffect transition="in" filter="blinds(horizontal)">
                                      <p:cBhvr>
                                        <p:cTn id="31" dur="500"/>
                                        <p:tgtEl>
                                          <p:spTgt spid="16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a:spLocks noChangeArrowheads="1"/>
          </p:cNvSpPr>
          <p:nvPr/>
        </p:nvSpPr>
        <p:spPr bwMode="auto">
          <a:xfrm>
            <a:off x="304800" y="927616"/>
            <a:ext cx="8610600" cy="3046988"/>
          </a:xfrm>
          <a:prstGeom prst="rect">
            <a:avLst/>
          </a:prstGeom>
          <a:solidFill>
            <a:srgbClr val="FFFF99"/>
          </a:solidFill>
          <a:ln w="9525">
            <a:solidFill>
              <a:srgbClr val="66FFFF"/>
            </a:solidFill>
            <a:miter lim="800000"/>
            <a:headEnd/>
            <a:tailEnd/>
          </a:ln>
        </p:spPr>
        <p:txBody>
          <a:bodyPr wrap="square" anchor="ctr">
            <a:spAutoFit/>
          </a:bodyPr>
          <a:lstStyle/>
          <a:p>
            <a:pPr algn="ctr" eaLnBrk="1" hangingPunct="1"/>
            <a:r>
              <a:rPr lang="en-US" altLang="en-US" sz="2400" b="1" u="sng" dirty="0">
                <a:solidFill>
                  <a:srgbClr val="FF0000"/>
                </a:solidFill>
                <a:latin typeface="Times New Roman" pitchFamily="18" charset="0"/>
              </a:rPr>
              <a:t>TƯ LIỆU LỊCH SỬ</a:t>
            </a:r>
          </a:p>
          <a:p>
            <a:pPr algn="just" eaLnBrk="1" hangingPunct="1"/>
            <a:r>
              <a:rPr lang="en-US" altLang="en-US" sz="2400" dirty="0">
                <a:latin typeface="Times New Roman" pitchFamily="18" charset="0"/>
              </a:rPr>
              <a:t>… </a:t>
            </a:r>
            <a:r>
              <a:rPr lang="en-US" altLang="en-US" sz="2400" dirty="0" err="1">
                <a:latin typeface="Times New Roman" pitchFamily="18" charset="0"/>
              </a:rPr>
              <a:t>Nghĩa</a:t>
            </a:r>
            <a:r>
              <a:rPr lang="en-US" altLang="en-US" sz="2400" dirty="0">
                <a:latin typeface="Times New Roman" pitchFamily="18" charset="0"/>
              </a:rPr>
              <a:t> </a:t>
            </a:r>
            <a:r>
              <a:rPr lang="en-US" altLang="en-US" sz="2400" dirty="0" err="1">
                <a:latin typeface="Times New Roman" pitchFamily="18" charset="0"/>
              </a:rPr>
              <a:t>quân</a:t>
            </a:r>
            <a:r>
              <a:rPr lang="en-US" altLang="en-US" sz="2400" dirty="0">
                <a:latin typeface="Times New Roman" pitchFamily="18" charset="0"/>
              </a:rPr>
              <a:t> </a:t>
            </a:r>
            <a:r>
              <a:rPr lang="en-US" altLang="en-US" sz="2400" dirty="0" err="1">
                <a:latin typeface="Times New Roman" pitchFamily="18" charset="0"/>
              </a:rPr>
              <a:t>chống</a:t>
            </a:r>
            <a:r>
              <a:rPr lang="en-US" altLang="en-US" sz="2400" dirty="0">
                <a:latin typeface="Times New Roman" pitchFamily="18" charset="0"/>
              </a:rPr>
              <a:t> </a:t>
            </a:r>
            <a:r>
              <a:rPr lang="en-US" altLang="en-US" sz="2400" dirty="0" err="1">
                <a:latin typeface="Times New Roman" pitchFamily="18" charset="0"/>
              </a:rPr>
              <a:t>cự</a:t>
            </a:r>
            <a:r>
              <a:rPr lang="en-US" altLang="en-US" sz="2400" dirty="0">
                <a:latin typeface="Times New Roman" pitchFamily="18" charset="0"/>
              </a:rPr>
              <a:t> </a:t>
            </a:r>
            <a:r>
              <a:rPr lang="en-US" altLang="en-US" sz="2400" dirty="0" err="1">
                <a:latin typeface="Times New Roman" pitchFamily="18" charset="0"/>
              </a:rPr>
              <a:t>không</a:t>
            </a:r>
            <a:r>
              <a:rPr lang="en-US" altLang="en-US" sz="2400" dirty="0">
                <a:latin typeface="Times New Roman" pitchFamily="18" charset="0"/>
              </a:rPr>
              <a:t> </a:t>
            </a:r>
            <a:r>
              <a:rPr lang="en-US" altLang="en-US" sz="2400" dirty="0" err="1">
                <a:latin typeface="Times New Roman" pitchFamily="18" charset="0"/>
              </a:rPr>
              <a:t>nổi</a:t>
            </a:r>
            <a:r>
              <a:rPr lang="en-US" altLang="en-US" sz="2400" dirty="0">
                <a:latin typeface="Times New Roman" pitchFamily="18" charset="0"/>
              </a:rPr>
              <a:t>. </a:t>
            </a:r>
            <a:r>
              <a:rPr lang="en-US" altLang="en-US" sz="2400" dirty="0" err="1">
                <a:latin typeface="Times New Roman" pitchFamily="18" charset="0"/>
              </a:rPr>
              <a:t>Phạm</a:t>
            </a:r>
            <a:r>
              <a:rPr lang="en-US" altLang="en-US" sz="2400" dirty="0">
                <a:latin typeface="Times New Roman" pitchFamily="18" charset="0"/>
              </a:rPr>
              <a:t> </a:t>
            </a:r>
            <a:r>
              <a:rPr lang="en-US" altLang="en-US" sz="2400" dirty="0" err="1">
                <a:latin typeface="Times New Roman" pitchFamily="18" charset="0"/>
              </a:rPr>
              <a:t>Nhận</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bắt</a:t>
            </a:r>
            <a:r>
              <a:rPr lang="en-US" altLang="en-US" sz="2400" dirty="0">
                <a:latin typeface="Times New Roman" pitchFamily="18" charset="0"/>
              </a:rPr>
              <a:t>. </a:t>
            </a:r>
            <a:r>
              <a:rPr lang="en-US" altLang="en-US" sz="2400" dirty="0" err="1">
                <a:latin typeface="Times New Roman" pitchFamily="18" charset="0"/>
              </a:rPr>
              <a:t>Nguyễn</a:t>
            </a:r>
            <a:r>
              <a:rPr lang="en-US" altLang="en-US" sz="2400" dirty="0">
                <a:latin typeface="Times New Roman" pitchFamily="18" charset="0"/>
              </a:rPr>
              <a:t> </a:t>
            </a:r>
            <a:r>
              <a:rPr lang="en-US" altLang="en-US" sz="2400" dirty="0" err="1">
                <a:latin typeface="Times New Roman" pitchFamily="18" charset="0"/>
              </a:rPr>
              <a:t>Khắc</a:t>
            </a:r>
            <a:r>
              <a:rPr lang="en-US" altLang="en-US" sz="2400" dirty="0">
                <a:latin typeface="Times New Roman" pitchFamily="18" charset="0"/>
              </a:rPr>
              <a:t> </a:t>
            </a:r>
            <a:r>
              <a:rPr lang="en-US" altLang="en-US" sz="2400" dirty="0" err="1">
                <a:latin typeface="Times New Roman" pitchFamily="18" charset="0"/>
              </a:rPr>
              <a:t>Nhu</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thương</a:t>
            </a:r>
            <a:r>
              <a:rPr lang="en-US" altLang="en-US" sz="2400" dirty="0">
                <a:latin typeface="Times New Roman" pitchFamily="18" charset="0"/>
              </a:rPr>
              <a:t> </a:t>
            </a:r>
            <a:r>
              <a:rPr lang="en-US" altLang="en-US" sz="2400" dirty="0" err="1">
                <a:latin typeface="Times New Roman" pitchFamily="18" charset="0"/>
              </a:rPr>
              <a:t>và</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bắt</a:t>
            </a:r>
            <a:r>
              <a:rPr lang="en-US" altLang="en-US" sz="2400" dirty="0">
                <a:latin typeface="Times New Roman" pitchFamily="18" charset="0"/>
              </a:rPr>
              <a:t> </a:t>
            </a:r>
            <a:r>
              <a:rPr lang="en-US" altLang="en-US" sz="2400" dirty="0" err="1">
                <a:latin typeface="Times New Roman" pitchFamily="18" charset="0"/>
              </a:rPr>
              <a:t>đã</a:t>
            </a:r>
            <a:r>
              <a:rPr lang="en-US" altLang="en-US" sz="2400" dirty="0">
                <a:latin typeface="Times New Roman" pitchFamily="18" charset="0"/>
              </a:rPr>
              <a:t> </a:t>
            </a:r>
            <a:r>
              <a:rPr lang="en-US" altLang="en-US" sz="2400" dirty="0" err="1">
                <a:latin typeface="Times New Roman" pitchFamily="18" charset="0"/>
              </a:rPr>
              <a:t>cắn</a:t>
            </a:r>
            <a:r>
              <a:rPr lang="en-US" altLang="en-US" sz="2400" dirty="0">
                <a:latin typeface="Times New Roman" pitchFamily="18" charset="0"/>
              </a:rPr>
              <a:t> </a:t>
            </a:r>
            <a:r>
              <a:rPr lang="en-US" altLang="en-US" sz="2400" dirty="0" err="1">
                <a:latin typeface="Times New Roman" pitchFamily="18" charset="0"/>
              </a:rPr>
              <a:t>lưỡi</a:t>
            </a:r>
            <a:r>
              <a:rPr lang="en-US" altLang="en-US" sz="2400" dirty="0">
                <a:latin typeface="Times New Roman" pitchFamily="18" charset="0"/>
              </a:rPr>
              <a:t> </a:t>
            </a:r>
            <a:r>
              <a:rPr lang="en-US" altLang="en-US" sz="2400" dirty="0" err="1">
                <a:latin typeface="Times New Roman" pitchFamily="18" charset="0"/>
              </a:rPr>
              <a:t>tự</a:t>
            </a:r>
            <a:r>
              <a:rPr lang="en-US" altLang="en-US" sz="2400" dirty="0">
                <a:latin typeface="Times New Roman" pitchFamily="18" charset="0"/>
              </a:rPr>
              <a:t> </a:t>
            </a:r>
            <a:r>
              <a:rPr lang="en-US" altLang="en-US" sz="2400" dirty="0" err="1">
                <a:latin typeface="Times New Roman" pitchFamily="18" charset="0"/>
              </a:rPr>
              <a:t>tử</a:t>
            </a:r>
            <a:r>
              <a:rPr lang="en-US" altLang="en-US" sz="2400" dirty="0">
                <a:latin typeface="Times New Roman" pitchFamily="18" charset="0"/>
              </a:rPr>
              <a:t> </a:t>
            </a:r>
            <a:r>
              <a:rPr lang="en-US" altLang="en-US" sz="2400" dirty="0" err="1">
                <a:latin typeface="Times New Roman" pitchFamily="18" charset="0"/>
              </a:rPr>
              <a:t>chết</a:t>
            </a:r>
            <a:r>
              <a:rPr lang="en-US" altLang="en-US" sz="2400" dirty="0">
                <a:latin typeface="Times New Roman" pitchFamily="18" charset="0"/>
              </a:rPr>
              <a:t>. </a:t>
            </a:r>
            <a:r>
              <a:rPr lang="en-US" altLang="en-US" sz="2400" dirty="0" err="1">
                <a:latin typeface="Times New Roman" pitchFamily="18" charset="0"/>
              </a:rPr>
              <a:t>Bọn</a:t>
            </a:r>
            <a:r>
              <a:rPr lang="en-US" altLang="en-US" sz="2400" dirty="0">
                <a:latin typeface="Times New Roman" pitchFamily="18" charset="0"/>
              </a:rPr>
              <a:t> </a:t>
            </a:r>
            <a:r>
              <a:rPr lang="en-US" altLang="en-US" sz="2400" dirty="0" err="1">
                <a:latin typeface="Times New Roman" pitchFamily="18" charset="0"/>
              </a:rPr>
              <a:t>thực</a:t>
            </a:r>
            <a:r>
              <a:rPr lang="en-US" altLang="en-US" sz="2400" dirty="0">
                <a:latin typeface="Times New Roman" pitchFamily="18" charset="0"/>
              </a:rPr>
              <a:t> </a:t>
            </a:r>
            <a:r>
              <a:rPr lang="en-US" altLang="en-US" sz="2400" dirty="0" err="1">
                <a:latin typeface="Times New Roman" pitchFamily="18" charset="0"/>
              </a:rPr>
              <a:t>dân</a:t>
            </a:r>
            <a:r>
              <a:rPr lang="en-US" altLang="en-US" sz="2400" dirty="0">
                <a:latin typeface="Times New Roman" pitchFamily="18" charset="0"/>
              </a:rPr>
              <a:t> </a:t>
            </a:r>
            <a:r>
              <a:rPr lang="en-US" altLang="en-US" sz="2400" dirty="0" err="1">
                <a:latin typeface="Times New Roman" pitchFamily="18" charset="0"/>
              </a:rPr>
              <a:t>thẳng</a:t>
            </a:r>
            <a:r>
              <a:rPr lang="en-US" altLang="en-US" sz="2400" dirty="0">
                <a:latin typeface="Times New Roman" pitchFamily="18" charset="0"/>
              </a:rPr>
              <a:t> </a:t>
            </a:r>
            <a:r>
              <a:rPr lang="en-US" altLang="en-US" sz="2400" dirty="0" err="1">
                <a:latin typeface="Times New Roman" pitchFamily="18" charset="0"/>
              </a:rPr>
              <a:t>tay</a:t>
            </a:r>
            <a:r>
              <a:rPr lang="en-US" altLang="en-US" sz="2400" dirty="0">
                <a:latin typeface="Times New Roman" pitchFamily="18" charset="0"/>
              </a:rPr>
              <a:t> </a:t>
            </a:r>
            <a:r>
              <a:rPr lang="en-US" altLang="en-US" sz="2400" dirty="0" err="1">
                <a:latin typeface="Times New Roman" pitchFamily="18" charset="0"/>
              </a:rPr>
              <a:t>khủng</a:t>
            </a:r>
            <a:r>
              <a:rPr lang="en-US" altLang="en-US" sz="2400" dirty="0">
                <a:latin typeface="Times New Roman" pitchFamily="18" charset="0"/>
              </a:rPr>
              <a:t> </a:t>
            </a:r>
            <a:r>
              <a:rPr lang="en-US" altLang="en-US" sz="2400" dirty="0" err="1">
                <a:latin typeface="Times New Roman" pitchFamily="18" charset="0"/>
              </a:rPr>
              <a:t>bố</a:t>
            </a:r>
            <a:r>
              <a:rPr lang="en-US" altLang="en-US" sz="2400" dirty="0">
                <a:latin typeface="Times New Roman" pitchFamily="18" charset="0"/>
              </a:rPr>
              <a:t> </a:t>
            </a:r>
            <a:r>
              <a:rPr lang="en-US" altLang="en-US" sz="2400" dirty="0" err="1">
                <a:latin typeface="Times New Roman" pitchFamily="18" charset="0"/>
              </a:rPr>
              <a:t>nghĩa</a:t>
            </a:r>
            <a:r>
              <a:rPr lang="en-US" altLang="en-US" sz="2400" dirty="0">
                <a:latin typeface="Times New Roman" pitchFamily="18" charset="0"/>
              </a:rPr>
              <a:t> </a:t>
            </a:r>
            <a:r>
              <a:rPr lang="en-US" altLang="en-US" sz="2400" dirty="0" err="1">
                <a:latin typeface="Times New Roman" pitchFamily="18" charset="0"/>
              </a:rPr>
              <a:t>quân</a:t>
            </a:r>
            <a:r>
              <a:rPr lang="en-US" altLang="en-US" sz="2400" dirty="0">
                <a:latin typeface="Times New Roman" pitchFamily="18" charset="0"/>
              </a:rPr>
              <a:t>, </a:t>
            </a:r>
            <a:r>
              <a:rPr lang="en-US" altLang="en-US" sz="2400" dirty="0" err="1">
                <a:latin typeface="Times New Roman" pitchFamily="18" charset="0"/>
              </a:rPr>
              <a:t>ném</a:t>
            </a:r>
            <a:r>
              <a:rPr lang="en-US" altLang="en-US" sz="2400" dirty="0">
                <a:latin typeface="Times New Roman" pitchFamily="18" charset="0"/>
              </a:rPr>
              <a:t> </a:t>
            </a:r>
            <a:r>
              <a:rPr lang="en-US" altLang="en-US" sz="2400" dirty="0" err="1">
                <a:latin typeface="Times New Roman" pitchFamily="18" charset="0"/>
              </a:rPr>
              <a:t>bom</a:t>
            </a:r>
            <a:r>
              <a:rPr lang="en-US" altLang="en-US" sz="2400" dirty="0">
                <a:latin typeface="Times New Roman" pitchFamily="18" charset="0"/>
              </a:rPr>
              <a:t> </a:t>
            </a:r>
            <a:r>
              <a:rPr lang="en-US" altLang="en-US" sz="2400" dirty="0" err="1">
                <a:latin typeface="Times New Roman" pitchFamily="18" charset="0"/>
              </a:rPr>
              <a:t>làng</a:t>
            </a:r>
            <a:r>
              <a:rPr lang="en-US" altLang="en-US" sz="2400" dirty="0">
                <a:latin typeface="Times New Roman" pitchFamily="18" charset="0"/>
              </a:rPr>
              <a:t> </a:t>
            </a:r>
            <a:r>
              <a:rPr lang="en-US" altLang="en-US" sz="2400" dirty="0" err="1">
                <a:latin typeface="Times New Roman" pitchFamily="18" charset="0"/>
              </a:rPr>
              <a:t>Cổ</a:t>
            </a:r>
            <a:r>
              <a:rPr lang="en-US" altLang="en-US" sz="2400" dirty="0">
                <a:latin typeface="Times New Roman" pitchFamily="18" charset="0"/>
              </a:rPr>
              <a:t> Am (</a:t>
            </a:r>
            <a:r>
              <a:rPr lang="en-US" altLang="en-US" sz="2400" dirty="0" err="1">
                <a:latin typeface="Times New Roman" pitchFamily="18" charset="0"/>
              </a:rPr>
              <a:t>Hải</a:t>
            </a:r>
            <a:r>
              <a:rPr lang="en-US" altLang="en-US" sz="2400" dirty="0">
                <a:latin typeface="Times New Roman" pitchFamily="18" charset="0"/>
              </a:rPr>
              <a:t> </a:t>
            </a:r>
            <a:r>
              <a:rPr lang="en-US" altLang="en-US" sz="2400" dirty="0" err="1">
                <a:latin typeface="Times New Roman" pitchFamily="18" charset="0"/>
              </a:rPr>
              <a:t>Dương</a:t>
            </a:r>
            <a:r>
              <a:rPr lang="en-US" altLang="en-US" sz="2400" dirty="0">
                <a:latin typeface="Times New Roman" pitchFamily="18" charset="0"/>
              </a:rPr>
              <a:t>), </a:t>
            </a:r>
            <a:r>
              <a:rPr lang="en-US" altLang="en-US" sz="2400" dirty="0" err="1">
                <a:latin typeface="Times New Roman" pitchFamily="18" charset="0"/>
              </a:rPr>
              <a:t>tàn</a:t>
            </a:r>
            <a:r>
              <a:rPr lang="en-US" altLang="en-US" sz="2400" dirty="0">
                <a:latin typeface="Times New Roman" pitchFamily="18" charset="0"/>
              </a:rPr>
              <a:t> </a:t>
            </a:r>
            <a:r>
              <a:rPr lang="en-US" altLang="en-US" sz="2400" dirty="0" err="1">
                <a:latin typeface="Times New Roman" pitchFamily="18" charset="0"/>
              </a:rPr>
              <a:t>sát</a:t>
            </a:r>
            <a:r>
              <a:rPr lang="en-US" altLang="en-US" sz="2400" dirty="0">
                <a:latin typeface="Times New Roman" pitchFamily="18" charset="0"/>
              </a:rPr>
              <a:t> </a:t>
            </a:r>
            <a:r>
              <a:rPr lang="en-US" altLang="en-US" sz="2400" dirty="0" err="1">
                <a:latin typeface="Times New Roman" pitchFamily="18" charset="0"/>
              </a:rPr>
              <a:t>lãnh</a:t>
            </a:r>
            <a:r>
              <a:rPr lang="en-US" altLang="en-US" sz="2400" dirty="0">
                <a:latin typeface="Times New Roman" pitchFamily="18" charset="0"/>
              </a:rPr>
              <a:t> </a:t>
            </a:r>
            <a:r>
              <a:rPr lang="en-US" altLang="en-US" sz="2400" dirty="0" err="1">
                <a:latin typeface="Times New Roman" pitchFamily="18" charset="0"/>
              </a:rPr>
              <a:t>đạo</a:t>
            </a:r>
            <a:r>
              <a:rPr lang="en-US" altLang="en-US" sz="2400" dirty="0">
                <a:latin typeface="Times New Roman" pitchFamily="18" charset="0"/>
              </a:rPr>
              <a:t> </a:t>
            </a:r>
            <a:r>
              <a:rPr lang="en-US" altLang="en-US" sz="2400" dirty="0" err="1">
                <a:latin typeface="Times New Roman" pitchFamily="18" charset="0"/>
              </a:rPr>
              <a:t>như</a:t>
            </a:r>
            <a:r>
              <a:rPr lang="en-US" altLang="en-US" sz="2400" dirty="0">
                <a:latin typeface="Times New Roman" pitchFamily="18" charset="0"/>
              </a:rPr>
              <a:t> </a:t>
            </a:r>
            <a:r>
              <a:rPr lang="en-US" altLang="en-US" sz="2400" dirty="0" err="1">
                <a:latin typeface="Times New Roman" pitchFamily="18" charset="0"/>
              </a:rPr>
              <a:t>Nguyễn</a:t>
            </a:r>
            <a:r>
              <a:rPr lang="en-US" altLang="en-US" sz="2400" dirty="0">
                <a:latin typeface="Times New Roman" pitchFamily="18" charset="0"/>
              </a:rPr>
              <a:t> </a:t>
            </a:r>
            <a:r>
              <a:rPr lang="en-US" altLang="en-US" sz="2400" dirty="0" err="1">
                <a:latin typeface="Times New Roman" pitchFamily="18" charset="0"/>
              </a:rPr>
              <a:t>Thái</a:t>
            </a:r>
            <a:r>
              <a:rPr lang="en-US" altLang="en-US" sz="2400" dirty="0">
                <a:latin typeface="Times New Roman" pitchFamily="18" charset="0"/>
              </a:rPr>
              <a:t> </a:t>
            </a:r>
            <a:r>
              <a:rPr lang="en-US" altLang="en-US" sz="2400" dirty="0" err="1">
                <a:latin typeface="Times New Roman" pitchFamily="18" charset="0"/>
              </a:rPr>
              <a:t>Học</a:t>
            </a:r>
            <a:r>
              <a:rPr lang="en-US" altLang="en-US" sz="2400" dirty="0">
                <a:latin typeface="Times New Roman" pitchFamily="18" charset="0"/>
              </a:rPr>
              <a:t>, </a:t>
            </a:r>
            <a:r>
              <a:rPr lang="en-US" altLang="en-US" sz="2400" dirty="0" err="1">
                <a:latin typeface="Times New Roman" pitchFamily="18" charset="0"/>
              </a:rPr>
              <a:t>Phó</a:t>
            </a:r>
            <a:r>
              <a:rPr lang="en-US" altLang="en-US" sz="2400" dirty="0">
                <a:latin typeface="Times New Roman" pitchFamily="18" charset="0"/>
              </a:rPr>
              <a:t> </a:t>
            </a:r>
            <a:r>
              <a:rPr lang="en-US" altLang="en-US" sz="2400" dirty="0" err="1">
                <a:latin typeface="Times New Roman" pitchFamily="18" charset="0"/>
              </a:rPr>
              <a:t>Đức</a:t>
            </a:r>
            <a:r>
              <a:rPr lang="en-US" altLang="en-US" sz="2400" dirty="0">
                <a:latin typeface="Times New Roman" pitchFamily="18" charset="0"/>
              </a:rPr>
              <a:t> </a:t>
            </a:r>
            <a:r>
              <a:rPr lang="en-US" altLang="en-US" sz="2400" dirty="0" err="1">
                <a:latin typeface="Times New Roman" pitchFamily="18" charset="0"/>
              </a:rPr>
              <a:t>Chính</a:t>
            </a:r>
            <a:r>
              <a:rPr lang="en-US" altLang="en-US" sz="2400" dirty="0">
                <a:latin typeface="Times New Roman" pitchFamily="18" charset="0"/>
              </a:rPr>
              <a:t>, </a:t>
            </a:r>
            <a:r>
              <a:rPr lang="en-US" altLang="en-US" sz="2400" dirty="0" err="1">
                <a:latin typeface="Times New Roman" pitchFamily="18" charset="0"/>
              </a:rPr>
              <a:t>Đoàn</a:t>
            </a:r>
            <a:r>
              <a:rPr lang="en-US" altLang="en-US" sz="2400" dirty="0">
                <a:latin typeface="Times New Roman" pitchFamily="18" charset="0"/>
              </a:rPr>
              <a:t> </a:t>
            </a:r>
            <a:r>
              <a:rPr lang="en-US" altLang="en-US" sz="2400" dirty="0" err="1">
                <a:latin typeface="Times New Roman" pitchFamily="18" charset="0"/>
              </a:rPr>
              <a:t>Trần</a:t>
            </a:r>
            <a:r>
              <a:rPr lang="en-US" altLang="en-US" sz="2400" dirty="0">
                <a:latin typeface="Times New Roman" pitchFamily="18" charset="0"/>
              </a:rPr>
              <a:t> </a:t>
            </a:r>
            <a:r>
              <a:rPr lang="en-US" altLang="en-US" sz="2400" dirty="0" err="1">
                <a:latin typeface="Times New Roman" pitchFamily="18" charset="0"/>
              </a:rPr>
              <a:t>Nghiệp</a:t>
            </a:r>
            <a:r>
              <a:rPr lang="en-US" altLang="en-US" sz="2400" dirty="0">
                <a:latin typeface="Times New Roman" pitchFamily="18" charset="0"/>
              </a:rPr>
              <a:t> </a:t>
            </a:r>
            <a:r>
              <a:rPr lang="en-US" altLang="en-US" sz="2400" dirty="0" err="1">
                <a:latin typeface="Times New Roman" pitchFamily="18" charset="0"/>
              </a:rPr>
              <a:t>đều</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bắt</a:t>
            </a:r>
            <a:r>
              <a:rPr lang="en-US" altLang="en-US" sz="2400" dirty="0">
                <a:latin typeface="Times New Roman" pitchFamily="18" charset="0"/>
              </a:rPr>
              <a:t> </a:t>
            </a:r>
            <a:r>
              <a:rPr lang="en-US" altLang="en-US" sz="2400" dirty="0" err="1">
                <a:latin typeface="Times New Roman" pitchFamily="18" charset="0"/>
              </a:rPr>
              <a:t>và</a:t>
            </a:r>
            <a:r>
              <a:rPr lang="en-US" altLang="en-US" sz="2400" dirty="0">
                <a:latin typeface="Times New Roman" pitchFamily="18" charset="0"/>
              </a:rPr>
              <a:t> </a:t>
            </a:r>
            <a:r>
              <a:rPr lang="en-US" altLang="en-US" sz="2400" dirty="0" err="1">
                <a:latin typeface="Times New Roman" pitchFamily="18" charset="0"/>
              </a:rPr>
              <a:t>đưa</a:t>
            </a:r>
            <a:r>
              <a:rPr lang="en-US" altLang="en-US" sz="2400" dirty="0">
                <a:latin typeface="Times New Roman" pitchFamily="18" charset="0"/>
              </a:rPr>
              <a:t> </a:t>
            </a:r>
            <a:r>
              <a:rPr lang="en-US" altLang="en-US" sz="2400" dirty="0" err="1">
                <a:latin typeface="Times New Roman" pitchFamily="18" charset="0"/>
              </a:rPr>
              <a:t>ra</a:t>
            </a:r>
            <a:r>
              <a:rPr lang="en-US" altLang="en-US" sz="2400" dirty="0">
                <a:latin typeface="Times New Roman" pitchFamily="18" charset="0"/>
              </a:rPr>
              <a:t> </a:t>
            </a:r>
            <a:r>
              <a:rPr lang="en-US" altLang="en-US" sz="2400" dirty="0" err="1">
                <a:latin typeface="Times New Roman" pitchFamily="18" charset="0"/>
              </a:rPr>
              <a:t>kết</a:t>
            </a:r>
            <a:r>
              <a:rPr lang="en-US" altLang="en-US" sz="2400" dirty="0">
                <a:latin typeface="Times New Roman" pitchFamily="18" charset="0"/>
              </a:rPr>
              <a:t> </a:t>
            </a:r>
            <a:r>
              <a:rPr lang="en-US" altLang="en-US" sz="2400" dirty="0" err="1">
                <a:latin typeface="Times New Roman" pitchFamily="18" charset="0"/>
              </a:rPr>
              <a:t>án</a:t>
            </a:r>
            <a:r>
              <a:rPr lang="en-US" altLang="en-US" sz="2400" dirty="0">
                <a:latin typeface="Times New Roman" pitchFamily="18" charset="0"/>
              </a:rPr>
              <a:t>, 89 </a:t>
            </a:r>
            <a:r>
              <a:rPr lang="en-US" altLang="en-US" sz="2400" dirty="0" err="1">
                <a:latin typeface="Times New Roman" pitchFamily="18" charset="0"/>
              </a:rPr>
              <a:t>người</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tử</a:t>
            </a:r>
            <a:r>
              <a:rPr lang="en-US" altLang="en-US" sz="2400" dirty="0">
                <a:latin typeface="Times New Roman" pitchFamily="18" charset="0"/>
              </a:rPr>
              <a:t> </a:t>
            </a:r>
            <a:r>
              <a:rPr lang="en-US" altLang="en-US" sz="2400" dirty="0" err="1">
                <a:latin typeface="Times New Roman" pitchFamily="18" charset="0"/>
              </a:rPr>
              <a:t>hình</a:t>
            </a:r>
            <a:r>
              <a:rPr lang="en-US" altLang="en-US" sz="2400" dirty="0">
                <a:latin typeface="Times New Roman" pitchFamily="18" charset="0"/>
              </a:rPr>
              <a:t>, 383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đầy</a:t>
            </a:r>
            <a:r>
              <a:rPr lang="en-US" altLang="en-US" sz="2400" dirty="0">
                <a:latin typeface="Times New Roman" pitchFamily="18" charset="0"/>
              </a:rPr>
              <a:t>, 106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khổ</a:t>
            </a:r>
            <a:r>
              <a:rPr lang="en-US" altLang="en-US" sz="2400" dirty="0">
                <a:latin typeface="Times New Roman" pitchFamily="18" charset="0"/>
              </a:rPr>
              <a:t> </a:t>
            </a:r>
            <a:r>
              <a:rPr lang="en-US" altLang="en-US" sz="2400" dirty="0" err="1">
                <a:latin typeface="Times New Roman" pitchFamily="18" charset="0"/>
              </a:rPr>
              <a:t>sai</a:t>
            </a:r>
            <a:r>
              <a:rPr lang="en-US" altLang="en-US" sz="2400" dirty="0">
                <a:latin typeface="Times New Roman" pitchFamily="18" charset="0"/>
              </a:rPr>
              <a:t> </a:t>
            </a:r>
            <a:r>
              <a:rPr lang="en-US" altLang="en-US" sz="2400" dirty="0" err="1">
                <a:latin typeface="Times New Roman" pitchFamily="18" charset="0"/>
              </a:rPr>
              <a:t>chung</a:t>
            </a:r>
            <a:r>
              <a:rPr lang="en-US" altLang="en-US" sz="2400" dirty="0">
                <a:latin typeface="Times New Roman" pitchFamily="18" charset="0"/>
              </a:rPr>
              <a:t> </a:t>
            </a:r>
            <a:r>
              <a:rPr lang="en-US" altLang="en-US" sz="2400" dirty="0" err="1">
                <a:latin typeface="Times New Roman" pitchFamily="18" charset="0"/>
              </a:rPr>
              <a:t>thân</a:t>
            </a:r>
            <a:r>
              <a:rPr lang="en-US" altLang="en-US" sz="2400" dirty="0">
                <a:latin typeface="Times New Roman" pitchFamily="18" charset="0"/>
              </a:rPr>
              <a:t>, </a:t>
            </a:r>
            <a:r>
              <a:rPr lang="en-US" altLang="en-US" sz="2400" dirty="0" err="1">
                <a:latin typeface="Times New Roman" pitchFamily="18" charset="0"/>
              </a:rPr>
              <a:t>nhiều</a:t>
            </a:r>
            <a:r>
              <a:rPr lang="en-US" altLang="en-US" sz="2400" dirty="0">
                <a:latin typeface="Times New Roman" pitchFamily="18" charset="0"/>
              </a:rPr>
              <a:t> </a:t>
            </a:r>
            <a:r>
              <a:rPr lang="en-US" altLang="en-US" sz="2400" dirty="0" err="1">
                <a:latin typeface="Times New Roman" pitchFamily="18" charset="0"/>
              </a:rPr>
              <a:t>người</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tù</a:t>
            </a:r>
            <a:r>
              <a:rPr lang="en-US" altLang="en-US" sz="2400" dirty="0">
                <a:latin typeface="Times New Roman" pitchFamily="18" charset="0"/>
              </a:rPr>
              <a:t> </a:t>
            </a:r>
            <a:r>
              <a:rPr lang="en-US" altLang="en-US" sz="2400" dirty="0" err="1">
                <a:latin typeface="Times New Roman" pitchFamily="18" charset="0"/>
              </a:rPr>
              <a:t>cầm</a:t>
            </a:r>
            <a:r>
              <a:rPr lang="en-US" altLang="en-US" sz="2400" dirty="0">
                <a:latin typeface="Times New Roman" pitchFamily="18" charset="0"/>
              </a:rPr>
              <a:t> </a:t>
            </a:r>
            <a:r>
              <a:rPr lang="en-US" altLang="en-US" sz="2400" dirty="0" err="1">
                <a:latin typeface="Times New Roman" pitchFamily="18" charset="0"/>
              </a:rPr>
              <a:t>cố</a:t>
            </a:r>
            <a:r>
              <a:rPr lang="en-US" altLang="en-US" sz="2400" dirty="0">
                <a:latin typeface="Times New Roman" pitchFamily="18" charset="0"/>
              </a:rPr>
              <a:t>... </a:t>
            </a:r>
            <a:r>
              <a:rPr lang="en-US" altLang="en-US" sz="2400" dirty="0" err="1">
                <a:latin typeface="Times New Roman" pitchFamily="18" charset="0"/>
              </a:rPr>
              <a:t>Ngày</a:t>
            </a:r>
            <a:r>
              <a:rPr lang="en-US" altLang="en-US" sz="2400" dirty="0">
                <a:latin typeface="Times New Roman" pitchFamily="18" charset="0"/>
              </a:rPr>
              <a:t> 17/6/1931 </a:t>
            </a:r>
            <a:r>
              <a:rPr lang="en-US" altLang="en-US" sz="2400" dirty="0" err="1">
                <a:latin typeface="Times New Roman" pitchFamily="18" charset="0"/>
              </a:rPr>
              <a:t>Nguyễn</a:t>
            </a:r>
            <a:r>
              <a:rPr lang="en-US" altLang="en-US" sz="2400" dirty="0">
                <a:latin typeface="Times New Roman" pitchFamily="18" charset="0"/>
              </a:rPr>
              <a:t> </a:t>
            </a:r>
            <a:r>
              <a:rPr lang="en-US" altLang="en-US" sz="2400" dirty="0" err="1">
                <a:latin typeface="Times New Roman" pitchFamily="18" charset="0"/>
              </a:rPr>
              <a:t>Thái</a:t>
            </a:r>
            <a:r>
              <a:rPr lang="en-US" altLang="en-US" sz="2400" dirty="0">
                <a:latin typeface="Times New Roman" pitchFamily="18" charset="0"/>
              </a:rPr>
              <a:t> </a:t>
            </a:r>
            <a:r>
              <a:rPr lang="en-US" altLang="en-US" sz="2400" dirty="0" err="1">
                <a:latin typeface="Times New Roman" pitchFamily="18" charset="0"/>
              </a:rPr>
              <a:t>Học</a:t>
            </a:r>
            <a:r>
              <a:rPr lang="en-US" altLang="en-US" sz="2400" dirty="0">
                <a:latin typeface="Times New Roman" pitchFamily="18" charset="0"/>
              </a:rPr>
              <a:t> </a:t>
            </a:r>
            <a:r>
              <a:rPr lang="en-US" altLang="en-US" sz="2400" dirty="0" err="1">
                <a:latin typeface="Times New Roman" pitchFamily="18" charset="0"/>
              </a:rPr>
              <a:t>và</a:t>
            </a:r>
            <a:r>
              <a:rPr lang="en-US" altLang="en-US" sz="2400" dirty="0">
                <a:latin typeface="Times New Roman" pitchFamily="18" charset="0"/>
              </a:rPr>
              <a:t> 12 </a:t>
            </a:r>
            <a:r>
              <a:rPr lang="en-US" altLang="en-US" sz="2400" dirty="0" err="1">
                <a:latin typeface="Times New Roman" pitchFamily="18" charset="0"/>
              </a:rPr>
              <a:t>người</a:t>
            </a:r>
            <a:r>
              <a:rPr lang="en-US" altLang="en-US" sz="2400" dirty="0">
                <a:latin typeface="Times New Roman" pitchFamily="18" charset="0"/>
              </a:rPr>
              <a:t> </a:t>
            </a:r>
            <a:r>
              <a:rPr lang="en-US" altLang="en-US" sz="2400" dirty="0" err="1">
                <a:latin typeface="Times New Roman" pitchFamily="18" charset="0"/>
              </a:rPr>
              <a:t>nữa</a:t>
            </a:r>
            <a:r>
              <a:rPr lang="en-US" altLang="en-US" sz="2400" dirty="0">
                <a:latin typeface="Times New Roman" pitchFamily="18" charset="0"/>
              </a:rPr>
              <a:t> </a:t>
            </a:r>
            <a:r>
              <a:rPr lang="en-US" altLang="en-US" sz="2400" dirty="0" err="1">
                <a:latin typeface="Times New Roman" pitchFamily="18" charset="0"/>
              </a:rPr>
              <a:t>bị</a:t>
            </a:r>
            <a:r>
              <a:rPr lang="en-US" altLang="en-US" sz="2400" dirty="0">
                <a:latin typeface="Times New Roman" pitchFamily="18" charset="0"/>
              </a:rPr>
              <a:t> </a:t>
            </a:r>
            <a:r>
              <a:rPr lang="en-US" altLang="en-US" sz="2400" dirty="0" err="1">
                <a:latin typeface="Times New Roman" pitchFamily="18" charset="0"/>
              </a:rPr>
              <a:t>xử</a:t>
            </a:r>
            <a:r>
              <a:rPr lang="en-US" altLang="en-US" sz="2400" dirty="0">
                <a:latin typeface="Times New Roman" pitchFamily="18" charset="0"/>
              </a:rPr>
              <a:t> </a:t>
            </a:r>
            <a:r>
              <a:rPr lang="en-US" altLang="en-US" sz="2400" dirty="0" err="1">
                <a:latin typeface="Times New Roman" pitchFamily="18" charset="0"/>
              </a:rPr>
              <a:t>tử</a:t>
            </a:r>
            <a:r>
              <a:rPr lang="en-US" altLang="en-US" sz="2400" dirty="0">
                <a:latin typeface="Times New Roman" pitchFamily="18" charset="0"/>
              </a:rPr>
              <a:t> ở </a:t>
            </a:r>
            <a:r>
              <a:rPr lang="en-US" altLang="en-US" sz="2400" dirty="0" err="1">
                <a:latin typeface="Times New Roman" pitchFamily="18" charset="0"/>
              </a:rPr>
              <a:t>Yên</a:t>
            </a:r>
            <a:r>
              <a:rPr lang="en-US" altLang="en-US" sz="2400" dirty="0">
                <a:latin typeface="Times New Roman" pitchFamily="18" charset="0"/>
              </a:rPr>
              <a:t> </a:t>
            </a:r>
            <a:r>
              <a:rPr lang="en-US" altLang="en-US" sz="2400" dirty="0" err="1">
                <a:latin typeface="Times New Roman" pitchFamily="18" charset="0"/>
              </a:rPr>
              <a:t>Bái</a:t>
            </a:r>
            <a:r>
              <a:rPr lang="en-US" altLang="en-US" sz="2400" dirty="0">
                <a:latin typeface="Times New Roman" pitchFamily="18" charset="0"/>
              </a:rPr>
              <a:t>….</a:t>
            </a:r>
          </a:p>
        </p:txBody>
      </p:sp>
    </p:spTree>
    <p:extLst>
      <p:ext uri="{BB962C8B-B14F-4D97-AF65-F5344CB8AC3E}">
        <p14:creationId xmlns:p14="http://schemas.microsoft.com/office/powerpoint/2010/main" val="331519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33350"/>
            <a:ext cx="9144000" cy="3238500"/>
          </a:xfrm>
        </p:spPr>
        <p:txBody>
          <a:bodyPr rtlCol="0">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eaLnBrk="1" hangingPunct="1">
              <a:defRPr/>
            </a:pPr>
            <a:r>
              <a:rPr lang="en-US" altLang="en-US" sz="4000" b="1" i="1" u="sng" dirty="0" err="1">
                <a:solidFill>
                  <a:srgbClr val="0000CC"/>
                </a:solidFill>
                <a:latin typeface="Times New Roman" pitchFamily="18" charset="0"/>
              </a:rPr>
              <a:t>Bài</a:t>
            </a:r>
            <a:r>
              <a:rPr lang="en-US" altLang="en-US" sz="4000" b="1" i="1" u="sng" dirty="0">
                <a:solidFill>
                  <a:srgbClr val="0000CC"/>
                </a:solidFill>
                <a:latin typeface="Times New Roman" pitchFamily="18" charset="0"/>
              </a:rPr>
              <a:t> 17</a:t>
            </a:r>
            <a:endParaRPr lang="en-US" altLang="en-US" sz="4000" b="1" i="1" dirty="0">
              <a:solidFill>
                <a:srgbClr val="0000CC"/>
              </a:solidFill>
              <a:latin typeface="Times New Roman" pitchFamily="18" charset="0"/>
            </a:endParaRPr>
          </a:p>
          <a:p>
            <a:pPr eaLnBrk="1" hangingPunct="1">
              <a:defRPr/>
            </a:pPr>
            <a:r>
              <a:rPr lang="en-US" altLang="en-US" sz="3600" b="1" dirty="0">
                <a:solidFill>
                  <a:srgbClr val="C00000"/>
                </a:solidFill>
                <a:latin typeface="Times New Roman" pitchFamily="18" charset="0"/>
              </a:rPr>
              <a:t> CÁCH MẠNG VIỆT NAM TRƯỚC KHI </a:t>
            </a:r>
          </a:p>
          <a:p>
            <a:pPr eaLnBrk="1" hangingPunct="1">
              <a:defRPr/>
            </a:pPr>
            <a:r>
              <a:rPr lang="en-US" altLang="en-US" sz="3600" b="1" dirty="0">
                <a:solidFill>
                  <a:srgbClr val="C00000"/>
                </a:solidFill>
                <a:latin typeface="Times New Roman" pitchFamily="18" charset="0"/>
              </a:rPr>
              <a:t>ĐẢNG CỘNG SẢN RA ĐỜI</a:t>
            </a:r>
          </a:p>
        </p:txBody>
      </p:sp>
    </p:spTree>
    <p:extLst>
      <p:ext uri="{BB962C8B-B14F-4D97-AF65-F5344CB8AC3E}">
        <p14:creationId xmlns:p14="http://schemas.microsoft.com/office/powerpoint/2010/main" val="4202417375"/>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66300" y="701318"/>
            <a:ext cx="4752528" cy="3416320"/>
          </a:xfrm>
          <a:prstGeom prst="rect">
            <a:avLst/>
          </a:prstGeom>
        </p:spPr>
        <p:txBody>
          <a:bodyPr wrap="square">
            <a:spAutoFit/>
          </a:bodyPr>
          <a:lstStyle/>
          <a:p>
            <a:r>
              <a:rPr lang="vi-VN" b="1" i="1" dirty="0">
                <a:latin typeface="Times New Roman" panose="02020603050405020304" pitchFamily="18" charset="0"/>
              </a:rPr>
              <a:t>CHÚNG TÔI ĐI TRẢ NỢ NƯ</a:t>
            </a:r>
            <a:r>
              <a:rPr lang="en-US" b="1" i="1" dirty="0">
                <a:latin typeface="Times New Roman" panose="02020603050405020304" pitchFamily="18" charset="0"/>
              </a:rPr>
              <a:t>Ớ</a:t>
            </a:r>
            <a:r>
              <a:rPr lang="vi-VN" b="1" i="1" dirty="0">
                <a:latin typeface="Times New Roman" panose="02020603050405020304" pitchFamily="18" charset="0"/>
              </a:rPr>
              <a:t>C ĐÂY,</a:t>
            </a:r>
            <a:br>
              <a:rPr lang="vi-VN" b="1" dirty="0">
                <a:latin typeface="Times New Roman" panose="02020603050405020304" pitchFamily="18" charset="0"/>
              </a:rPr>
            </a:br>
            <a:r>
              <a:rPr lang="vi-VN" b="1" i="1" dirty="0">
                <a:latin typeface="Times New Roman" panose="02020603050405020304" pitchFamily="18" charset="0"/>
              </a:rPr>
              <a:t>CÁC ANH EM CÒN SỐNG CỨ NGƯỜI NÀO VIỆC ẤY,</a:t>
            </a:r>
            <a:br>
              <a:rPr lang="vi-VN" b="1" dirty="0">
                <a:latin typeface="Times New Roman" panose="02020603050405020304" pitchFamily="18" charset="0"/>
              </a:rPr>
            </a:br>
            <a:r>
              <a:rPr lang="vi-VN" b="1" i="1" dirty="0">
                <a:latin typeface="Times New Roman" panose="02020603050405020304" pitchFamily="18" charset="0"/>
              </a:rPr>
              <a:t>CỜ ĐỘC LẬP PHẢI NHUỘM BẰNG MÁU,</a:t>
            </a:r>
            <a:br>
              <a:rPr lang="vi-VN" b="1" dirty="0">
                <a:latin typeface="Times New Roman" panose="02020603050405020304" pitchFamily="18" charset="0"/>
              </a:rPr>
            </a:br>
            <a:r>
              <a:rPr lang="vi-VN" b="1" i="1" dirty="0">
                <a:latin typeface="Times New Roman" panose="02020603050405020304" pitchFamily="18" charset="0"/>
              </a:rPr>
              <a:t>HOA TỰ DO PHẢI TƯỚI BẰNG MÁU!</a:t>
            </a:r>
            <a:br>
              <a:rPr lang="vi-VN" b="1" dirty="0">
                <a:latin typeface="Times New Roman" panose="02020603050405020304" pitchFamily="18" charset="0"/>
              </a:rPr>
            </a:br>
            <a:r>
              <a:rPr lang="vi-VN" b="1" i="1" dirty="0">
                <a:latin typeface="Times New Roman" panose="02020603050405020304" pitchFamily="18" charset="0"/>
              </a:rPr>
              <a:t>TỔ QUỐC CÒN CẦN ĐẾN SỰ HY SINH CỦA CON DÂN NHIỀU HƠN NỮA!</a:t>
            </a:r>
            <a:br>
              <a:rPr lang="vi-VN" b="1" dirty="0">
                <a:latin typeface="Times New Roman" panose="02020603050405020304" pitchFamily="18" charset="0"/>
              </a:rPr>
            </a:br>
            <a:r>
              <a:rPr lang="vi-VN" b="1" i="1" dirty="0">
                <a:latin typeface="Times New Roman" panose="02020603050405020304" pitchFamily="18" charset="0"/>
              </a:rPr>
              <a:t>RỒI THẾ NÀO CÁCH MẠNG CŨNG THÀNH CÔNG!</a:t>
            </a:r>
            <a:endParaRPr lang="vi-VN" b="1" dirty="0">
              <a:latin typeface="Times New Roman" panose="02020603050405020304" pitchFamily="18" charset="0"/>
            </a:endParaRPr>
          </a:p>
          <a:p>
            <a:r>
              <a:rPr lang="vi-VN" i="1" dirty="0">
                <a:latin typeface="Times New Roman" panose="02020603050405020304" pitchFamily="18" charset="0"/>
              </a:rPr>
              <a:t>(Lời của Nguyễn Thái Học dặn lại các đồng chí trước khi ra pháp trưòng ngày 17 tháng 6 năm 1930)</a:t>
            </a:r>
            <a:endParaRPr lang="vi-VN" dirty="0">
              <a:latin typeface="Times New Roman" panose="02020603050405020304"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96" y="0"/>
            <a:ext cx="4104456" cy="5092030"/>
          </a:xfrm>
          <a:prstGeom prst="rect">
            <a:avLst/>
          </a:prstGeom>
        </p:spPr>
      </p:pic>
      <p:sp>
        <p:nvSpPr>
          <p:cNvPr id="5" name="Rectangle 4"/>
          <p:cNvSpPr/>
          <p:nvPr/>
        </p:nvSpPr>
        <p:spPr>
          <a:xfrm>
            <a:off x="1115616" y="4515966"/>
            <a:ext cx="1454244" cy="369332"/>
          </a:xfrm>
          <a:prstGeom prst="rect">
            <a:avLst/>
          </a:prstGeom>
        </p:spPr>
        <p:txBody>
          <a:bodyPr wrap="none">
            <a:spAutoFit/>
          </a:bodyPr>
          <a:lstStyle/>
          <a:p>
            <a:r>
              <a:rPr lang="en-US" b="1" dirty="0">
                <a:solidFill>
                  <a:srgbClr val="C00000"/>
                </a:solidFill>
                <a:latin typeface="Times New Roman" panose="02020603050405020304" pitchFamily="18" charset="0"/>
              </a:rPr>
              <a:t>( 1902- </a:t>
            </a:r>
            <a:r>
              <a:rPr lang="vi-VN" b="1" dirty="0">
                <a:solidFill>
                  <a:srgbClr val="C00000"/>
                </a:solidFill>
                <a:latin typeface="Times New Roman" panose="02020603050405020304" pitchFamily="18" charset="0"/>
              </a:rPr>
              <a:t>1930)</a:t>
            </a:r>
          </a:p>
        </p:txBody>
      </p:sp>
    </p:spTree>
    <p:extLst>
      <p:ext uri="{BB962C8B-B14F-4D97-AF65-F5344CB8AC3E}">
        <p14:creationId xmlns:p14="http://schemas.microsoft.com/office/powerpoint/2010/main" val="9742716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4083918"/>
            <a:ext cx="9036496" cy="1449859"/>
          </a:xfrm>
        </p:spPr>
        <p:txBody>
          <a:bodyPr/>
          <a:lstStyle/>
          <a:p>
            <a:pPr marL="0" indent="0">
              <a:buNone/>
            </a:pPr>
            <a:r>
              <a:rPr lang="en-US" sz="2800" dirty="0" err="1">
                <a:latin typeface="Times New Roman" panose="02020603050405020304" pitchFamily="18" charset="0"/>
                <a:cs typeface="Times New Roman" panose="02020603050405020304" pitchFamily="18" charset="0"/>
              </a:rPr>
              <a:t>Khu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lăng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đảng</a:t>
            </a:r>
            <a:r>
              <a:rPr lang="en-US" sz="2800" dirty="0">
                <a:latin typeface="Times New Roman" panose="02020603050405020304" pitchFamily="18" charset="0"/>
                <a:cs typeface="Times New Roman" panose="02020603050405020304" pitchFamily="18" charset="0"/>
              </a:rPr>
              <a:t> </a:t>
            </a:r>
          </a:p>
          <a:p>
            <a:pPr marL="0" indent="0">
              <a:buNone/>
            </a:pP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Bái</a:t>
            </a:r>
            <a:r>
              <a:rPr lang="en-US" sz="2800" dirty="0">
                <a:latin typeface="Times New Roman" panose="02020603050405020304" pitchFamily="18" charset="0"/>
                <a:cs typeface="Times New Roman" panose="02020603050405020304" pitchFamily="18" charset="0"/>
              </a:rPr>
              <a:t>)</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35074"/>
            <a:ext cx="9036496" cy="4048844"/>
          </a:xfrm>
          <a:prstGeom prst="rect">
            <a:avLst/>
          </a:prstGeom>
        </p:spPr>
      </p:pic>
    </p:spTree>
    <p:extLst>
      <p:ext uri="{BB962C8B-B14F-4D97-AF65-F5344CB8AC3E}">
        <p14:creationId xmlns:p14="http://schemas.microsoft.com/office/powerpoint/2010/main" val="987766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Text Box 3"/>
          <p:cNvSpPr txBox="1">
            <a:spLocks noChangeArrowheads="1"/>
          </p:cNvSpPr>
          <p:nvPr/>
        </p:nvSpPr>
        <p:spPr bwMode="auto">
          <a:xfrm>
            <a:off x="0" y="1428750"/>
            <a:ext cx="5562600"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marL="457200" indent="-457200" eaLnBrk="0" hangingPunct="0">
              <a:defRPr sz="2400" u="sng">
                <a:solidFill>
                  <a:schemeClr val="tx1"/>
                </a:solidFill>
                <a:latin typeface="Arial Unicode MS" pitchFamily="34" charset="-128"/>
                <a:cs typeface="Arial" charset="0"/>
              </a:defRPr>
            </a:lvl1pPr>
            <a:lvl2pPr marL="742950" indent="-285750" eaLnBrk="0" hangingPunct="0">
              <a:defRPr sz="2400" u="sng">
                <a:solidFill>
                  <a:schemeClr val="tx1"/>
                </a:solidFill>
                <a:latin typeface="Arial Unicode MS" pitchFamily="34" charset="-128"/>
                <a:cs typeface="Arial" charset="0"/>
              </a:defRPr>
            </a:lvl2pPr>
            <a:lvl3pPr marL="1143000" indent="-228600" eaLnBrk="0" hangingPunct="0">
              <a:defRPr sz="2400" u="sng">
                <a:solidFill>
                  <a:schemeClr val="tx1"/>
                </a:solidFill>
                <a:latin typeface="Arial Unicode MS" pitchFamily="34" charset="-128"/>
                <a:cs typeface="Arial" charset="0"/>
              </a:defRPr>
            </a:lvl3pPr>
            <a:lvl4pPr marL="1600200" indent="-228600" eaLnBrk="0" hangingPunct="0">
              <a:defRPr sz="2400" u="sng">
                <a:solidFill>
                  <a:schemeClr val="tx1"/>
                </a:solidFill>
                <a:latin typeface="Arial Unicode MS" pitchFamily="34" charset="-128"/>
                <a:cs typeface="Arial" charset="0"/>
              </a:defRPr>
            </a:lvl4pPr>
            <a:lvl5pPr marL="2057400" indent="-228600" eaLnBrk="0" hangingPunct="0">
              <a:defRPr sz="2400" u="sng">
                <a:solidFill>
                  <a:schemeClr val="tx1"/>
                </a:solidFill>
                <a:latin typeface="Arial Unicode MS" pitchFamily="34" charset="-128"/>
                <a:cs typeface="Arial" charset="0"/>
              </a:defRPr>
            </a:lvl5pPr>
            <a:lvl6pPr marL="2514600" indent="-228600" eaLnBrk="0" fontAlgn="base" hangingPunct="0">
              <a:spcBef>
                <a:spcPct val="0"/>
              </a:spcBef>
              <a:spcAft>
                <a:spcPct val="0"/>
              </a:spcAft>
              <a:defRPr sz="2400" u="sng">
                <a:solidFill>
                  <a:schemeClr val="tx1"/>
                </a:solidFill>
                <a:latin typeface="Arial Unicode MS" pitchFamily="34" charset="-128"/>
                <a:cs typeface="Arial" charset="0"/>
              </a:defRPr>
            </a:lvl6pPr>
            <a:lvl7pPr marL="2971800" indent="-228600" eaLnBrk="0" fontAlgn="base" hangingPunct="0">
              <a:spcBef>
                <a:spcPct val="0"/>
              </a:spcBef>
              <a:spcAft>
                <a:spcPct val="0"/>
              </a:spcAft>
              <a:defRPr sz="2400" u="sng">
                <a:solidFill>
                  <a:schemeClr val="tx1"/>
                </a:solidFill>
                <a:latin typeface="Arial Unicode MS" pitchFamily="34" charset="-128"/>
                <a:cs typeface="Arial" charset="0"/>
              </a:defRPr>
            </a:lvl7pPr>
            <a:lvl8pPr marL="3429000" indent="-228600" eaLnBrk="0" fontAlgn="base" hangingPunct="0">
              <a:spcBef>
                <a:spcPct val="0"/>
              </a:spcBef>
              <a:spcAft>
                <a:spcPct val="0"/>
              </a:spcAft>
              <a:defRPr sz="2400" u="sng">
                <a:solidFill>
                  <a:schemeClr val="tx1"/>
                </a:solidFill>
                <a:latin typeface="Arial Unicode MS" pitchFamily="34" charset="-128"/>
                <a:cs typeface="Arial" charset="0"/>
              </a:defRPr>
            </a:lvl8pPr>
            <a:lvl9pPr marL="3886200" indent="-228600" eaLnBrk="0" fontAlgn="base" hangingPunct="0">
              <a:spcBef>
                <a:spcPct val="0"/>
              </a:spcBef>
              <a:spcAft>
                <a:spcPct val="0"/>
              </a:spcAft>
              <a:defRPr sz="2400" u="sng">
                <a:solidFill>
                  <a:schemeClr val="tx1"/>
                </a:solidFill>
                <a:latin typeface="Arial Unicode MS" pitchFamily="34" charset="-128"/>
                <a:cs typeface="Arial" charset="0"/>
              </a:defRPr>
            </a:lvl9pPr>
          </a:lstStyle>
          <a:p>
            <a:pPr algn="ctr" eaLnBrk="1" fontAlgn="base" hangingPunct="1">
              <a:spcBef>
                <a:spcPct val="0"/>
              </a:spcBef>
              <a:spcAft>
                <a:spcPct val="0"/>
              </a:spcAft>
              <a:defRPr/>
            </a:pPr>
            <a:r>
              <a:rPr lang="en-US" altLang="en-US" u="none" dirty="0">
                <a:solidFill>
                  <a:srgbClr val="FFFF66"/>
                </a:solidFill>
                <a:latin typeface="Calibri"/>
              </a:rPr>
              <a:t>	</a:t>
            </a:r>
            <a:r>
              <a:rPr lang="en-US" altLang="en-US" b="1" u="none" dirty="0">
                <a:solidFill>
                  <a:srgbClr val="FFFF66"/>
                </a:solidFill>
                <a:latin typeface="Calibri"/>
              </a:rPr>
              <a:t>- </a:t>
            </a:r>
            <a:r>
              <a:rPr lang="en-US" sz="2800" b="1" u="none" dirty="0">
                <a:solidFill>
                  <a:prstClr val="black"/>
                </a:solidFill>
                <a:latin typeface="Times New Roman" panose="02020603050405020304" pitchFamily="18" charset="0"/>
                <a:cs typeface="Times New Roman" panose="02020603050405020304" pitchFamily="18" charset="0"/>
              </a:rPr>
              <a:t>- </a:t>
            </a:r>
            <a:r>
              <a:rPr lang="en-US" sz="2800" b="1" u="none" dirty="0" err="1">
                <a:solidFill>
                  <a:prstClr val="black"/>
                </a:solidFill>
                <a:latin typeface="Times New Roman" panose="02020603050405020304" pitchFamily="18" charset="0"/>
                <a:cs typeface="Times New Roman" panose="02020603050405020304" pitchFamily="18" charset="0"/>
              </a:rPr>
              <a:t>Nguyên</a:t>
            </a:r>
            <a:r>
              <a:rPr lang="en-US" sz="2800" b="1" u="none" dirty="0">
                <a:solidFill>
                  <a:prstClr val="black"/>
                </a:solidFill>
                <a:latin typeface="Times New Roman" panose="02020603050405020304" pitchFamily="18" charset="0"/>
                <a:cs typeface="Times New Roman" panose="02020603050405020304" pitchFamily="18" charset="0"/>
              </a:rPr>
              <a:t> </a:t>
            </a:r>
            <a:r>
              <a:rPr lang="en-US" sz="2800" b="1" u="none" dirty="0" err="1">
                <a:solidFill>
                  <a:prstClr val="black"/>
                </a:solidFill>
                <a:latin typeface="Times New Roman" panose="02020603050405020304" pitchFamily="18" charset="0"/>
                <a:cs typeface="Times New Roman" panose="02020603050405020304" pitchFamily="18" charset="0"/>
              </a:rPr>
              <a:t>nhân</a:t>
            </a:r>
            <a:r>
              <a:rPr lang="en-US" sz="2800" b="1" u="none" dirty="0">
                <a:solidFill>
                  <a:prstClr val="black"/>
                </a:solidFill>
                <a:latin typeface="Times New Roman" panose="02020603050405020304" pitchFamily="18" charset="0"/>
                <a:cs typeface="Times New Roman" panose="02020603050405020304" pitchFamily="18" charset="0"/>
              </a:rPr>
              <a:t> </a:t>
            </a:r>
            <a:r>
              <a:rPr lang="en-US" sz="2800" b="1" u="none" dirty="0" err="1">
                <a:solidFill>
                  <a:prstClr val="black"/>
                </a:solidFill>
                <a:latin typeface="Times New Roman" panose="02020603050405020304" pitchFamily="18" charset="0"/>
                <a:cs typeface="Times New Roman" panose="02020603050405020304" pitchFamily="18" charset="0"/>
              </a:rPr>
              <a:t>thất</a:t>
            </a:r>
            <a:r>
              <a:rPr lang="en-US" sz="2800" b="1" u="none" dirty="0">
                <a:solidFill>
                  <a:prstClr val="black"/>
                </a:solidFill>
                <a:latin typeface="Times New Roman" panose="02020603050405020304" pitchFamily="18" charset="0"/>
                <a:cs typeface="Times New Roman" panose="02020603050405020304" pitchFamily="18" charset="0"/>
              </a:rPr>
              <a:t> </a:t>
            </a:r>
            <a:r>
              <a:rPr lang="en-US" sz="2800" b="1" u="none" dirty="0" err="1">
                <a:solidFill>
                  <a:prstClr val="black"/>
                </a:solidFill>
                <a:latin typeface="Times New Roman" panose="02020603050405020304" pitchFamily="18" charset="0"/>
                <a:cs typeface="Times New Roman" panose="02020603050405020304" pitchFamily="18" charset="0"/>
              </a:rPr>
              <a:t>bại</a:t>
            </a:r>
            <a:r>
              <a:rPr lang="en-US" sz="2800" b="1" u="none" dirty="0">
                <a:solidFill>
                  <a:prstClr val="black"/>
                </a:solidFill>
                <a:latin typeface="Times New Roman" panose="02020603050405020304" pitchFamily="18" charset="0"/>
                <a:cs typeface="Times New Roman" panose="02020603050405020304" pitchFamily="18" charset="0"/>
              </a:rPr>
              <a:t>: </a:t>
            </a:r>
            <a:r>
              <a:rPr lang="en-US" sz="2800" u="none" dirty="0">
                <a:solidFill>
                  <a:prstClr val="black"/>
                </a:solidFill>
                <a:latin typeface="Times New Roman" panose="02020603050405020304" pitchFamily="18" charset="0"/>
                <a:cs typeface="Times New Roman" panose="02020603050405020304" pitchFamily="18" charset="0"/>
              </a:rPr>
              <a:t>do </a:t>
            </a:r>
            <a:r>
              <a:rPr lang="en-US" sz="2800" u="none" dirty="0" err="1">
                <a:solidFill>
                  <a:prstClr val="black"/>
                </a:solidFill>
                <a:latin typeface="Times New Roman" panose="02020603050405020304" pitchFamily="18" charset="0"/>
                <a:cs typeface="Times New Roman" panose="02020603050405020304" pitchFamily="18" charset="0"/>
              </a:rPr>
              <a:t>thực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dân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Pháp</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còn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mạnh</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bản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thân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Việt</a:t>
            </a:r>
            <a:r>
              <a:rPr lang="en-US" sz="2800" u="none" dirty="0">
                <a:solidFill>
                  <a:prstClr val="black"/>
                </a:solidFill>
                <a:latin typeface="Times New Roman" panose="02020603050405020304" pitchFamily="18" charset="0"/>
                <a:cs typeface="Times New Roman" panose="02020603050405020304" pitchFamily="18" charset="0"/>
              </a:rPr>
              <a:t> Nam </a:t>
            </a:r>
            <a:r>
              <a:rPr lang="en-US" sz="2800" u="none" dirty="0" err="1">
                <a:solidFill>
                  <a:prstClr val="black"/>
                </a:solidFill>
                <a:latin typeface="Times New Roman" panose="02020603050405020304" pitchFamily="18" charset="0"/>
                <a:cs typeface="Times New Roman" panose="02020603050405020304" pitchFamily="18" charset="0"/>
              </a:rPr>
              <a:t>Quốc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dân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đảng</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còn</a:t>
            </a:r>
            <a:r>
              <a:rPr lang="en-US" sz="2800" u="none" dirty="0">
                <a:solidFill>
                  <a:prstClr val="black"/>
                </a:solidFill>
                <a:latin typeface="Times New Roman" panose="02020603050405020304" pitchFamily="18" charset="0"/>
                <a:cs typeface="Times New Roman" panose="02020603050405020304" pitchFamily="18" charset="0"/>
              </a:rPr>
              <a:t> non </a:t>
            </a:r>
            <a:r>
              <a:rPr lang="en-US" sz="2800" u="none" dirty="0" err="1">
                <a:solidFill>
                  <a:prstClr val="black"/>
                </a:solidFill>
                <a:latin typeface="Times New Roman" panose="02020603050405020304" pitchFamily="18" charset="0"/>
                <a:cs typeface="Times New Roman" panose="02020603050405020304" pitchFamily="18" charset="0"/>
              </a:rPr>
              <a:t>kém</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về</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chính</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trị</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tổ</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chức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cuộc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khởi</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nghĩa</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lại</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nổ</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ra</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trong</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tình</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thế</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bị</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động</a:t>
            </a:r>
            <a:endParaRPr lang="en-US" sz="2800" u="none" dirty="0">
              <a:solidFill>
                <a:prstClr val="black"/>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en-US" u="none" dirty="0">
                <a:solidFill>
                  <a:prstClr val="black"/>
                </a:solidFill>
                <a:latin typeface="Calibri"/>
              </a:rPr>
              <a:t>	</a:t>
            </a:r>
          </a:p>
        </p:txBody>
      </p:sp>
      <p:pic>
        <p:nvPicPr>
          <p:cNvPr id="4096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0"/>
            <a:ext cx="3352800" cy="5143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5791200" cy="97155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dirty="0" err="1">
                <a:solidFill>
                  <a:prstClr val="black"/>
                </a:solidFill>
                <a:latin typeface="Times New Roman" panose="02020603050405020304" pitchFamily="18" charset="0"/>
                <a:cs typeface="Times New Roman" panose="02020603050405020304" pitchFamily="18" charset="0"/>
              </a:rPr>
              <a:t>Nguyên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nhân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thất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của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cuộc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khởi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nghĩa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Yên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Bái</a:t>
            </a:r>
            <a:r>
              <a:rPr lang="en-US" sz="2400" b="1" dirty="0">
                <a:solidFill>
                  <a:prstClr val="black"/>
                </a:solidFill>
                <a:latin typeface="Times New Roman" panose="02020603050405020304" pitchFamily="18" charset="0"/>
                <a:cs typeface="Times New Roman" panose="02020603050405020304" pitchFamily="18" charset="0"/>
              </a:rPr>
              <a:t> ?</a:t>
            </a:r>
          </a:p>
        </p:txBody>
      </p:sp>
      <p:pic>
        <p:nvPicPr>
          <p:cNvPr id="5" name="Picture 1"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77337" y="1040761"/>
            <a:ext cx="762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62391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par>
                                <p:cTn id="13" presetID="4" presetClass="entr" presetSubtype="16" fill="hold" nodeType="withEffect">
                                  <p:stCondLst>
                                    <p:cond delay="0"/>
                                  </p:stCondLst>
                                  <p:childTnLst>
                                    <p:set>
                                      <p:cBhvr>
                                        <p:cTn id="14" dur="1" fill="hold">
                                          <p:stCondLst>
                                            <p:cond delay="0"/>
                                          </p:stCondLst>
                                        </p:cTn>
                                        <p:tgtEl>
                                          <p:spTgt spid="332803">
                                            <p:txEl>
                                              <p:pRg st="0" end="0"/>
                                            </p:txEl>
                                          </p:spTgt>
                                        </p:tgtEl>
                                        <p:attrNameLst>
                                          <p:attrName>style.visibility</p:attrName>
                                        </p:attrNameLst>
                                      </p:cBhvr>
                                      <p:to>
                                        <p:strVal val="visible"/>
                                      </p:to>
                                    </p:set>
                                    <p:animEffect transition="in" filter="box(in)">
                                      <p:cBhvr>
                                        <p:cTn id="15" dur="500"/>
                                        <p:tgtEl>
                                          <p:spTgt spid="332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3" name="Text Box 3"/>
          <p:cNvSpPr txBox="1">
            <a:spLocks noChangeArrowheads="1"/>
          </p:cNvSpPr>
          <p:nvPr/>
        </p:nvSpPr>
        <p:spPr bwMode="auto">
          <a:xfrm>
            <a:off x="239973" y="1076630"/>
            <a:ext cx="5105400"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marL="457200" indent="-457200" eaLnBrk="0" hangingPunct="0">
              <a:defRPr sz="2400" u="sng">
                <a:solidFill>
                  <a:schemeClr val="tx1"/>
                </a:solidFill>
                <a:latin typeface="Arial Unicode MS" pitchFamily="34" charset="-128"/>
                <a:cs typeface="Arial" charset="0"/>
              </a:defRPr>
            </a:lvl1pPr>
            <a:lvl2pPr marL="742950" indent="-285750" eaLnBrk="0" hangingPunct="0">
              <a:defRPr sz="2400" u="sng">
                <a:solidFill>
                  <a:schemeClr val="tx1"/>
                </a:solidFill>
                <a:latin typeface="Arial Unicode MS" pitchFamily="34" charset="-128"/>
                <a:cs typeface="Arial" charset="0"/>
              </a:defRPr>
            </a:lvl2pPr>
            <a:lvl3pPr marL="1143000" indent="-228600" eaLnBrk="0" hangingPunct="0">
              <a:defRPr sz="2400" u="sng">
                <a:solidFill>
                  <a:schemeClr val="tx1"/>
                </a:solidFill>
                <a:latin typeface="Arial Unicode MS" pitchFamily="34" charset="-128"/>
                <a:cs typeface="Arial" charset="0"/>
              </a:defRPr>
            </a:lvl3pPr>
            <a:lvl4pPr marL="1600200" indent="-228600" eaLnBrk="0" hangingPunct="0">
              <a:defRPr sz="2400" u="sng">
                <a:solidFill>
                  <a:schemeClr val="tx1"/>
                </a:solidFill>
                <a:latin typeface="Arial Unicode MS" pitchFamily="34" charset="-128"/>
                <a:cs typeface="Arial" charset="0"/>
              </a:defRPr>
            </a:lvl4pPr>
            <a:lvl5pPr marL="2057400" indent="-228600" eaLnBrk="0" hangingPunct="0">
              <a:defRPr sz="2400" u="sng">
                <a:solidFill>
                  <a:schemeClr val="tx1"/>
                </a:solidFill>
                <a:latin typeface="Arial Unicode MS" pitchFamily="34" charset="-128"/>
                <a:cs typeface="Arial" charset="0"/>
              </a:defRPr>
            </a:lvl5pPr>
            <a:lvl6pPr marL="2514600" indent="-228600" eaLnBrk="0" fontAlgn="base" hangingPunct="0">
              <a:spcBef>
                <a:spcPct val="0"/>
              </a:spcBef>
              <a:spcAft>
                <a:spcPct val="0"/>
              </a:spcAft>
              <a:defRPr sz="2400" u="sng">
                <a:solidFill>
                  <a:schemeClr val="tx1"/>
                </a:solidFill>
                <a:latin typeface="Arial Unicode MS" pitchFamily="34" charset="-128"/>
                <a:cs typeface="Arial" charset="0"/>
              </a:defRPr>
            </a:lvl6pPr>
            <a:lvl7pPr marL="2971800" indent="-228600" eaLnBrk="0" fontAlgn="base" hangingPunct="0">
              <a:spcBef>
                <a:spcPct val="0"/>
              </a:spcBef>
              <a:spcAft>
                <a:spcPct val="0"/>
              </a:spcAft>
              <a:defRPr sz="2400" u="sng">
                <a:solidFill>
                  <a:schemeClr val="tx1"/>
                </a:solidFill>
                <a:latin typeface="Arial Unicode MS" pitchFamily="34" charset="-128"/>
                <a:cs typeface="Arial" charset="0"/>
              </a:defRPr>
            </a:lvl7pPr>
            <a:lvl8pPr marL="3429000" indent="-228600" eaLnBrk="0" fontAlgn="base" hangingPunct="0">
              <a:spcBef>
                <a:spcPct val="0"/>
              </a:spcBef>
              <a:spcAft>
                <a:spcPct val="0"/>
              </a:spcAft>
              <a:defRPr sz="2400" u="sng">
                <a:solidFill>
                  <a:schemeClr val="tx1"/>
                </a:solidFill>
                <a:latin typeface="Arial Unicode MS" pitchFamily="34" charset="-128"/>
                <a:cs typeface="Arial" charset="0"/>
              </a:defRPr>
            </a:lvl8pPr>
            <a:lvl9pPr marL="3886200" indent="-228600" eaLnBrk="0" fontAlgn="base" hangingPunct="0">
              <a:spcBef>
                <a:spcPct val="0"/>
              </a:spcBef>
              <a:spcAft>
                <a:spcPct val="0"/>
              </a:spcAft>
              <a:defRPr sz="2400" u="sng">
                <a:solidFill>
                  <a:schemeClr val="tx1"/>
                </a:solidFill>
                <a:latin typeface="Arial Unicode MS" pitchFamily="34" charset="-128"/>
                <a:cs typeface="Arial" charset="0"/>
              </a:defRPr>
            </a:lvl9pPr>
          </a:lstStyle>
          <a:p>
            <a:pPr algn="just" eaLnBrk="1" fontAlgn="base" hangingPunct="1">
              <a:spcBef>
                <a:spcPct val="0"/>
              </a:spcBef>
              <a:spcAft>
                <a:spcPct val="0"/>
              </a:spcAft>
              <a:defRPr/>
            </a:pPr>
            <a:r>
              <a:rPr lang="en-US" altLang="en-US" u="none" dirty="0">
                <a:solidFill>
                  <a:srgbClr val="FFFF66"/>
                </a:solidFill>
                <a:latin typeface="Calibri"/>
              </a:rPr>
              <a:t>	</a:t>
            </a:r>
            <a:r>
              <a:rPr lang="en-US" sz="2800" u="none" dirty="0">
                <a:solidFill>
                  <a:prstClr val="black"/>
                </a:solidFill>
                <a:latin typeface="Calibri"/>
              </a:rPr>
              <a:t>	</a:t>
            </a:r>
            <a:r>
              <a:rPr lang="en-US" sz="2800" b="1" u="none" dirty="0">
                <a:solidFill>
                  <a:prstClr val="black"/>
                </a:solidFill>
                <a:latin typeface="Times New Roman" panose="02020603050405020304" pitchFamily="18" charset="0"/>
                <a:cs typeface="Times New Roman" panose="02020603050405020304" pitchFamily="18" charset="0"/>
              </a:rPr>
              <a:t>Ý </a:t>
            </a:r>
            <a:r>
              <a:rPr lang="en-US" sz="2800" b="1" u="none" dirty="0" err="1">
                <a:solidFill>
                  <a:prstClr val="black"/>
                </a:solidFill>
                <a:latin typeface="Times New Roman" panose="02020603050405020304" pitchFamily="18" charset="0"/>
                <a:cs typeface="Times New Roman" panose="02020603050405020304" pitchFamily="18" charset="0"/>
              </a:rPr>
              <a:t>nghĩa</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cổ</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vũ</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lòng</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yêu</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nước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và</a:t>
            </a:r>
            <a:r>
              <a:rPr lang="en-US" sz="2800" u="none" dirty="0">
                <a:solidFill>
                  <a:prstClr val="black"/>
                </a:solidFill>
                <a:latin typeface="Times New Roman" panose="02020603050405020304" pitchFamily="18" charset="0"/>
                <a:cs typeface="Times New Roman" panose="02020603050405020304" pitchFamily="18" charset="0"/>
              </a:rPr>
              <a:t> ý </a:t>
            </a:r>
            <a:r>
              <a:rPr lang="en-US" sz="2800" u="none" dirty="0" err="1">
                <a:solidFill>
                  <a:prstClr val="black"/>
                </a:solidFill>
                <a:latin typeface="Times New Roman" panose="02020603050405020304" pitchFamily="18" charset="0"/>
                <a:cs typeface="Times New Roman" panose="02020603050405020304" pitchFamily="18" charset="0"/>
              </a:rPr>
              <a:t>chí</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căm</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thù</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của</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nhân</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dân</a:t>
            </a:r>
            <a:r>
              <a:rPr lang="en-US" sz="2800" u="none" dirty="0">
                <a:solidFill>
                  <a:prstClr val="black"/>
                </a:solidFill>
                <a:latin typeface="Times New Roman" panose="02020603050405020304" pitchFamily="18" charset="0"/>
                <a:cs typeface="Times New Roman" panose="02020603050405020304" pitchFamily="18" charset="0"/>
              </a:rPr>
              <a:t> ta </a:t>
            </a:r>
            <a:r>
              <a:rPr lang="en-US" sz="2800" u="none" dirty="0" err="1">
                <a:solidFill>
                  <a:prstClr val="black"/>
                </a:solidFill>
                <a:latin typeface="Times New Roman" panose="02020603050405020304" pitchFamily="18" charset="0"/>
                <a:cs typeface="Times New Roman" panose="02020603050405020304" pitchFamily="18" charset="0"/>
              </a:rPr>
              <a:t>với</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bè</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lũ</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cướp</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nước</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và</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tay</a:t>
            </a:r>
            <a:r>
              <a:rPr lang="en-US" sz="2800" u="none" dirty="0">
                <a:solidFill>
                  <a:prstClr val="black"/>
                </a:solidFill>
                <a:latin typeface="Times New Roman" panose="02020603050405020304" pitchFamily="18" charset="0"/>
                <a:cs typeface="Times New Roman" panose="02020603050405020304" pitchFamily="18" charset="0"/>
              </a:rPr>
              <a:t> </a:t>
            </a:r>
            <a:r>
              <a:rPr lang="en-US" sz="2800" u="none" dirty="0" err="1">
                <a:solidFill>
                  <a:prstClr val="black"/>
                </a:solidFill>
                <a:latin typeface="Times New Roman" panose="02020603050405020304" pitchFamily="18" charset="0"/>
                <a:cs typeface="Times New Roman" panose="02020603050405020304" pitchFamily="18" charset="0"/>
              </a:rPr>
              <a:t>sai</a:t>
            </a:r>
            <a:r>
              <a:rPr lang="en-US" sz="2800" u="none" dirty="0">
                <a:solidFill>
                  <a:prstClr val="black"/>
                </a:solidFill>
                <a:latin typeface="Times New Roman" panose="02020603050405020304" pitchFamily="18" charset="0"/>
                <a:cs typeface="Times New Roman" panose="02020603050405020304" pitchFamily="18" charset="0"/>
              </a:rPr>
              <a:t>... </a:t>
            </a:r>
          </a:p>
        </p:txBody>
      </p:sp>
      <p:pic>
        <p:nvPicPr>
          <p:cNvPr id="419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0"/>
            <a:ext cx="3581400" cy="514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0"/>
            <a:ext cx="5562600" cy="1066800"/>
          </a:xfrm>
          <a:prstGeom prst="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dirty="0" err="1">
                <a:solidFill>
                  <a:prstClr val="black"/>
                </a:solidFill>
                <a:latin typeface="Times New Roman" panose="02020603050405020304" pitchFamily="18" charset="0"/>
                <a:cs typeface="Times New Roman" panose="02020603050405020304" pitchFamily="18" charset="0"/>
              </a:rPr>
              <a:t>Cuộc</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khởi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nghĩa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Yên</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tuy</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thất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bại</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nhưng</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có</a:t>
            </a:r>
            <a:r>
              <a:rPr lang="en-US" sz="2400" b="1" dirty="0">
                <a:solidFill>
                  <a:prstClr val="black"/>
                </a:solidFill>
                <a:latin typeface="Times New Roman" panose="02020603050405020304" pitchFamily="18" charset="0"/>
                <a:cs typeface="Times New Roman" panose="02020603050405020304" pitchFamily="18" charset="0"/>
              </a:rPr>
              <a:t> ý </a:t>
            </a:r>
            <a:r>
              <a:rPr lang="en-US" sz="2400" b="1" dirty="0" err="1">
                <a:solidFill>
                  <a:prstClr val="black"/>
                </a:solidFill>
                <a:latin typeface="Times New Roman" panose="02020603050405020304" pitchFamily="18" charset="0"/>
                <a:cs typeface="Times New Roman" panose="02020603050405020304" pitchFamily="18" charset="0"/>
              </a:rPr>
              <a:t>nghĩa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như</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thế</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nào</a:t>
            </a:r>
            <a:r>
              <a:rPr lang="en-US" sz="2400" b="1" dirty="0">
                <a:solidFill>
                  <a:prstClr val="black"/>
                </a:solidFill>
                <a:latin typeface="Times New Roman" panose="02020603050405020304" pitchFamily="18" charset="0"/>
                <a:cs typeface="Times New Roman" panose="02020603050405020304" pitchFamily="18" charset="0"/>
              </a:rPr>
              <a:t>?</a:t>
            </a:r>
          </a:p>
        </p:txBody>
      </p:sp>
      <p:pic>
        <p:nvPicPr>
          <p:cNvPr id="5" name="Picture 1"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4674" y="1066800"/>
            <a:ext cx="762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7146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332803">
                                            <p:txEl>
                                              <p:pRg st="0" end="0"/>
                                            </p:txEl>
                                          </p:spTgt>
                                        </p:tgtEl>
                                        <p:attrNameLst>
                                          <p:attrName>style.visibility</p:attrName>
                                        </p:attrNameLst>
                                      </p:cBhvr>
                                      <p:to>
                                        <p:strVal val="visible"/>
                                      </p:to>
                                    </p:set>
                                    <p:animEffect transition="in" filter="box(in)">
                                      <p:cBhvr>
                                        <p:cTn id="19" dur="500"/>
                                        <p:tgtEl>
                                          <p:spTgt spid="33280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685800" y="1124962"/>
            <a:ext cx="7391400"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Calibri" pitchFamily="34" charset="0"/>
              </a:defRPr>
            </a:lvl1pPr>
            <a:lvl2pPr marL="457200">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r>
              <a:rPr lang="en-US" b="1" dirty="0" err="1">
                <a:solidFill>
                  <a:srgbClr val="FF0000"/>
                </a:solidFill>
                <a:latin typeface="Times New Roman"/>
              </a:rPr>
              <a:t>Câu</a:t>
            </a:r>
            <a:r>
              <a:rPr lang="en-US" b="1" dirty="0">
                <a:solidFill>
                  <a:srgbClr val="FF0000"/>
                </a:solidFill>
                <a:latin typeface="Times New Roman"/>
              </a:rPr>
              <a:t> 1.  </a:t>
            </a:r>
            <a:r>
              <a:rPr lang="en-US" b="1" i="1" dirty="0" err="1">
                <a:solidFill>
                  <a:srgbClr val="FF0000"/>
                </a:solidFill>
                <a:latin typeface="Times New Roman"/>
              </a:rPr>
              <a:t>Tiền</a:t>
            </a:r>
            <a:r>
              <a:rPr lang="en-US" b="1" i="1" dirty="0">
                <a:solidFill>
                  <a:srgbClr val="FF0000"/>
                </a:solidFill>
                <a:latin typeface="Times New Roman"/>
              </a:rPr>
              <a:t> </a:t>
            </a:r>
            <a:r>
              <a:rPr lang="en-US" b="1" i="1" dirty="0" err="1">
                <a:solidFill>
                  <a:srgbClr val="FF0000"/>
                </a:solidFill>
                <a:latin typeface="Times New Roman"/>
              </a:rPr>
              <a:t>thân</a:t>
            </a:r>
            <a:r>
              <a:rPr lang="en-US" b="1" i="1" dirty="0">
                <a:solidFill>
                  <a:srgbClr val="FF0000"/>
                </a:solidFill>
                <a:latin typeface="Times New Roman"/>
              </a:rPr>
              <a:t> </a:t>
            </a:r>
            <a:r>
              <a:rPr lang="en-US" b="1" i="1" dirty="0" err="1">
                <a:solidFill>
                  <a:srgbClr val="FF0000"/>
                </a:solidFill>
                <a:latin typeface="Times New Roman"/>
              </a:rPr>
              <a:t>của</a:t>
            </a:r>
            <a:r>
              <a:rPr lang="en-US" b="1" i="1" dirty="0">
                <a:solidFill>
                  <a:srgbClr val="FF0000"/>
                </a:solidFill>
                <a:latin typeface="Times New Roman"/>
              </a:rPr>
              <a:t> </a:t>
            </a:r>
            <a:r>
              <a:rPr lang="en-US" b="1" i="1" dirty="0" err="1">
                <a:solidFill>
                  <a:srgbClr val="FF0000"/>
                </a:solidFill>
                <a:latin typeface="Times New Roman"/>
              </a:rPr>
              <a:t>Tân</a:t>
            </a:r>
            <a:r>
              <a:rPr lang="en-US" b="1" i="1" dirty="0">
                <a:solidFill>
                  <a:srgbClr val="FF0000"/>
                </a:solidFill>
                <a:latin typeface="Times New Roman"/>
              </a:rPr>
              <a:t> </a:t>
            </a:r>
            <a:r>
              <a:rPr lang="en-US" b="1" i="1" dirty="0" err="1">
                <a:solidFill>
                  <a:srgbClr val="FF0000"/>
                </a:solidFill>
                <a:latin typeface="Times New Roman"/>
              </a:rPr>
              <a:t>Việt</a:t>
            </a:r>
            <a:r>
              <a:rPr lang="en-US" b="1" i="1" dirty="0">
                <a:solidFill>
                  <a:srgbClr val="FF0000"/>
                </a:solidFill>
                <a:latin typeface="Times New Roman"/>
              </a:rPr>
              <a:t> </a:t>
            </a:r>
            <a:r>
              <a:rPr lang="en-US" b="1" i="1" dirty="0" err="1">
                <a:solidFill>
                  <a:srgbClr val="FF0000"/>
                </a:solidFill>
                <a:latin typeface="Times New Roman"/>
              </a:rPr>
              <a:t>cách</a:t>
            </a:r>
            <a:r>
              <a:rPr lang="en-US" b="1" i="1" dirty="0">
                <a:solidFill>
                  <a:srgbClr val="FF0000"/>
                </a:solidFill>
                <a:latin typeface="Times New Roman"/>
              </a:rPr>
              <a:t> </a:t>
            </a:r>
            <a:r>
              <a:rPr lang="en-US" b="1" i="1" dirty="0" err="1">
                <a:solidFill>
                  <a:srgbClr val="FF0000"/>
                </a:solidFill>
                <a:latin typeface="Times New Roman"/>
              </a:rPr>
              <a:t>mạng</a:t>
            </a:r>
            <a:r>
              <a:rPr lang="en-US" b="1" i="1" dirty="0">
                <a:solidFill>
                  <a:srgbClr val="FF0000"/>
                </a:solidFill>
                <a:latin typeface="Times New Roman"/>
              </a:rPr>
              <a:t> </a:t>
            </a:r>
            <a:r>
              <a:rPr lang="en-US" b="1" i="1" dirty="0" err="1">
                <a:solidFill>
                  <a:srgbClr val="FF0000"/>
                </a:solidFill>
                <a:latin typeface="Times New Roman"/>
              </a:rPr>
              <a:t>Đảng</a:t>
            </a:r>
            <a:r>
              <a:rPr lang="en-US" b="1" i="1" dirty="0">
                <a:solidFill>
                  <a:srgbClr val="FF0000"/>
                </a:solidFill>
                <a:latin typeface="Times New Roman"/>
              </a:rPr>
              <a:t> </a:t>
            </a:r>
            <a:r>
              <a:rPr lang="en-US" b="1" i="1" dirty="0" err="1">
                <a:solidFill>
                  <a:srgbClr val="FF0000"/>
                </a:solidFill>
                <a:latin typeface="Times New Roman"/>
              </a:rPr>
              <a:t>là</a:t>
            </a:r>
            <a:endParaRPr lang="en-US" b="1" dirty="0">
              <a:solidFill>
                <a:srgbClr val="FF0000"/>
              </a:solidFill>
              <a:latin typeface="Times New Roman"/>
            </a:endParaRPr>
          </a:p>
          <a:p>
            <a:r>
              <a:rPr lang="en-US" dirty="0">
                <a:solidFill>
                  <a:srgbClr val="0000CC"/>
                </a:solidFill>
                <a:latin typeface="Times New Roman" pitchFamily="18" charset="0"/>
                <a:cs typeface="Times New Roman" pitchFamily="18" charset="0"/>
              </a:rPr>
              <a:t>A.</a:t>
            </a:r>
            <a:r>
              <a:rPr lang="vi-VN" dirty="0">
                <a:solidFill>
                  <a:srgbClr val="0000CC"/>
                </a:solidFill>
                <a:latin typeface="Times New Roman" pitchFamily="18" charset="0"/>
                <a:cs typeface="Times New Roman" pitchFamily="18" charset="0"/>
              </a:rPr>
              <a:t> Hội Việt Nam nghĩa đoàn.</a:t>
            </a:r>
          </a:p>
          <a:p>
            <a:r>
              <a:rPr lang="en-US" dirty="0">
                <a:solidFill>
                  <a:srgbClr val="0000CC"/>
                </a:solidFill>
                <a:latin typeface="Times New Roman" pitchFamily="18" charset="0"/>
                <a:cs typeface="Times New Roman" pitchFamily="18" charset="0"/>
              </a:rPr>
              <a:t>B. </a:t>
            </a:r>
            <a:r>
              <a:rPr lang="en-US" dirty="0" err="1">
                <a:solidFill>
                  <a:srgbClr val="0000CC"/>
                </a:solidFill>
                <a:latin typeface="Times New Roman" pitchFamily="18" charset="0"/>
                <a:cs typeface="Times New Roman" pitchFamily="18" charset="0"/>
              </a:rPr>
              <a:t>Hội</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Phục</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Việt</a:t>
            </a:r>
            <a:r>
              <a:rPr lang="en-US" dirty="0">
                <a:solidFill>
                  <a:srgbClr val="0000CC"/>
                </a:solidFill>
                <a:latin typeface="Times New Roman" pitchFamily="18" charset="0"/>
                <a:cs typeface="Times New Roman" pitchFamily="18" charset="0"/>
              </a:rPr>
              <a:t>.</a:t>
            </a:r>
          </a:p>
          <a:p>
            <a:r>
              <a:rPr lang="en-US" dirty="0">
                <a:solidFill>
                  <a:srgbClr val="0000CC"/>
                </a:solidFill>
                <a:latin typeface="Times New Roman" pitchFamily="18" charset="0"/>
                <a:cs typeface="Times New Roman" pitchFamily="18" charset="0"/>
              </a:rPr>
              <a:t>C. </a:t>
            </a:r>
            <a:r>
              <a:rPr lang="en-US" dirty="0" err="1">
                <a:solidFill>
                  <a:srgbClr val="0000CC"/>
                </a:solidFill>
                <a:latin typeface="Times New Roman" pitchFamily="18" charset="0"/>
                <a:cs typeface="Times New Roman" pitchFamily="18" charset="0"/>
              </a:rPr>
              <a:t>Hội</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Việt</a:t>
            </a:r>
            <a:r>
              <a:rPr lang="en-US" dirty="0">
                <a:solidFill>
                  <a:srgbClr val="0000CC"/>
                </a:solidFill>
                <a:latin typeface="Times New Roman" pitchFamily="18" charset="0"/>
                <a:cs typeface="Times New Roman" pitchFamily="18" charset="0"/>
              </a:rPr>
              <a:t> Nam </a:t>
            </a:r>
            <a:r>
              <a:rPr lang="en-US" dirty="0" err="1">
                <a:solidFill>
                  <a:srgbClr val="0000CC"/>
                </a:solidFill>
                <a:latin typeface="Times New Roman" pitchFamily="18" charset="0"/>
                <a:cs typeface="Times New Roman" pitchFamily="18" charset="0"/>
              </a:rPr>
              <a:t>Cách</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mạng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Thanh</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niên</a:t>
            </a:r>
            <a:r>
              <a:rPr lang="en-US" dirty="0">
                <a:solidFill>
                  <a:srgbClr val="0000CC"/>
                </a:solidFill>
                <a:latin typeface="Times New Roman" pitchFamily="18" charset="0"/>
                <a:cs typeface="Times New Roman" pitchFamily="18" charset="0"/>
              </a:rPr>
              <a:t>.</a:t>
            </a:r>
          </a:p>
          <a:p>
            <a:r>
              <a:rPr lang="en-US" dirty="0">
                <a:solidFill>
                  <a:srgbClr val="0000CC"/>
                </a:solidFill>
                <a:latin typeface="Times New Roman" pitchFamily="18" charset="0"/>
                <a:cs typeface="Times New Roman" pitchFamily="18" charset="0"/>
              </a:rPr>
              <a:t>D. </a:t>
            </a:r>
            <a:r>
              <a:rPr lang="en-US" dirty="0" err="1">
                <a:solidFill>
                  <a:srgbClr val="0000CC"/>
                </a:solidFill>
                <a:latin typeface="Times New Roman" pitchFamily="18" charset="0"/>
                <a:cs typeface="Times New Roman" pitchFamily="18" charset="0"/>
              </a:rPr>
              <a:t>Đảng</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lập</a:t>
            </a:r>
            <a:r>
              <a:rPr lang="en-US" dirty="0">
                <a:solidFill>
                  <a:srgbClr val="0000CC"/>
                </a:solidFill>
                <a:latin typeface="Times New Roman" pitchFamily="18" charset="0"/>
                <a:cs typeface="Times New Roman" pitchFamily="18" charset="0"/>
              </a:rPr>
              <a:t> </a:t>
            </a:r>
            <a:r>
              <a:rPr lang="en-US" dirty="0" err="1">
                <a:solidFill>
                  <a:srgbClr val="0000CC"/>
                </a:solidFill>
                <a:latin typeface="Times New Roman" pitchFamily="18" charset="0"/>
                <a:cs typeface="Times New Roman" pitchFamily="18" charset="0"/>
              </a:rPr>
              <a:t>hiến</a:t>
            </a:r>
            <a:r>
              <a:rPr lang="en-US" dirty="0">
                <a:solidFill>
                  <a:srgbClr val="0000CC"/>
                </a:solidFill>
                <a:latin typeface="Times New Roman" pitchFamily="18" charset="0"/>
                <a:cs typeface="Times New Roman" pitchFamily="18" charset="0"/>
              </a:rPr>
              <a:t>.</a:t>
            </a:r>
          </a:p>
        </p:txBody>
      </p:sp>
      <p:sp>
        <p:nvSpPr>
          <p:cNvPr id="7" name="Oval 6"/>
          <p:cNvSpPr/>
          <p:nvPr/>
        </p:nvSpPr>
        <p:spPr>
          <a:xfrm>
            <a:off x="533400" y="2648962"/>
            <a:ext cx="68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28600" y="209550"/>
            <a:ext cx="32766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itchFamily="18" charset="0"/>
                <a:cs typeface="Times New Roman" pitchFamily="18" charset="0"/>
              </a:rPr>
              <a:t>LUYỆN  TẬP</a:t>
            </a:r>
          </a:p>
        </p:txBody>
      </p:sp>
    </p:spTree>
    <p:extLst>
      <p:ext uri="{BB962C8B-B14F-4D97-AF65-F5344CB8AC3E}">
        <p14:creationId xmlns:p14="http://schemas.microsoft.com/office/powerpoint/2010/main" val="37432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subTnLst>
                                    <p:audio>
                                      <p:cMediaNode>
                                        <p:cTn display="0" masterRel="sameClick">
                                          <p:stCondLst>
                                            <p:cond evt="begin" delay="0">
                                              <p:tn val="10"/>
                                            </p:cond>
                                          </p:stCondLst>
                                          <p:endCondLst>
                                            <p:cond evt="onStopAudio" delay="0">
                                              <p:tgtEl>
                                                <p:sldTgt/>
                                              </p:tgtEl>
                                            </p:cond>
                                          </p:endCondLst>
                                        </p:cTn>
                                        <p:tgtEl>
                                          <p:sndTgt r:embed="rId2"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685800" y="2571750"/>
            <a:ext cx="685800"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2"/>
          <p:cNvSpPr>
            <a:spLocks noChangeArrowheads="1"/>
          </p:cNvSpPr>
          <p:nvPr/>
        </p:nvSpPr>
        <p:spPr bwMode="auto">
          <a:xfrm>
            <a:off x="914400" y="409575"/>
            <a:ext cx="7315200"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609600" indent="-609600" algn="just">
              <a:lnSpc>
                <a:spcPct val="90000"/>
              </a:lnSpc>
              <a:spcBef>
                <a:spcPct val="20000"/>
              </a:spcBef>
              <a:buClr>
                <a:schemeClr val="hlink"/>
              </a:buClr>
              <a:buSzPct val="75000"/>
              <a:buFont typeface="Wingdings" pitchFamily="2" charset="2"/>
              <a:buNone/>
              <a:defRPr/>
            </a:pPr>
            <a:endParaRPr lang="en-US" sz="3200" b="1" dirty="0">
              <a:effectLst>
                <a:outerShdw blurRad="38100" dist="38100" dir="2700000" algn="tl">
                  <a:srgbClr val="FFFFFF"/>
                </a:outerShdw>
              </a:effectLst>
              <a:latin typeface="Times New Roman" pitchFamily="18" charset="0"/>
              <a:cs typeface="Times New Roman" pitchFamily="18" charset="0"/>
            </a:endParaRPr>
          </a:p>
          <a:p>
            <a:pPr marL="609600" indent="-609600" algn="just">
              <a:lnSpc>
                <a:spcPct val="90000"/>
              </a:lnSpc>
              <a:spcBef>
                <a:spcPct val="20000"/>
              </a:spcBef>
              <a:buClr>
                <a:schemeClr val="hlink"/>
              </a:buClr>
              <a:buSzPct val="75000"/>
              <a:buFont typeface="Wingdings" pitchFamily="2" charset="2"/>
              <a:buNone/>
              <a:defRPr/>
            </a:pPr>
            <a:r>
              <a:rPr lang="en-US" sz="3200" b="1" dirty="0" err="1">
                <a:solidFill>
                  <a:srgbClr val="FF0000"/>
                </a:solidFill>
                <a:effectLst>
                  <a:outerShdw blurRad="38100" dist="38100" dir="2700000" algn="tl">
                    <a:srgbClr val="FFFFFF"/>
                  </a:outerShdw>
                </a:effectLst>
                <a:latin typeface="Times New Roman" pitchFamily="18" charset="0"/>
                <a:cs typeface="Times New Roman" pitchFamily="18" charset="0"/>
              </a:rPr>
              <a:t>Câu</a:t>
            </a:r>
            <a:r>
              <a:rPr lang="en-US" sz="3200" b="1" dirty="0">
                <a:solidFill>
                  <a:srgbClr val="FF0000"/>
                </a:solidFill>
                <a:effectLst>
                  <a:outerShdw blurRad="38100" dist="38100" dir="2700000" algn="tl">
                    <a:srgbClr val="FFFFFF"/>
                  </a:outerShdw>
                </a:effectLst>
                <a:latin typeface="Times New Roman" pitchFamily="18" charset="0"/>
                <a:cs typeface="Times New Roman" pitchFamily="18" charset="0"/>
              </a:rPr>
              <a:t> 2. </a:t>
            </a:r>
            <a:r>
              <a:rPr lang="en-US" sz="3200" b="1" dirty="0" err="1">
                <a:solidFill>
                  <a:srgbClr val="FF0000"/>
                </a:solidFill>
                <a:latin typeface="Times New Roman" pitchFamily="18" charset="0"/>
                <a:cs typeface="Times New Roman" pitchFamily="18" charset="0"/>
              </a:rPr>
              <a:t>Địa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bàn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hoạt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động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chính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của</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Tân</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Việt</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Cách</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mạng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đảng</a:t>
            </a:r>
            <a:r>
              <a:rPr lang="en-US" sz="3200" b="1" dirty="0">
                <a:solidFill>
                  <a:srgbClr val="FF0000"/>
                </a:solidFill>
                <a:latin typeface="Times New Roman" pitchFamily="18" charset="0"/>
                <a:cs typeface="Times New Roman" pitchFamily="18" charset="0"/>
              </a:rPr>
              <a:t> </a:t>
            </a:r>
            <a:r>
              <a:rPr lang="en-US" sz="3200" b="1" dirty="0" err="1">
                <a:solidFill>
                  <a:srgbClr val="FF0000"/>
                </a:solidFill>
                <a:latin typeface="Times New Roman" pitchFamily="18" charset="0"/>
                <a:cs typeface="Times New Roman" pitchFamily="18" charset="0"/>
              </a:rPr>
              <a:t>là</a:t>
            </a:r>
            <a:endParaRPr lang="en-US" sz="3200" b="1" dirty="0">
              <a:solidFill>
                <a:srgbClr val="FF0000"/>
              </a:solidFill>
              <a:latin typeface="Times New Roman" pitchFamily="18" charset="0"/>
              <a:cs typeface="Times New Roman" pitchFamily="18" charset="0"/>
            </a:endParaRPr>
          </a:p>
          <a:p>
            <a:pPr marL="609600" indent="-609600" algn="just">
              <a:lnSpc>
                <a:spcPct val="90000"/>
              </a:lnSpc>
              <a:spcBef>
                <a:spcPct val="20000"/>
              </a:spcBef>
              <a:buClr>
                <a:schemeClr val="hlink"/>
              </a:buClr>
              <a:buSzPct val="75000"/>
              <a:buFont typeface="Wingdings" pitchFamily="2" charset="2"/>
              <a:buAutoNum type="alphaUcPeriod"/>
              <a:defRPr/>
            </a:pPr>
            <a:r>
              <a:rPr lang="en-US" sz="3200" dirty="0" err="1">
                <a:solidFill>
                  <a:srgbClr val="0000CC"/>
                </a:solidFill>
                <a:latin typeface="Times New Roman" pitchFamily="18" charset="0"/>
                <a:cs typeface="Times New Roman" pitchFamily="18" charset="0"/>
              </a:rPr>
              <a:t>Bắc</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Kì</a:t>
            </a:r>
            <a:r>
              <a:rPr lang="en-US" sz="3200" dirty="0">
                <a:solidFill>
                  <a:srgbClr val="0000CC"/>
                </a:solidFill>
                <a:latin typeface="Times New Roman" pitchFamily="18" charset="0"/>
                <a:cs typeface="Times New Roman" pitchFamily="18" charset="0"/>
              </a:rPr>
              <a:t>.</a:t>
            </a:r>
          </a:p>
          <a:p>
            <a:pPr marL="609600" indent="-609600" algn="just">
              <a:lnSpc>
                <a:spcPct val="90000"/>
              </a:lnSpc>
              <a:spcBef>
                <a:spcPct val="20000"/>
              </a:spcBef>
              <a:buClr>
                <a:schemeClr val="hlink"/>
              </a:buClr>
              <a:buSzPct val="75000"/>
              <a:buFont typeface="Wingdings" pitchFamily="2" charset="2"/>
              <a:buAutoNum type="alphaUcPeriod"/>
              <a:defRPr/>
            </a:pPr>
            <a:r>
              <a:rPr lang="en-US" sz="3200" dirty="0" err="1">
                <a:solidFill>
                  <a:srgbClr val="0000CC"/>
                </a:solidFill>
                <a:latin typeface="Times New Roman" pitchFamily="18" charset="0"/>
                <a:cs typeface="Times New Roman" pitchFamily="18" charset="0"/>
              </a:rPr>
              <a:t>Trung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Kì</a:t>
            </a:r>
            <a:r>
              <a:rPr lang="en-US" sz="3200" dirty="0">
                <a:solidFill>
                  <a:srgbClr val="0000CC"/>
                </a:solidFill>
                <a:latin typeface="Times New Roman" pitchFamily="18" charset="0"/>
                <a:cs typeface="Times New Roman" pitchFamily="18" charset="0"/>
              </a:rPr>
              <a:t>.</a:t>
            </a:r>
          </a:p>
          <a:p>
            <a:pPr marL="609600" indent="-609600" algn="just">
              <a:lnSpc>
                <a:spcPct val="90000"/>
              </a:lnSpc>
              <a:spcBef>
                <a:spcPct val="20000"/>
              </a:spcBef>
              <a:buClr>
                <a:schemeClr val="hlink"/>
              </a:buClr>
              <a:buSzPct val="75000"/>
              <a:buFont typeface="Wingdings" pitchFamily="2" charset="2"/>
              <a:buAutoNum type="alphaUcPeriod"/>
              <a:defRPr/>
            </a:pPr>
            <a:r>
              <a:rPr lang="en-US" sz="3200" dirty="0">
                <a:solidFill>
                  <a:srgbClr val="0000CC"/>
                </a:solidFill>
                <a:latin typeface="Times New Roman" pitchFamily="18" charset="0"/>
                <a:cs typeface="Times New Roman" pitchFamily="18" charset="0"/>
              </a:rPr>
              <a:t>Nam </a:t>
            </a:r>
            <a:r>
              <a:rPr lang="en-US" sz="3200" dirty="0" err="1">
                <a:solidFill>
                  <a:srgbClr val="0000CC"/>
                </a:solidFill>
                <a:latin typeface="Times New Roman" pitchFamily="18" charset="0"/>
                <a:cs typeface="Times New Roman" pitchFamily="18" charset="0"/>
              </a:rPr>
              <a:t>Kì</a:t>
            </a:r>
            <a:r>
              <a:rPr lang="en-US" sz="3200" dirty="0">
                <a:solidFill>
                  <a:srgbClr val="0000CC"/>
                </a:solidFill>
                <a:latin typeface="Times New Roman" pitchFamily="18" charset="0"/>
                <a:cs typeface="Times New Roman" pitchFamily="18" charset="0"/>
              </a:rPr>
              <a:t>.</a:t>
            </a:r>
          </a:p>
          <a:p>
            <a:pPr marL="609600" indent="-609600" algn="just">
              <a:lnSpc>
                <a:spcPct val="90000"/>
              </a:lnSpc>
              <a:spcBef>
                <a:spcPct val="20000"/>
              </a:spcBef>
              <a:buClr>
                <a:schemeClr val="hlink"/>
              </a:buClr>
              <a:buSzPct val="75000"/>
              <a:buFont typeface="Wingdings" pitchFamily="2" charset="2"/>
              <a:buAutoNum type="alphaUcPeriod"/>
              <a:defRPr/>
            </a:pPr>
            <a:r>
              <a:rPr lang="en-US" sz="3200" dirty="0">
                <a:solidFill>
                  <a:srgbClr val="0000CC"/>
                </a:solidFill>
                <a:latin typeface="Times New Roman" pitchFamily="18" charset="0"/>
                <a:cs typeface="Times New Roman" pitchFamily="18" charset="0"/>
              </a:rPr>
              <a:t>Nam </a:t>
            </a:r>
            <a:r>
              <a:rPr lang="en-US" sz="3200" dirty="0" err="1">
                <a:solidFill>
                  <a:srgbClr val="0000CC"/>
                </a:solidFill>
                <a:latin typeface="Times New Roman" pitchFamily="18" charset="0"/>
                <a:cs typeface="Times New Roman" pitchFamily="18" charset="0"/>
              </a:rPr>
              <a:t>Kì</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và</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Trung</a:t>
            </a:r>
            <a:r>
              <a:rPr lang="en-US" sz="3200" dirty="0">
                <a:solidFill>
                  <a:srgbClr val="0000CC"/>
                </a:solidFill>
                <a:latin typeface="Times New Roman" pitchFamily="18" charset="0"/>
                <a:cs typeface="Times New Roman" pitchFamily="18" charset="0"/>
              </a:rPr>
              <a:t> </a:t>
            </a:r>
            <a:r>
              <a:rPr lang="en-US" sz="3200" dirty="0" err="1">
                <a:solidFill>
                  <a:srgbClr val="0000CC"/>
                </a:solidFill>
                <a:latin typeface="Times New Roman" pitchFamily="18" charset="0"/>
                <a:cs typeface="Times New Roman" pitchFamily="18" charset="0"/>
              </a:rPr>
              <a:t>Kì</a:t>
            </a:r>
            <a:r>
              <a:rPr lang="en-US" sz="3200" dirty="0">
                <a:solidFill>
                  <a:srgbClr val="0000CC"/>
                </a:solidFill>
                <a:latin typeface="Times New Roman" pitchFamily="18" charset="0"/>
                <a:cs typeface="Times New Roman" pitchFamily="18" charset="0"/>
              </a:rPr>
              <a:t>.</a:t>
            </a:r>
          </a:p>
        </p:txBody>
      </p:sp>
    </p:spTree>
    <p:extLst>
      <p:ext uri="{BB962C8B-B14F-4D97-AF65-F5344CB8AC3E}">
        <p14:creationId xmlns:p14="http://schemas.microsoft.com/office/powerpoint/2010/main" val="151152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subTnLst>
                                    <p:audio>
                                      <p:cMediaNode>
                                        <p:cTn display="0" masterRel="sameClick">
                                          <p:stCondLst>
                                            <p:cond evt="begin" delay="0">
                                              <p:tn val="5"/>
                                            </p:cond>
                                          </p:stCondLst>
                                          <p:endCondLst>
                                            <p:cond evt="onStopAudio" delay="0">
                                              <p:tgtEl>
                                                <p:sldTgt/>
                                              </p:tgtEl>
                                            </p:cond>
                                          </p:endCondLst>
                                        </p:cTn>
                                        <p:tgtEl>
                                          <p:sndTgt r:embed="rId2" name="bomb.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mph" presetSubtype="2" fill="hold" nodeType="clickEffect">
                                  <p:stCondLst>
                                    <p:cond delay="0"/>
                                  </p:stCondLst>
                                  <p:childTnLst>
                                    <p:animClr clrSpc="rgb" dir="cw">
                                      <p:cBhvr override="childStyle">
                                        <p:cTn id="11" dur="2000" fill="hold"/>
                                        <p:tgtEl>
                                          <p:spTgt spid="8">
                                            <p:txEl>
                                              <p:pRg st="3" end="3"/>
                                            </p:txEl>
                                          </p:spTgt>
                                        </p:tgtEl>
                                        <p:attrNameLst>
                                          <p:attrName>style.color</p:attrName>
                                        </p:attrNameLst>
                                      </p:cBhvr>
                                      <p:to>
                                        <a:srgbClr val="C0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32"/>
            <a:ext cx="8229600" cy="857250"/>
          </a:xfrm>
        </p:spPr>
        <p:txBody>
          <a:bodyPr>
            <a:normAutofit/>
          </a:bodyPr>
          <a:lstStyle/>
          <a:p>
            <a:r>
              <a:rPr lang="en-US" sz="4000" dirty="0">
                <a:solidFill>
                  <a:srgbClr val="FF0000"/>
                </a:solidFill>
                <a:latin typeface="Times New Roman" pitchFamily="18" charset="0"/>
                <a:cs typeface="Times New Roman" pitchFamily="18" charset="0"/>
              </a:rPr>
              <a:t>DẶN DÒ</a:t>
            </a:r>
          </a:p>
        </p:txBody>
      </p:sp>
      <p:sp>
        <p:nvSpPr>
          <p:cNvPr id="4" name="TextBox 3"/>
          <p:cNvSpPr txBox="1"/>
          <p:nvPr/>
        </p:nvSpPr>
        <p:spPr>
          <a:xfrm>
            <a:off x="550718" y="590550"/>
            <a:ext cx="8610600" cy="523220"/>
          </a:xfrm>
          <a:prstGeom prst="rect">
            <a:avLst/>
          </a:prstGeom>
          <a:noFill/>
        </p:spPr>
        <p:txBody>
          <a:bodyPr wrap="square" rtlCol="0">
            <a:spAutoFit/>
          </a:bodyPr>
          <a:lstStyle/>
          <a:p>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bài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nhóm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chuẩn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bị</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cho</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học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tiếp</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theo.</a:t>
            </a:r>
            <a:r>
              <a:rPr lang="en-US" sz="2800" dirty="0">
                <a:latin typeface="Times New Roman" pitchFamily="18" charset="0"/>
                <a:cs typeface="Times New Roman" pitchFamily="18" charset="0"/>
              </a:rPr>
              <a:t> </a:t>
            </a:r>
          </a:p>
        </p:txBody>
      </p:sp>
      <p:sp>
        <p:nvSpPr>
          <p:cNvPr id="5" name="TextBox 4"/>
          <p:cNvSpPr txBox="1"/>
          <p:nvPr/>
        </p:nvSpPr>
        <p:spPr>
          <a:xfrm>
            <a:off x="207818" y="1123950"/>
            <a:ext cx="8915400" cy="1569660"/>
          </a:xfrm>
          <a:prstGeom prst="rect">
            <a:avLst/>
          </a:prstGeom>
          <a:solidFill>
            <a:srgbClr val="FFFF99"/>
          </a:solidFill>
          <a:ln w="28575">
            <a:solidFill>
              <a:schemeClr val="tx1"/>
            </a:solidFill>
          </a:ln>
        </p:spPr>
        <p:txBody>
          <a:bodyPr wrap="square" rtlCol="0">
            <a:spAutoFit/>
          </a:bodyPr>
          <a:lstStyle/>
          <a:p>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Cộng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sản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Việt</a:t>
            </a:r>
            <a:r>
              <a:rPr lang="en-US" sz="2400" dirty="0">
                <a:latin typeface="Times New Roman" pitchFamily="18" charset="0"/>
                <a:cs typeface="Times New Roman" pitchFamily="18" charset="0"/>
              </a:rPr>
              <a:t> Nam. </a:t>
            </a:r>
          </a:p>
          <a:p>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ý:</a:t>
            </a:r>
          </a:p>
          <a:p>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dẫn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đến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Đảng</a:t>
            </a:r>
            <a:r>
              <a:rPr lang="en-US" sz="2400" dirty="0">
                <a:latin typeface="Times New Roman" pitchFamily="18" charset="0"/>
                <a:cs typeface="Times New Roman" pitchFamily="18" charset="0"/>
              </a:rPr>
              <a:t>.</a:t>
            </a:r>
          </a:p>
          <a:p>
            <a:r>
              <a:rPr lang="en-US" sz="2400" dirty="0">
                <a:latin typeface="Times New Roman" pitchFamily="18" charset="0"/>
                <a:cs typeface="Times New Roman" pitchFamily="18" charset="0"/>
              </a:rPr>
              <a:t> +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hội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nghị</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Đảng</a:t>
            </a:r>
            <a:r>
              <a:rPr lang="en-US" sz="2400" dirty="0">
                <a:latin typeface="Times New Roman" pitchFamily="18" charset="0"/>
                <a:cs typeface="Times New Roman" pitchFamily="18" charset="0"/>
              </a:rPr>
              <a:t>.</a:t>
            </a:r>
          </a:p>
        </p:txBody>
      </p:sp>
      <p:sp>
        <p:nvSpPr>
          <p:cNvPr id="6" name="TextBox 5"/>
          <p:cNvSpPr txBox="1"/>
          <p:nvPr/>
        </p:nvSpPr>
        <p:spPr>
          <a:xfrm>
            <a:off x="228600" y="2800350"/>
            <a:ext cx="8839200" cy="1569660"/>
          </a:xfrm>
          <a:prstGeom prst="rect">
            <a:avLst/>
          </a:prstGeom>
          <a:solidFill>
            <a:schemeClr val="accent6">
              <a:lumMod val="40000"/>
              <a:lumOff val="60000"/>
            </a:schemeClr>
          </a:solidFill>
          <a:ln w="28575">
            <a:solidFill>
              <a:schemeClr val="tx1"/>
            </a:solidFill>
          </a:ln>
        </p:spPr>
        <p:txBody>
          <a:bodyPr wrap="square" rtlCol="0">
            <a:spAutoFit/>
          </a:bodyPr>
          <a:lstStyle/>
          <a:p>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(10-1930)</a:t>
            </a:r>
          </a:p>
          <a:p>
            <a:r>
              <a:rPr lang="en-US" sz="2400" dirty="0" err="1">
                <a:latin typeface="Times New Roman" pitchFamily="18" charset="0"/>
                <a:cs typeface="Times New Roman" pitchFamily="18" charset="0"/>
              </a:rPr>
              <a:t>Gợi</a:t>
            </a:r>
            <a:r>
              <a:rPr lang="en-US" sz="2400" dirty="0">
                <a:latin typeface="Times New Roman" pitchFamily="18" charset="0"/>
                <a:cs typeface="Times New Roman" pitchFamily="18" charset="0"/>
              </a:rPr>
              <a:t> ý:</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hoàn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cảnh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ra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đời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cương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chính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trị</a:t>
            </a:r>
            <a:r>
              <a:rPr lang="en-US" sz="2400" dirty="0">
                <a:latin typeface="Times New Roman" pitchFamily="18" charset="0"/>
                <a:cs typeface="Times New Roman" pitchFamily="18" charset="0"/>
              </a:rPr>
              <a:t> (10-1930).</a:t>
            </a:r>
          </a:p>
          <a:p>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Nội</a:t>
            </a:r>
            <a:r>
              <a:rPr lang="en-US" sz="2400" dirty="0">
                <a:latin typeface="Times New Roman" pitchFamily="18" charset="0"/>
                <a:cs typeface="Times New Roman" pitchFamily="18" charset="0"/>
              </a:rPr>
              <a:t> dung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Luận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cương</a:t>
            </a:r>
            <a:r>
              <a:rPr lang="en-US" sz="2400" dirty="0">
                <a:latin typeface="Times New Roman" pitchFamily="18" charset="0"/>
                <a:cs typeface="Times New Roman" pitchFamily="18" charset="0"/>
              </a:rPr>
              <a:t>.</a:t>
            </a:r>
          </a:p>
        </p:txBody>
      </p:sp>
      <p:sp>
        <p:nvSpPr>
          <p:cNvPr id="7" name="TextBox 6"/>
          <p:cNvSpPr txBox="1"/>
          <p:nvPr/>
        </p:nvSpPr>
        <p:spPr>
          <a:xfrm>
            <a:off x="228600" y="4476750"/>
            <a:ext cx="8839200" cy="461665"/>
          </a:xfrm>
          <a:prstGeom prst="rect">
            <a:avLst/>
          </a:prstGeom>
          <a:solidFill>
            <a:schemeClr val="accent5">
              <a:lumMod val="60000"/>
              <a:lumOff val="40000"/>
            </a:schemeClr>
          </a:solidFill>
          <a:ln w="28575">
            <a:solidFill>
              <a:schemeClr val="tx1"/>
            </a:solidFill>
          </a:ln>
        </p:spPr>
        <p:txBody>
          <a:bodyPr wrap="square" rtlCol="0">
            <a:spAutoFit/>
          </a:bodyPr>
          <a:lstStyle/>
          <a:p>
            <a:r>
              <a:rPr lang="en-US" sz="2400">
                <a:latin typeface="Times New Roman" pitchFamily="18" charset="0"/>
                <a:cs typeface="Times New Roman" pitchFamily="18" charset="0"/>
              </a:rPr>
              <a:t> </a:t>
            </a: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được</a:t>
            </a:r>
            <a:r>
              <a:rPr lang="en-US" sz="2400" dirty="0">
                <a:latin typeface="Times New Roman" pitchFamily="18" charset="0"/>
                <a:cs typeface="Times New Roman" pitchFamily="18" charset="0"/>
              </a:rPr>
              <a:t> ý </a:t>
            </a:r>
            <a:r>
              <a:rPr lang="en-US" sz="2400" dirty="0" err="1">
                <a:latin typeface="Times New Roman" pitchFamily="18" charset="0"/>
                <a:cs typeface="Times New Roman" pitchFamily="18" charset="0"/>
              </a:rPr>
              <a:t>nghĩa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lịch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sử</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việc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thành</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lập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Đảng</a:t>
            </a:r>
            <a:r>
              <a:rPr lang="en-US" sz="2400" dirty="0">
                <a:latin typeface="Times New Roman" pitchFamily="18" charset="0"/>
                <a:cs typeface="Times New Roman" pitchFamily="18" charset="0"/>
              </a:rPr>
              <a:t>.</a:t>
            </a:r>
          </a:p>
        </p:txBody>
      </p:sp>
    </p:spTree>
    <p:extLst>
      <p:ext uri="{BB962C8B-B14F-4D97-AF65-F5344CB8AC3E}">
        <p14:creationId xmlns:p14="http://schemas.microsoft.com/office/powerpoint/2010/main" val="1698442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4304" y="1885950"/>
            <a:ext cx="6172200" cy="630942"/>
          </a:xfrm>
          <a:prstGeom prst="rect">
            <a:avLst/>
          </a:prstGeom>
        </p:spPr>
        <p:txBody>
          <a:bodyPr wrap="square">
            <a:spAutoFit/>
          </a:bodyPr>
          <a:lstStyle/>
          <a:p>
            <a:pPr indent="402049" algn="ctr" defTabSz="802318" fontAlgn="base">
              <a:spcBef>
                <a:spcPct val="0"/>
              </a:spcBef>
              <a:spcAft>
                <a:spcPct val="0"/>
              </a:spcAft>
            </a:pPr>
            <a:r>
              <a:rPr lang="en-US" altLang="en-US" sz="3500" dirty="0" err="1">
                <a:solidFill>
                  <a:srgbClr val="000000"/>
                </a:solidFill>
                <a:latin typeface="Times New Roman" pitchFamily="18" charset="0"/>
                <a:cs typeface="Times New Roman" pitchFamily="18" charset="0"/>
              </a:rPr>
              <a:t>Học</a:t>
            </a:r>
            <a:r>
              <a:rPr lang="en-US" altLang="en-US" sz="3500" dirty="0">
                <a:solidFill>
                  <a:srgbClr val="000000"/>
                </a:solidFill>
                <a:latin typeface="Times New Roman" pitchFamily="18" charset="0"/>
                <a:cs typeface="Times New Roman" pitchFamily="18" charset="0"/>
              </a:rPr>
              <a:t> </a:t>
            </a:r>
            <a:r>
              <a:rPr lang="en-US" altLang="en-US" sz="3500" dirty="0" err="1">
                <a:solidFill>
                  <a:srgbClr val="000000"/>
                </a:solidFill>
                <a:latin typeface="Times New Roman" pitchFamily="18" charset="0"/>
                <a:cs typeface="Times New Roman" pitchFamily="18" charset="0"/>
              </a:rPr>
              <a:t>sinh</a:t>
            </a:r>
            <a:r>
              <a:rPr lang="en-US" altLang="en-US" sz="3500" dirty="0">
                <a:solidFill>
                  <a:srgbClr val="000000"/>
                </a:solidFill>
                <a:latin typeface="Times New Roman" pitchFamily="18" charset="0"/>
                <a:cs typeface="Times New Roman" pitchFamily="18" charset="0"/>
              </a:rPr>
              <a:t> </a:t>
            </a:r>
            <a:r>
              <a:rPr lang="en-US" altLang="en-US" sz="3500" dirty="0" err="1">
                <a:solidFill>
                  <a:srgbClr val="000000"/>
                </a:solidFill>
                <a:latin typeface="Times New Roman" pitchFamily="18" charset="0"/>
                <a:cs typeface="Times New Roman" pitchFamily="18" charset="0"/>
              </a:rPr>
              <a:t>tự</a:t>
            </a:r>
            <a:r>
              <a:rPr lang="en-US" altLang="en-US" sz="3500" dirty="0">
                <a:solidFill>
                  <a:srgbClr val="000000"/>
                </a:solidFill>
                <a:latin typeface="Times New Roman" pitchFamily="18" charset="0"/>
                <a:cs typeface="Times New Roman" pitchFamily="18" charset="0"/>
              </a:rPr>
              <a:t> đ</a:t>
            </a:r>
            <a:r>
              <a:rPr lang="vi-VN" altLang="en-US" sz="3500" dirty="0">
                <a:solidFill>
                  <a:srgbClr val="000000"/>
                </a:solidFill>
                <a:latin typeface="Times New Roman" pitchFamily="18" charset="0"/>
                <a:cs typeface="Times New Roman" pitchFamily="18" charset="0"/>
              </a:rPr>
              <a:t>ọc</a:t>
            </a:r>
            <a:r>
              <a:rPr lang="en-US" altLang="en-US" sz="3500" dirty="0">
                <a:solidFill>
                  <a:srgbClr val="000000"/>
                </a:solidFill>
                <a:latin typeface="Times New Roman" pitchFamily="18" charset="0"/>
                <a:cs typeface="Times New Roman" pitchFamily="18" charset="0"/>
              </a:rPr>
              <a:t> </a:t>
            </a:r>
            <a:r>
              <a:rPr lang="en-US" altLang="en-US" sz="3500" dirty="0" err="1">
                <a:solidFill>
                  <a:srgbClr val="000000"/>
                </a:solidFill>
                <a:latin typeface="Times New Roman" pitchFamily="18" charset="0"/>
                <a:cs typeface="Times New Roman" pitchFamily="18" charset="0"/>
              </a:rPr>
              <a:t>sgk</a:t>
            </a:r>
            <a:r>
              <a:rPr lang="en-US" altLang="en-US" sz="3500" dirty="0">
                <a:solidFill>
                  <a:srgbClr val="000000"/>
                </a:solidFill>
                <a:latin typeface="Times New Roman" pitchFamily="18" charset="0"/>
                <a:cs typeface="Times New Roman" pitchFamily="18" charset="0"/>
              </a:rPr>
              <a:t>.</a:t>
            </a:r>
          </a:p>
        </p:txBody>
      </p:sp>
      <p:sp>
        <p:nvSpPr>
          <p:cNvPr id="18" name="Rectangle 16"/>
          <p:cNvSpPr>
            <a:spLocks noChangeArrowheads="1"/>
          </p:cNvSpPr>
          <p:nvPr/>
        </p:nvSpPr>
        <p:spPr bwMode="auto">
          <a:xfrm>
            <a:off x="0" y="884969"/>
            <a:ext cx="8902306" cy="696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0427" tIns="40205" rIns="80427" bIns="40205" anchor="ctr">
            <a:spAutoFit/>
          </a:bodyPr>
          <a:lstStyle/>
          <a:p>
            <a:pPr lvl="0" algn="ctr" defTabSz="914400" fontAlgn="base">
              <a:spcBef>
                <a:spcPct val="0"/>
              </a:spcBef>
              <a:spcAft>
                <a:spcPct val="0"/>
              </a:spcAft>
              <a:buFontTx/>
              <a:buAutoNum type="romanUcPeriod"/>
            </a:pPr>
            <a:r>
              <a:rPr lang="en-US" sz="2000" b="1" u="sng" dirty="0">
                <a:solidFill>
                  <a:srgbClr val="0066CC"/>
                </a:solidFill>
                <a:latin typeface="Times New Roman" pitchFamily="18" charset="0"/>
                <a:cs typeface="Times New Roman" pitchFamily="18" charset="0"/>
              </a:rPr>
              <a:t> BƯỚC PHÁT TRIỂN MỚI CỦA PHONG TRÀO CÁCH MẠNG VIỆT NAM ( 1926-1927)</a:t>
            </a:r>
          </a:p>
        </p:txBody>
      </p:sp>
      <p:sp>
        <p:nvSpPr>
          <p:cNvPr id="19" name="Subtitle 2"/>
          <p:cNvSpPr txBox="1">
            <a:spLocks/>
          </p:cNvSpPr>
          <p:nvPr/>
        </p:nvSpPr>
        <p:spPr bwMode="auto">
          <a:xfrm>
            <a:off x="0" y="-24737"/>
            <a:ext cx="9144000" cy="902458"/>
          </a:xfrm>
          <a:prstGeom prst="rect">
            <a:avLst/>
          </a:prstGeom>
          <a:solidFill>
            <a:srgbClr val="FFFF00"/>
          </a:solidFill>
          <a:ln>
            <a:solidFill>
              <a:schemeClr val="tx2"/>
            </a:solidFill>
          </a:ln>
          <a:effectLst/>
        </p:spPr>
        <p:txBody>
          <a:bodyPr vert="horz" wrap="square" lIns="80482" tIns="40233" rIns="80482" bIns="40233" numCol="1" rtlCol="0" anchor="t" anchorCtr="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01559" indent="-301559" algn="l" rtl="0" eaLnBrk="0" fontAlgn="base" hangingPunct="0">
              <a:spcBef>
                <a:spcPct val="20000"/>
              </a:spcBef>
              <a:spcAft>
                <a:spcPct val="0"/>
              </a:spcAft>
              <a:buChar char="•"/>
              <a:defRPr sz="2900" kern="1200">
                <a:solidFill>
                  <a:schemeClr val="tx1"/>
                </a:solidFill>
                <a:latin typeface="+mn-lt"/>
                <a:ea typeface="+mn-ea"/>
                <a:cs typeface="+mn-cs"/>
              </a:defRPr>
            </a:lvl1pPr>
            <a:lvl2pPr marL="653383" indent="-251305" algn="l" rtl="0" eaLnBrk="0" fontAlgn="base" hangingPunct="0">
              <a:spcBef>
                <a:spcPct val="20000"/>
              </a:spcBef>
              <a:spcAft>
                <a:spcPct val="0"/>
              </a:spcAft>
              <a:buChar char="–"/>
              <a:defRPr sz="2500" kern="1200">
                <a:solidFill>
                  <a:schemeClr val="tx1"/>
                </a:solidFill>
                <a:latin typeface="+mn-lt"/>
                <a:ea typeface="+mn-ea"/>
                <a:cs typeface="+mn-cs"/>
              </a:defRPr>
            </a:lvl2pPr>
            <a:lvl3pPr marL="1005197" indent="-201051" algn="l" rtl="0" eaLnBrk="0" fontAlgn="base" hangingPunct="0">
              <a:spcBef>
                <a:spcPct val="20000"/>
              </a:spcBef>
              <a:spcAft>
                <a:spcPct val="0"/>
              </a:spcAft>
              <a:buChar char="•"/>
              <a:defRPr sz="2100" kern="1200">
                <a:solidFill>
                  <a:schemeClr val="tx1"/>
                </a:solidFill>
                <a:latin typeface="+mn-lt"/>
                <a:ea typeface="+mn-ea"/>
                <a:cs typeface="+mn-cs"/>
              </a:defRPr>
            </a:lvl3pPr>
            <a:lvl4pPr marL="1407274" indent="-201051" algn="l" rtl="0" eaLnBrk="0" fontAlgn="base" hangingPunct="0">
              <a:spcBef>
                <a:spcPct val="20000"/>
              </a:spcBef>
              <a:spcAft>
                <a:spcPct val="0"/>
              </a:spcAft>
              <a:buChar char="–"/>
              <a:defRPr sz="1800" kern="1200">
                <a:solidFill>
                  <a:schemeClr val="tx1"/>
                </a:solidFill>
                <a:latin typeface="+mn-lt"/>
                <a:ea typeface="+mn-ea"/>
                <a:cs typeface="+mn-cs"/>
              </a:defRPr>
            </a:lvl4pPr>
            <a:lvl5pPr marL="1809344" indent="-201051" algn="l" rtl="0" eaLnBrk="0" fontAlgn="base" hangingPunct="0">
              <a:spcBef>
                <a:spcPct val="20000"/>
              </a:spcBef>
              <a:spcAft>
                <a:spcPct val="0"/>
              </a:spcAft>
              <a:buChar char="»"/>
              <a:defRPr sz="1800" kern="1200">
                <a:solidFill>
                  <a:schemeClr val="tx1"/>
                </a:solidFill>
                <a:latin typeface="+mn-lt"/>
                <a:ea typeface="+mn-ea"/>
                <a:cs typeface="+mn-cs"/>
              </a:defRPr>
            </a:lvl5pPr>
            <a:lvl6pPr marL="2212719"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6pPr>
            <a:lvl7pPr marL="2615037"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7pPr>
            <a:lvl8pPr marL="301736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8pPr>
            <a:lvl9pPr marL="341968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9pPr>
          </a:lstStyle>
          <a:p>
            <a:pPr marL="0" indent="0" algn="ctr" eaLnBrk="1" hangingPunct="1">
              <a:buNone/>
              <a:defRPr/>
            </a:pPr>
            <a:r>
              <a:rPr lang="en-US" altLang="en-US" sz="2400" b="1" i="1" u="sng" dirty="0" err="1">
                <a:solidFill>
                  <a:srgbClr val="0000CC"/>
                </a:solidFill>
                <a:latin typeface="Times New Roman" pitchFamily="18" charset="0"/>
              </a:rPr>
              <a:t>Bài</a:t>
            </a:r>
            <a:r>
              <a:rPr lang="en-US" altLang="en-US" sz="2400" b="1" i="1" u="sng" dirty="0">
                <a:solidFill>
                  <a:srgbClr val="0000CC"/>
                </a:solidFill>
                <a:latin typeface="Times New Roman" pitchFamily="18" charset="0"/>
              </a:rPr>
              <a:t> 17</a:t>
            </a:r>
            <a:endParaRPr lang="en-US" altLang="en-US" sz="2400" b="1" i="1" dirty="0">
              <a:solidFill>
                <a:srgbClr val="0000CC"/>
              </a:solidFill>
              <a:latin typeface="Times New Roman" pitchFamily="18" charset="0"/>
            </a:endParaRPr>
          </a:p>
          <a:p>
            <a:pPr marL="0" indent="0" algn="ctr" eaLnBrk="1" hangingPunct="1">
              <a:buNone/>
              <a:defRPr/>
            </a:pPr>
            <a:r>
              <a:rPr lang="en-US" altLang="en-US" sz="2000" b="1" dirty="0">
                <a:solidFill>
                  <a:srgbClr val="C00000"/>
                </a:solidFill>
                <a:latin typeface="Times New Roman" pitchFamily="18" charset="0"/>
              </a:rPr>
              <a:t> CÁCH MẠNG VIỆT NAM TRƯỚC KHI ĐẢNG CỘNG SẢN RA ĐỜI</a:t>
            </a:r>
          </a:p>
        </p:txBody>
      </p:sp>
    </p:spTree>
    <p:extLst>
      <p:ext uri="{BB962C8B-B14F-4D97-AF65-F5344CB8AC3E}">
        <p14:creationId xmlns:p14="http://schemas.microsoft.com/office/powerpoint/2010/main" val="203423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 calcmode="lin" valueType="num">
                                      <p:cBhvr>
                                        <p:cTn id="1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19">
                                            <p:txEl>
                                              <p:pRg st="0" end="0"/>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19">
                                            <p:txEl>
                                              <p:pRg st="1" end="1"/>
                                            </p:txEl>
                                          </p:spTgt>
                                        </p:tgtEl>
                                        <p:attrNameLst>
                                          <p:attrName>style.visibility</p:attrName>
                                        </p:attrNameLst>
                                      </p:cBhvr>
                                      <p:to>
                                        <p:strVal val="visible"/>
                                      </p:to>
                                    </p:set>
                                    <p:anim calcmode="lin" valueType="num">
                                      <p:cBhvr>
                                        <p:cTn id="22"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ChangeArrowheads="1"/>
          </p:cNvSpPr>
          <p:nvPr/>
        </p:nvSpPr>
        <p:spPr bwMode="auto">
          <a:xfrm>
            <a:off x="-12510" y="922673"/>
            <a:ext cx="884713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altLang="en-US" sz="2000" b="1" u="sng" dirty="0">
                <a:solidFill>
                  <a:srgbClr val="FF0000"/>
                </a:solidFill>
                <a:latin typeface="Times New Roman" pitchFamily="18" charset="0"/>
              </a:rPr>
              <a:t>II. TÂN VIỆT CÁCH MẠNG ĐẢNG (7/1928)</a:t>
            </a:r>
          </a:p>
        </p:txBody>
      </p:sp>
      <p:pic>
        <p:nvPicPr>
          <p:cNvPr id="512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10326" r="6750" b="6852"/>
          <a:stretch/>
        </p:blipFill>
        <p:spPr bwMode="auto">
          <a:xfrm>
            <a:off x="5437288" y="1148118"/>
            <a:ext cx="367145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1463668"/>
            <a:ext cx="4953000" cy="22288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85750" indent="-285750" eaLnBrk="0" fontAlgn="base" hangingPunct="0">
              <a:spcBef>
                <a:spcPct val="0"/>
              </a:spcBef>
              <a:spcAft>
                <a:spcPct val="0"/>
              </a:spcAft>
              <a:buFontTx/>
              <a:buChar char="-"/>
              <a:defRPr/>
            </a:pPr>
            <a:r>
              <a:rPr lang="en-US" sz="2800" b="1" dirty="0" err="1">
                <a:solidFill>
                  <a:prstClr val="black"/>
                </a:solidFill>
                <a:latin typeface="Times New Roman" panose="02020603050405020304" pitchFamily="18" charset="0"/>
                <a:cs typeface="Times New Roman" panose="02020603050405020304" pitchFamily="18" charset="0"/>
              </a:rPr>
              <a:t>Hoàn</a:t>
            </a:r>
            <a:r>
              <a:rPr lang="en-US" sz="2800" b="1" dirty="0">
                <a:solidFill>
                  <a:prstClr val="black"/>
                </a:solidFill>
                <a:latin typeface="Times New Roman" panose="02020603050405020304" pitchFamily="18" charset="0"/>
                <a:cs typeface="Times New Roman" panose="02020603050405020304" pitchFamily="18" charset="0"/>
              </a:rPr>
              <a:t> </a:t>
            </a:r>
            <a:r>
              <a:rPr lang="en-US" sz="2800" b="1" dirty="0" err="1">
                <a:solidFill>
                  <a:prstClr val="black"/>
                </a:solidFill>
                <a:latin typeface="Times New Roman" panose="02020603050405020304" pitchFamily="18" charset="0"/>
                <a:cs typeface="Times New Roman" panose="02020603050405020304" pitchFamily="18" charset="0"/>
              </a:rPr>
              <a:t>cảnh</a:t>
            </a:r>
            <a:r>
              <a:rPr lang="en-US" sz="2800" b="1" dirty="0">
                <a:solidFill>
                  <a:prstClr val="black"/>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Hội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Phục</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Việt</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sau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nhiều</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lần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đổi</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đến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tháng</a:t>
            </a:r>
            <a:r>
              <a:rPr lang="en-US" sz="2800" dirty="0">
                <a:solidFill>
                  <a:prstClr val="black"/>
                </a:solidFill>
                <a:latin typeface="Times New Roman" panose="02020603050405020304" pitchFamily="18" charset="0"/>
                <a:cs typeface="Times New Roman" panose="02020603050405020304" pitchFamily="18" charset="0"/>
              </a:rPr>
              <a:t> 7 - 1928, </a:t>
            </a:r>
            <a:r>
              <a:rPr lang="en-US" sz="2800" dirty="0" err="1">
                <a:solidFill>
                  <a:prstClr val="black"/>
                </a:solidFill>
                <a:latin typeface="Times New Roman" panose="02020603050405020304" pitchFamily="18" charset="0"/>
                <a:cs typeface="Times New Roman" panose="02020603050405020304" pitchFamily="18" charset="0"/>
              </a:rPr>
              <a:t>lấy</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tên</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err="1">
                <a:solidFill>
                  <a:prstClr val="black"/>
                </a:solidFill>
                <a:latin typeface="Times New Roman" panose="02020603050405020304" pitchFamily="18" charset="0"/>
                <a:cs typeface="Times New Roman" panose="02020603050405020304" pitchFamily="18" charset="0"/>
              </a:rPr>
              <a:t>là</a:t>
            </a:r>
            <a:r>
              <a:rPr lang="en-US" sz="2800" dirty="0">
                <a:solidFill>
                  <a:prstClr val="black"/>
                </a:solidFill>
                <a:latin typeface="Times New Roman" panose="02020603050405020304" pitchFamily="18" charset="0"/>
                <a:cs typeface="Times New Roman" panose="02020603050405020304" pitchFamily="18" charset="0"/>
              </a:rPr>
              <a:t> </a:t>
            </a:r>
            <a:r>
              <a:rPr lang="en-US" sz="2800" b="1" i="1" dirty="0" err="1">
                <a:solidFill>
                  <a:srgbClr val="0033CC"/>
                </a:solidFill>
                <a:latin typeface="Times New Roman" panose="02020603050405020304" pitchFamily="18" charset="0"/>
                <a:cs typeface="Times New Roman" panose="02020603050405020304" pitchFamily="18" charset="0"/>
              </a:rPr>
              <a:t>Tân</a:t>
            </a:r>
            <a:r>
              <a:rPr lang="en-US" sz="2800" b="1" i="1" dirty="0">
                <a:solidFill>
                  <a:srgbClr val="0033CC"/>
                </a:solidFill>
                <a:latin typeface="Times New Roman" panose="02020603050405020304" pitchFamily="18" charset="0"/>
                <a:cs typeface="Times New Roman" panose="02020603050405020304" pitchFamily="18" charset="0"/>
              </a:rPr>
              <a:t> </a:t>
            </a:r>
            <a:r>
              <a:rPr lang="en-US" sz="2800" b="1" i="1" dirty="0" err="1">
                <a:solidFill>
                  <a:srgbClr val="0033CC"/>
                </a:solidFill>
                <a:latin typeface="Times New Roman" panose="02020603050405020304" pitchFamily="18" charset="0"/>
                <a:cs typeface="Times New Roman" panose="02020603050405020304" pitchFamily="18" charset="0"/>
              </a:rPr>
              <a:t>Việt</a:t>
            </a:r>
            <a:r>
              <a:rPr lang="en-US" sz="2800" b="1" i="1" dirty="0">
                <a:solidFill>
                  <a:srgbClr val="0033CC"/>
                </a:solidFill>
                <a:latin typeface="Times New Roman" panose="02020603050405020304" pitchFamily="18" charset="0"/>
                <a:cs typeface="Times New Roman" panose="02020603050405020304" pitchFamily="18" charset="0"/>
              </a:rPr>
              <a:t> </a:t>
            </a:r>
            <a:r>
              <a:rPr lang="en-US" sz="2800" b="1" i="1" dirty="0" err="1">
                <a:solidFill>
                  <a:srgbClr val="0033CC"/>
                </a:solidFill>
                <a:latin typeface="Times New Roman" panose="02020603050405020304" pitchFamily="18" charset="0"/>
                <a:cs typeface="Times New Roman" panose="02020603050405020304" pitchFamily="18" charset="0"/>
              </a:rPr>
              <a:t>Cách</a:t>
            </a:r>
            <a:r>
              <a:rPr lang="en-US" sz="2800" b="1" i="1" dirty="0">
                <a:solidFill>
                  <a:srgbClr val="0033CC"/>
                </a:solidFill>
                <a:latin typeface="Times New Roman" panose="02020603050405020304" pitchFamily="18" charset="0"/>
                <a:cs typeface="Times New Roman" panose="02020603050405020304" pitchFamily="18" charset="0"/>
              </a:rPr>
              <a:t> </a:t>
            </a:r>
            <a:r>
              <a:rPr lang="en-US" sz="2800" b="1" i="1" dirty="0" err="1">
                <a:solidFill>
                  <a:srgbClr val="0033CC"/>
                </a:solidFill>
                <a:latin typeface="Times New Roman" panose="02020603050405020304" pitchFamily="18" charset="0"/>
                <a:cs typeface="Times New Roman" panose="02020603050405020304" pitchFamily="18" charset="0"/>
              </a:rPr>
              <a:t>mạng</a:t>
            </a:r>
            <a:r>
              <a:rPr lang="en-US" sz="2800" b="1" i="1" dirty="0">
                <a:solidFill>
                  <a:srgbClr val="0033CC"/>
                </a:solidFill>
                <a:latin typeface="Times New Roman" panose="02020603050405020304" pitchFamily="18" charset="0"/>
                <a:cs typeface="Times New Roman" panose="02020603050405020304" pitchFamily="18" charset="0"/>
              </a:rPr>
              <a:t> </a:t>
            </a:r>
            <a:r>
              <a:rPr lang="en-US" sz="2800" b="1" i="1" dirty="0" err="1">
                <a:solidFill>
                  <a:srgbClr val="0033CC"/>
                </a:solidFill>
                <a:latin typeface="Times New Roman" panose="02020603050405020304" pitchFamily="18" charset="0"/>
                <a:cs typeface="Times New Roman" panose="02020603050405020304" pitchFamily="18" charset="0"/>
              </a:rPr>
              <a:t>Đảng</a:t>
            </a:r>
            <a:r>
              <a:rPr lang="en-US" sz="2800" b="1" i="1" dirty="0">
                <a:solidFill>
                  <a:srgbClr val="0033CC"/>
                </a:solidFill>
                <a:latin typeface="Times New Roman" panose="02020603050405020304" pitchFamily="18" charset="0"/>
                <a:cs typeface="Times New Roman" panose="02020603050405020304" pitchFamily="18" charset="0"/>
              </a:rPr>
              <a:t>. </a:t>
            </a:r>
          </a:p>
        </p:txBody>
      </p:sp>
      <p:sp>
        <p:nvSpPr>
          <p:cNvPr id="3" name="Rectangle 2"/>
          <p:cNvSpPr/>
          <p:nvPr/>
        </p:nvSpPr>
        <p:spPr>
          <a:xfrm>
            <a:off x="5442975" y="3738918"/>
            <a:ext cx="3733800" cy="121920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dirty="0">
                <a:solidFill>
                  <a:srgbClr val="FF0000"/>
                </a:solidFill>
                <a:latin typeface="Times New Roman" panose="02020603050405020304" pitchFamily="18" charset="0"/>
                <a:cs typeface="Times New Roman" panose="02020603050405020304" pitchFamily="18" charset="0"/>
              </a:rPr>
              <a:t>ĐÀO  DUY ANH (</a:t>
            </a:r>
            <a:r>
              <a:rPr lang="en-US" sz="2400" b="1" dirty="0" err="1">
                <a:solidFill>
                  <a:srgbClr val="FF0000"/>
                </a:solidFill>
                <a:latin typeface="Times New Roman" panose="02020603050405020304" pitchFamily="18" charset="0"/>
                <a:cs typeface="Times New Roman" panose="02020603050405020304" pitchFamily="18" charset="0"/>
              </a:rPr>
              <a:t>Tổng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Việt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Cách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Đảng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năm</a:t>
            </a:r>
            <a:r>
              <a:rPr lang="en-US" sz="2400" b="1" dirty="0">
                <a:solidFill>
                  <a:srgbClr val="FF0000"/>
                </a:solidFill>
                <a:latin typeface="Times New Roman" panose="02020603050405020304" pitchFamily="18" charset="0"/>
                <a:cs typeface="Times New Roman" panose="02020603050405020304" pitchFamily="18" charset="0"/>
              </a:rPr>
              <a:t> 1928</a:t>
            </a:r>
          </a:p>
        </p:txBody>
      </p:sp>
      <p:sp>
        <p:nvSpPr>
          <p:cNvPr id="6" name="Subtitle 2"/>
          <p:cNvSpPr txBox="1">
            <a:spLocks/>
          </p:cNvSpPr>
          <p:nvPr/>
        </p:nvSpPr>
        <p:spPr bwMode="auto">
          <a:xfrm>
            <a:off x="0" y="-24737"/>
            <a:ext cx="9144000" cy="902458"/>
          </a:xfrm>
          <a:prstGeom prst="rect">
            <a:avLst/>
          </a:prstGeom>
          <a:solidFill>
            <a:srgbClr val="FFFF00"/>
          </a:solidFill>
          <a:ln>
            <a:solidFill>
              <a:schemeClr val="tx2"/>
            </a:solidFill>
          </a:ln>
          <a:effectLst/>
        </p:spPr>
        <p:txBody>
          <a:bodyPr vert="horz" wrap="square" lIns="80482" tIns="40233" rIns="80482" bIns="40233" numCol="1" rtlCol="0" anchor="t" anchorCtr="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01559" indent="-301559" algn="l" rtl="0" eaLnBrk="0" fontAlgn="base" hangingPunct="0">
              <a:spcBef>
                <a:spcPct val="20000"/>
              </a:spcBef>
              <a:spcAft>
                <a:spcPct val="0"/>
              </a:spcAft>
              <a:buChar char="•"/>
              <a:defRPr sz="2900" kern="1200">
                <a:solidFill>
                  <a:schemeClr val="tx1"/>
                </a:solidFill>
                <a:latin typeface="+mn-lt"/>
                <a:ea typeface="+mn-ea"/>
                <a:cs typeface="+mn-cs"/>
              </a:defRPr>
            </a:lvl1pPr>
            <a:lvl2pPr marL="653383" indent="-251305" algn="l" rtl="0" eaLnBrk="0" fontAlgn="base" hangingPunct="0">
              <a:spcBef>
                <a:spcPct val="20000"/>
              </a:spcBef>
              <a:spcAft>
                <a:spcPct val="0"/>
              </a:spcAft>
              <a:buChar char="–"/>
              <a:defRPr sz="2500" kern="1200">
                <a:solidFill>
                  <a:schemeClr val="tx1"/>
                </a:solidFill>
                <a:latin typeface="+mn-lt"/>
                <a:ea typeface="+mn-ea"/>
                <a:cs typeface="+mn-cs"/>
              </a:defRPr>
            </a:lvl2pPr>
            <a:lvl3pPr marL="1005197" indent="-201051" algn="l" rtl="0" eaLnBrk="0" fontAlgn="base" hangingPunct="0">
              <a:spcBef>
                <a:spcPct val="20000"/>
              </a:spcBef>
              <a:spcAft>
                <a:spcPct val="0"/>
              </a:spcAft>
              <a:buChar char="•"/>
              <a:defRPr sz="2100" kern="1200">
                <a:solidFill>
                  <a:schemeClr val="tx1"/>
                </a:solidFill>
                <a:latin typeface="+mn-lt"/>
                <a:ea typeface="+mn-ea"/>
                <a:cs typeface="+mn-cs"/>
              </a:defRPr>
            </a:lvl3pPr>
            <a:lvl4pPr marL="1407274" indent="-201051" algn="l" rtl="0" eaLnBrk="0" fontAlgn="base" hangingPunct="0">
              <a:spcBef>
                <a:spcPct val="20000"/>
              </a:spcBef>
              <a:spcAft>
                <a:spcPct val="0"/>
              </a:spcAft>
              <a:buChar char="–"/>
              <a:defRPr sz="1800" kern="1200">
                <a:solidFill>
                  <a:schemeClr val="tx1"/>
                </a:solidFill>
                <a:latin typeface="+mn-lt"/>
                <a:ea typeface="+mn-ea"/>
                <a:cs typeface="+mn-cs"/>
              </a:defRPr>
            </a:lvl4pPr>
            <a:lvl5pPr marL="1809344" indent="-201051" algn="l" rtl="0" eaLnBrk="0" fontAlgn="base" hangingPunct="0">
              <a:spcBef>
                <a:spcPct val="20000"/>
              </a:spcBef>
              <a:spcAft>
                <a:spcPct val="0"/>
              </a:spcAft>
              <a:buChar char="»"/>
              <a:defRPr sz="1800" kern="1200">
                <a:solidFill>
                  <a:schemeClr val="tx1"/>
                </a:solidFill>
                <a:latin typeface="+mn-lt"/>
                <a:ea typeface="+mn-ea"/>
                <a:cs typeface="+mn-cs"/>
              </a:defRPr>
            </a:lvl5pPr>
            <a:lvl6pPr marL="2212719"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6pPr>
            <a:lvl7pPr marL="2615037"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7pPr>
            <a:lvl8pPr marL="301736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8pPr>
            <a:lvl9pPr marL="341968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9pPr>
          </a:lstStyle>
          <a:p>
            <a:pPr marL="0" indent="0" algn="ctr" eaLnBrk="1" hangingPunct="1">
              <a:buNone/>
              <a:defRPr/>
            </a:pPr>
            <a:r>
              <a:rPr lang="en-US" altLang="en-US" sz="2400" b="1" i="1" u="sng" dirty="0" err="1">
                <a:solidFill>
                  <a:srgbClr val="0000CC"/>
                </a:solidFill>
                <a:latin typeface="Times New Roman" pitchFamily="18" charset="0"/>
              </a:rPr>
              <a:t>Bài</a:t>
            </a:r>
            <a:r>
              <a:rPr lang="en-US" altLang="en-US" sz="2400" b="1" i="1" u="sng" dirty="0">
                <a:solidFill>
                  <a:srgbClr val="0000CC"/>
                </a:solidFill>
                <a:latin typeface="Times New Roman" pitchFamily="18" charset="0"/>
              </a:rPr>
              <a:t> 17</a:t>
            </a:r>
            <a:endParaRPr lang="en-US" altLang="en-US" sz="2400" b="1" i="1" dirty="0">
              <a:solidFill>
                <a:srgbClr val="0000CC"/>
              </a:solidFill>
              <a:latin typeface="Times New Roman" pitchFamily="18" charset="0"/>
            </a:endParaRPr>
          </a:p>
          <a:p>
            <a:pPr marL="0" indent="0" algn="ctr" eaLnBrk="1" hangingPunct="1">
              <a:buNone/>
              <a:defRPr/>
            </a:pPr>
            <a:r>
              <a:rPr lang="en-US" altLang="en-US" sz="2000" b="1" dirty="0">
                <a:solidFill>
                  <a:srgbClr val="C00000"/>
                </a:solidFill>
                <a:latin typeface="Times New Roman" pitchFamily="18" charset="0"/>
              </a:rPr>
              <a:t> CÁCH MẠNG VIỆT NAM TRƯỚC KHI ĐẢNG CỘNG SẢN RA ĐỜI</a:t>
            </a:r>
          </a:p>
        </p:txBody>
      </p:sp>
      <p:sp>
        <p:nvSpPr>
          <p:cNvPr id="4" name="Oval 3"/>
          <p:cNvSpPr/>
          <p:nvPr/>
        </p:nvSpPr>
        <p:spPr>
          <a:xfrm>
            <a:off x="685800" y="1452918"/>
            <a:ext cx="4343400" cy="16002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rgbClr val="FF0000"/>
                </a:solidFill>
                <a:latin typeface="Times New Roman" pitchFamily="18" charset="0"/>
                <a:cs typeface="Times New Roman" pitchFamily="18" charset="0"/>
              </a:rPr>
              <a:t>Tân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Việt</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Cách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mạng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Đảng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ra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đời</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trong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hoàn</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cảnh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nào</a:t>
            </a:r>
            <a:r>
              <a:rPr lang="en-US" sz="2400" b="1" dirty="0">
                <a:solidFill>
                  <a:srgbClr val="FF0000"/>
                </a:solidFill>
                <a:latin typeface="Times New Roman" pitchFamily="18" charset="0"/>
                <a:cs typeface="Times New Roman" pitchFamily="18" charset="0"/>
              </a:rPr>
              <a:t>?</a:t>
            </a:r>
          </a:p>
        </p:txBody>
      </p:sp>
      <p:pic>
        <p:nvPicPr>
          <p:cNvPr id="1026" name="Picture 1"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52400" y="1351429"/>
            <a:ext cx="762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0417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barn(inVertical)">
                                      <p:cBhvr>
                                        <p:cTn id="7" dur="5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grpId="1" nodeType="clickEffect">
                                  <p:stCondLst>
                                    <p:cond delay="0"/>
                                  </p:stCondLst>
                                  <p:childTnLst>
                                    <p:anim calcmode="lin" valueType="num">
                                      <p:cBhvr additive="base">
                                        <p:cTn id="17" dur="500"/>
                                        <p:tgtEl>
                                          <p:spTgt spid="4"/>
                                        </p:tgtEl>
                                        <p:attrNameLst>
                                          <p:attrName>ppt_x</p:attrName>
                                        </p:attrNameLst>
                                      </p:cBhvr>
                                      <p:tavLst>
                                        <p:tav tm="0">
                                          <p:val>
                                            <p:strVal val="ppt_x"/>
                                          </p:val>
                                        </p:tav>
                                        <p:tav tm="100000">
                                          <p:val>
                                            <p:strVal val="ppt_x"/>
                                          </p:val>
                                        </p:tav>
                                      </p:tavLst>
                                    </p:anim>
                                    <p:anim calcmode="lin" valueType="num">
                                      <p:cBhvr additive="base">
                                        <p:cTn id="18" dur="500"/>
                                        <p:tgtEl>
                                          <p:spTgt spid="4"/>
                                        </p:tgtEl>
                                        <p:attrNameLst>
                                          <p:attrName>ppt_y</p:attrName>
                                        </p:attrNameLst>
                                      </p:cBhvr>
                                      <p:tavLst>
                                        <p:tav tm="0">
                                          <p:val>
                                            <p:strVal val="ppt_y"/>
                                          </p:val>
                                        </p:tav>
                                        <p:tav tm="100000">
                                          <p:val>
                                            <p:strVal val="1+ppt_h/2"/>
                                          </p:val>
                                        </p:tav>
                                      </p:tavLst>
                                    </p:anim>
                                    <p:set>
                                      <p:cBhvr>
                                        <p:cTn id="19" dur="1" fill="hold">
                                          <p:stCondLst>
                                            <p:cond delay="499"/>
                                          </p:stCondLst>
                                        </p:cTn>
                                        <p:tgtEl>
                                          <p:spTgt spid="4"/>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0" end="0"/>
                                            </p:txEl>
                                          </p:spTgt>
                                        </p:tgtEl>
                                        <p:attrNameLst>
                                          <p:attrName>style.visibility</p:attrName>
                                        </p:attrNameLst>
                                      </p:cBhvr>
                                      <p:to>
                                        <p:strVal val="visible"/>
                                      </p:to>
                                    </p:set>
                                    <p:animEffect transition="in" filter="barn(inVertical)">
                                      <p:cBhvr>
                                        <p:cTn id="29" dur="500"/>
                                        <p:tgtEl>
                                          <p:spTgt spid="2">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16" presetClass="entr" presetSubtype="21" fill="hold" nodeType="clickEffect">
                                  <p:stCondLst>
                                    <p:cond delay="0"/>
                                  </p:stCondLst>
                                  <p:childTnLst>
                                    <p:set>
                                      <p:cBhvr>
                                        <p:cTn id="33" dur="1" fill="hold">
                                          <p:stCondLst>
                                            <p:cond delay="0"/>
                                          </p:stCondLst>
                                        </p:cTn>
                                        <p:tgtEl>
                                          <p:spTgt spid="2">
                                            <p:txEl>
                                              <p:pRg st="1" end="1"/>
                                            </p:txEl>
                                          </p:spTgt>
                                        </p:tgtEl>
                                        <p:attrNameLst>
                                          <p:attrName>style.visibility</p:attrName>
                                        </p:attrNameLst>
                                      </p:cBhvr>
                                      <p:to>
                                        <p:strVal val="visible"/>
                                      </p:to>
                                    </p:set>
                                    <p:animEffect transition="in" filter="barn(inVertical)">
                                      <p:cBhvr>
                                        <p:cTn id="34" dur="500"/>
                                        <p:tgtEl>
                                          <p:spTgt spid="2">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16" fill="hold" nodeType="clickEffect">
                                  <p:stCondLst>
                                    <p:cond delay="0"/>
                                  </p:stCondLst>
                                  <p:childTnLst>
                                    <p:set>
                                      <p:cBhvr>
                                        <p:cTn id="38" dur="1" fill="hold">
                                          <p:stCondLst>
                                            <p:cond delay="0"/>
                                          </p:stCondLst>
                                        </p:cTn>
                                        <p:tgtEl>
                                          <p:spTgt spid="5124"/>
                                        </p:tgtEl>
                                        <p:attrNameLst>
                                          <p:attrName>style.visibility</p:attrName>
                                        </p:attrNameLst>
                                      </p:cBhvr>
                                      <p:to>
                                        <p:strVal val="visible"/>
                                      </p:to>
                                    </p:set>
                                    <p:anim calcmode="lin" valueType="num">
                                      <p:cBhvr>
                                        <p:cTn id="39" dur="500" fill="hold"/>
                                        <p:tgtEl>
                                          <p:spTgt spid="5124"/>
                                        </p:tgtEl>
                                        <p:attrNameLst>
                                          <p:attrName>ppt_w</p:attrName>
                                        </p:attrNameLst>
                                      </p:cBhvr>
                                      <p:tavLst>
                                        <p:tav tm="0">
                                          <p:val>
                                            <p:fltVal val="0"/>
                                          </p:val>
                                        </p:tav>
                                        <p:tav tm="100000">
                                          <p:val>
                                            <p:strVal val="#ppt_w"/>
                                          </p:val>
                                        </p:tav>
                                      </p:tavLst>
                                    </p:anim>
                                    <p:anim calcmode="lin" valueType="num">
                                      <p:cBhvr>
                                        <p:cTn id="40" dur="500" fill="hold"/>
                                        <p:tgtEl>
                                          <p:spTgt spid="5124"/>
                                        </p:tgtEl>
                                        <p:attrNameLst>
                                          <p:attrName>ppt_h</p:attrName>
                                        </p:attrNameLst>
                                      </p:cBhvr>
                                      <p:tavLst>
                                        <p:tav tm="0">
                                          <p:val>
                                            <p:fltVal val="0"/>
                                          </p:val>
                                        </p:tav>
                                        <p:tav tm="100000">
                                          <p:val>
                                            <p:strVal val="#ppt_h"/>
                                          </p:val>
                                        </p:tav>
                                      </p:tavLst>
                                    </p:anim>
                                    <p:animEffect transition="in" filter="fade">
                                      <p:cBhvr>
                                        <p:cTn id="41" dur="500"/>
                                        <p:tgtEl>
                                          <p:spTgt spid="5124"/>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3" grpId="0" animBg="1"/>
      <p:bldP spid="4" grpId="0" animBg="1"/>
      <p:bldP spid="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55742" y="2862322"/>
            <a:ext cx="4572000" cy="646331"/>
          </a:xfrm>
          <a:prstGeom prst="rect">
            <a:avLst/>
          </a:prstGeom>
        </p:spPr>
        <p:txBody>
          <a:bodyPr>
            <a:spAutoFit/>
          </a:bodyPr>
          <a:lstStyle/>
          <a:p>
            <a:r>
              <a:rPr lang="en-US" dirty="0">
                <a:solidFill>
                  <a:srgbClr val="202122"/>
                </a:solidFill>
                <a:latin typeface="Times New Roman" panose="02020603050405020304" pitchFamily="18" charset="0"/>
                <a:cs typeface="Times New Roman" panose="02020603050405020304" pitchFamily="18" charset="0"/>
              </a:rPr>
              <a:t>- </a:t>
            </a:r>
            <a:r>
              <a:rPr lang="en-US" dirty="0" err="1">
                <a:solidFill>
                  <a:srgbClr val="202122"/>
                </a:solidFill>
                <a:latin typeface="Times New Roman" panose="02020603050405020304" pitchFamily="18" charset="0"/>
                <a:cs typeface="Times New Roman" panose="02020603050405020304" pitchFamily="18" charset="0"/>
              </a:rPr>
              <a:t>Ngày</a:t>
            </a:r>
            <a:r>
              <a:rPr lang="en-US" dirty="0">
                <a:solidFill>
                  <a:srgbClr val="202122"/>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1 </a:t>
            </a:r>
            <a:r>
              <a:rPr lang="en-US" dirty="0" err="1">
                <a:solidFill>
                  <a:schemeClr val="tx1"/>
                </a:solidFill>
                <a:latin typeface="Times New Roman" panose="02020603050405020304" pitchFamily="18" charset="0"/>
                <a:cs typeface="Times New Roman" panose="02020603050405020304" pitchFamily="18" charset="0"/>
              </a:rPr>
              <a:t>tháng</a:t>
            </a:r>
            <a:r>
              <a:rPr lang="en-US" dirty="0">
                <a:solidFill>
                  <a:schemeClr val="tx1"/>
                </a:solidFill>
                <a:latin typeface="Times New Roman" panose="02020603050405020304" pitchFamily="18" charset="0"/>
                <a:cs typeface="Times New Roman" panose="02020603050405020304" pitchFamily="18" charset="0"/>
              </a:rPr>
              <a:t> 4 </a:t>
            </a:r>
            <a:r>
              <a:rPr lang="en-US" dirty="0" err="1">
                <a:solidFill>
                  <a:srgbClr val="202122"/>
                </a:solidFill>
                <a:latin typeface="Times New Roman" panose="02020603050405020304" pitchFamily="18" charset="0"/>
                <a:cs typeface="Times New Roman" panose="02020603050405020304" pitchFamily="18" charset="0"/>
              </a:rPr>
              <a:t>năm</a:t>
            </a:r>
            <a:r>
              <a:rPr lang="en-US" dirty="0">
                <a:solidFill>
                  <a:srgbClr val="202122"/>
                </a:solidFill>
                <a:latin typeface="Times New Roman" panose="02020603050405020304" pitchFamily="18" charset="0"/>
                <a:cs typeface="Times New Roman" panose="02020603050405020304" pitchFamily="18" charset="0"/>
              </a:rPr>
              <a:t> </a:t>
            </a:r>
            <a:r>
              <a:rPr lang="en-US" dirty="0">
                <a:solidFill>
                  <a:schemeClr val="tx1"/>
                </a:solidFill>
                <a:latin typeface="Times New Roman" panose="02020603050405020304" pitchFamily="18" charset="0"/>
                <a:cs typeface="Times New Roman" panose="02020603050405020304" pitchFamily="18" charset="0"/>
              </a:rPr>
              <a:t>1988</a:t>
            </a:r>
            <a:r>
              <a:rPr lang="en-US" dirty="0">
                <a:solidFill>
                  <a:srgbClr val="202122"/>
                </a:solidFill>
                <a:latin typeface="Times New Roman" panose="02020603050405020304" pitchFamily="18" charset="0"/>
                <a:cs typeface="Times New Roman" panose="02020603050405020304" pitchFamily="18" charset="0"/>
              </a:rPr>
              <a:t>, </a:t>
            </a:r>
            <a:r>
              <a:rPr lang="en-US" dirty="0" err="1">
                <a:solidFill>
                  <a:srgbClr val="202122"/>
                </a:solidFill>
                <a:latin typeface="Times New Roman" panose="02020603050405020304" pitchFamily="18" charset="0"/>
                <a:cs typeface="Times New Roman" panose="02020603050405020304" pitchFamily="18" charset="0"/>
              </a:rPr>
              <a:t>ông</a:t>
            </a:r>
            <a:r>
              <a:rPr lang="en-US" dirty="0">
                <a:solidFill>
                  <a:srgbClr val="202122"/>
                </a:solidFill>
                <a:latin typeface="Times New Roman" panose="02020603050405020304" pitchFamily="18" charset="0"/>
                <a:cs typeface="Times New Roman" panose="02020603050405020304" pitchFamily="18" charset="0"/>
              </a:rPr>
              <a:t> qua </a:t>
            </a:r>
            <a:r>
              <a:rPr lang="en-US" dirty="0" err="1">
                <a:solidFill>
                  <a:srgbClr val="202122"/>
                </a:solidFill>
                <a:latin typeface="Times New Roman" panose="02020603050405020304" pitchFamily="18" charset="0"/>
                <a:cs typeface="Times New Roman" panose="02020603050405020304" pitchFamily="18" charset="0"/>
              </a:rPr>
              <a:t>đời</a:t>
            </a:r>
            <a:r>
              <a:rPr lang="en-US" dirty="0">
                <a:solidFill>
                  <a:srgbClr val="202122"/>
                </a:solidFill>
                <a:latin typeface="Times New Roman" panose="02020603050405020304" pitchFamily="18" charset="0"/>
                <a:cs typeface="Times New Roman" panose="02020603050405020304" pitchFamily="18" charset="0"/>
              </a:rPr>
              <a:t> </a:t>
            </a:r>
            <a:r>
              <a:rPr lang="en-US" dirty="0" err="1">
                <a:solidFill>
                  <a:srgbClr val="202122"/>
                </a:solidFill>
                <a:latin typeface="Times New Roman" panose="02020603050405020304" pitchFamily="18" charset="0"/>
                <a:cs typeface="Times New Roman" panose="02020603050405020304" pitchFamily="18" charset="0"/>
              </a:rPr>
              <a:t>tại</a:t>
            </a:r>
            <a:r>
              <a:rPr lang="en-US" dirty="0">
                <a:solidFill>
                  <a:srgbClr val="202122"/>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Hà</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Nội</a:t>
            </a:r>
            <a:r>
              <a:rPr lang="en-US" dirty="0">
                <a:solidFill>
                  <a:srgbClr val="202122"/>
                </a:solidFill>
                <a:latin typeface="Times New Roman" panose="02020603050405020304" pitchFamily="18" charset="0"/>
                <a:cs typeface="Times New Roman" panose="02020603050405020304" pitchFamily="18" charset="0"/>
              </a:rPr>
              <a:t>, </a:t>
            </a:r>
            <a:r>
              <a:rPr lang="en-US" dirty="0" err="1">
                <a:solidFill>
                  <a:srgbClr val="202122"/>
                </a:solidFill>
                <a:latin typeface="Times New Roman" panose="02020603050405020304" pitchFamily="18" charset="0"/>
                <a:cs typeface="Times New Roman" panose="02020603050405020304" pitchFamily="18" charset="0"/>
              </a:rPr>
              <a:t>thọ</a:t>
            </a:r>
            <a:r>
              <a:rPr lang="en-US" dirty="0">
                <a:solidFill>
                  <a:srgbClr val="202122"/>
                </a:solidFill>
                <a:latin typeface="Times New Roman" panose="02020603050405020304" pitchFamily="18" charset="0"/>
                <a:cs typeface="Times New Roman" panose="02020603050405020304" pitchFamily="18" charset="0"/>
              </a:rPr>
              <a:t> 84 </a:t>
            </a:r>
            <a:r>
              <a:rPr lang="en-US" dirty="0" err="1">
                <a:solidFill>
                  <a:srgbClr val="202122"/>
                </a:solidFill>
                <a:latin typeface="Times New Roman" panose="02020603050405020304" pitchFamily="18" charset="0"/>
                <a:cs typeface="Times New Roman" panose="02020603050405020304" pitchFamily="18" charset="0"/>
              </a:rPr>
              <a:t>tuổi</a:t>
            </a:r>
            <a:r>
              <a:rPr lang="en-US" dirty="0">
                <a:solidFill>
                  <a:srgbClr val="202122"/>
                </a:solidFill>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 name="Rectangle 2"/>
          <p:cNvSpPr/>
          <p:nvPr/>
        </p:nvSpPr>
        <p:spPr>
          <a:xfrm>
            <a:off x="3765562" y="0"/>
            <a:ext cx="5148064" cy="2862322"/>
          </a:xfrm>
          <a:prstGeom prst="rect">
            <a:avLst/>
          </a:prstGeom>
        </p:spPr>
        <p:txBody>
          <a:bodyPr wrap="square">
            <a:spAutoFit/>
          </a:bodyPr>
          <a:lstStyle/>
          <a:p>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Đào</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Duy</a:t>
            </a:r>
            <a:r>
              <a:rPr lang="en-US" b="1" dirty="0">
                <a:solidFill>
                  <a:schemeClr val="tx1"/>
                </a:solidFill>
                <a:latin typeface="Times New Roman" panose="02020603050405020304" pitchFamily="18" charset="0"/>
                <a:cs typeface="Times New Roman" panose="02020603050405020304" pitchFamily="18" charset="0"/>
              </a:rPr>
              <a:t> </a:t>
            </a:r>
            <a:r>
              <a:rPr lang="en-US" b="1" dirty="0" err="1">
                <a:solidFill>
                  <a:schemeClr val="tx1"/>
                </a:solidFill>
                <a:latin typeface="Times New Roman" panose="02020603050405020304" pitchFamily="18" charset="0"/>
                <a:cs typeface="Times New Roman" panose="02020603050405020304" pitchFamily="18" charset="0"/>
              </a:rPr>
              <a:t>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sinh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ngày</a:t>
            </a:r>
            <a:r>
              <a:rPr lang="en-US" dirty="0">
                <a:solidFill>
                  <a:schemeClr val="tx1"/>
                </a:solidFill>
                <a:latin typeface="Times New Roman" panose="02020603050405020304" pitchFamily="18" charset="0"/>
                <a:cs typeface="Times New Roman" panose="02020603050405020304" pitchFamily="18" charset="0"/>
              </a:rPr>
              <a:t> 25 </a:t>
            </a:r>
            <a:r>
              <a:rPr lang="en-US" dirty="0" err="1">
                <a:solidFill>
                  <a:schemeClr val="tx1"/>
                </a:solidFill>
                <a:latin typeface="Times New Roman" panose="02020603050405020304" pitchFamily="18" charset="0"/>
                <a:cs typeface="Times New Roman" panose="02020603050405020304" pitchFamily="18" charset="0"/>
              </a:rPr>
              <a:t>tháng</a:t>
            </a:r>
            <a:r>
              <a:rPr lang="en-US" dirty="0">
                <a:solidFill>
                  <a:schemeClr val="tx1"/>
                </a:solidFill>
                <a:latin typeface="Times New Roman" panose="02020603050405020304" pitchFamily="18" charset="0"/>
                <a:cs typeface="Times New Roman" panose="02020603050405020304" pitchFamily="18" charset="0"/>
              </a:rPr>
              <a:t> 4 </a:t>
            </a:r>
            <a:r>
              <a:rPr lang="en-US" dirty="0" err="1">
                <a:solidFill>
                  <a:schemeClr val="tx1"/>
                </a:solidFill>
                <a:latin typeface="Times New Roman" panose="02020603050405020304" pitchFamily="18" charset="0"/>
                <a:cs typeface="Times New Roman" panose="02020603050405020304" pitchFamily="18" charset="0"/>
              </a:rPr>
              <a:t>năm</a:t>
            </a:r>
            <a:r>
              <a:rPr lang="en-US" dirty="0">
                <a:solidFill>
                  <a:schemeClr val="tx1"/>
                </a:solidFill>
                <a:latin typeface="Times New Roman" panose="02020603050405020304" pitchFamily="18" charset="0"/>
                <a:cs typeface="Times New Roman" panose="02020603050405020304" pitchFamily="18" charset="0"/>
              </a:rPr>
              <a:t> 1904 </a:t>
            </a:r>
            <a:r>
              <a:rPr lang="en-US" dirty="0" err="1">
                <a:solidFill>
                  <a:schemeClr val="tx1"/>
                </a:solidFill>
                <a:latin typeface="Times New Roman" panose="02020603050405020304" pitchFamily="18" charset="0"/>
                <a:cs typeface="Times New Roman" panose="02020603050405020304" pitchFamily="18" charset="0"/>
              </a:rPr>
              <a:t>tại</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Thanh</a:t>
            </a:r>
            <a:r>
              <a:rPr lang="en-US" dirty="0">
                <a:solidFill>
                  <a:schemeClr val="tx1"/>
                </a:solidFill>
                <a:latin typeface="Times New Roman" panose="02020603050405020304" pitchFamily="18" charset="0"/>
                <a:cs typeface="Times New Roman" panose="02020603050405020304" pitchFamily="18" charset="0"/>
              </a:rPr>
              <a:t> </a:t>
            </a:r>
            <a:r>
              <a:rPr lang="en-US" dirty="0" err="1">
                <a:solidFill>
                  <a:schemeClr val="tx1"/>
                </a:solidFill>
                <a:latin typeface="Times New Roman" panose="02020603050405020304" pitchFamily="18" charset="0"/>
                <a:cs typeface="Times New Roman" panose="02020603050405020304" pitchFamily="18" charset="0"/>
              </a:rPr>
              <a:t>Hóa</a:t>
            </a:r>
            <a:r>
              <a:rPr lang="en-US" dirty="0">
                <a:solidFill>
                  <a:schemeClr val="tx1"/>
                </a:solidFill>
                <a:latin typeface="Times New Roman" panose="02020603050405020304" pitchFamily="18" charset="0"/>
                <a:cs typeface="Times New Roman" panose="02020603050405020304" pitchFamily="18" charset="0"/>
              </a:rPr>
              <a:t>.</a:t>
            </a:r>
          </a:p>
          <a:p>
            <a:r>
              <a:rPr lang="en-US" dirty="0">
                <a:solidFill>
                  <a:schemeClr val="tx1"/>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vi-VN" dirty="0">
                <a:latin typeface="Times New Roman" panose="02020603050405020304" pitchFamily="18" charset="0"/>
                <a:cs typeface="Times New Roman" panose="02020603050405020304" pitchFamily="18" charset="0"/>
              </a:rPr>
              <a:t> tham gia Việt Nam Cách mạng Đảng năm </a:t>
            </a:r>
            <a:r>
              <a:rPr lang="en-US" dirty="0">
                <a:latin typeface="Times New Roman" panose="02020603050405020304" pitchFamily="18" charset="0"/>
                <a:cs typeface="Times New Roman" panose="02020603050405020304" pitchFamily="18" charset="0"/>
              </a:rPr>
              <a:t>1926</a:t>
            </a:r>
            <a:r>
              <a:rPr lang="vi-VN" dirty="0">
                <a:latin typeface="Times New Roman" panose="02020603050405020304" pitchFamily="18" charset="0"/>
                <a:cs typeface="Times New Roman" panose="02020603050405020304" pitchFamily="18" charset="0"/>
              </a:rPr>
              <a:t> và sau khi đảng này đổi tên thành Tân Việt Cách mạ</a:t>
            </a:r>
            <a:r>
              <a:rPr lang="en-US" dirty="0">
                <a:latin typeface="Times New Roman" panose="02020603050405020304" pitchFamily="18" charset="0"/>
                <a:cs typeface="Times New Roman" panose="02020603050405020304" pitchFamily="18" charset="0"/>
              </a:rPr>
              <a:t>ng </a:t>
            </a:r>
            <a:r>
              <a:rPr lang="en-US" dirty="0" err="1">
                <a:latin typeface="Times New Roman" panose="02020603050405020304" pitchFamily="18" charset="0"/>
                <a:cs typeface="Times New Roman" panose="02020603050405020304" pitchFamily="18" charset="0"/>
              </a:rPr>
              <a:t>đảng</a:t>
            </a:r>
            <a:r>
              <a:rPr lang="vi-VN" dirty="0">
                <a:latin typeface="Times New Roman" panose="02020603050405020304" pitchFamily="18" charset="0"/>
                <a:cs typeface="Times New Roman" panose="02020603050405020304" pitchFamily="18" charset="0"/>
              </a:rPr>
              <a:t> (tháng 7 năm 1928), ông trở thành </a:t>
            </a:r>
            <a:r>
              <a:rPr lang="vi-VN" i="1" dirty="0">
                <a:latin typeface="Times New Roman" panose="02020603050405020304" pitchFamily="18" charset="0"/>
                <a:cs typeface="Times New Roman" panose="02020603050405020304" pitchFamily="18" charset="0"/>
              </a:rPr>
              <a:t>Tổng Bí thư</a:t>
            </a:r>
            <a:r>
              <a:rPr lang="vi-VN"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r>
              <a:rPr lang="en-US" dirty="0">
                <a:solidFill>
                  <a:schemeClr val="tx1"/>
                </a:solidFill>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Ông</a:t>
            </a:r>
            <a:r>
              <a:rPr lang="vi-VN" dirty="0">
                <a:latin typeface="Times New Roman" panose="02020603050405020304" pitchFamily="18" charset="0"/>
                <a:cs typeface="Times New Roman" panose="02020603050405020304" pitchFamily="18" charset="0"/>
              </a:rPr>
              <a:t> là nhà sử học, địa lý, từ điển học, ngôn ngữ học, nhà nghiên cứu văn hóa, tôn giáo, văn học dân gian nổi tiếng của Việt Nam. Ông được xem là người mở đầu cho nhiều ngành khoa học xã hội Việt Nam</a:t>
            </a:r>
            <a:endParaRPr lang="en-US" dirty="0">
              <a:solidFill>
                <a:schemeClr val="tx1"/>
              </a:solidFill>
              <a:latin typeface="Times New Roman" panose="02020603050405020304" pitchFamily="18" charset="0"/>
              <a:cs typeface="Times New Roman" panose="02020603050405020304" pitchFamily="18" charset="0"/>
            </a:endParaRPr>
          </a:p>
        </p:txBody>
      </p:sp>
      <p:pic>
        <p:nvPicPr>
          <p:cNvPr id="4" name="Picture 4"/>
          <p:cNvPicPr>
            <a:picLocks noChangeAspect="1"/>
          </p:cNvPicPr>
          <p:nvPr/>
        </p:nvPicPr>
        <p:blipFill>
          <a:blip r:embed="rId2"/>
          <a:srcRect l="10326" r="6749" b="6851"/>
          <a:stretch>
            <a:fillRect/>
          </a:stretch>
        </p:blipFill>
        <p:spPr>
          <a:xfrm>
            <a:off x="26536" y="0"/>
            <a:ext cx="3671887" cy="3810000"/>
          </a:xfrm>
          <a:prstGeom prst="rect">
            <a:avLst/>
          </a:prstGeom>
          <a:noFill/>
          <a:ln w="9525">
            <a:noFill/>
          </a:ln>
        </p:spPr>
      </p:pic>
      <p:sp>
        <p:nvSpPr>
          <p:cNvPr id="5" name="Rectangle 2"/>
          <p:cNvSpPr/>
          <p:nvPr/>
        </p:nvSpPr>
        <p:spPr>
          <a:xfrm>
            <a:off x="26536" y="3810000"/>
            <a:ext cx="3733800" cy="1219200"/>
          </a:xfrm>
          <a:prstGeom prst="rect">
            <a:avLst/>
          </a:prstGeom>
          <a:solidFill>
            <a:srgbClr val="FDEADA"/>
          </a:solidFill>
          <a:ln w="25400" cap="flat" cmpd="sng">
            <a:solidFill>
              <a:srgbClr val="385D8A"/>
            </a:solidFill>
            <a:prstDash val="solid"/>
            <a:miter/>
            <a:headEnd type="none" w="med" len="med"/>
            <a:tailEnd type="none" w="med" len="med"/>
          </a:ln>
        </p:spPr>
        <p:txBody>
          <a:bodyPr lIns="91440" tIns="45720" rIns="91440" bIns="45720" anchor="ctr" anchorCtr="0"/>
          <a:lstStyle/>
          <a:p>
            <a:pPr algn="ctr">
              <a:spcBef>
                <a:spcPct val="0"/>
              </a:spcBef>
              <a:spcAft>
                <a:spcPct val="0"/>
              </a:spcAft>
              <a:buNone/>
            </a:pPr>
            <a:r>
              <a:rPr lang="en-US" altLang="en-US" sz="2400" b="1" dirty="0">
                <a:solidFill>
                  <a:srgbClr val="FF0000"/>
                </a:solidFill>
                <a:latin typeface="Times New Roman" panose="02020603050405020304" pitchFamily="18" charset="0"/>
                <a:ea typeface="Calibri" panose="020F0502020204030204"/>
              </a:rPr>
              <a:t>ĐÀO  DUY ANH (Tổng bí thư Tân Việt Cách mạng Đảng năm 1928</a:t>
            </a:r>
            <a:endParaRPr lang="en-US" altLang="en-US" dirty="0">
              <a:latin typeface="Arial" panose="020B0604020202020204" pitchFamily="34" charset="0"/>
            </a:endParaRPr>
          </a:p>
        </p:txBody>
      </p:sp>
    </p:spTree>
    <p:extLst>
      <p:ext uri="{BB962C8B-B14F-4D97-AF65-F5344CB8AC3E}">
        <p14:creationId xmlns:p14="http://schemas.microsoft.com/office/powerpoint/2010/main" val="310778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fade">
                                      <p:cBhvr>
                                        <p:cTn id="2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971550"/>
            <a:ext cx="8610600" cy="3785652"/>
          </a:xfrm>
          <a:prstGeom prst="rect">
            <a:avLst/>
          </a:prstGeom>
        </p:spPr>
        <p:txBody>
          <a:bodyPr>
            <a:spAutoFit/>
          </a:bodyPr>
          <a:lstStyle/>
          <a:p>
            <a:pPr marL="285750" indent="-285750" eaLnBrk="0" fontAlgn="base" hangingPunct="0">
              <a:spcBef>
                <a:spcPct val="0"/>
              </a:spcBef>
              <a:spcAft>
                <a:spcPct val="0"/>
              </a:spcAft>
              <a:buFontTx/>
              <a:buChar char="-"/>
              <a:defRPr/>
            </a:pPr>
            <a:r>
              <a:rPr lang="en-US" sz="2400" b="1" dirty="0" err="1">
                <a:solidFill>
                  <a:prstClr val="black"/>
                </a:solidFill>
                <a:latin typeface="Times New Roman" panose="02020603050405020304" pitchFamily="18" charset="0"/>
                <a:cs typeface="Times New Roman" panose="02020603050405020304" pitchFamily="18" charset="0"/>
              </a:rPr>
              <a:t>Thành</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phần</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Những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trí</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thức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trẻ</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thanh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yêu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nước</a:t>
            </a:r>
            <a:r>
              <a:rPr lang="en-US" sz="2400" dirty="0">
                <a:solidFill>
                  <a:prstClr val="black"/>
                </a:solidFill>
                <a:latin typeface="Times New Roman" panose="02020603050405020304" pitchFamily="18" charset="0"/>
                <a:cs typeface="Times New Roman" panose="02020603050405020304" pitchFamily="18" charset="0"/>
              </a:rPr>
              <a:t>. </a:t>
            </a:r>
          </a:p>
          <a:p>
            <a:pPr marL="285750" indent="-285750" eaLnBrk="0" fontAlgn="base" hangingPunct="0">
              <a:spcBef>
                <a:spcPct val="0"/>
              </a:spcBef>
              <a:spcAft>
                <a:spcPct val="0"/>
              </a:spcAft>
              <a:buFontTx/>
              <a:buChar char="-"/>
              <a:defRPr/>
            </a:pPr>
            <a:r>
              <a:rPr lang="en-US" sz="2400" b="1" dirty="0" err="1">
                <a:solidFill>
                  <a:prstClr val="black"/>
                </a:solidFill>
                <a:latin typeface="Times New Roman" panose="02020603050405020304" pitchFamily="18" charset="0"/>
                <a:cs typeface="Times New Roman" panose="02020603050405020304" pitchFamily="18" charset="0"/>
              </a:rPr>
              <a:t>Địa</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bàn</a:t>
            </a:r>
            <a:r>
              <a:rPr lang="en-US" sz="2400" b="1" dirty="0">
                <a:solidFill>
                  <a:prstClr val="black"/>
                </a:solidFill>
                <a:latin typeface="Times New Roman" panose="02020603050405020304" pitchFamily="18" charset="0"/>
                <a:cs typeface="Times New Roman" panose="02020603050405020304" pitchFamily="18" charset="0"/>
              </a:rPr>
              <a:t> </a:t>
            </a:r>
            <a:r>
              <a:rPr lang="en-US" sz="2400" dirty="0">
                <a:solidFill>
                  <a:prstClr val="black"/>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	ở </a:t>
            </a:r>
            <a:r>
              <a:rPr lang="en-US" sz="2400" dirty="0" err="1">
                <a:solidFill>
                  <a:prstClr val="black"/>
                </a:solidFill>
                <a:latin typeface="Times New Roman" panose="02020603050405020304" pitchFamily="18" charset="0"/>
                <a:cs typeface="Times New Roman" panose="02020603050405020304" pitchFamily="18" charset="0"/>
              </a:rPr>
              <a:t>Trung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Kì</a:t>
            </a:r>
            <a:r>
              <a:rPr lang="en-US" sz="2400" dirty="0">
                <a:solidFill>
                  <a:prstClr val="black"/>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Hoạt</a:t>
            </a:r>
            <a:r>
              <a:rPr lang="en-US" sz="2400" b="1" dirty="0">
                <a:solidFill>
                  <a:prstClr val="black"/>
                </a:solidFill>
                <a:latin typeface="Times New Roman" panose="02020603050405020304" pitchFamily="18" charset="0"/>
                <a:cs typeface="Times New Roman" panose="02020603050405020304" pitchFamily="18" charset="0"/>
              </a:rPr>
              <a:t> </a:t>
            </a:r>
            <a:r>
              <a:rPr lang="en-US" sz="2400" b="1" dirty="0" err="1">
                <a:solidFill>
                  <a:prstClr val="black"/>
                </a:solidFill>
                <a:latin typeface="Times New Roman" panose="02020603050405020304" pitchFamily="18" charset="0"/>
                <a:cs typeface="Times New Roman" panose="02020603050405020304" pitchFamily="18" charset="0"/>
              </a:rPr>
              <a:t>động</a:t>
            </a:r>
            <a:r>
              <a:rPr lang="en-US" sz="2400" b="1" dirty="0">
                <a:solidFill>
                  <a:prstClr val="black"/>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	+ Do </a:t>
            </a:r>
            <a:r>
              <a:rPr lang="en-US" sz="2400" dirty="0" err="1">
                <a:solidFill>
                  <a:prstClr val="black"/>
                </a:solidFill>
                <a:latin typeface="Times New Roman" panose="02020603050405020304" pitchFamily="18" charset="0"/>
                <a:cs typeface="Times New Roman" panose="02020603050405020304" pitchFamily="18" charset="0"/>
              </a:rPr>
              <a:t>ảnh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hưởng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Nam </a:t>
            </a:r>
            <a:r>
              <a:rPr lang="en-US" sz="2400" dirty="0" err="1">
                <a:solidFill>
                  <a:prstClr val="black"/>
                </a:solidFill>
                <a:latin typeface="Times New Roman" panose="02020603050405020304" pitchFamily="18" charset="0"/>
                <a:cs typeface="Times New Roman" panose="02020603050405020304" pitchFamily="18" charset="0"/>
              </a:rPr>
              <a:t>Cách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mạng</a:t>
            </a:r>
            <a:r>
              <a:rPr lang="en-US" sz="2400" dirty="0">
                <a:solidFill>
                  <a:prstClr val="black"/>
                </a:solidFill>
                <a:latin typeface="Times New Roman" panose="02020603050405020304" pitchFamily="18" charset="0"/>
                <a:cs typeface="Times New Roman" panose="02020603050405020304" pitchFamily="18" charset="0"/>
              </a:rPr>
              <a:t> Thanh </a:t>
            </a:r>
            <a:r>
              <a:rPr lang="en-US" sz="2400" dirty="0" err="1">
                <a:solidFill>
                  <a:prstClr val="black"/>
                </a:solidFill>
                <a:latin typeface="Times New Roman" panose="02020603050405020304" pitchFamily="18" charset="0"/>
                <a:cs typeface="Times New Roman" panose="02020603050405020304" pitchFamily="18" charset="0"/>
              </a:rPr>
              <a:t>niên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nhiều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viên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của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tích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cực</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tiến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lập</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một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Đảng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kiểu</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mới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theo</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chủ</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nghĩa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Mác</a:t>
            </a:r>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Lê-nin</a:t>
            </a:r>
            <a:r>
              <a:rPr lang="en-US" sz="2400" dirty="0">
                <a:solidFill>
                  <a:prstClr val="black"/>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r>
              <a:rPr lang="en-US" sz="2400" dirty="0">
                <a:solidFill>
                  <a:prstClr val="black"/>
                </a:solidFill>
                <a:latin typeface="Times New Roman" panose="02020603050405020304" pitchFamily="18" charset="0"/>
                <a:cs typeface="Times New Roman" panose="02020603050405020304" pitchFamily="18" charset="0"/>
              </a:rPr>
              <a:t>	+ </a:t>
            </a:r>
            <a:r>
              <a:rPr lang="en-US" sz="2400" dirty="0" err="1">
                <a:solidFill>
                  <a:prstClr val="black"/>
                </a:solidFill>
                <a:latin typeface="Times New Roman" panose="02020603050405020304" pitchFamily="18" charset="0"/>
                <a:cs typeface="Times New Roman" panose="02020603050405020304" pitchFamily="18" charset="0"/>
              </a:rPr>
              <a:t>Nội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bộ</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Việt</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đã</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phân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hóa</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thành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hai</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khuynh</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hướng</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Tư</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sản</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và</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vô</a:t>
            </a:r>
            <a:r>
              <a:rPr lang="en-US" sz="2400" dirty="0">
                <a:solidFill>
                  <a:prstClr val="black"/>
                </a:solidFill>
                <a:latin typeface="Times New Roman" panose="02020603050405020304" pitchFamily="18" charset="0"/>
                <a:cs typeface="Times New Roman" panose="02020603050405020304" pitchFamily="18" charset="0"/>
              </a:rPr>
              <a:t> </a:t>
            </a:r>
            <a:r>
              <a:rPr lang="en-US" sz="2400" dirty="0" err="1">
                <a:solidFill>
                  <a:prstClr val="black"/>
                </a:solidFill>
                <a:latin typeface="Times New Roman" panose="02020603050405020304" pitchFamily="18" charset="0"/>
                <a:cs typeface="Times New Roman" panose="02020603050405020304" pitchFamily="18" charset="0"/>
              </a:rPr>
              <a:t>sản</a:t>
            </a:r>
            <a:r>
              <a:rPr lang="en-US" sz="2400" dirty="0">
                <a:solidFill>
                  <a:prstClr val="black"/>
                </a:solidFill>
                <a:latin typeface="Times New Roman" panose="02020603050405020304" pitchFamily="18" charset="0"/>
                <a:cs typeface="Times New Roman" panose="02020603050405020304" pitchFamily="18" charset="0"/>
              </a:rPr>
              <a:t>.</a:t>
            </a:r>
          </a:p>
        </p:txBody>
      </p:sp>
      <p:sp>
        <p:nvSpPr>
          <p:cNvPr id="3" name="Rectangle 4"/>
          <p:cNvSpPr>
            <a:spLocks noChangeArrowheads="1"/>
          </p:cNvSpPr>
          <p:nvPr/>
        </p:nvSpPr>
        <p:spPr bwMode="auto">
          <a:xfrm>
            <a:off x="289935" y="171451"/>
            <a:ext cx="88471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0" fontAlgn="base" hangingPunct="0">
              <a:spcBef>
                <a:spcPct val="0"/>
              </a:spcBef>
              <a:spcAft>
                <a:spcPct val="0"/>
              </a:spcAft>
            </a:pPr>
            <a:r>
              <a:rPr lang="en-US" altLang="en-US" sz="2800" b="1" u="sng" dirty="0">
                <a:solidFill>
                  <a:srgbClr val="FF0000"/>
                </a:solidFill>
                <a:latin typeface="Times New Roman" pitchFamily="18" charset="0"/>
              </a:rPr>
              <a:t>II. TÂN VIỆT CÁCH MẠNG ĐẢNG (7/1928)</a:t>
            </a:r>
          </a:p>
        </p:txBody>
      </p:sp>
      <p:sp>
        <p:nvSpPr>
          <p:cNvPr id="4" name="Oval 3"/>
          <p:cNvSpPr/>
          <p:nvPr/>
        </p:nvSpPr>
        <p:spPr>
          <a:xfrm>
            <a:off x="1409700" y="774904"/>
            <a:ext cx="6248400" cy="25146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rgbClr val="0033CC"/>
                </a:solidFill>
                <a:latin typeface="Times New Roman" pitchFamily="18" charset="0"/>
                <a:cs typeface="Times New Roman" pitchFamily="18" charset="0"/>
              </a:rPr>
              <a:t>Thành</a:t>
            </a:r>
            <a:r>
              <a:rPr lang="en-US" sz="4400" b="1" dirty="0">
                <a:solidFill>
                  <a:srgbClr val="0033CC"/>
                </a:solidFill>
                <a:latin typeface="Times New Roman" pitchFamily="18" charset="0"/>
                <a:cs typeface="Times New Roman" pitchFamily="18" charset="0"/>
              </a:rPr>
              <a:t> </a:t>
            </a:r>
            <a:r>
              <a:rPr lang="en-US" sz="4400" b="1" dirty="0" err="1">
                <a:solidFill>
                  <a:srgbClr val="0033CC"/>
                </a:solidFill>
                <a:latin typeface="Times New Roman" pitchFamily="18" charset="0"/>
                <a:cs typeface="Times New Roman" pitchFamily="18" charset="0"/>
              </a:rPr>
              <a:t>phần</a:t>
            </a:r>
            <a:r>
              <a:rPr lang="en-US" sz="4400" b="1" dirty="0">
                <a:solidFill>
                  <a:srgbClr val="0033CC"/>
                </a:solidFill>
                <a:latin typeface="Times New Roman" pitchFamily="18" charset="0"/>
                <a:cs typeface="Times New Roman" pitchFamily="18" charset="0"/>
              </a:rPr>
              <a:t> </a:t>
            </a:r>
            <a:r>
              <a:rPr lang="en-US" sz="4400" b="1" dirty="0" err="1">
                <a:solidFill>
                  <a:srgbClr val="0033CC"/>
                </a:solidFill>
                <a:latin typeface="Times New Roman" pitchFamily="18" charset="0"/>
                <a:cs typeface="Times New Roman" pitchFamily="18" charset="0"/>
              </a:rPr>
              <a:t>của</a:t>
            </a:r>
            <a:r>
              <a:rPr lang="en-US" sz="4400" b="1" dirty="0">
                <a:solidFill>
                  <a:srgbClr val="0033CC"/>
                </a:solidFill>
                <a:latin typeface="Times New Roman" pitchFamily="18" charset="0"/>
                <a:cs typeface="Times New Roman" pitchFamily="18" charset="0"/>
              </a:rPr>
              <a:t> </a:t>
            </a:r>
            <a:r>
              <a:rPr lang="en-US" sz="4400" b="1" dirty="0" err="1">
                <a:solidFill>
                  <a:srgbClr val="0033CC"/>
                </a:solidFill>
                <a:latin typeface="Times New Roman" pitchFamily="18" charset="0"/>
                <a:cs typeface="Times New Roman" pitchFamily="18" charset="0"/>
              </a:rPr>
              <a:t>Tân</a:t>
            </a:r>
            <a:r>
              <a:rPr lang="en-US" sz="4400" b="1" dirty="0">
                <a:solidFill>
                  <a:srgbClr val="0033CC"/>
                </a:solidFill>
                <a:latin typeface="Times New Roman" pitchFamily="18" charset="0"/>
                <a:cs typeface="Times New Roman" pitchFamily="18" charset="0"/>
              </a:rPr>
              <a:t> </a:t>
            </a:r>
            <a:r>
              <a:rPr lang="en-US" sz="4400" b="1" dirty="0" err="1">
                <a:solidFill>
                  <a:srgbClr val="0033CC"/>
                </a:solidFill>
                <a:latin typeface="Times New Roman" pitchFamily="18" charset="0"/>
                <a:cs typeface="Times New Roman" pitchFamily="18" charset="0"/>
              </a:rPr>
              <a:t>Việt</a:t>
            </a:r>
            <a:r>
              <a:rPr lang="en-US" sz="4400" b="1" dirty="0">
                <a:solidFill>
                  <a:srgbClr val="0033CC"/>
                </a:solidFill>
                <a:latin typeface="Times New Roman" pitchFamily="18" charset="0"/>
                <a:cs typeface="Times New Roman" pitchFamily="18" charset="0"/>
              </a:rPr>
              <a:t> </a:t>
            </a:r>
            <a:r>
              <a:rPr lang="en-US" sz="4400" b="1" dirty="0" err="1">
                <a:solidFill>
                  <a:srgbClr val="0033CC"/>
                </a:solidFill>
                <a:latin typeface="Times New Roman" pitchFamily="18" charset="0"/>
                <a:cs typeface="Times New Roman" pitchFamily="18" charset="0"/>
              </a:rPr>
              <a:t>Cách</a:t>
            </a:r>
            <a:r>
              <a:rPr lang="en-US" sz="4400" b="1" dirty="0">
                <a:solidFill>
                  <a:srgbClr val="0033CC"/>
                </a:solidFill>
                <a:latin typeface="Times New Roman" pitchFamily="18" charset="0"/>
                <a:cs typeface="Times New Roman" pitchFamily="18" charset="0"/>
              </a:rPr>
              <a:t> </a:t>
            </a:r>
            <a:r>
              <a:rPr lang="en-US" sz="4400" b="1" dirty="0" err="1">
                <a:solidFill>
                  <a:srgbClr val="0033CC"/>
                </a:solidFill>
                <a:latin typeface="Times New Roman" pitchFamily="18" charset="0"/>
                <a:cs typeface="Times New Roman" pitchFamily="18" charset="0"/>
              </a:rPr>
              <a:t>mạng</a:t>
            </a:r>
            <a:r>
              <a:rPr lang="en-US" sz="4400" b="1" dirty="0">
                <a:solidFill>
                  <a:srgbClr val="0033CC"/>
                </a:solidFill>
                <a:latin typeface="Times New Roman" pitchFamily="18" charset="0"/>
                <a:cs typeface="Times New Roman" pitchFamily="18" charset="0"/>
              </a:rPr>
              <a:t> </a:t>
            </a:r>
            <a:r>
              <a:rPr lang="en-US" sz="4400" b="1" dirty="0" err="1">
                <a:solidFill>
                  <a:srgbClr val="0033CC"/>
                </a:solidFill>
                <a:latin typeface="Times New Roman" pitchFamily="18" charset="0"/>
                <a:cs typeface="Times New Roman" pitchFamily="18" charset="0"/>
              </a:rPr>
              <a:t>Đảng</a:t>
            </a:r>
            <a:r>
              <a:rPr lang="en-US" sz="4400" b="1" dirty="0">
                <a:solidFill>
                  <a:srgbClr val="0033CC"/>
                </a:solidFill>
                <a:latin typeface="Times New Roman" pitchFamily="18" charset="0"/>
                <a:cs typeface="Times New Roman" pitchFamily="18" charset="0"/>
              </a:rPr>
              <a:t>?</a:t>
            </a:r>
          </a:p>
        </p:txBody>
      </p:sp>
      <p:pic>
        <p:nvPicPr>
          <p:cNvPr id="5" name="Picture 1" descr="Pictur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152400" y="541541"/>
            <a:ext cx="76200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7020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500"/>
                                        <p:tgtEl>
                                          <p:spTgt spid="4"/>
                                        </p:tgtEl>
                                      </p:cBhvr>
                                    </p:animEffect>
                                    <p:anim calcmode="lin" valueType="num">
                                      <p:cBhvr>
                                        <p:cTn id="14" dur="500"/>
                                        <p:tgtEl>
                                          <p:spTgt spid="4"/>
                                        </p:tgtEl>
                                        <p:attrNameLst>
                                          <p:attrName>ppt_x</p:attrName>
                                        </p:attrNameLst>
                                      </p:cBhvr>
                                      <p:tavLst>
                                        <p:tav tm="0">
                                          <p:val>
                                            <p:strVal val="ppt_x"/>
                                          </p:val>
                                        </p:tav>
                                        <p:tav tm="100000">
                                          <p:val>
                                            <p:strVal val="ppt_x"/>
                                          </p:val>
                                        </p:tav>
                                      </p:tavLst>
                                    </p:anim>
                                    <p:anim calcmode="lin" valueType="num">
                                      <p:cBhvr>
                                        <p:cTn id="15" dur="500"/>
                                        <p:tgtEl>
                                          <p:spTgt spid="4"/>
                                        </p:tgtEl>
                                        <p:attrNameLst>
                                          <p:attrName>ppt_y</p:attrName>
                                        </p:attrNameLst>
                                      </p:cBhvr>
                                      <p:tavLst>
                                        <p:tav tm="0">
                                          <p:val>
                                            <p:strVal val="ppt_y"/>
                                          </p:val>
                                        </p:tav>
                                        <p:tav tm="100000">
                                          <p:val>
                                            <p:strVal val="ppt_y+.1"/>
                                          </p:val>
                                        </p:tav>
                                      </p:tavLst>
                                    </p:anim>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
                                            <p:txEl>
                                              <p:pRg st="0" end="0"/>
                                            </p:txEl>
                                          </p:spTgt>
                                        </p:tgtEl>
                                        <p:attrNameLst>
                                          <p:attrName>style.visibility</p:attrName>
                                        </p:attrNameLst>
                                      </p:cBhvr>
                                      <p:to>
                                        <p:strVal val="visible"/>
                                      </p:to>
                                    </p:set>
                                    <p:anim calcmode="lin" valueType="num">
                                      <p:cBhvr additive="base">
                                        <p:cTn id="26"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 calcmode="lin" valueType="num">
                                      <p:cBhvr>
                                        <p:cTn id="3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2">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
                                            <p:txEl>
                                              <p:pRg st="2" end="2"/>
                                            </p:txEl>
                                          </p:spTgt>
                                        </p:tgtEl>
                                        <p:attrNameLst>
                                          <p:attrName>style.visibility</p:attrName>
                                        </p:attrNameLst>
                                      </p:cBhvr>
                                      <p:to>
                                        <p:strVal val="visible"/>
                                      </p:to>
                                    </p:set>
                                    <p:animEffect transition="in" filter="barn(inVertical)">
                                      <p:cBhvr>
                                        <p:cTn id="39" dur="500"/>
                                        <p:tgtEl>
                                          <p:spTgt spid="2">
                                            <p:txEl>
                                              <p:pRg st="2" end="2"/>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nodeType="clickEffect">
                                  <p:stCondLst>
                                    <p:cond delay="0"/>
                                  </p:stCondLst>
                                  <p:childTnLst>
                                    <p:set>
                                      <p:cBhvr>
                                        <p:cTn id="43" dur="1" fill="hold">
                                          <p:stCondLst>
                                            <p:cond delay="0"/>
                                          </p:stCondLst>
                                        </p:cTn>
                                        <p:tgtEl>
                                          <p:spTgt spid="2">
                                            <p:txEl>
                                              <p:pRg st="3" end="3"/>
                                            </p:txEl>
                                          </p:spTgt>
                                        </p:tgtEl>
                                        <p:attrNameLst>
                                          <p:attrName>style.visibility</p:attrName>
                                        </p:attrNameLst>
                                      </p:cBhvr>
                                      <p:to>
                                        <p:strVal val="visible"/>
                                      </p:to>
                                    </p:set>
                                    <p:anim calcmode="lin" valueType="num">
                                      <p:cBhvr>
                                        <p:cTn id="44"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45"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46" dur="500"/>
                                        <p:tgtEl>
                                          <p:spTgt spid="2">
                                            <p:txEl>
                                              <p:pRg st="3" end="3"/>
                                            </p:txEl>
                                          </p:spTgt>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6" presetClass="entr" presetSubtype="21" fill="hold" nodeType="clickEffect">
                                  <p:stCondLst>
                                    <p:cond delay="0"/>
                                  </p:stCondLst>
                                  <p:childTnLst>
                                    <p:set>
                                      <p:cBhvr>
                                        <p:cTn id="50" dur="1" fill="hold">
                                          <p:stCondLst>
                                            <p:cond delay="0"/>
                                          </p:stCondLst>
                                        </p:cTn>
                                        <p:tgtEl>
                                          <p:spTgt spid="2">
                                            <p:txEl>
                                              <p:pRg st="4" end="4"/>
                                            </p:txEl>
                                          </p:spTgt>
                                        </p:tgtEl>
                                        <p:attrNameLst>
                                          <p:attrName>style.visibility</p:attrName>
                                        </p:attrNameLst>
                                      </p:cBhvr>
                                      <p:to>
                                        <p:strVal val="visible"/>
                                      </p:to>
                                    </p:set>
                                    <p:animEffect transition="in" filter="barn(inVertical)">
                                      <p:cBhvr>
                                        <p:cTn id="51" dur="500"/>
                                        <p:tgtEl>
                                          <p:spTgt spid="2">
                                            <p:txEl>
                                              <p:pRg st="4" end="4"/>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2">
                                            <p:txEl>
                                              <p:pRg st="5" end="5"/>
                                            </p:txEl>
                                          </p:spTgt>
                                        </p:tgtEl>
                                        <p:attrNameLst>
                                          <p:attrName>style.visibility</p:attrName>
                                        </p:attrNameLst>
                                      </p:cBhvr>
                                      <p:to>
                                        <p:strVal val="visible"/>
                                      </p:to>
                                    </p:set>
                                    <p:animEffect transition="in" filter="barn(inVertical)">
                                      <p:cBhvr>
                                        <p:cTn id="56" dur="500"/>
                                        <p:tgtEl>
                                          <p:spTgt spid="2">
                                            <p:txEl>
                                              <p:pRg st="5" end="5"/>
                                            </p:txEl>
                                          </p:spTgt>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10" presetClass="entr" presetSubtype="0" fill="hold" nodeType="clickEffect">
                                  <p:stCondLst>
                                    <p:cond delay="0"/>
                                  </p:stCondLst>
                                  <p:childTnLst>
                                    <p:set>
                                      <p:cBhvr>
                                        <p:cTn id="60" dur="1" fill="hold">
                                          <p:stCondLst>
                                            <p:cond delay="0"/>
                                          </p:stCondLst>
                                        </p:cTn>
                                        <p:tgtEl>
                                          <p:spTgt spid="2">
                                            <p:txEl>
                                              <p:pRg st="6" end="6"/>
                                            </p:txEl>
                                          </p:spTgt>
                                        </p:tgtEl>
                                        <p:attrNameLst>
                                          <p:attrName>style.visibility</p:attrName>
                                        </p:attrNameLst>
                                      </p:cBhvr>
                                      <p:to>
                                        <p:strVal val="visible"/>
                                      </p:to>
                                    </p:set>
                                    <p:animEffect transition="in" filter="fade">
                                      <p:cBhvr>
                                        <p:cTn id="61"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p:cNvSpPr/>
          <p:nvPr/>
        </p:nvSpPr>
        <p:spPr>
          <a:xfrm>
            <a:off x="609600" y="342902"/>
            <a:ext cx="5867400" cy="1628775"/>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b="1" i="1" dirty="0" err="1">
                <a:solidFill>
                  <a:prstClr val="black"/>
                </a:solidFill>
                <a:latin typeface="Times New Roman" panose="02020603050405020304" pitchFamily="18" charset="0"/>
                <a:cs typeface="Times New Roman" panose="02020603050405020304" pitchFamily="18" charset="0"/>
              </a:rPr>
              <a:t>Vì</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sao</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Tân</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Việt</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Cách</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mạng</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lại</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bị</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phân</a:t>
            </a:r>
            <a:r>
              <a:rPr lang="en-US" sz="2400" b="1" i="1" dirty="0">
                <a:solidFill>
                  <a:prstClr val="black"/>
                </a:solidFill>
                <a:latin typeface="Times New Roman" panose="02020603050405020304" pitchFamily="18" charset="0"/>
                <a:cs typeface="Times New Roman" panose="02020603050405020304" pitchFamily="18" charset="0"/>
              </a:rPr>
              <a:t> </a:t>
            </a:r>
            <a:r>
              <a:rPr lang="en-US" sz="2400" b="1" i="1" dirty="0" err="1">
                <a:solidFill>
                  <a:prstClr val="black"/>
                </a:solidFill>
                <a:latin typeface="Times New Roman" panose="02020603050405020304" pitchFamily="18" charset="0"/>
                <a:cs typeface="Times New Roman" panose="02020603050405020304" pitchFamily="18" charset="0"/>
              </a:rPr>
              <a:t>hóa</a:t>
            </a:r>
            <a:r>
              <a:rPr lang="en-US" sz="2400" b="1" i="1" dirty="0">
                <a:solidFill>
                  <a:prstClr val="black"/>
                </a:solidFill>
                <a:latin typeface="Times New Roman" panose="02020603050405020304" pitchFamily="18" charset="0"/>
                <a:cs typeface="Times New Roman" panose="02020603050405020304" pitchFamily="18" charset="0"/>
              </a:rPr>
              <a:t>?</a:t>
            </a:r>
          </a:p>
        </p:txBody>
      </p:sp>
      <p:sp>
        <p:nvSpPr>
          <p:cNvPr id="3" name="Rectangle 2"/>
          <p:cNvSpPr/>
          <p:nvPr/>
        </p:nvSpPr>
        <p:spPr>
          <a:xfrm>
            <a:off x="685800" y="2571750"/>
            <a:ext cx="7924800" cy="1085850"/>
          </a:xfrm>
          <a:prstGeom prst="rect">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vi-VN" sz="2400" b="1" dirty="0">
                <a:solidFill>
                  <a:prstClr val="black"/>
                </a:solidFill>
                <a:latin typeface="Times New Roman" panose="02020603050405020304" pitchFamily="18" charset="0"/>
                <a:cs typeface="Times New Roman" panose="02020603050405020304" pitchFamily="18" charset="0"/>
              </a:rPr>
              <a:t>Hội Việt Nam Cách mạng Thanh niên phát triển mạnh, lý luận và tư tưởng cách mạng của chủ nghĩa Mác - Lênin có ảnh hưởng đến số đảng viên trẻ của Tân Việt</a:t>
            </a:r>
            <a:r>
              <a:rPr lang="en-US" baseline="-25000" dirty="0">
                <a:solidFill>
                  <a:prstClr val="white"/>
                </a:solidFill>
              </a:rPr>
              <a:t> </a:t>
            </a:r>
            <a:endParaRPr lang="en-US" dirty="0">
              <a:solidFill>
                <a:prstClr val="white"/>
              </a:solidFill>
            </a:endParaRPr>
          </a:p>
        </p:txBody>
      </p:sp>
      <p:pic>
        <p:nvPicPr>
          <p:cNvPr id="5" name="Picture 2" descr="C:\Users\Windows 10 TIMT\Downloads\HS SUY NGH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209551"/>
            <a:ext cx="1715650" cy="1962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680181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10236" y="877721"/>
            <a:ext cx="9154236"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b="1" u="sng" dirty="0">
                <a:solidFill>
                  <a:srgbClr val="0033CC"/>
                </a:solidFill>
                <a:latin typeface="Times New Roman" pitchFamily="18" charset="0"/>
              </a:rPr>
              <a:t>III. VIỆT NAM QUỐC DÂN ĐẢNG (1927) VÀ CUỘC KHỞI NGHĨA YÊN BÁI</a:t>
            </a:r>
          </a:p>
          <a:p>
            <a:pPr algn="ctr"/>
            <a:r>
              <a:rPr lang="en-US" altLang="en-US" sz="2000" b="1" u="sng" dirty="0">
                <a:solidFill>
                  <a:srgbClr val="0033CC"/>
                </a:solidFill>
                <a:latin typeface="Times New Roman" pitchFamily="18" charset="0"/>
              </a:rPr>
              <a:t> ( 1930)</a:t>
            </a:r>
          </a:p>
        </p:txBody>
      </p:sp>
      <p:sp>
        <p:nvSpPr>
          <p:cNvPr id="3" name="TextBox 2"/>
          <p:cNvSpPr txBox="1"/>
          <p:nvPr/>
        </p:nvSpPr>
        <p:spPr>
          <a:xfrm>
            <a:off x="17060" y="1354774"/>
            <a:ext cx="4800600" cy="461665"/>
          </a:xfrm>
          <a:prstGeom prst="rect">
            <a:avLst/>
          </a:prstGeom>
          <a:noFill/>
        </p:spPr>
        <p:txBody>
          <a:bodyPr wrap="square" rtlCol="0">
            <a:spAutoFit/>
          </a:bodyPr>
          <a:lstStyle/>
          <a:p>
            <a:r>
              <a:rPr lang="en-US" sz="2400" b="1" u="sng" dirty="0">
                <a:solidFill>
                  <a:srgbClr val="C00000"/>
                </a:solidFill>
                <a:latin typeface="Times New Roman" pitchFamily="18" charset="0"/>
                <a:cs typeface="Times New Roman" pitchFamily="18" charset="0"/>
              </a:rPr>
              <a:t>1. </a:t>
            </a:r>
            <a:r>
              <a:rPr lang="en-US" sz="2400" b="1" u="sng" dirty="0" err="1">
                <a:solidFill>
                  <a:srgbClr val="C00000"/>
                </a:solidFill>
                <a:latin typeface="Times New Roman" pitchFamily="18" charset="0"/>
                <a:cs typeface="Times New Roman" pitchFamily="18" charset="0"/>
              </a:rPr>
              <a:t>Việt</a:t>
            </a:r>
            <a:r>
              <a:rPr lang="en-US" sz="2400" b="1" u="sng" dirty="0">
                <a:solidFill>
                  <a:srgbClr val="C00000"/>
                </a:solidFill>
                <a:latin typeface="Times New Roman" pitchFamily="18" charset="0"/>
                <a:cs typeface="Times New Roman" pitchFamily="18" charset="0"/>
              </a:rPr>
              <a:t> Nam </a:t>
            </a:r>
            <a:r>
              <a:rPr lang="en-US" sz="2400" b="1" u="sng" dirty="0" err="1">
                <a:solidFill>
                  <a:srgbClr val="C00000"/>
                </a:solidFill>
                <a:latin typeface="Times New Roman" pitchFamily="18" charset="0"/>
                <a:cs typeface="Times New Roman" pitchFamily="18" charset="0"/>
              </a:rPr>
              <a:t>quốc</a:t>
            </a:r>
            <a:r>
              <a:rPr lang="en-US" sz="2400" b="1" u="sng" dirty="0">
                <a:solidFill>
                  <a:srgbClr val="C00000"/>
                </a:solidFill>
                <a:latin typeface="Times New Roman" pitchFamily="18" charset="0"/>
                <a:cs typeface="Times New Roman" pitchFamily="18" charset="0"/>
              </a:rPr>
              <a:t> </a:t>
            </a:r>
            <a:r>
              <a:rPr lang="en-US" sz="2400" b="1" u="sng" dirty="0" err="1">
                <a:solidFill>
                  <a:srgbClr val="C00000"/>
                </a:solidFill>
                <a:latin typeface="Times New Roman" pitchFamily="18" charset="0"/>
                <a:cs typeface="Times New Roman" pitchFamily="18" charset="0"/>
              </a:rPr>
              <a:t>dân</a:t>
            </a:r>
            <a:r>
              <a:rPr lang="en-US" sz="2400" b="1" u="sng" dirty="0">
                <a:solidFill>
                  <a:srgbClr val="C00000"/>
                </a:solidFill>
                <a:latin typeface="Times New Roman" pitchFamily="18" charset="0"/>
                <a:cs typeface="Times New Roman" pitchFamily="18" charset="0"/>
              </a:rPr>
              <a:t> </a:t>
            </a:r>
            <a:r>
              <a:rPr lang="en-US" sz="2400" b="1" u="sng" dirty="0" err="1">
                <a:solidFill>
                  <a:srgbClr val="C00000"/>
                </a:solidFill>
                <a:latin typeface="Times New Roman" pitchFamily="18" charset="0"/>
                <a:cs typeface="Times New Roman" pitchFamily="18" charset="0"/>
              </a:rPr>
              <a:t>Đảng</a:t>
            </a:r>
            <a:endParaRPr lang="en-US" sz="2400" b="1" u="sng" dirty="0">
              <a:solidFill>
                <a:srgbClr val="C00000"/>
              </a:solidFill>
              <a:latin typeface="Times New Roman" pitchFamily="18" charset="0"/>
              <a:cs typeface="Times New Roman" pitchFamily="18" charset="0"/>
            </a:endParaRPr>
          </a:p>
        </p:txBody>
      </p:sp>
      <p:sp>
        <p:nvSpPr>
          <p:cNvPr id="20" name="Content Placeholder 2"/>
          <p:cNvSpPr>
            <a:spLocks noGrp="1"/>
          </p:cNvSpPr>
          <p:nvPr>
            <p:ph idx="1"/>
          </p:nvPr>
        </p:nvSpPr>
        <p:spPr>
          <a:xfrm>
            <a:off x="152400" y="1845156"/>
            <a:ext cx="8839200" cy="2133600"/>
          </a:xfrm>
        </p:spPr>
        <p:txBody>
          <a:bodyPr rtlCol="0">
            <a:normAutofit/>
          </a:bodyPr>
          <a:lstStyle/>
          <a:p>
            <a:pPr marL="0" indent="0" eaLnBrk="1" fontAlgn="auto" hangingPunct="1">
              <a:spcAft>
                <a:spcPts val="0"/>
              </a:spcAft>
              <a:buNone/>
              <a:defRPr/>
            </a:pP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Hoàn</a:t>
            </a:r>
            <a:r>
              <a:rPr lang="en-US" b="1" i="1" dirty="0">
                <a:latin typeface="Times New Roman" panose="02020603050405020304" pitchFamily="18" charset="0"/>
                <a:cs typeface="Times New Roman" panose="02020603050405020304" pitchFamily="18" charset="0"/>
              </a:rPr>
              <a:t> </a:t>
            </a:r>
            <a:r>
              <a:rPr lang="en-US" b="1" i="1" dirty="0" err="1">
                <a:latin typeface="Times New Roman" panose="02020603050405020304" pitchFamily="18" charset="0"/>
                <a:cs typeface="Times New Roman" panose="02020603050405020304" pitchFamily="18" charset="0"/>
              </a:rPr>
              <a:t>cảnh</a:t>
            </a:r>
            <a:r>
              <a:rPr lang="en-US" b="1"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Do </a:t>
            </a:r>
            <a:r>
              <a:rPr lang="en-US" dirty="0" err="1">
                <a:latin typeface="Times New Roman" panose="02020603050405020304" pitchFamily="18" charset="0"/>
                <a:cs typeface="Times New Roman" panose="02020603050405020304" pitchFamily="18" charset="0"/>
              </a:rPr>
              <a:t>sự</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phát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triển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mạnh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phong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tộc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dân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chủ</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trào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tưởng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ngoài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ngày</a:t>
            </a:r>
            <a:r>
              <a:rPr lang="en-US" dirty="0">
                <a:latin typeface="Times New Roman" panose="02020603050405020304" pitchFamily="18" charset="0"/>
                <a:cs typeface="Times New Roman" panose="02020603050405020304" pitchFamily="18" charset="0"/>
              </a:rPr>
              <a:t> 25 - 12 - 1927, </a:t>
            </a:r>
            <a:r>
              <a:rPr lang="en-US" i="1" dirty="0" err="1">
                <a:latin typeface="Times New Roman" panose="02020603050405020304" pitchFamily="18" charset="0"/>
                <a:cs typeface="Times New Roman" panose="02020603050405020304" pitchFamily="18" charset="0"/>
              </a:rPr>
              <a:t>Việt</a:t>
            </a:r>
            <a:r>
              <a:rPr lang="en-US" i="1" dirty="0">
                <a:latin typeface="Times New Roman" panose="02020603050405020304" pitchFamily="18" charset="0"/>
                <a:cs typeface="Times New Roman" panose="02020603050405020304" pitchFamily="18" charset="0"/>
              </a:rPr>
              <a:t> Nam </a:t>
            </a:r>
            <a:r>
              <a:rPr lang="en-US" i="1" dirty="0" err="1">
                <a:latin typeface="Times New Roman" panose="02020603050405020304" pitchFamily="18" charset="0"/>
                <a:cs typeface="Times New Roman" panose="02020603050405020304" pitchFamily="18" charset="0"/>
              </a:rPr>
              <a:t>Quốc</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dân</a:t>
            </a:r>
            <a:r>
              <a:rPr lang="en-US" i="1" dirty="0">
                <a:latin typeface="Times New Roman" panose="02020603050405020304" pitchFamily="18" charset="0"/>
                <a:cs typeface="Times New Roman" panose="02020603050405020304" pitchFamily="18" charset="0"/>
              </a:rPr>
              <a:t> </a:t>
            </a:r>
            <a:r>
              <a:rPr lang="en-US" i="1" dirty="0" err="1">
                <a:latin typeface="Times New Roman" panose="02020603050405020304" pitchFamily="18" charset="0"/>
                <a:cs typeface="Times New Roman" panose="02020603050405020304" pitchFamily="18" charset="0"/>
              </a:rPr>
              <a:t>đảng</a:t>
            </a:r>
            <a:r>
              <a:rPr lang="en-US" i="1"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ra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đời</a:t>
            </a:r>
            <a:endParaRPr lang="en-US" dirty="0">
              <a:latin typeface="Times New Roman" panose="02020603050405020304" pitchFamily="18" charset="0"/>
              <a:cs typeface="Times New Roman" panose="02020603050405020304" pitchFamily="18" charset="0"/>
            </a:endParaRPr>
          </a:p>
        </p:txBody>
      </p:sp>
      <p:sp>
        <p:nvSpPr>
          <p:cNvPr id="18" name="Subtitle 2"/>
          <p:cNvSpPr txBox="1">
            <a:spLocks/>
          </p:cNvSpPr>
          <p:nvPr/>
        </p:nvSpPr>
        <p:spPr bwMode="auto">
          <a:xfrm>
            <a:off x="0" y="-24737"/>
            <a:ext cx="9144000" cy="902458"/>
          </a:xfrm>
          <a:prstGeom prst="rect">
            <a:avLst/>
          </a:prstGeom>
          <a:solidFill>
            <a:srgbClr val="FFFF00"/>
          </a:solidFill>
          <a:ln>
            <a:solidFill>
              <a:schemeClr val="tx2"/>
            </a:solidFill>
          </a:ln>
          <a:effectLst/>
        </p:spPr>
        <p:txBody>
          <a:bodyPr vert="horz" wrap="square" lIns="80482" tIns="40233" rIns="80482" bIns="40233" numCol="1" rtlCol="0" anchor="t" anchorCtr="0" compatLnSpc="1">
            <a:prstTxWarp prst="textNoShape">
              <a:avLst/>
            </a:prstTxWarp>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lvl1pPr marL="301559" indent="-301559" algn="l" rtl="0" eaLnBrk="0" fontAlgn="base" hangingPunct="0">
              <a:spcBef>
                <a:spcPct val="20000"/>
              </a:spcBef>
              <a:spcAft>
                <a:spcPct val="0"/>
              </a:spcAft>
              <a:buChar char="•"/>
              <a:defRPr sz="2900" kern="1200">
                <a:solidFill>
                  <a:schemeClr val="tx1"/>
                </a:solidFill>
                <a:latin typeface="+mn-lt"/>
                <a:ea typeface="+mn-ea"/>
                <a:cs typeface="+mn-cs"/>
              </a:defRPr>
            </a:lvl1pPr>
            <a:lvl2pPr marL="653383" indent="-251305" algn="l" rtl="0" eaLnBrk="0" fontAlgn="base" hangingPunct="0">
              <a:spcBef>
                <a:spcPct val="20000"/>
              </a:spcBef>
              <a:spcAft>
                <a:spcPct val="0"/>
              </a:spcAft>
              <a:buChar char="–"/>
              <a:defRPr sz="2500" kern="1200">
                <a:solidFill>
                  <a:schemeClr val="tx1"/>
                </a:solidFill>
                <a:latin typeface="+mn-lt"/>
                <a:ea typeface="+mn-ea"/>
                <a:cs typeface="+mn-cs"/>
              </a:defRPr>
            </a:lvl2pPr>
            <a:lvl3pPr marL="1005197" indent="-201051" algn="l" rtl="0" eaLnBrk="0" fontAlgn="base" hangingPunct="0">
              <a:spcBef>
                <a:spcPct val="20000"/>
              </a:spcBef>
              <a:spcAft>
                <a:spcPct val="0"/>
              </a:spcAft>
              <a:buChar char="•"/>
              <a:defRPr sz="2100" kern="1200">
                <a:solidFill>
                  <a:schemeClr val="tx1"/>
                </a:solidFill>
                <a:latin typeface="+mn-lt"/>
                <a:ea typeface="+mn-ea"/>
                <a:cs typeface="+mn-cs"/>
              </a:defRPr>
            </a:lvl3pPr>
            <a:lvl4pPr marL="1407274" indent="-201051" algn="l" rtl="0" eaLnBrk="0" fontAlgn="base" hangingPunct="0">
              <a:spcBef>
                <a:spcPct val="20000"/>
              </a:spcBef>
              <a:spcAft>
                <a:spcPct val="0"/>
              </a:spcAft>
              <a:buChar char="–"/>
              <a:defRPr sz="1800" kern="1200">
                <a:solidFill>
                  <a:schemeClr val="tx1"/>
                </a:solidFill>
                <a:latin typeface="+mn-lt"/>
                <a:ea typeface="+mn-ea"/>
                <a:cs typeface="+mn-cs"/>
              </a:defRPr>
            </a:lvl4pPr>
            <a:lvl5pPr marL="1809344" indent="-201051" algn="l" rtl="0" eaLnBrk="0" fontAlgn="base" hangingPunct="0">
              <a:spcBef>
                <a:spcPct val="20000"/>
              </a:spcBef>
              <a:spcAft>
                <a:spcPct val="0"/>
              </a:spcAft>
              <a:buChar char="»"/>
              <a:defRPr sz="1800" kern="1200">
                <a:solidFill>
                  <a:schemeClr val="tx1"/>
                </a:solidFill>
                <a:latin typeface="+mn-lt"/>
                <a:ea typeface="+mn-ea"/>
                <a:cs typeface="+mn-cs"/>
              </a:defRPr>
            </a:lvl5pPr>
            <a:lvl6pPr marL="2212719"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6pPr>
            <a:lvl7pPr marL="2615037"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7pPr>
            <a:lvl8pPr marL="301736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8pPr>
            <a:lvl9pPr marL="3419680" indent="-201166" algn="l" defTabSz="804626" rtl="0" eaLnBrk="1" latinLnBrk="0" hangingPunct="1">
              <a:lnSpc>
                <a:spcPct val="90000"/>
              </a:lnSpc>
              <a:spcBef>
                <a:spcPts val="447"/>
              </a:spcBef>
              <a:buFont typeface="Arial" panose="020B0604020202020204" pitchFamily="34" charset="0"/>
              <a:buChar char="•"/>
              <a:defRPr sz="1700" kern="1200">
                <a:solidFill>
                  <a:schemeClr val="tx1"/>
                </a:solidFill>
                <a:latin typeface="+mn-lt"/>
                <a:ea typeface="+mn-ea"/>
                <a:cs typeface="+mn-cs"/>
              </a:defRPr>
            </a:lvl9pPr>
          </a:lstStyle>
          <a:p>
            <a:pPr marL="0" indent="0" algn="ctr" eaLnBrk="1" hangingPunct="1">
              <a:buNone/>
              <a:defRPr/>
            </a:pPr>
            <a:r>
              <a:rPr lang="en-US" altLang="en-US" sz="2400" b="1" i="1" u="sng" dirty="0" err="1">
                <a:solidFill>
                  <a:srgbClr val="0000CC"/>
                </a:solidFill>
                <a:latin typeface="Times New Roman" pitchFamily="18" charset="0"/>
              </a:rPr>
              <a:t>Bài</a:t>
            </a:r>
            <a:r>
              <a:rPr lang="en-US" altLang="en-US" sz="2400" b="1" i="1" u="sng" dirty="0">
                <a:solidFill>
                  <a:srgbClr val="0000CC"/>
                </a:solidFill>
                <a:latin typeface="Times New Roman" pitchFamily="18" charset="0"/>
              </a:rPr>
              <a:t> 17</a:t>
            </a:r>
            <a:endParaRPr lang="en-US" altLang="en-US" sz="2400" b="1" i="1" dirty="0">
              <a:solidFill>
                <a:srgbClr val="0000CC"/>
              </a:solidFill>
              <a:latin typeface="Times New Roman" pitchFamily="18" charset="0"/>
            </a:endParaRPr>
          </a:p>
          <a:p>
            <a:pPr marL="0" indent="0" algn="ctr" eaLnBrk="1" hangingPunct="1">
              <a:buNone/>
              <a:defRPr/>
            </a:pPr>
            <a:r>
              <a:rPr lang="en-US" altLang="en-US" sz="2000" b="1" dirty="0">
                <a:solidFill>
                  <a:srgbClr val="C00000"/>
                </a:solidFill>
                <a:latin typeface="Times New Roman" pitchFamily="18" charset="0"/>
              </a:rPr>
              <a:t> CÁCH MẠNG VIỆT NAM TRƯỚC KHI ĐẢNG CỘNG SẢN RA ĐỜI</a:t>
            </a:r>
          </a:p>
        </p:txBody>
      </p:sp>
      <p:sp>
        <p:nvSpPr>
          <p:cNvPr id="2" name="Oval 1"/>
          <p:cNvSpPr/>
          <p:nvPr/>
        </p:nvSpPr>
        <p:spPr bwMode="auto">
          <a:xfrm>
            <a:off x="1066800" y="1815258"/>
            <a:ext cx="6858000" cy="2044234"/>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4400" b="1" i="0" u="none" strike="noStrike" cap="none" normalizeH="0" baseline="0" dirty="0" err="1">
                <a:ln>
                  <a:noFill/>
                </a:ln>
                <a:solidFill>
                  <a:srgbClr val="FF0000"/>
                </a:solidFill>
                <a:effectLst/>
                <a:latin typeface="Times New Roman" pitchFamily="18" charset="0"/>
                <a:cs typeface="Times New Roman" pitchFamily="18" charset="0"/>
              </a:rPr>
              <a:t>Bối</a:t>
            </a:r>
            <a:r>
              <a:rPr kumimoji="0" lang="en-US" sz="4400" b="1" i="0" u="none" strike="noStrike" cap="none" normalizeH="0" baseline="0" dirty="0">
                <a:ln>
                  <a:noFill/>
                </a:ln>
                <a:solidFill>
                  <a:srgbClr val="FF0000"/>
                </a:solidFill>
                <a:effectLst/>
                <a:latin typeface="Times New Roman" pitchFamily="18" charset="0"/>
                <a:cs typeface="Times New Roman" pitchFamily="18" charset="0"/>
              </a:rPr>
              <a:t> </a:t>
            </a:r>
            <a:r>
              <a:rPr kumimoji="0" lang="en-US" sz="4400" b="1" i="0" u="none" strike="noStrike" cap="none" normalizeH="0" baseline="0" dirty="0" err="1">
                <a:ln>
                  <a:noFill/>
                </a:ln>
                <a:solidFill>
                  <a:srgbClr val="FF0000"/>
                </a:solidFill>
                <a:effectLst/>
                <a:latin typeface="Times New Roman" pitchFamily="18" charset="0"/>
                <a:cs typeface="Times New Roman" pitchFamily="18" charset="0"/>
              </a:rPr>
              <a:t>cảnh</a:t>
            </a:r>
            <a:r>
              <a:rPr kumimoji="0" lang="en-US" sz="4400" b="1" i="0" u="none" strike="noStrike" cap="none" normalizeH="0" dirty="0">
                <a:ln>
                  <a:noFill/>
                </a:ln>
                <a:solidFill>
                  <a:srgbClr val="FF0000"/>
                </a:solidFill>
                <a:effectLst/>
                <a:latin typeface="Times New Roman" pitchFamily="18" charset="0"/>
                <a:cs typeface="Times New Roman" pitchFamily="18" charset="0"/>
              </a:rPr>
              <a:t> </a:t>
            </a:r>
            <a:r>
              <a:rPr kumimoji="0" lang="en-US" sz="4400" b="1" i="0" u="none" strike="noStrike" cap="none" normalizeH="0" dirty="0" err="1">
                <a:ln>
                  <a:noFill/>
                </a:ln>
                <a:solidFill>
                  <a:srgbClr val="FF0000"/>
                </a:solidFill>
                <a:effectLst/>
                <a:latin typeface="Times New Roman" pitchFamily="18" charset="0"/>
                <a:cs typeface="Times New Roman" pitchFamily="18" charset="0"/>
              </a:rPr>
              <a:t>ra</a:t>
            </a:r>
            <a:r>
              <a:rPr kumimoji="0" lang="en-US" sz="4400" b="1" i="0" u="none" strike="noStrike" cap="none" normalizeH="0" dirty="0">
                <a:ln>
                  <a:noFill/>
                </a:ln>
                <a:solidFill>
                  <a:srgbClr val="FF0000"/>
                </a:solidFill>
                <a:effectLst/>
                <a:latin typeface="Times New Roman" pitchFamily="18" charset="0"/>
                <a:cs typeface="Times New Roman" pitchFamily="18" charset="0"/>
              </a:rPr>
              <a:t> </a:t>
            </a:r>
            <a:r>
              <a:rPr kumimoji="0" lang="en-US" sz="4400" b="1" i="0" u="none" strike="noStrike" cap="none" normalizeH="0" dirty="0" err="1">
                <a:ln>
                  <a:noFill/>
                </a:ln>
                <a:solidFill>
                  <a:srgbClr val="FF0000"/>
                </a:solidFill>
                <a:effectLst/>
                <a:latin typeface="Times New Roman" pitchFamily="18" charset="0"/>
                <a:cs typeface="Times New Roman" pitchFamily="18" charset="0"/>
              </a:rPr>
              <a:t>đời</a:t>
            </a:r>
            <a:r>
              <a:rPr kumimoji="0" lang="en-US" sz="4400" b="1" i="0" u="none" strike="noStrike" cap="none" normalizeH="0" dirty="0">
                <a:ln>
                  <a:noFill/>
                </a:ln>
                <a:solidFill>
                  <a:srgbClr val="FF0000"/>
                </a:solidFill>
                <a:effectLst/>
                <a:latin typeface="Times New Roman" pitchFamily="18" charset="0"/>
                <a:cs typeface="Times New Roman" pitchFamily="18" charset="0"/>
              </a:rPr>
              <a:t> </a:t>
            </a:r>
            <a:r>
              <a:rPr kumimoji="0" lang="en-US" sz="4400" b="1" i="0" u="none" strike="noStrike" cap="none" normalizeH="0" dirty="0" err="1">
                <a:ln>
                  <a:noFill/>
                </a:ln>
                <a:solidFill>
                  <a:srgbClr val="FF0000"/>
                </a:solidFill>
                <a:effectLst/>
                <a:latin typeface="Times New Roman" pitchFamily="18" charset="0"/>
                <a:cs typeface="Times New Roman" pitchFamily="18" charset="0"/>
              </a:rPr>
              <a:t>Quốc</a:t>
            </a:r>
            <a:r>
              <a:rPr kumimoji="0" lang="en-US" sz="4400" b="1" i="0" u="none" strike="noStrike" cap="none" normalizeH="0" dirty="0">
                <a:ln>
                  <a:noFill/>
                </a:ln>
                <a:solidFill>
                  <a:srgbClr val="FF0000"/>
                </a:solidFill>
                <a:effectLst/>
                <a:latin typeface="Times New Roman" pitchFamily="18" charset="0"/>
                <a:cs typeface="Times New Roman" pitchFamily="18" charset="0"/>
              </a:rPr>
              <a:t> </a:t>
            </a:r>
            <a:r>
              <a:rPr kumimoji="0" lang="en-US" sz="4400" b="1" i="0" u="none" strike="noStrike" cap="none" normalizeH="0" dirty="0" err="1">
                <a:ln>
                  <a:noFill/>
                </a:ln>
                <a:solidFill>
                  <a:srgbClr val="FF0000"/>
                </a:solidFill>
                <a:effectLst/>
                <a:latin typeface="Times New Roman" pitchFamily="18" charset="0"/>
                <a:cs typeface="Times New Roman" pitchFamily="18" charset="0"/>
              </a:rPr>
              <a:t>Dân</a:t>
            </a:r>
            <a:r>
              <a:rPr kumimoji="0" lang="en-US" sz="4400" b="1" i="0" u="none" strike="noStrike" cap="none" normalizeH="0" dirty="0">
                <a:ln>
                  <a:noFill/>
                </a:ln>
                <a:solidFill>
                  <a:srgbClr val="FF0000"/>
                </a:solidFill>
                <a:effectLst/>
                <a:latin typeface="Times New Roman" pitchFamily="18" charset="0"/>
                <a:cs typeface="Times New Roman" pitchFamily="18" charset="0"/>
              </a:rPr>
              <a:t> </a:t>
            </a:r>
            <a:r>
              <a:rPr kumimoji="0" lang="en-US" sz="4400" b="1" i="0" u="none" strike="noStrike" cap="none" normalizeH="0" dirty="0" err="1">
                <a:ln>
                  <a:noFill/>
                </a:ln>
                <a:solidFill>
                  <a:srgbClr val="FF0000"/>
                </a:solidFill>
                <a:effectLst/>
                <a:latin typeface="Times New Roman" pitchFamily="18" charset="0"/>
                <a:cs typeface="Times New Roman" pitchFamily="18" charset="0"/>
              </a:rPr>
              <a:t>Đảng</a:t>
            </a:r>
            <a:r>
              <a:rPr kumimoji="0" lang="en-US" sz="4400" b="1" i="0" u="none" strike="noStrike" cap="none" normalizeH="0" dirty="0">
                <a:ln>
                  <a:noFill/>
                </a:ln>
                <a:solidFill>
                  <a:srgbClr val="FF0000"/>
                </a:solidFill>
                <a:effectLst/>
                <a:latin typeface="Times New Roman" pitchFamily="18" charset="0"/>
                <a:cs typeface="Times New Roman" pitchFamily="18" charset="0"/>
              </a:rPr>
              <a:t>?</a:t>
            </a:r>
            <a:endParaRPr kumimoji="0" lang="en-US" sz="4400" b="1" i="0" u="none" strike="noStrike" cap="none" normalizeH="0" baseline="0" dirty="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993365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xit" presetSubtype="4" fill="hold" grpId="1" nodeType="clickEffect">
                                  <p:stCondLst>
                                    <p:cond delay="0"/>
                                  </p:stCondLst>
                                  <p:childTnLst>
                                    <p:anim calcmode="lin" valueType="num">
                                      <p:cBhvr additive="base">
                                        <p:cTn id="22" dur="500"/>
                                        <p:tgtEl>
                                          <p:spTgt spid="2"/>
                                        </p:tgtEl>
                                        <p:attrNameLst>
                                          <p:attrName>ppt_x</p:attrName>
                                        </p:attrNameLst>
                                      </p:cBhvr>
                                      <p:tavLst>
                                        <p:tav tm="0">
                                          <p:val>
                                            <p:strVal val="ppt_x"/>
                                          </p:val>
                                        </p:tav>
                                        <p:tav tm="100000">
                                          <p:val>
                                            <p:strVal val="ppt_x"/>
                                          </p:val>
                                        </p:tav>
                                      </p:tavLst>
                                    </p:anim>
                                    <p:anim calcmode="lin" valueType="num">
                                      <p:cBhvr additive="base">
                                        <p:cTn id="23" dur="500"/>
                                        <p:tgtEl>
                                          <p:spTgt spid="2"/>
                                        </p:tgtEl>
                                        <p:attrNameLst>
                                          <p:attrName>ppt_y</p:attrName>
                                        </p:attrNameLst>
                                      </p:cBhvr>
                                      <p:tavLst>
                                        <p:tav tm="0">
                                          <p:val>
                                            <p:strVal val="ppt_y"/>
                                          </p:val>
                                        </p:tav>
                                        <p:tav tm="100000">
                                          <p:val>
                                            <p:strVal val="1+ppt_h/2"/>
                                          </p:val>
                                        </p:tav>
                                      </p:tavLst>
                                    </p:anim>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barn(inVertical)">
                                      <p:cBhvr>
                                        <p:cTn id="2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3" grpId="0"/>
      <p:bldP spid="20" grpId="0" build="p"/>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4"/>
          <p:cNvSpPr>
            <a:spLocks noChangeArrowheads="1"/>
          </p:cNvSpPr>
          <p:nvPr/>
        </p:nvSpPr>
        <p:spPr bwMode="auto">
          <a:xfrm>
            <a:off x="-91787" y="0"/>
            <a:ext cx="91751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en-US" altLang="en-US" sz="2000" b="1" u="sng" dirty="0">
                <a:solidFill>
                  <a:srgbClr val="0033CC"/>
                </a:solidFill>
                <a:latin typeface="Times New Roman" pitchFamily="18" charset="0"/>
              </a:rPr>
              <a:t>III. VIỆT NAM QUỐC DÂN ĐẢNG (1927) VÀ CUỘC KHỞI NGHĨA YÊN BÁI </a:t>
            </a:r>
          </a:p>
          <a:p>
            <a:pPr algn="ctr"/>
            <a:r>
              <a:rPr lang="en-US" altLang="en-US" sz="2000" b="1" u="sng" dirty="0">
                <a:solidFill>
                  <a:srgbClr val="0033CC"/>
                </a:solidFill>
                <a:latin typeface="Times New Roman" pitchFamily="18" charset="0"/>
              </a:rPr>
              <a:t>( 1930)</a:t>
            </a:r>
          </a:p>
        </p:txBody>
      </p:sp>
      <p:sp>
        <p:nvSpPr>
          <p:cNvPr id="3" name="TextBox 2"/>
          <p:cNvSpPr txBox="1"/>
          <p:nvPr/>
        </p:nvSpPr>
        <p:spPr>
          <a:xfrm>
            <a:off x="152400" y="731025"/>
            <a:ext cx="4800600" cy="461665"/>
          </a:xfrm>
          <a:prstGeom prst="rect">
            <a:avLst/>
          </a:prstGeom>
          <a:noFill/>
        </p:spPr>
        <p:txBody>
          <a:bodyPr wrap="square" rtlCol="0">
            <a:spAutoFit/>
          </a:bodyPr>
          <a:lstStyle/>
          <a:p>
            <a:r>
              <a:rPr lang="en-US" sz="2400" b="1" u="sng" dirty="0">
                <a:solidFill>
                  <a:srgbClr val="C00000"/>
                </a:solidFill>
                <a:latin typeface="Times New Roman" pitchFamily="18" charset="0"/>
                <a:cs typeface="Times New Roman" pitchFamily="18" charset="0"/>
              </a:rPr>
              <a:t>1. </a:t>
            </a:r>
            <a:r>
              <a:rPr lang="en-US" sz="2400" b="1" u="sng" dirty="0" err="1">
                <a:solidFill>
                  <a:srgbClr val="C00000"/>
                </a:solidFill>
                <a:latin typeface="Times New Roman" pitchFamily="18" charset="0"/>
                <a:cs typeface="Times New Roman" pitchFamily="18" charset="0"/>
              </a:rPr>
              <a:t>Việt</a:t>
            </a:r>
            <a:r>
              <a:rPr lang="en-US" sz="2400" b="1" u="sng" dirty="0">
                <a:solidFill>
                  <a:srgbClr val="C00000"/>
                </a:solidFill>
                <a:latin typeface="Times New Roman" pitchFamily="18" charset="0"/>
                <a:cs typeface="Times New Roman" pitchFamily="18" charset="0"/>
              </a:rPr>
              <a:t> Nam </a:t>
            </a:r>
            <a:r>
              <a:rPr lang="en-US" sz="2400" b="1" u="sng" dirty="0" err="1">
                <a:solidFill>
                  <a:srgbClr val="C00000"/>
                </a:solidFill>
                <a:latin typeface="Times New Roman" pitchFamily="18" charset="0"/>
                <a:cs typeface="Times New Roman" pitchFamily="18" charset="0"/>
              </a:rPr>
              <a:t>quốc</a:t>
            </a:r>
            <a:r>
              <a:rPr lang="en-US" sz="2400" b="1" u="sng" dirty="0">
                <a:solidFill>
                  <a:srgbClr val="C00000"/>
                </a:solidFill>
                <a:latin typeface="Times New Roman" pitchFamily="18" charset="0"/>
                <a:cs typeface="Times New Roman" pitchFamily="18" charset="0"/>
              </a:rPr>
              <a:t> </a:t>
            </a:r>
            <a:r>
              <a:rPr lang="en-US" sz="2400" b="1" u="sng" dirty="0" err="1">
                <a:solidFill>
                  <a:srgbClr val="C00000"/>
                </a:solidFill>
                <a:latin typeface="Times New Roman" pitchFamily="18" charset="0"/>
                <a:cs typeface="Times New Roman" pitchFamily="18" charset="0"/>
              </a:rPr>
              <a:t>dân</a:t>
            </a:r>
            <a:r>
              <a:rPr lang="en-US" sz="2400" b="1" u="sng" dirty="0">
                <a:solidFill>
                  <a:srgbClr val="C00000"/>
                </a:solidFill>
                <a:latin typeface="Times New Roman" pitchFamily="18" charset="0"/>
                <a:cs typeface="Times New Roman" pitchFamily="18" charset="0"/>
              </a:rPr>
              <a:t> </a:t>
            </a:r>
            <a:r>
              <a:rPr lang="en-US" sz="2400" b="1" u="sng" dirty="0" err="1">
                <a:solidFill>
                  <a:srgbClr val="C00000"/>
                </a:solidFill>
                <a:latin typeface="Times New Roman" pitchFamily="18" charset="0"/>
                <a:cs typeface="Times New Roman" pitchFamily="18" charset="0"/>
              </a:rPr>
              <a:t>Đảng</a:t>
            </a:r>
            <a:endParaRPr lang="en-US" sz="2400" b="1" u="sng" dirty="0">
              <a:solidFill>
                <a:srgbClr val="C00000"/>
              </a:solidFill>
              <a:latin typeface="Times New Roman" pitchFamily="18" charset="0"/>
              <a:cs typeface="Times New Roman" pitchFamily="18" charset="0"/>
            </a:endParaRPr>
          </a:p>
        </p:txBody>
      </p:sp>
      <p:sp>
        <p:nvSpPr>
          <p:cNvPr id="21" name="Rectangle 20"/>
          <p:cNvSpPr/>
          <p:nvPr/>
        </p:nvSpPr>
        <p:spPr>
          <a:xfrm>
            <a:off x="492457" y="1560963"/>
            <a:ext cx="8077200" cy="1905000"/>
          </a:xfrm>
          <a:prstGeom prst="rect">
            <a:avLst/>
          </a:prstGeom>
          <a:solidFill>
            <a:sysClr val="window" lastClr="FFFFFF"/>
          </a:solidFill>
          <a:ln w="25400" cap="flat" cmpd="sng" algn="ctr">
            <a:solidFill>
              <a:sysClr val="window" lastClr="FFFFFF"/>
            </a:solidFill>
            <a:prstDash val="solid"/>
          </a:ln>
          <a:effectLst/>
        </p:spPr>
        <p:txBody>
          <a:bodyPr anchor="ctr"/>
          <a:lstStyle/>
          <a:p>
            <a:pPr marL="0" marR="0" lvl="0" indent="0" defTabSz="914400" eaLnBrk="1" fontAlgn="auto" latinLnBrk="0" hangingPunct="1">
              <a:lnSpc>
                <a:spcPct val="100000"/>
              </a:lnSpc>
              <a:spcBef>
                <a:spcPts val="0"/>
              </a:spcBef>
              <a:spcAft>
                <a:spcPts val="0"/>
              </a:spcAft>
              <a:buClrTx/>
              <a:buSzTx/>
              <a:buFontTx/>
              <a:buChar char="-"/>
              <a:tabLst/>
              <a:defRPr/>
            </a:pPr>
            <a:r>
              <a:rPr kumimoji="0" lang="en-US" sz="2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sáng</a:t>
            </a:r>
            <a:r>
              <a:rPr kumimoji="0" lang="en-US" sz="2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lập</a:t>
            </a:r>
            <a:r>
              <a:rPr kumimoji="0" lang="en-US" sz="2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Nguyễn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Thái</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Học</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Phạm</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Tuấn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Tài</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Phó</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Đức</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Chính</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trên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cơ</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sở</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hạt</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nhân</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ban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đầu</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là</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Nam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Đồng</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thư</a:t>
            </a:r>
            <a:r>
              <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xã</a:t>
            </a:r>
            <a:endParaRPr kumimoji="0" lang="en-US" sz="28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2" name="Oval 1"/>
          <p:cNvSpPr/>
          <p:nvPr/>
        </p:nvSpPr>
        <p:spPr bwMode="auto">
          <a:xfrm>
            <a:off x="1181100" y="1428750"/>
            <a:ext cx="6629400" cy="2057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sz="3600" b="1" dirty="0" err="1">
                <a:solidFill>
                  <a:srgbClr val="FF0000"/>
                </a:solidFill>
                <a:latin typeface="Times New Roman" pitchFamily="18" charset="0"/>
                <a:cs typeface="Times New Roman" pitchFamily="18" charset="0"/>
              </a:rPr>
              <a:t>Người</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sáng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lập</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Quốc</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Dân</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Đảng</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là</a:t>
            </a:r>
            <a:r>
              <a:rPr lang="en-US" sz="3600" b="1" dirty="0">
                <a:solidFill>
                  <a:srgbClr val="FF000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ai</a:t>
            </a:r>
            <a:r>
              <a:rPr lang="en-US" sz="3600" b="1" dirty="0">
                <a:solidFill>
                  <a:srgbClr val="FF0000"/>
                </a:solidFill>
                <a:latin typeface="Times New Roman" pitchFamily="18" charset="0"/>
                <a:cs typeface="Times New Roman" pitchFamily="18" charset="0"/>
              </a:rPr>
              <a:t>?</a:t>
            </a:r>
            <a:endParaRPr kumimoji="0" lang="en-US" sz="3600" b="1" i="0" u="none" strike="noStrike" cap="none" normalizeH="0" baseline="0" dirty="0">
              <a:ln>
                <a:noFill/>
              </a:ln>
              <a:solidFill>
                <a:srgbClr val="FF0000"/>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2193222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2"/>
                                        </p:tgtEl>
                                      </p:cBhvr>
                                    </p:animEffect>
                                    <p:set>
                                      <p:cBhvr>
                                        <p:cTn id="14" dur="1" fill="hold">
                                          <p:stCondLst>
                                            <p:cond delay="499"/>
                                          </p:stCondLst>
                                        </p:cTn>
                                        <p:tgtEl>
                                          <p:spTgt spid="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2"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1724</Words>
  <PresentationFormat>On-screen Show (16:9)</PresentationFormat>
  <Paragraphs>114</Paragraphs>
  <Slides>26</Slides>
  <Notes>1</Notes>
  <HiddenSlides>0</HiddenSlides>
  <MMClips>0</MMClips>
  <ScaleCrop>false</ScaleCrop>
  <HeadingPairs>
    <vt:vector size="6" baseType="variant">
      <vt:variant>
        <vt:lpstr>Fonts Used</vt:lpstr>
      </vt:variant>
      <vt:variant>
        <vt:i4>5</vt:i4>
      </vt:variant>
      <vt:variant>
        <vt:lpstr>Theme</vt:lpstr>
      </vt:variant>
      <vt:variant>
        <vt:i4>9</vt:i4>
      </vt:variant>
      <vt:variant>
        <vt:lpstr>Slide Titles</vt:lpstr>
      </vt:variant>
      <vt:variant>
        <vt:i4>26</vt:i4>
      </vt:variant>
    </vt:vector>
  </HeadingPairs>
  <TitlesOfParts>
    <vt:vector size="40" baseType="lpstr">
      <vt:lpstr>Arial</vt:lpstr>
      <vt:lpstr>Calibri</vt:lpstr>
      <vt:lpstr>Tahoma</vt:lpstr>
      <vt:lpstr>Times New Roman</vt:lpstr>
      <vt:lpstr>Wingdings</vt:lpstr>
      <vt:lpstr>Office Theme</vt:lpstr>
      <vt:lpstr>Default Design</vt:lpstr>
      <vt:lpstr>1_Office Theme</vt:lpstr>
      <vt:lpstr>10_Default Design</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2022-01-13T08:22:44Z</dcterms:created>
  <dcterms:modified xsi:type="dcterms:W3CDTF">2023-01-31T13:01:11Z</dcterms:modified>
</cp:coreProperties>
</file>