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87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846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82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130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788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733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611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139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301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346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379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81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50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2578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53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51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2578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54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9. How many ethnic groups in Vietnam?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8" y="700477"/>
            <a:ext cx="3672283" cy="219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Laos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3340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Vietnam</a:t>
            </a:r>
          </a:p>
        </p:txBody>
      </p:sp>
      <p:sp>
        <p:nvSpPr>
          <p:cNvPr id="32" name="Hexagon 31"/>
          <p:cNvSpPr/>
          <p:nvPr/>
        </p:nvSpPr>
        <p:spPr>
          <a:xfrm>
            <a:off x="6248400" y="42672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China</a:t>
            </a:r>
          </a:p>
        </p:txBody>
      </p:sp>
      <p:sp>
        <p:nvSpPr>
          <p:cNvPr id="33" name="Hexagon 32"/>
          <p:cNvSpPr/>
          <p:nvPr/>
        </p:nvSpPr>
        <p:spPr>
          <a:xfrm>
            <a:off x="6248400" y="53340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Thailand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10. Which country does not border the sea?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8843"/>
            <a:ext cx="3852938" cy="230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4384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Laramie</a:t>
            </a:r>
          </a:p>
        </p:txBody>
      </p:sp>
      <p:sp>
        <p:nvSpPr>
          <p:cNvPr id="31" name="Hexagon 30"/>
          <p:cNvSpPr/>
          <p:nvPr/>
        </p:nvSpPr>
        <p:spPr>
          <a:xfrm>
            <a:off x="5867400" y="5497751"/>
            <a:ext cx="2514600" cy="59825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Tombstone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El </a:t>
            </a:r>
            <a:r>
              <a:rPr lang="en-US" sz="2000" b="1" dirty="0" err="1">
                <a:solidFill>
                  <a:schemeClr val="tx1"/>
                </a:solidFill>
              </a:rPr>
              <a:t>paso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1219200" y="54102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Dodge city</a:t>
            </a:r>
          </a:p>
        </p:txBody>
      </p:sp>
      <p:sp>
        <p:nvSpPr>
          <p:cNvPr id="34" name="Hexagon 33"/>
          <p:cNvSpPr/>
          <p:nvPr/>
        </p:nvSpPr>
        <p:spPr>
          <a:xfrm>
            <a:off x="2286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11 . In what U.S town did the famous 1881 shoot – out at the O. K. Corral take place?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8" name="Oval 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41" name="Oval 4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4" name="Oval 4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9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0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1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52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3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54" name="Oval 5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8235"/>
            <a:ext cx="3900883" cy="233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February 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September </a:t>
            </a:r>
          </a:p>
        </p:txBody>
      </p:sp>
      <p:sp>
        <p:nvSpPr>
          <p:cNvPr id="32" name="Hexagon 31"/>
          <p:cNvSpPr/>
          <p:nvPr/>
        </p:nvSpPr>
        <p:spPr>
          <a:xfrm>
            <a:off x="5943600" y="4267200"/>
            <a:ext cx="24384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August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102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October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12. Which of the following months has no U. S federal holiday? 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48" y="365563"/>
            <a:ext cx="3824683" cy="228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147801" y="4460308"/>
            <a:ext cx="2514600" cy="668311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Minotaur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90364" y="4390244"/>
            <a:ext cx="2514600" cy="668312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Dragon</a:t>
            </a:r>
          </a:p>
        </p:txBody>
      </p:sp>
      <p:sp>
        <p:nvSpPr>
          <p:cNvPr id="32" name="Hexagon 31"/>
          <p:cNvSpPr/>
          <p:nvPr/>
        </p:nvSpPr>
        <p:spPr>
          <a:xfrm>
            <a:off x="1157196" y="5459260"/>
            <a:ext cx="2514600" cy="56054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Golem</a:t>
            </a:r>
          </a:p>
        </p:txBody>
      </p:sp>
      <p:sp>
        <p:nvSpPr>
          <p:cNvPr id="33" name="Hexagon 32"/>
          <p:cNvSpPr/>
          <p:nvPr/>
        </p:nvSpPr>
        <p:spPr>
          <a:xfrm>
            <a:off x="5890364" y="5410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Phonenix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652606" y="4532334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44431" y="4521895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13. What mythological beast is reborn from its own ashes? </a:t>
            </a:r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1" y="457200"/>
            <a:ext cx="3852938" cy="230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1" grpId="0" build="allAtOnce" animBg="1"/>
      <p:bldP spid="32" grpId="0" build="allAtOnce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Jonas Salk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3340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Louis Pasteur 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Niels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Bohr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3340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Albert Sabin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14. Who develop the first effective vaccine against polio? 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5" y="238332"/>
            <a:ext cx="4235008" cy="253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4958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Islam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Hindulsm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905499" y="44958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Judaism</a:t>
            </a:r>
          </a:p>
        </p:txBody>
      </p:sp>
      <p:sp>
        <p:nvSpPr>
          <p:cNvPr id="7" name="Hexagon 6"/>
          <p:cNvSpPr/>
          <p:nvPr/>
        </p:nvSpPr>
        <p:spPr>
          <a:xfrm>
            <a:off x="5867399" y="5410200"/>
            <a:ext cx="2552699" cy="523875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Christianity</a:t>
            </a:r>
          </a:p>
        </p:txBody>
      </p:sp>
      <p:sp>
        <p:nvSpPr>
          <p:cNvPr id="8" name="Hexagon 7"/>
          <p:cNvSpPr/>
          <p:nvPr/>
        </p:nvSpPr>
        <p:spPr>
          <a:xfrm>
            <a:off x="685800" y="32004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15. Which of  the following is not a monotheistic religion?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57436" y="304800"/>
            <a:ext cx="1187663" cy="1053723"/>
            <a:chOff x="274638" y="2590800"/>
            <a:chExt cx="1096962" cy="1096963"/>
          </a:xfrm>
        </p:grpSpPr>
        <p:sp>
          <p:nvSpPr>
            <p:cNvPr id="10" name="Oval 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512263" y="1550160"/>
            <a:ext cx="1066800" cy="1032174"/>
            <a:chOff x="309563" y="4008438"/>
            <a:chExt cx="1096962" cy="1096962"/>
          </a:xfrm>
        </p:grpSpPr>
        <p:sp>
          <p:nvSpPr>
            <p:cNvPr id="13" name="Oval 12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5914952" y="228600"/>
            <a:ext cx="1247847" cy="1188720"/>
            <a:chOff x="274638" y="1168400"/>
            <a:chExt cx="1096962" cy="1096963"/>
          </a:xfrm>
        </p:grpSpPr>
        <p:sp>
          <p:nvSpPr>
            <p:cNvPr id="16" name="Oval 15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21" name="A"/>
          <p:cNvSpPr/>
          <p:nvPr/>
        </p:nvSpPr>
        <p:spPr>
          <a:xfrm>
            <a:off x="701040" y="44958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2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3" name="C"/>
          <p:cNvSpPr/>
          <p:nvPr/>
        </p:nvSpPr>
        <p:spPr>
          <a:xfrm>
            <a:off x="5349240" y="44958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4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5941523" y="1600200"/>
            <a:ext cx="1200122" cy="1032174"/>
            <a:chOff x="274638" y="2590800"/>
            <a:chExt cx="1096962" cy="1096963"/>
          </a:xfrm>
        </p:grpSpPr>
        <p:sp>
          <p:nvSpPr>
            <p:cNvPr id="26" name="Oval 2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82641"/>
            <a:ext cx="3725581" cy="222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/>
          <p:cNvSpPr/>
          <p:nvPr/>
        </p:nvSpPr>
        <p:spPr>
          <a:xfrm>
            <a:off x="1295400" y="4648722"/>
            <a:ext cx="2551134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Ping! Ping!</a:t>
            </a:r>
          </a:p>
        </p:txBody>
      </p:sp>
      <p:sp>
        <p:nvSpPr>
          <p:cNvPr id="21" name="Hexagon 20"/>
          <p:cNvSpPr/>
          <p:nvPr/>
        </p:nvSpPr>
        <p:spPr>
          <a:xfrm>
            <a:off x="1331934" y="5410200"/>
            <a:ext cx="2514600" cy="53548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Beep! Beep!</a:t>
            </a:r>
          </a:p>
        </p:txBody>
      </p:sp>
      <p:sp>
        <p:nvSpPr>
          <p:cNvPr id="22" name="Hexagon 21"/>
          <p:cNvSpPr/>
          <p:nvPr/>
        </p:nvSpPr>
        <p:spPr>
          <a:xfrm>
            <a:off x="5931275" y="4648722"/>
            <a:ext cx="2511789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Aooga</a:t>
            </a:r>
            <a:r>
              <a:rPr lang="en-US" sz="2000" b="1" dirty="0">
                <a:solidFill>
                  <a:schemeClr val="tx1"/>
                </a:solidFill>
              </a:rPr>
              <a:t> ! </a:t>
            </a:r>
            <a:r>
              <a:rPr lang="en-US" sz="2000" b="1" dirty="0" err="1">
                <a:solidFill>
                  <a:schemeClr val="tx1"/>
                </a:solidFill>
              </a:rPr>
              <a:t>Aooga</a:t>
            </a:r>
            <a:r>
              <a:rPr lang="en-U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3" name="Hexagon 22"/>
          <p:cNvSpPr/>
          <p:nvPr/>
        </p:nvSpPr>
        <p:spPr>
          <a:xfrm>
            <a:off x="5867400" y="5410200"/>
            <a:ext cx="2514600" cy="523875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Vroom! vroom</a:t>
            </a:r>
          </a:p>
        </p:txBody>
      </p:sp>
      <p:sp>
        <p:nvSpPr>
          <p:cNvPr id="24" name="Hexagon 23"/>
          <p:cNvSpPr/>
          <p:nvPr/>
        </p:nvSpPr>
        <p:spPr>
          <a:xfrm>
            <a:off x="457200" y="3352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1.  In the “ Road runner and Coyote” cartoons, what famous sound does the Road runner make?</a:t>
            </a:r>
          </a:p>
        </p:txBody>
      </p: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7524390" y="152400"/>
            <a:ext cx="1238610" cy="1188720"/>
            <a:chOff x="274638" y="2590800"/>
            <a:chExt cx="1096962" cy="1096963"/>
          </a:xfrm>
        </p:grpSpPr>
        <p:sp>
          <p:nvSpPr>
            <p:cNvPr id="31" name="Oval 3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2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75"/>
          <p:cNvGrpSpPr>
            <a:grpSpLocks/>
          </p:cNvGrpSpPr>
          <p:nvPr/>
        </p:nvGrpSpPr>
        <p:grpSpPr bwMode="auto">
          <a:xfrm>
            <a:off x="7524390" y="1600200"/>
            <a:ext cx="1162409" cy="1188720"/>
            <a:chOff x="309563" y="4008438"/>
            <a:chExt cx="1096962" cy="1096962"/>
          </a:xfrm>
        </p:grpSpPr>
        <p:sp>
          <p:nvSpPr>
            <p:cNvPr id="34" name="Oval 3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5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37" name="Oval 3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58" name="A"/>
          <p:cNvSpPr/>
          <p:nvPr/>
        </p:nvSpPr>
        <p:spPr>
          <a:xfrm>
            <a:off x="701040" y="4648722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9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0" name="C"/>
          <p:cNvSpPr/>
          <p:nvPr/>
        </p:nvSpPr>
        <p:spPr>
          <a:xfrm>
            <a:off x="5349240" y="4724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61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62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63" name="Oval 62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21841"/>
            <a:ext cx="3985260" cy="277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 build="allAtOnce" animBg="1"/>
      <p:bldP spid="22" grpId="0" build="allAtOnce" animBg="1"/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xagon 52"/>
          <p:cNvSpPr/>
          <p:nvPr/>
        </p:nvSpPr>
        <p:spPr>
          <a:xfrm>
            <a:off x="1305838" y="43434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Over the eyes</a:t>
            </a:r>
          </a:p>
        </p:txBody>
      </p:sp>
      <p:sp>
        <p:nvSpPr>
          <p:cNvPr id="54" name="Hexagon 53"/>
          <p:cNvSpPr/>
          <p:nvPr/>
        </p:nvSpPr>
        <p:spPr>
          <a:xfrm>
            <a:off x="1295400" y="52578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On the hips</a:t>
            </a:r>
          </a:p>
        </p:txBody>
      </p:sp>
      <p:sp>
        <p:nvSpPr>
          <p:cNvPr id="55" name="Hexagon 54"/>
          <p:cNvSpPr/>
          <p:nvPr/>
        </p:nvSpPr>
        <p:spPr>
          <a:xfrm>
            <a:off x="5867400" y="43434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On the knees</a:t>
            </a:r>
          </a:p>
        </p:txBody>
      </p:sp>
      <p:sp>
        <p:nvSpPr>
          <p:cNvPr id="56" name="Hexagon 55"/>
          <p:cNvSpPr/>
          <p:nvPr/>
        </p:nvSpPr>
        <p:spPr>
          <a:xfrm>
            <a:off x="5867400" y="5257800"/>
            <a:ext cx="2514600" cy="6858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Around the throat</a:t>
            </a:r>
          </a:p>
        </p:txBody>
      </p: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61" name="Oval 6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64" name="Oval 6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67" name="Oval 6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8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72" name="A"/>
          <p:cNvSpPr/>
          <p:nvPr/>
        </p:nvSpPr>
        <p:spPr>
          <a:xfrm>
            <a:off x="701040" y="4394548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73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74" name="C"/>
          <p:cNvSpPr/>
          <p:nvPr/>
        </p:nvSpPr>
        <p:spPr>
          <a:xfrm>
            <a:off x="5360311" y="44196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75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76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77" name="Oval 7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Hexagon 78"/>
          <p:cNvSpPr/>
          <p:nvPr/>
        </p:nvSpPr>
        <p:spPr>
          <a:xfrm>
            <a:off x="667011" y="30480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2.Where should chocking victims place their hands to indicate to others that they need help?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11456"/>
            <a:ext cx="3667874" cy="261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3" grpId="0" build="allAtOnce" animBg="1"/>
      <p:bldP spid="55" grpId="0" build="allAtOnce" animBg="1"/>
      <p:bldP spid="72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95400" y="43434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Hora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0" name="Hexagon 79"/>
          <p:cNvSpPr/>
          <p:nvPr/>
        </p:nvSpPr>
        <p:spPr>
          <a:xfrm>
            <a:off x="1295400" y="53340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Lambada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1" name="Hexagon 80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Swing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Polka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95" name="A"/>
          <p:cNvSpPr/>
          <p:nvPr/>
        </p:nvSpPr>
        <p:spPr>
          <a:xfrm>
            <a:off x="732425" y="4382022"/>
            <a:ext cx="36576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99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100" name="Oval 9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Hexagon 101"/>
          <p:cNvSpPr/>
          <p:nvPr/>
        </p:nvSpPr>
        <p:spPr>
          <a:xfrm>
            <a:off x="5334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3. Which of these dance names is used to describe a fashionable dot?  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5" y="152400"/>
            <a:ext cx="4312015" cy="266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1" grpId="0" build="allAtOnce" animBg="1"/>
      <p:bldP spid="95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/>
          <p:cNvSpPr/>
          <p:nvPr/>
        </p:nvSpPr>
        <p:spPr>
          <a:xfrm>
            <a:off x="1295400" y="42672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Bull </a:t>
            </a:r>
            <a:r>
              <a:rPr lang="en-US" sz="2400" b="1" dirty="0" err="1">
                <a:solidFill>
                  <a:schemeClr val="tx1"/>
                </a:solidFill>
              </a:rPr>
              <a:t>latin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295400" y="5410199"/>
            <a:ext cx="2514600" cy="52387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Pig </a:t>
            </a:r>
            <a:r>
              <a:rPr lang="en-US" sz="2000" b="1" dirty="0" err="1">
                <a:solidFill>
                  <a:schemeClr val="tx1"/>
                </a:solidFill>
              </a:rPr>
              <a:t>latin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5943600" y="42672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Dog </a:t>
            </a:r>
            <a:r>
              <a:rPr lang="en-US" sz="2000" b="1" dirty="0" err="1">
                <a:solidFill>
                  <a:schemeClr val="tx1"/>
                </a:solidFill>
              </a:rPr>
              <a:t>latin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5924191" y="5410200"/>
            <a:ext cx="2514600" cy="523875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Duck </a:t>
            </a:r>
            <a:r>
              <a:rPr lang="en-US" sz="2000" b="1" dirty="0" err="1">
                <a:solidFill>
                  <a:schemeClr val="tx1"/>
                </a:solidFill>
              </a:rPr>
              <a:t>latin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461375" y="2813972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4.  What language would you say “ </a:t>
            </a:r>
            <a:r>
              <a:rPr lang="en-US" sz="2400" b="1" dirty="0" err="1">
                <a:solidFill>
                  <a:schemeClr val="tx1"/>
                </a:solidFill>
              </a:rPr>
              <a:t>ello</a:t>
            </a:r>
            <a:r>
              <a:rPr lang="en-US" sz="2400" b="1" dirty="0">
                <a:solidFill>
                  <a:schemeClr val="tx1"/>
                </a:solidFill>
              </a:rPr>
              <a:t>- hay” to greed your friend?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86" y="86534"/>
            <a:ext cx="4448414" cy="266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7" grpId="0" build="allAtOnce" animBg="1"/>
      <p:bldP spid="29" grpId="0" build="allAtOnce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44252" y="43434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Breast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2578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Wing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1500" y="4303734"/>
            <a:ext cx="2514600" cy="573066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Leg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102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Gizzard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Rounded Rectangle 91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$2000</a:t>
            </a:r>
          </a:p>
        </p:txBody>
      </p: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99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100" name="Oval 9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Hexagon 101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5. What part of s chicken is commonly called the “ drumstick”? 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7" y="-18015"/>
            <a:ext cx="3583869" cy="2144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08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4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4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4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4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2" grpId="0" build="allAtOnce" animBg="1"/>
      <p:bldP spid="95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Quarterback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3340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Tight end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Center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3340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Wide receiver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6. What is the only position on a football team that can be “ sacked”?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94" y="872197"/>
            <a:ext cx="2941869" cy="176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419600"/>
            <a:ext cx="2514600" cy="5334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Zeus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3340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Cupid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419600"/>
            <a:ext cx="2514600" cy="5334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Mercury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334000"/>
            <a:ext cx="2514600" cy="600075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poseidon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14400" y="2971800"/>
            <a:ext cx="74676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7.What god of love is often depicted as a chubby winged infant with a bow and arrow?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7696200" y="152400"/>
            <a:ext cx="1371600" cy="1188720"/>
            <a:chOff x="274638" y="2590800"/>
            <a:chExt cx="1096962" cy="1096963"/>
          </a:xfrm>
        </p:grpSpPr>
        <p:sp>
          <p:nvSpPr>
            <p:cNvPr id="12" name="Oval 1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7620000" y="1600200"/>
            <a:ext cx="1371600" cy="1188720"/>
            <a:chOff x="309563" y="4008438"/>
            <a:chExt cx="1096962" cy="1096962"/>
          </a:xfrm>
        </p:grpSpPr>
        <p:sp>
          <p:nvSpPr>
            <p:cNvPr id="15" name="Oval 14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6096000" y="228600"/>
            <a:ext cx="1371600" cy="1188720"/>
            <a:chOff x="274638" y="1168400"/>
            <a:chExt cx="1096962" cy="1096963"/>
          </a:xfrm>
        </p:grpSpPr>
        <p:sp>
          <p:nvSpPr>
            <p:cNvPr id="18" name="Oval 17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$4000</a:t>
            </a:r>
          </a:p>
        </p:txBody>
      </p:sp>
      <p:sp>
        <p:nvSpPr>
          <p:cNvPr id="21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23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4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5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6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7" name="Group 72"/>
          <p:cNvGrpSpPr>
            <a:grpSpLocks/>
          </p:cNvGrpSpPr>
          <p:nvPr/>
        </p:nvGrpSpPr>
        <p:grpSpPr bwMode="auto">
          <a:xfrm>
            <a:off x="6096000" y="1600200"/>
            <a:ext cx="1371600" cy="1188720"/>
            <a:chOff x="274638" y="2590800"/>
            <a:chExt cx="1096962" cy="1096963"/>
          </a:xfrm>
        </p:grpSpPr>
        <p:sp>
          <p:nvSpPr>
            <p:cNvPr id="28" name="Oval 2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93" y="730417"/>
            <a:ext cx="3604507" cy="215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6096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E.T.The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Extra-Terrestrial</a:t>
            </a:r>
          </a:p>
        </p:txBody>
      </p:sp>
      <p:sp>
        <p:nvSpPr>
          <p:cNvPr id="31" name="Hexagon 30"/>
          <p:cNvSpPr/>
          <p:nvPr/>
        </p:nvSpPr>
        <p:spPr>
          <a:xfrm>
            <a:off x="1219200" y="5257800"/>
            <a:ext cx="25146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Jurassic Park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6858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Close encounters of the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Thirdkind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5867400" y="5257800"/>
            <a:ext cx="2514600" cy="685800"/>
          </a:xfrm>
          <a:prstGeom prst="hexagon">
            <a:avLst>
              <a:gd name="adj" fmla="val 2049"/>
              <a:gd name="vf" fmla="val 115470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Raiders of the Lost Ark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516880" y="105248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8. What Steven Spielberg film climaxes at a place called Devil’s Tower?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2579"/>
            <a:ext cx="4205683" cy="251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8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85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85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85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475</Words>
  <PresentationFormat>Trình chiếu Trên màn hình (4:3)</PresentationFormat>
  <Paragraphs>156</Paragraphs>
  <Slides>17</Slides>
  <Notes>0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2017-09-22T04:51:26Z</dcterms:created>
  <dcterms:modified xsi:type="dcterms:W3CDTF">2023-09-16T08:49:38Z</dcterms:modified>
</cp:coreProperties>
</file>