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42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384" autoAdjust="0"/>
  </p:normalViewPr>
  <p:slideViewPr>
    <p:cSldViewPr snapToGrid="0" showGuides="1">
      <p:cViewPr>
        <p:scale>
          <a:sx n="50" d="100"/>
          <a:sy n="50" d="100"/>
        </p:scale>
        <p:origin x="-1123" y="-4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45088256"/>
        <c:axId val="845132160"/>
      </c:barChart>
      <c:catAx>
        <c:axId val="845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845132160"/>
        <c:crossesAt val="0"/>
        <c:auto val="0"/>
        <c:lblAlgn val="ctr"/>
        <c:lblOffset val="100"/>
        <c:tickLblSkip val="1"/>
        <c:noMultiLvlLbl val="0"/>
      </c:catAx>
      <c:valAx>
        <c:axId val="8451321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0882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.xml"/><Relationship Id="rId18" Type="http://schemas.openxmlformats.org/officeDocument/2006/relationships/image" Target="../media/image5.png"/><Relationship Id="rId3" Type="http://schemas.microsoft.com/office/2007/relationships/media" Target="../media/media2.mp4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1.jpeg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audio" Target="../media/audio4.wav"/><Relationship Id="rId19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audio" Target="../media/audio6.wav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5</a:t>
            </a: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48660" y="6835312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6</a:t>
            </a: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61181" y="682441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27</a:t>
            </a: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30</a:t>
            </a: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7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7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37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7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=""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=""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=""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=""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08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sp>
        <p:nvSpPr>
          <p:cNvPr id="109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3065433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t" anchorCtr="0"/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Xem bảng thống kê và trả lời câu hỏi:</a:t>
            </a:r>
          </a:p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Lớp 3B có bao nhiêu học sinh hoàn thành tốt?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76689"/>
              </p:ext>
            </p:extLst>
          </p:nvPr>
        </p:nvGraphicFramePr>
        <p:xfrm>
          <a:off x="2466279" y="1183876"/>
          <a:ext cx="8851498" cy="153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549"/>
                <a:gridCol w="2442754"/>
                <a:gridCol w="2364378"/>
                <a:gridCol w="2455817"/>
              </a:tblGrid>
              <a:tr h="512775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Lớp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HTT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HT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CHT</a:t>
                      </a:r>
                      <a:endParaRPr lang="en-US"/>
                    </a:p>
                  </a:txBody>
                  <a:tcPr/>
                </a:tc>
              </a:tr>
              <a:tr h="512775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512775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100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</p:childTnLst>
        </p:cTn>
      </p:par>
    </p:tnLst>
    <p:bldLst>
      <p:bldP spid="77883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3721</TotalTime>
  <Words>106</Words>
  <Application>Microsoft Office PowerPoint</Application>
  <PresentationFormat>Custom</PresentationFormat>
  <Paragraphs>63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723</cp:revision>
  <dcterms:created xsi:type="dcterms:W3CDTF">2019-02-27T07:30:53Z</dcterms:created>
  <dcterms:modified xsi:type="dcterms:W3CDTF">2022-08-07T00:36:21Z</dcterms:modified>
</cp:coreProperties>
</file>