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4098"/>
    <a:srgbClr val="AD80B0"/>
    <a:srgbClr val="694ED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85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99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8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64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81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922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836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37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08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42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77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79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02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093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694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76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7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9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8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0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2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3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5887A-8713-403E-9B80-1B65177DA531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5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69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6.gif"/><Relationship Id="rId5" Type="http://schemas.openxmlformats.org/officeDocument/2006/relationships/image" Target="../media/image2.gif"/><Relationship Id="rId10" Type="http://schemas.openxmlformats.org/officeDocument/2006/relationships/slide" Target="slide4.xml"/><Relationship Id="rId4" Type="http://schemas.openxmlformats.org/officeDocument/2006/relationships/image" Target="../media/image1.jpg"/><Relationship Id="rId9" Type="http://schemas.openxmlformats.org/officeDocument/2006/relationships/image" Target="../media/image5.gif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0.xml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.png"/><Relationship Id="rId7" Type="http://schemas.openxmlformats.org/officeDocument/2006/relationships/slide" Target="slide3.xml"/><Relationship Id="rId12" Type="http://schemas.openxmlformats.org/officeDocument/2006/relationships/image" Target="../media/image11.gif"/><Relationship Id="rId17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6.gif"/><Relationship Id="rId20" Type="http://schemas.openxmlformats.org/officeDocument/2006/relationships/image" Target="../media/image13.gif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slide" Target="slide4.xml"/><Relationship Id="rId10" Type="http://schemas.openxmlformats.org/officeDocument/2006/relationships/image" Target="../media/image5.gif"/><Relationship Id="rId19" Type="http://schemas.openxmlformats.org/officeDocument/2006/relationships/slide" Target="slide6.xml"/><Relationship Id="rId4" Type="http://schemas.openxmlformats.org/officeDocument/2006/relationships/image" Target="../media/image9.gif"/><Relationship Id="rId9" Type="http://schemas.openxmlformats.org/officeDocument/2006/relationships/slide" Target="slide8.xml"/><Relationship Id="rId1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6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7" y="1857810"/>
            <a:ext cx="2289428" cy="267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920" y="2064566"/>
            <a:ext cx="4447109" cy="49273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575" flipH="1">
            <a:off x="-775072" y="296775"/>
            <a:ext cx="3335383" cy="13904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4360419"/>
            <a:ext cx="2307954" cy="2342786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2176345"/>
            <a:ext cx="1922541" cy="1865539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00" y="4684409"/>
            <a:ext cx="1838419" cy="1838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5844" y="530327"/>
            <a:ext cx="56707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6600" b="1" cap="none" spc="0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6600" b="1" cap="none" spc="0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Virut</a:t>
            </a:r>
            <a:endParaRPr lang="en-US" sz="6600" b="1" cap="none" spc="0" dirty="0">
              <a:ln w="0"/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12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674" y="1022385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49316">
            <a:off x="10138420" y="281849"/>
            <a:ext cx="1787794" cy="19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rgbClr val="FFFF00">
                <a:alpha val="18000"/>
              </a:srgbClr>
            </a:gs>
            <a:gs pos="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ác s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61" y="2908603"/>
            <a:ext cx="3848155" cy="3898096"/>
          </a:xfrm>
          <a:prstGeom prst="rect">
            <a:avLst/>
          </a:prstGeom>
        </p:spPr>
      </p:pic>
      <p:pic>
        <p:nvPicPr>
          <p:cNvPr id="4" name="con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5" y="-53015"/>
            <a:ext cx="1895759" cy="2052229"/>
          </a:xfrm>
          <a:prstGeom prst="rect">
            <a:avLst/>
          </a:prstGeom>
        </p:spPr>
      </p:pic>
      <p:pic>
        <p:nvPicPr>
          <p:cNvPr id="7" name="con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84" y="3979817"/>
            <a:ext cx="1828800" cy="2178977"/>
          </a:xfrm>
          <a:prstGeom prst="rect">
            <a:avLst/>
          </a:prstGeom>
        </p:spPr>
      </p:pic>
      <p:pic>
        <p:nvPicPr>
          <p:cNvPr id="10" name="con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81" y="2060094"/>
            <a:ext cx="1897284" cy="1897284"/>
          </a:xfrm>
          <a:prstGeom prst="rect">
            <a:avLst/>
          </a:prstGeom>
        </p:spPr>
      </p:pic>
      <p:pic>
        <p:nvPicPr>
          <p:cNvPr id="11" name="con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345" flipH="1">
            <a:off x="9352018" y="132755"/>
            <a:ext cx="3218896" cy="1535823"/>
          </a:xfrm>
          <a:prstGeom prst="rect">
            <a:avLst/>
          </a:prstGeom>
        </p:spPr>
      </p:pic>
      <p:pic>
        <p:nvPicPr>
          <p:cNvPr id="19" name="con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4649">
            <a:off x="10122878" y="4165993"/>
            <a:ext cx="2503391" cy="1806622"/>
          </a:xfrm>
          <a:prstGeom prst="rect">
            <a:avLst/>
          </a:prstGeom>
        </p:spPr>
      </p:pic>
      <p:sp>
        <p:nvSpPr>
          <p:cNvPr id="37" name="c1"/>
          <p:cNvSpPr/>
          <p:nvPr/>
        </p:nvSpPr>
        <p:spPr>
          <a:xfrm>
            <a:off x="1837284" y="5069305"/>
            <a:ext cx="758895" cy="67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2"/>
          <p:cNvSpPr/>
          <p:nvPr/>
        </p:nvSpPr>
        <p:spPr>
          <a:xfrm>
            <a:off x="1982307" y="2920895"/>
            <a:ext cx="823865" cy="731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c3"/>
          <p:cNvSpPr/>
          <p:nvPr/>
        </p:nvSpPr>
        <p:spPr>
          <a:xfrm>
            <a:off x="3331835" y="1897407"/>
            <a:ext cx="759293" cy="6738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c4"/>
          <p:cNvSpPr/>
          <p:nvPr/>
        </p:nvSpPr>
        <p:spPr>
          <a:xfrm>
            <a:off x="5065615" y="1668020"/>
            <a:ext cx="746383" cy="66238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c5"/>
          <p:cNvSpPr/>
          <p:nvPr/>
        </p:nvSpPr>
        <p:spPr>
          <a:xfrm>
            <a:off x="6786485" y="1675649"/>
            <a:ext cx="772517" cy="7143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2" name="c6"/>
          <p:cNvSpPr/>
          <p:nvPr/>
        </p:nvSpPr>
        <p:spPr>
          <a:xfrm>
            <a:off x="8337965" y="2153572"/>
            <a:ext cx="748688" cy="6644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c7"/>
          <p:cNvSpPr/>
          <p:nvPr/>
        </p:nvSpPr>
        <p:spPr>
          <a:xfrm>
            <a:off x="9085348" y="3286470"/>
            <a:ext cx="732350" cy="67090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c8"/>
          <p:cNvSpPr/>
          <p:nvPr/>
        </p:nvSpPr>
        <p:spPr>
          <a:xfrm>
            <a:off x="9101721" y="5069304"/>
            <a:ext cx="715977" cy="6776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2" name="Picture 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" y="1944152"/>
            <a:ext cx="1537128" cy="1491553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42" y="0"/>
            <a:ext cx="1582382" cy="1582382"/>
          </a:xfrm>
          <a:prstGeom prst="rect">
            <a:avLst/>
          </a:prstGeom>
        </p:spPr>
      </p:pic>
      <p:pic>
        <p:nvPicPr>
          <p:cNvPr id="5" name="Picture 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62" y="-153310"/>
            <a:ext cx="1938522" cy="1545199"/>
          </a:xfrm>
          <a:prstGeom prst="rect">
            <a:avLst/>
          </a:prstGeom>
        </p:spPr>
      </p:pic>
      <p:pic>
        <p:nvPicPr>
          <p:cNvPr id="20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674" y="1022385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5" y="4389999"/>
            <a:ext cx="1617340" cy="26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674" y="1022385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39" y="402052"/>
            <a:ext cx="1713061" cy="166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674" y="1022385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41" y="418868"/>
            <a:ext cx="1895759" cy="20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674" y="1022385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71" y="244618"/>
            <a:ext cx="19050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674" y="1022385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302" y="26185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4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674" y="1022385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08" y="-70346"/>
            <a:ext cx="2297287" cy="229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3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54E0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6674" y="1022385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4386" flipH="1">
            <a:off x="10098445" y="542986"/>
            <a:ext cx="2248099" cy="152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6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243</Words>
  <PresentationFormat>Widescreen</PresentationFormat>
  <Paragraphs>177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.VnBlack</vt:lpstr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2020-03-04T01:18:27Z</dcterms:created>
  <dcterms:modified xsi:type="dcterms:W3CDTF">2020-10-05T14:26:11Z</dcterms:modified>
</cp:coreProperties>
</file>