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590" r:id="rId2"/>
    <p:sldId id="595" r:id="rId3"/>
    <p:sldId id="256" r:id="rId4"/>
    <p:sldId id="630" r:id="rId5"/>
    <p:sldId id="591" r:id="rId6"/>
    <p:sldId id="594" r:id="rId7"/>
    <p:sldId id="597" r:id="rId8"/>
    <p:sldId id="350" r:id="rId9"/>
    <p:sldId id="351" r:id="rId10"/>
    <p:sldId id="596" r:id="rId11"/>
    <p:sldId id="600" r:id="rId12"/>
    <p:sldId id="601" r:id="rId13"/>
    <p:sldId id="602" r:id="rId14"/>
    <p:sldId id="603" r:id="rId15"/>
    <p:sldId id="604" r:id="rId16"/>
    <p:sldId id="605" r:id="rId17"/>
    <p:sldId id="606" r:id="rId18"/>
    <p:sldId id="607" r:id="rId19"/>
    <p:sldId id="608" r:id="rId20"/>
    <p:sldId id="609" r:id="rId21"/>
    <p:sldId id="610" r:id="rId22"/>
    <p:sldId id="612" r:id="rId23"/>
    <p:sldId id="613" r:id="rId24"/>
    <p:sldId id="614" r:id="rId25"/>
    <p:sldId id="615" r:id="rId26"/>
    <p:sldId id="616" r:id="rId27"/>
    <p:sldId id="617" r:id="rId28"/>
    <p:sldId id="619" r:id="rId29"/>
    <p:sldId id="620" r:id="rId30"/>
    <p:sldId id="621" r:id="rId31"/>
    <p:sldId id="624" r:id="rId32"/>
    <p:sldId id="625" r:id="rId33"/>
    <p:sldId id="626" r:id="rId34"/>
    <p:sldId id="627" r:id="rId35"/>
    <p:sldId id="628" r:id="rId36"/>
    <p:sldId id="629" r:id="rId37"/>
    <p:sldId id="631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851"/>
    <a:srgbClr val="17444E"/>
    <a:srgbClr val="0F3947"/>
    <a:srgbClr val="EA6312"/>
    <a:srgbClr val="113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672" y="288"/>
      </p:cViewPr>
      <p:guideLst>
        <p:guide orient="horz" pos="2160"/>
        <p:guide pos="37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1E615-5157-410C-917F-2022870FDD75}" type="datetimeFigureOut">
              <a:rPr lang="vi-VN" smtClean="0"/>
              <a:t>29/03/2020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AB6D7-0F0D-4D34-841D-F0747D40E1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45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4241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13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6976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7453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7104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635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412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7570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635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9397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6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4068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558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611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6249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685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142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191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3176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721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5800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80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244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116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9114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6800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8547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64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21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132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999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3640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702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4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AB6D7-0F0D-4D34-841D-F0747D40E133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91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44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7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10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5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jfif"/><Relationship Id="rId4" Type="http://schemas.openxmlformats.org/officeDocument/2006/relationships/image" Target="../media/image5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21.jfif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1.jpg"/><Relationship Id="rId4" Type="http://schemas.openxmlformats.org/officeDocument/2006/relationships/image" Target="../media/image30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33.jpg"/><Relationship Id="rId4" Type="http://schemas.openxmlformats.org/officeDocument/2006/relationships/image" Target="../media/image32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34.jpe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35.jp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37.jfif"/><Relationship Id="rId4" Type="http://schemas.openxmlformats.org/officeDocument/2006/relationships/image" Target="../media/image36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8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39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43.jfif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45.jfif"/><Relationship Id="rId4" Type="http://schemas.openxmlformats.org/officeDocument/2006/relationships/image" Target="../media/image44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46.jfif"/><Relationship Id="rId4" Type="http://schemas.openxmlformats.org/officeDocument/2006/relationships/image" Target="../media/image44.jf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47.jfif"/><Relationship Id="rId4" Type="http://schemas.openxmlformats.org/officeDocument/2006/relationships/image" Target="../media/image44.jf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48.jfif"/><Relationship Id="rId4" Type="http://schemas.openxmlformats.org/officeDocument/2006/relationships/image" Target="../media/image44.jf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12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8.emf"/><Relationship Id="rId5" Type="http://schemas.openxmlformats.org/officeDocument/2006/relationships/audio" Target="../media/audio1.wav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wmf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wm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D9E4397-ECD3-4424-AA75-6EC7FB44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16" y="570349"/>
            <a:ext cx="5754240" cy="564126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98C189B-2A0B-4E58-872F-E70C2A832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4" y="570350"/>
            <a:ext cx="5002432" cy="5625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42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"/>
    </mc:Choice>
    <mc:Fallback xmlns="">
      <p:transition spd="slow" advTm="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9803184" cy="1010124"/>
            <a:chOff x="1772" y="1689"/>
            <a:chExt cx="3964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364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39"/>
              <a:ext cx="35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 Box 379">
            <a:extLst>
              <a:ext uri="{FF2B5EF4-FFF2-40B4-BE49-F238E27FC236}">
                <a16:creationId xmlns:a16="http://schemas.microsoft.com/office/drawing/2014/main" id="{4383D141-F810-4200-8CAA-592BB6C86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057" y="3741785"/>
            <a:ext cx="10153255" cy="122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xạ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nhiệt: </a:t>
            </a:r>
          </a:p>
        </p:txBody>
      </p:sp>
      <p:sp>
        <p:nvSpPr>
          <p:cNvPr id="11" name="Text Box 282">
            <a:extLst>
              <a:ext uri="{FF2B5EF4-FFF2-40B4-BE49-F238E27FC236}">
                <a16:creationId xmlns:a16="http://schemas.microsoft.com/office/drawing/2014/main" id="{847611E2-DB37-4DE1-A48A-D38B28EBA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23" y="1705107"/>
            <a:ext cx="10153255" cy="6214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Text Box 284">
            <a:extLst>
              <a:ext uri="{FF2B5EF4-FFF2-40B4-BE49-F238E27FC236}">
                <a16:creationId xmlns:a16="http://schemas.microsoft.com/office/drawing/2014/main" id="{CDFBAF0E-D951-491B-A587-7E4FFE120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057" y="2481867"/>
            <a:ext cx="10153255" cy="12216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 Box 379">
            <a:extLst>
              <a:ext uri="{FF2B5EF4-FFF2-40B4-BE49-F238E27FC236}">
                <a16:creationId xmlns:a16="http://schemas.microsoft.com/office/drawing/2014/main" id="{70ABD877-6352-4E73-A0B5-176F00443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30" y="5003187"/>
            <a:ext cx="9297414" cy="62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xạ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ngoại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 Box 379">
            <a:extLst>
              <a:ext uri="{FF2B5EF4-FFF2-40B4-BE49-F238E27FC236}">
                <a16:creationId xmlns:a16="http://schemas.microsoft.com/office/drawing/2014/main" id="{E0078E79-2CCA-4A8C-BDAA-4535CEF25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96" y="5653333"/>
            <a:ext cx="9281648" cy="62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xạ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tím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ngoại</a:t>
            </a:r>
            <a:r>
              <a:rPr lang="en-US" alt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2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11855818" cy="1010124"/>
            <a:chOff x="1772" y="1689"/>
            <a:chExt cx="4794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47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63"/>
              <a:ext cx="4392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35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CHUNG CỦA TIA HỒNG NGOẠI VÀ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4479F7-EEF5-4A2E-92FC-17C9CB6ACFFC}"/>
              </a:ext>
            </a:extLst>
          </p:cNvPr>
          <p:cNvSpPr txBox="1"/>
          <p:nvPr/>
        </p:nvSpPr>
        <p:spPr>
          <a:xfrm>
            <a:off x="885352" y="1880666"/>
            <a:ext cx="287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1.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A3EA461-00E7-4651-A51F-EAFAFD0F7253}"/>
              </a:ext>
            </a:extLst>
          </p:cNvPr>
          <p:cNvSpPr txBox="1"/>
          <p:nvPr/>
        </p:nvSpPr>
        <p:spPr>
          <a:xfrm>
            <a:off x="994167" y="2513830"/>
            <a:ext cx="10207233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Có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cùng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bản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chất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với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ánh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sáng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thông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spc="40" err="1">
                <a:solidFill>
                  <a:schemeClr val="tx2"/>
                </a:solidFill>
                <a:latin typeface="Arial" charset="0"/>
              </a:rPr>
              <a:t>thường</a:t>
            </a:r>
            <a:r>
              <a:rPr lang="en-US" sz="3200" spc="40">
                <a:solidFill>
                  <a:schemeClr val="tx2"/>
                </a:solidFill>
                <a:latin typeface="Arial" charset="0"/>
              </a:rPr>
              <a:t>, </a:t>
            </a:r>
            <a:r>
              <a:rPr lang="en-US" sz="3200" b="1" i="1" spc="40" err="1">
                <a:solidFill>
                  <a:srgbClr val="FFFF00"/>
                </a:solidFill>
                <a:latin typeface="Arial" charset="0"/>
              </a:rPr>
              <a:t>nhưng</a:t>
            </a:r>
            <a:r>
              <a:rPr lang="en-US" sz="3200" b="1" i="1" spc="4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3200" b="1" i="1" spc="40" err="1">
                <a:solidFill>
                  <a:srgbClr val="FFFF00"/>
                </a:solidFill>
                <a:latin typeface="Arial" charset="0"/>
              </a:rPr>
              <a:t>không</a:t>
            </a:r>
            <a:r>
              <a:rPr lang="en-US" sz="3200" b="1" i="1" spc="4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3200" b="1" i="1" spc="40" err="1">
                <a:solidFill>
                  <a:srgbClr val="FFFF00"/>
                </a:solidFill>
                <a:latin typeface="Arial" charset="0"/>
              </a:rPr>
              <a:t>nhìn</a:t>
            </a:r>
            <a:r>
              <a:rPr lang="en-US" sz="3200" b="1" i="1" spc="40">
                <a:solidFill>
                  <a:srgbClr val="FFFF00"/>
                </a:solidFill>
                <a:latin typeface="Arial" charset="0"/>
              </a:rPr>
              <a:t> thấy được</a:t>
            </a:r>
            <a:r>
              <a:rPr lang="en-US" sz="3200" b="1" i="1" spc="40">
                <a:solidFill>
                  <a:schemeClr val="tx2"/>
                </a:solidFill>
                <a:latin typeface="Arial" charset="0"/>
              </a:rPr>
              <a:t>.</a:t>
            </a:r>
            <a:endParaRPr lang="vi-VN" sz="3200" b="1" spc="40">
              <a:solidFill>
                <a:srgbClr val="FFFF00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AD1FBA3-8FB9-443F-B20E-4A5C756181E6}"/>
              </a:ext>
            </a:extLst>
          </p:cNvPr>
          <p:cNvSpPr txBox="1"/>
          <p:nvPr/>
        </p:nvSpPr>
        <p:spPr>
          <a:xfrm>
            <a:off x="885352" y="3963043"/>
            <a:ext cx="3071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2.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E9BA795-8FEF-47FA-922A-3AA8AB50D3D7}"/>
              </a:ext>
            </a:extLst>
          </p:cNvPr>
          <p:cNvSpPr txBox="1"/>
          <p:nvPr/>
        </p:nvSpPr>
        <p:spPr>
          <a:xfrm>
            <a:off x="994167" y="4660579"/>
            <a:ext cx="10207233" cy="129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 algn="just">
              <a:lnSpc>
                <a:spcPct val="130000"/>
              </a:lnSpc>
              <a:defRPr/>
            </a:pP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Tuân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xạ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nhiễu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xạ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thoa</a:t>
            </a:r>
            <a:r>
              <a:rPr lang="en-US" sz="3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7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2" y="1860962"/>
            <a:ext cx="319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1.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E14C15-FB2A-48A1-80B5-400BFE0FA45F}"/>
              </a:ext>
            </a:extLst>
          </p:cNvPr>
          <p:cNvSpPr txBox="1"/>
          <p:nvPr/>
        </p:nvSpPr>
        <p:spPr>
          <a:xfrm>
            <a:off x="839369" y="2505268"/>
            <a:ext cx="10515601" cy="360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30000"/>
              </a:lnSpc>
            </a:pP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xạ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0,76</a:t>
            </a:r>
            <a:r>
              <a:rPr lang="el-GR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vài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milimét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vô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cực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29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2.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pic>
        <p:nvPicPr>
          <p:cNvPr id="10" name="Picture 9" descr="mat troi">
            <a:extLst>
              <a:ext uri="{FF2B5EF4-FFF2-40B4-BE49-F238E27FC236}">
                <a16:creationId xmlns:a16="http://schemas.microsoft.com/office/drawing/2014/main" id="{9AA9D597-3A57-47B9-8317-55ACA980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700" y="3334404"/>
            <a:ext cx="2962977" cy="34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F2520AD-8658-4CEA-8B6B-410E71275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5" y="3334404"/>
            <a:ext cx="7240687" cy="34290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994167" y="2513830"/>
            <a:ext cx="10782674" cy="65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3200" b="1" spc="4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43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2.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994167" y="2437630"/>
            <a:ext cx="10782674" cy="129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tóc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bếp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sưởi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3200" b="1" spc="4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spc="4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1B76368-7A64-4679-878C-AAB740D80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77" y="3866219"/>
            <a:ext cx="2896531" cy="2896531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EFAE2F80-8D05-41AF-929C-49FB4EF8D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06" y="3866219"/>
            <a:ext cx="4609408" cy="291447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448E737-3909-4F0B-AD10-A90891DD7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98" y="3866219"/>
            <a:ext cx="2458481" cy="2896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65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2.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285751" y="2445737"/>
            <a:ext cx="8016420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con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bình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37</a:t>
            </a:r>
            <a:r>
              <a:rPr lang="en-US" sz="3200" b="1" spc="40" baseline="3000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tia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ngoại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với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khoảng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9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m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trở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lên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9E7B6DA-373C-4EC1-9288-2A422E44E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09" y="1641048"/>
            <a:ext cx="3371339" cy="4675326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C8C87CD-B3DD-49D1-8393-0EA07BCCDBAF}"/>
              </a:ext>
            </a:extLst>
          </p:cNvPr>
          <p:cNvSpPr txBox="1"/>
          <p:nvPr/>
        </p:nvSpPr>
        <p:spPr>
          <a:xfrm>
            <a:off x="285751" y="4983039"/>
            <a:ext cx="8016420" cy="113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Như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vậy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lớn</a:t>
            </a:r>
            <a:r>
              <a:rPr lang="en-US" sz="3200" b="1" spc="4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hơn</a:t>
            </a:r>
            <a:r>
              <a:rPr lang="en-US" sz="3200" b="1" spc="4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0 K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đều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tia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hồng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ngoại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96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3.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07AFA24-2D26-45ED-8195-3FEBB89396F9}"/>
              </a:ext>
            </a:extLst>
          </p:cNvPr>
          <p:cNvSpPr txBox="1"/>
          <p:nvPr/>
        </p:nvSpPr>
        <p:spPr>
          <a:xfrm>
            <a:off x="974383" y="2489279"/>
            <a:ext cx="5542531" cy="59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mạnh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E2A3D71-A637-4AA6-844A-DCFEB02C5A9D}"/>
              </a:ext>
            </a:extLst>
          </p:cNvPr>
          <p:cNvSpPr txBox="1"/>
          <p:nvPr/>
        </p:nvSpPr>
        <p:spPr>
          <a:xfrm>
            <a:off x="974383" y="3322736"/>
            <a:ext cx="10152803" cy="113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phản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ứng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hóa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phim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ảnh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024729A-EA2D-4E3E-9647-C013E79DE102}"/>
              </a:ext>
            </a:extLst>
          </p:cNvPr>
          <p:cNvSpPr txBox="1"/>
          <p:nvPr/>
        </p:nvSpPr>
        <p:spPr>
          <a:xfrm>
            <a:off x="974383" y="4756925"/>
            <a:ext cx="10152803" cy="59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điệu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như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sóng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tần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30C2FDC-0C29-490D-9F41-9BB075A0B1AF}"/>
              </a:ext>
            </a:extLst>
          </p:cNvPr>
          <p:cNvSpPr txBox="1"/>
          <p:nvPr/>
        </p:nvSpPr>
        <p:spPr>
          <a:xfrm>
            <a:off x="974383" y="5576426"/>
            <a:ext cx="10152803" cy="59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ra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tượng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quang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spc="40" err="1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vi-VN" sz="32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5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dụng: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DB3BAEC-4FD5-486B-AE8D-2DBBF8C354AD}"/>
              </a:ext>
            </a:extLst>
          </p:cNvPr>
          <p:cNvSpPr txBox="1"/>
          <p:nvPr/>
        </p:nvSpPr>
        <p:spPr>
          <a:xfrm>
            <a:off x="974383" y="2520811"/>
            <a:ext cx="10802458" cy="560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Đèn hồng ngoại, dùng làm sưởi ấm và vật lý trị liệu.</a:t>
            </a:r>
            <a:endParaRPr lang="vi-VN" sz="30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3AF6E4E-09ED-4EE9-A205-29D0AF189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37" y="3429000"/>
            <a:ext cx="6420213" cy="320992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7F64D66-F7D4-4B29-BACF-A01939E0F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9" y="3429000"/>
            <a:ext cx="3209925" cy="3209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9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dụng: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DB3BAEC-4FD5-486B-AE8D-2DBBF8C354AD}"/>
              </a:ext>
            </a:extLst>
          </p:cNvPr>
          <p:cNvSpPr txBox="1"/>
          <p:nvPr/>
        </p:nvSpPr>
        <p:spPr>
          <a:xfrm>
            <a:off x="554447" y="2520811"/>
            <a:ext cx="5121617" cy="560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Máy sấy tóc hồng ngoại.</a:t>
            </a:r>
            <a:endParaRPr lang="vi-VN" sz="30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5185060-8E3D-44E5-A770-343E41E03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28" y="3156616"/>
            <a:ext cx="3531946" cy="3531946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D9CE75E-51BC-43EA-AB08-A4493078F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74" y="3156616"/>
            <a:ext cx="4790314" cy="3531945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162C376-3AED-471D-844F-96AC9F20BE93}"/>
              </a:ext>
            </a:extLst>
          </p:cNvPr>
          <p:cNvSpPr txBox="1"/>
          <p:nvPr/>
        </p:nvSpPr>
        <p:spPr>
          <a:xfrm>
            <a:off x="5896303" y="2520811"/>
            <a:ext cx="6295697" cy="560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Lò sưởi đối lưu hồng ngoại.</a:t>
            </a:r>
            <a:endParaRPr lang="vi-VN" sz="30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8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dụng: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DB3BAEC-4FD5-486B-AE8D-2DBBF8C354AD}"/>
              </a:ext>
            </a:extLst>
          </p:cNvPr>
          <p:cNvSpPr txBox="1"/>
          <p:nvPr/>
        </p:nvSpPr>
        <p:spPr>
          <a:xfrm>
            <a:off x="885351" y="2678466"/>
            <a:ext cx="3702243" cy="560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Bếp hồng ngoại.</a:t>
            </a:r>
            <a:endParaRPr lang="vi-VN" sz="30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162C376-3AED-471D-844F-96AC9F20BE93}"/>
              </a:ext>
            </a:extLst>
          </p:cNvPr>
          <p:cNvSpPr txBox="1"/>
          <p:nvPr/>
        </p:nvSpPr>
        <p:spPr>
          <a:xfrm>
            <a:off x="5896304" y="2331619"/>
            <a:ext cx="5977732" cy="106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spc="4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Điều khiển từ xa bằng tia hồng ngoại.</a:t>
            </a:r>
            <a:endParaRPr lang="vi-VN" sz="3000" b="1" spc="4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8E77C2E-2413-42F9-BE4E-910D93688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5" y="3429000"/>
            <a:ext cx="5121616" cy="3202986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3A3DBB98-D041-4FFF-953A-A5F0A3AAE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31" y="3429000"/>
            <a:ext cx="3429000" cy="3202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>
            <a:extLst>
              <a:ext uri="{FF2B5EF4-FFF2-40B4-BE49-F238E27FC236}">
                <a16:creationId xmlns:a16="http://schemas.microsoft.com/office/drawing/2014/main" id="{CCA57BF6-B4CD-42F9-9598-12484AD19658}"/>
              </a:ext>
            </a:extLst>
          </p:cNvPr>
          <p:cNvGrpSpPr>
            <a:grpSpLocks/>
          </p:cNvGrpSpPr>
          <p:nvPr/>
        </p:nvGrpSpPr>
        <p:grpSpPr bwMode="auto">
          <a:xfrm>
            <a:off x="2909092" y="1369332"/>
            <a:ext cx="5942013" cy="950913"/>
            <a:chOff x="996" y="1146"/>
            <a:chExt cx="3743" cy="599"/>
          </a:xfrm>
        </p:grpSpPr>
        <p:sp>
          <p:nvSpPr>
            <p:cNvPr id="10" name="WordArt 7">
              <a:extLst>
                <a:ext uri="{FF2B5EF4-FFF2-40B4-BE49-F238E27FC236}">
                  <a16:creationId xmlns:a16="http://schemas.microsoft.com/office/drawing/2014/main" id="{D8D40268-510E-42C3-A222-82FE9284661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79" y="1146"/>
              <a:ext cx="1183" cy="3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BÀI 27</a:t>
              </a:r>
            </a:p>
          </p:txBody>
        </p:sp>
        <p:pic>
          <p:nvPicPr>
            <p:cNvPr id="11" name="Picture 8" descr="Graphic">
              <a:extLst>
                <a:ext uri="{FF2B5EF4-FFF2-40B4-BE49-F238E27FC236}">
                  <a16:creationId xmlns:a16="http://schemas.microsoft.com/office/drawing/2014/main" id="{FF6E96F4-6ECE-4AF4-A9AB-981F23B0E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" y="1518"/>
              <a:ext cx="374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44088F4-A04E-477A-9813-0F811917AFC7}"/>
              </a:ext>
            </a:extLst>
          </p:cNvPr>
          <p:cNvSpPr txBox="1"/>
          <p:nvPr/>
        </p:nvSpPr>
        <p:spPr>
          <a:xfrm>
            <a:off x="595993" y="3013501"/>
            <a:ext cx="11000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kern="10">
                <a:ln w="0"/>
                <a:solidFill>
                  <a:srgbClr val="FFFF00"/>
                </a:solidFill>
                <a:ea typeface="+mj-lt"/>
                <a:cs typeface="+mj-lt"/>
              </a:rPr>
              <a:t>TIA HỒNG NGOẠI VÀ TIA TỬ NGOẠI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88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"/>
    </mc:Choice>
    <mc:Fallback xmlns="">
      <p:transition spd="slow" advTm="415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dụng: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26B7104F-73A9-49CB-A761-69A5B7ED1040}"/>
              </a:ext>
            </a:extLst>
          </p:cNvPr>
          <p:cNvGrpSpPr/>
          <p:nvPr/>
        </p:nvGrpSpPr>
        <p:grpSpPr>
          <a:xfrm>
            <a:off x="591677" y="2591569"/>
            <a:ext cx="4942020" cy="3639788"/>
            <a:chOff x="591677" y="2824074"/>
            <a:chExt cx="4942020" cy="3639788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DB3BAEC-4FD5-486B-AE8D-2DBBF8C354AD}"/>
                </a:ext>
              </a:extLst>
            </p:cNvPr>
            <p:cNvSpPr txBox="1"/>
            <p:nvPr/>
          </p:nvSpPr>
          <p:spPr>
            <a:xfrm>
              <a:off x="591677" y="2824074"/>
              <a:ext cx="4942020" cy="560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spc="40">
                  <a:solidFill>
                    <a:schemeClr val="tx2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+ Ống nhòm hồng ngoại.</a:t>
              </a:r>
              <a:endParaRPr lang="vi-VN" sz="3000" b="1" spc="4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7FA590CB-111E-4F2B-9759-A2F8ECAEE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77" y="3471926"/>
              <a:ext cx="4942020" cy="2991936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0AC3F7ED-E4E2-4BB6-8E58-1491E65DF26E}"/>
              </a:ext>
            </a:extLst>
          </p:cNvPr>
          <p:cNvGrpSpPr/>
          <p:nvPr/>
        </p:nvGrpSpPr>
        <p:grpSpPr>
          <a:xfrm>
            <a:off x="6321977" y="2591569"/>
            <a:ext cx="5136274" cy="3627963"/>
            <a:chOff x="5896304" y="2331619"/>
            <a:chExt cx="5136274" cy="3602074"/>
          </a:xfrm>
        </p:grpSpPr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5162C376-3AED-471D-844F-96AC9F20BE93}"/>
                </a:ext>
              </a:extLst>
            </p:cNvPr>
            <p:cNvSpPr txBox="1"/>
            <p:nvPr/>
          </p:nvSpPr>
          <p:spPr>
            <a:xfrm>
              <a:off x="5896304" y="2331619"/>
              <a:ext cx="5136274" cy="560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spc="40">
                  <a:solidFill>
                    <a:schemeClr val="tx2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+ Tên lửa tự tìm mục tiêu.</a:t>
              </a:r>
              <a:endParaRPr lang="vi-VN" sz="3000" b="1" spc="4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CD25010-081C-4742-BF99-0F27F37B0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304" y="2957301"/>
              <a:ext cx="5136274" cy="29763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915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dụng: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E3007FF-5C16-499A-9418-1AA944178A0D}"/>
              </a:ext>
            </a:extLst>
          </p:cNvPr>
          <p:cNvGrpSpPr/>
          <p:nvPr/>
        </p:nvGrpSpPr>
        <p:grpSpPr>
          <a:xfrm>
            <a:off x="885351" y="2510588"/>
            <a:ext cx="10246637" cy="4016917"/>
            <a:chOff x="885351" y="2510588"/>
            <a:chExt cx="10246637" cy="4016917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DB3BAEC-4FD5-486B-AE8D-2DBBF8C354AD}"/>
                </a:ext>
              </a:extLst>
            </p:cNvPr>
            <p:cNvSpPr txBox="1"/>
            <p:nvPr/>
          </p:nvSpPr>
          <p:spPr>
            <a:xfrm>
              <a:off x="885351" y="2510588"/>
              <a:ext cx="9498254" cy="560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 spc="40">
                  <a:solidFill>
                    <a:schemeClr val="tx2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+ Kính viễn vọng hồng ngoại </a:t>
              </a:r>
              <a:r>
                <a:rPr lang="vi-VN" sz="3000" b="1"/>
                <a:t>Spitzer của NASA</a:t>
              </a:r>
              <a:r>
                <a:rPr lang="en-US" sz="3000" b="1" spc="40">
                  <a:solidFill>
                    <a:schemeClr val="tx2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lang="vi-VN" sz="3000" b="1" spc="4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B66E5704-EDE4-4152-AA1E-C289C97B5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012" y="3177104"/>
              <a:ext cx="4654988" cy="3350400"/>
            </a:xfrm>
            <a:prstGeom prst="rect">
              <a:avLst/>
            </a:prstGeom>
          </p:spPr>
        </p:pic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9EB61DC-E001-4C30-88DE-17679DCE8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177104"/>
              <a:ext cx="5035988" cy="335040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426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dụng: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049D4EB-4ED7-452C-8443-0C80FFFFC951}"/>
              </a:ext>
            </a:extLst>
          </p:cNvPr>
          <p:cNvGrpSpPr/>
          <p:nvPr/>
        </p:nvGrpSpPr>
        <p:grpSpPr>
          <a:xfrm>
            <a:off x="477298" y="2445737"/>
            <a:ext cx="11424104" cy="4151719"/>
            <a:chOff x="477298" y="2445737"/>
            <a:chExt cx="11424104" cy="4151719"/>
          </a:xfrm>
        </p:grpSpPr>
        <p:pic>
          <p:nvPicPr>
            <p:cNvPr id="14" name="Picture 4" descr="Infrared_dog">
              <a:hlinkClick r:id="rId4" action="ppaction://hlinksldjump"/>
              <a:extLst>
                <a:ext uri="{FF2B5EF4-FFF2-40B4-BE49-F238E27FC236}">
                  <a16:creationId xmlns:a16="http://schemas.microsoft.com/office/drawing/2014/main" id="{E7288786-80FE-4E1C-A3DE-B51AA1B8E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607" y="2445737"/>
              <a:ext cx="6966795" cy="415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CDEA0D12-11B9-4046-A5C3-AD1F4D0FC382}"/>
                </a:ext>
              </a:extLst>
            </p:cNvPr>
            <p:cNvSpPr/>
            <p:nvPr/>
          </p:nvSpPr>
          <p:spPr>
            <a:xfrm>
              <a:off x="477298" y="2445737"/>
              <a:ext cx="3979144" cy="2421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en-US" sz="3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Chụp ảnh, quay phim ban đêm bằng phim ảnh hồng  ngoại.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47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2" y="1860962"/>
            <a:ext cx="319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1.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E14C15-FB2A-48A1-80B5-400BFE0FA45F}"/>
              </a:ext>
            </a:extLst>
          </p:cNvPr>
          <p:cNvSpPr txBox="1"/>
          <p:nvPr/>
        </p:nvSpPr>
        <p:spPr>
          <a:xfrm>
            <a:off x="839369" y="2664922"/>
            <a:ext cx="10515601" cy="288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0100" algn="just">
              <a:lnSpc>
                <a:spcPct val="130000"/>
              </a:lnSpc>
            </a:pP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tử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xạ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vài nanômét </a:t>
            </a:r>
            <a:r>
              <a:rPr lang="vi-VN" sz="36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0,38</a:t>
            </a:r>
            <a:r>
              <a:rPr 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m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tia X và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i="1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36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ánh sang tím)</a:t>
            </a:r>
            <a:r>
              <a: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2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2.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911FF9DF-A972-4BB2-A361-31D15FBC50CE}"/>
              </a:ext>
            </a:extLst>
          </p:cNvPr>
          <p:cNvGrpSpPr/>
          <p:nvPr/>
        </p:nvGrpSpPr>
        <p:grpSpPr>
          <a:xfrm>
            <a:off x="994167" y="2513830"/>
            <a:ext cx="10782674" cy="3992936"/>
            <a:chOff x="994167" y="2513830"/>
            <a:chExt cx="10782674" cy="3992936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654D67B-0717-48A2-8658-495EF4C26ED3}"/>
                </a:ext>
              </a:extLst>
            </p:cNvPr>
            <p:cNvSpPr txBox="1"/>
            <p:nvPr/>
          </p:nvSpPr>
          <p:spPr>
            <a:xfrm>
              <a:off x="994167" y="2513830"/>
              <a:ext cx="10782674" cy="6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trời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nguồn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tử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ngoại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spc="40" err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mạnh</a:t>
              </a:r>
              <a:r>
                <a:rPr lang="en-US" sz="3200" b="1" spc="4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sz="3200" b="1" spc="4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" name="Picture 9" descr="mat troi">
              <a:extLst>
                <a:ext uri="{FF2B5EF4-FFF2-40B4-BE49-F238E27FC236}">
                  <a16:creationId xmlns:a16="http://schemas.microsoft.com/office/drawing/2014/main" id="{804DEDAB-B6FE-4364-98B0-9D461FC8EF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64404" y="3429000"/>
              <a:ext cx="2962976" cy="307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D966351F-4017-4B5E-80DE-0A907F4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504" y="3429000"/>
              <a:ext cx="2994510" cy="30777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0075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2.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DBF02CF2-901B-45D9-9556-5AF2556B89BE}"/>
              </a:ext>
            </a:extLst>
          </p:cNvPr>
          <p:cNvGrpSpPr/>
          <p:nvPr/>
        </p:nvGrpSpPr>
        <p:grpSpPr>
          <a:xfrm>
            <a:off x="994168" y="2403468"/>
            <a:ext cx="10167318" cy="4028792"/>
            <a:chOff x="994168" y="2403468"/>
            <a:chExt cx="10167318" cy="4028792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654D67B-0717-48A2-8658-495EF4C26ED3}"/>
                </a:ext>
              </a:extLst>
            </p:cNvPr>
            <p:cNvSpPr txBox="1"/>
            <p:nvPr/>
          </p:nvSpPr>
          <p:spPr>
            <a:xfrm>
              <a:off x="994168" y="2403468"/>
              <a:ext cx="10167318" cy="124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0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Đèn hơi thủy ngân, hồ quang điện một nguồn phát tia tử ngoại khá. </a:t>
              </a:r>
              <a:endPara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0EE0D369-5994-4A24-AF95-1434B24D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724" y="3854891"/>
              <a:ext cx="4885932" cy="2577369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A3DD7904-7970-4BC3-8580-07B2872CF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411" y="3854891"/>
              <a:ext cx="3281362" cy="255692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10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2.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346841" y="2624192"/>
            <a:ext cx="5533259" cy="362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Nói chung những vật có nhiệt độ </a:t>
            </a:r>
            <a:r>
              <a:rPr lang="en-US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2000</a:t>
            </a:r>
            <a:r>
              <a:rPr lang="en-US" sz="3000" b="1" baseline="30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đều có phát ra tia tử ngoại (ngoài việc có phát ra tia hồng ngoại và ánh sáng nhìn thấy). </a:t>
            </a:r>
            <a:endParaRPr lang="vi-VN" sz="3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139C6F6-1BEE-477B-A18D-C81665973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8424"/>
            <a:ext cx="5749159" cy="3622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506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656004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3.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 điểm: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994168" y="2128386"/>
            <a:ext cx="10203666" cy="11543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ahoma" panose="020B0604030504040204" pitchFamily="34" charset="0"/>
                <a:cs typeface="Tahoma" panose="020B0604030504040204" pitchFamily="34" charset="0"/>
              </a:rPr>
              <a:t>+ Bị n</a:t>
            </a:r>
            <a:r>
              <a:rPr lang="vi-VN" sz="2800" b="1">
                <a:ea typeface="Tahoma" panose="020B0604030504040204" pitchFamily="34" charset="0"/>
                <a:cs typeface="Tahoma" panose="020B0604030504040204" pitchFamily="34" charset="0"/>
              </a:rPr>
              <a:t>ước và thủy tinh hấp thụ mạnh nhưng lại hầu như trong suốt đối với thạch anh.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CDB959B-92CE-4E5F-AC18-59DF22F985B1}"/>
              </a:ext>
            </a:extLst>
          </p:cNvPr>
          <p:cNvSpPr txBox="1"/>
          <p:nvPr/>
        </p:nvSpPr>
        <p:spPr>
          <a:xfrm>
            <a:off x="994167" y="3193206"/>
            <a:ext cx="7278414" cy="5938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sz="2800" b="1">
                <a:ea typeface="Tahoma" panose="020B0604030504040204" pitchFamily="34" charset="0"/>
                <a:cs typeface="Tahoma" panose="020B0604030504040204" pitchFamily="34" charset="0"/>
              </a:rPr>
              <a:t>Tác dụng lên phim ảnh.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22F0818-BE70-4F79-8761-153A70F1828C}"/>
              </a:ext>
            </a:extLst>
          </p:cNvPr>
          <p:cNvSpPr txBox="1"/>
          <p:nvPr/>
        </p:nvSpPr>
        <p:spPr>
          <a:xfrm>
            <a:off x="994167" y="3766376"/>
            <a:ext cx="6842985" cy="5938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sz="2800" b="1">
                <a:ea typeface="Tahoma" panose="020B0604030504040204" pitchFamily="34" charset="0"/>
                <a:cs typeface="Tahoma" panose="020B0604030504040204" pitchFamily="34" charset="0"/>
              </a:rPr>
              <a:t>Có thể gây ra các phản ứng hóa học.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E74EDFE-8542-4AF2-BA01-76F606B07900}"/>
              </a:ext>
            </a:extLst>
          </p:cNvPr>
          <p:cNvSpPr txBox="1"/>
          <p:nvPr/>
        </p:nvSpPr>
        <p:spPr>
          <a:xfrm>
            <a:off x="994167" y="4960414"/>
            <a:ext cx="7902528" cy="604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/>
              <a:t>+ Ion hóa không khí và nhiều chất khí khác</a:t>
            </a:r>
            <a:r>
              <a:rPr lang="vi-VN" sz="2800" b="1"/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85D7D7B-424F-493D-BDF7-C8559A57F2E8}"/>
              </a:ext>
            </a:extLst>
          </p:cNvPr>
          <p:cNvSpPr txBox="1"/>
          <p:nvPr/>
        </p:nvSpPr>
        <p:spPr>
          <a:xfrm>
            <a:off x="994167" y="4362175"/>
            <a:ext cx="7104243" cy="5938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sz="2800" b="1">
                <a:ea typeface="Tahoma" panose="020B0604030504040204" pitchFamily="34" charset="0"/>
                <a:cs typeface="Tahoma" panose="020B0604030504040204" pitchFamily="34" charset="0"/>
              </a:rPr>
              <a:t>Kích thích phát quang của nhiều chất.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EC0B37-B2D7-4F87-B49F-CB0FABB228A5}"/>
              </a:ext>
            </a:extLst>
          </p:cNvPr>
          <p:cNvSpPr txBox="1"/>
          <p:nvPr/>
        </p:nvSpPr>
        <p:spPr>
          <a:xfrm>
            <a:off x="994167" y="5582480"/>
            <a:ext cx="7554185" cy="604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/>
              <a:t>+ Có tác dụng sinh học: hủy diệt tế bào</a:t>
            </a:r>
            <a:r>
              <a:rPr lang="vi-VN" sz="2800" b="1"/>
              <a:t>.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14759AF-250B-4CAE-BD24-CB2E90A8DCF2}"/>
              </a:ext>
            </a:extLst>
          </p:cNvPr>
          <p:cNvSpPr txBox="1"/>
          <p:nvPr/>
        </p:nvSpPr>
        <p:spPr>
          <a:xfrm>
            <a:off x="994167" y="6173014"/>
            <a:ext cx="7278414" cy="604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/>
              <a:t>+ Có thể gây ra hiện tượng quang điện.</a:t>
            </a:r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1" grpId="0"/>
      <p:bldP spid="12" grpId="0"/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dụng: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412332" y="2899324"/>
            <a:ext cx="4606159" cy="1821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Ứng dụng làm phát quang của tia tử ngoại.</a:t>
            </a:r>
            <a:endParaRPr lang="vi-VN" sz="3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FEE2646-7ABD-4412-9DA5-83E05B8A9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90" y="2025858"/>
            <a:ext cx="5965059" cy="3568714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1D2CBC1-758A-4CD0-96D7-2E76A5C79F79}"/>
              </a:ext>
            </a:extLst>
          </p:cNvPr>
          <p:cNvSpPr txBox="1"/>
          <p:nvPr/>
        </p:nvSpPr>
        <p:spPr>
          <a:xfrm>
            <a:off x="6096000" y="5639131"/>
            <a:ext cx="4358509" cy="62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 kiểm tra tiền</a:t>
            </a:r>
            <a:endParaRPr lang="vi-VN" sz="3000" b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4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dụng: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497083" y="2391659"/>
            <a:ext cx="101691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Tìm các vết nứt trên bề mặt kim loại.</a:t>
            </a:r>
            <a:endParaRPr lang="vi-VN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A5E0B2E1-EBC2-46A3-958D-543499847D14}"/>
              </a:ext>
            </a:extLst>
          </p:cNvPr>
          <p:cNvGrpSpPr/>
          <p:nvPr/>
        </p:nvGrpSpPr>
        <p:grpSpPr>
          <a:xfrm>
            <a:off x="497083" y="3195619"/>
            <a:ext cx="11371067" cy="3416286"/>
            <a:chOff x="497083" y="3195619"/>
            <a:chExt cx="11371067" cy="3416286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60088507-DB76-4235-BB3A-2D1FF2DFCAC7}"/>
                </a:ext>
              </a:extLst>
            </p:cNvPr>
            <p:cNvSpPr txBox="1"/>
            <p:nvPr/>
          </p:nvSpPr>
          <p:spPr>
            <a:xfrm>
              <a:off x="497083" y="3195619"/>
              <a:ext cx="4608317" cy="1296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Dùng để chữa bệnh còi xương ở trẻ em.</a:t>
              </a:r>
              <a:endParaRPr lang="vi-VN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2C84434-FF88-406F-88CF-4EADED4B1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50" y="3429000"/>
              <a:ext cx="6438900" cy="31829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468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A84B9FFB-C4DE-4CCA-9D74-A746E7BC172F}"/>
              </a:ext>
            </a:extLst>
          </p:cNvPr>
          <p:cNvGrpSpPr>
            <a:grpSpLocks/>
          </p:cNvGrpSpPr>
          <p:nvPr/>
        </p:nvGrpSpPr>
        <p:grpSpPr bwMode="auto">
          <a:xfrm>
            <a:off x="914877" y="862927"/>
            <a:ext cx="10362246" cy="1415582"/>
            <a:chOff x="1728" y="1680"/>
            <a:chExt cx="4560" cy="65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7BCCF53D-7A98-46D4-88EC-B3350A9AA3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5A4539A3-3262-4FA0-AD01-83883CFB50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E12845A0-DF8C-426E-AD2D-2FD2E13C6D9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90" y="1895"/>
              <a:ext cx="38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0B499401-E5AC-4431-AF51-45D61143DAD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88" y="1885"/>
              <a:ext cx="142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4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30" name="Group 88">
            <a:extLst>
              <a:ext uri="{FF2B5EF4-FFF2-40B4-BE49-F238E27FC236}">
                <a16:creationId xmlns:a16="http://schemas.microsoft.com/office/drawing/2014/main" id="{E3E7F5F7-E070-4783-9126-3D5F5A3D8E99}"/>
              </a:ext>
            </a:extLst>
          </p:cNvPr>
          <p:cNvGrpSpPr>
            <a:grpSpLocks/>
          </p:cNvGrpSpPr>
          <p:nvPr/>
        </p:nvGrpSpPr>
        <p:grpSpPr bwMode="auto">
          <a:xfrm>
            <a:off x="914877" y="2285327"/>
            <a:ext cx="10446324" cy="1415582"/>
            <a:chOff x="1728" y="1680"/>
            <a:chExt cx="4597" cy="653"/>
          </a:xfrm>
        </p:grpSpPr>
        <p:sp>
          <p:nvSpPr>
            <p:cNvPr id="31" name="AutoShape 62">
              <a:extLst>
                <a:ext uri="{FF2B5EF4-FFF2-40B4-BE49-F238E27FC236}">
                  <a16:creationId xmlns:a16="http://schemas.microsoft.com/office/drawing/2014/main" id="{671AFE5C-CC5E-49BC-A360-E2F6456E58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AutoShape 63">
              <a:extLst>
                <a:ext uri="{FF2B5EF4-FFF2-40B4-BE49-F238E27FC236}">
                  <a16:creationId xmlns:a16="http://schemas.microsoft.com/office/drawing/2014/main" id="{A654D4B4-B69A-4AB1-A8FD-710FE697AA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Text Box 64">
              <a:extLst>
                <a:ext uri="{FF2B5EF4-FFF2-40B4-BE49-F238E27FC236}">
                  <a16:creationId xmlns:a16="http://schemas.microsoft.com/office/drawing/2014/main" id="{A8F0F912-EF52-4340-A734-7808343B73A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53" y="1905"/>
              <a:ext cx="3972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2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TIA HỒNG NGOẠI VÀ TIA TỬ NGOẠI</a:t>
              </a:r>
            </a:p>
          </p:txBody>
        </p:sp>
        <p:sp>
          <p:nvSpPr>
            <p:cNvPr id="34" name="Text Box 65">
              <a:extLst>
                <a:ext uri="{FF2B5EF4-FFF2-40B4-BE49-F238E27FC236}">
                  <a16:creationId xmlns:a16="http://schemas.microsoft.com/office/drawing/2014/main" id="{CFBFFBD2-EDBB-4780-AFEC-12D22009783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62" y="1885"/>
              <a:ext cx="192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4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</p:grpSp>
      <p:grpSp>
        <p:nvGrpSpPr>
          <p:cNvPr id="35" name="Group 88">
            <a:extLst>
              <a:ext uri="{FF2B5EF4-FFF2-40B4-BE49-F238E27FC236}">
                <a16:creationId xmlns:a16="http://schemas.microsoft.com/office/drawing/2014/main" id="{18F44C75-F3F0-4FA1-8905-3FC984202461}"/>
              </a:ext>
            </a:extLst>
          </p:cNvPr>
          <p:cNvGrpSpPr>
            <a:grpSpLocks/>
          </p:cNvGrpSpPr>
          <p:nvPr/>
        </p:nvGrpSpPr>
        <p:grpSpPr bwMode="auto">
          <a:xfrm>
            <a:off x="914877" y="3705864"/>
            <a:ext cx="10362253" cy="1415582"/>
            <a:chOff x="1728" y="1680"/>
            <a:chExt cx="4560" cy="653"/>
          </a:xfrm>
        </p:grpSpPr>
        <p:sp>
          <p:nvSpPr>
            <p:cNvPr id="36" name="AutoShape 62">
              <a:extLst>
                <a:ext uri="{FF2B5EF4-FFF2-40B4-BE49-F238E27FC236}">
                  <a16:creationId xmlns:a16="http://schemas.microsoft.com/office/drawing/2014/main" id="{8DD33565-8D39-425E-9E43-7EFCA86917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AutoShape 63">
              <a:extLst>
                <a:ext uri="{FF2B5EF4-FFF2-40B4-BE49-F238E27FC236}">
                  <a16:creationId xmlns:a16="http://schemas.microsoft.com/office/drawing/2014/main" id="{EA5D50DA-1579-4E81-8A29-233DE2189C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Text Box 64">
              <a:extLst>
                <a:ext uri="{FF2B5EF4-FFF2-40B4-BE49-F238E27FC236}">
                  <a16:creationId xmlns:a16="http://schemas.microsoft.com/office/drawing/2014/main" id="{A0EA62CA-F370-417F-81A5-6E24B1BDCE0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466" y="1826"/>
              <a:ext cx="3438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40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HỒNG NGOẠI</a:t>
              </a:r>
            </a:p>
          </p:txBody>
        </p:sp>
        <p:sp>
          <p:nvSpPr>
            <p:cNvPr id="39" name="Text Box 65">
              <a:extLst>
                <a:ext uri="{FF2B5EF4-FFF2-40B4-BE49-F238E27FC236}">
                  <a16:creationId xmlns:a16="http://schemas.microsoft.com/office/drawing/2014/main" id="{C784D700-43B6-4311-97F0-AC6ABDEBA3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29" y="1885"/>
              <a:ext cx="25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4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</p:grpSp>
      <p:grpSp>
        <p:nvGrpSpPr>
          <p:cNvPr id="40" name="Group 88">
            <a:extLst>
              <a:ext uri="{FF2B5EF4-FFF2-40B4-BE49-F238E27FC236}">
                <a16:creationId xmlns:a16="http://schemas.microsoft.com/office/drawing/2014/main" id="{4965F869-7C98-4FE7-95B3-BD92EA3CCD55}"/>
              </a:ext>
            </a:extLst>
          </p:cNvPr>
          <p:cNvGrpSpPr>
            <a:grpSpLocks/>
          </p:cNvGrpSpPr>
          <p:nvPr/>
        </p:nvGrpSpPr>
        <p:grpSpPr bwMode="auto">
          <a:xfrm>
            <a:off x="914877" y="5184506"/>
            <a:ext cx="10362253" cy="1415582"/>
            <a:chOff x="1728" y="1680"/>
            <a:chExt cx="4560" cy="653"/>
          </a:xfrm>
        </p:grpSpPr>
        <p:sp>
          <p:nvSpPr>
            <p:cNvPr id="41" name="AutoShape 62">
              <a:extLst>
                <a:ext uri="{FF2B5EF4-FFF2-40B4-BE49-F238E27FC236}">
                  <a16:creationId xmlns:a16="http://schemas.microsoft.com/office/drawing/2014/main" id="{24D85AA8-64AB-430D-9503-83E5F98FCA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4192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AutoShape 63">
              <a:extLst>
                <a:ext uri="{FF2B5EF4-FFF2-40B4-BE49-F238E27FC236}">
                  <a16:creationId xmlns:a16="http://schemas.microsoft.com/office/drawing/2014/main" id="{9419A314-DFD2-40C6-A764-43AA0F1C08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28" y="1680"/>
              <a:ext cx="662" cy="65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Text Box 64">
              <a:extLst>
                <a:ext uri="{FF2B5EF4-FFF2-40B4-BE49-F238E27FC236}">
                  <a16:creationId xmlns:a16="http://schemas.microsoft.com/office/drawing/2014/main" id="{953758F5-E6B5-4040-AF5F-590E1F6E5EF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63" y="1828"/>
              <a:ext cx="3643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40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44" name="Text Box 65">
              <a:extLst>
                <a:ext uri="{FF2B5EF4-FFF2-40B4-BE49-F238E27FC236}">
                  <a16:creationId xmlns:a16="http://schemas.microsoft.com/office/drawing/2014/main" id="{D81E1003-5165-4D4B-98F1-7A2FF5CED6A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949" y="1885"/>
              <a:ext cx="21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4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9B3FE72B-6E82-4C5A-BC57-0DEC402E16F3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9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"/>
    </mc:Choice>
    <mc:Fallback xmlns="">
      <p:transition spd="slow" advTm="266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4. </a:t>
            </a: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dụng:</a:t>
            </a:r>
            <a:endParaRPr lang="vi-VN" sz="3200" b="1">
              <a:solidFill>
                <a:srgbClr val="FFFF00"/>
              </a:solidFill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497083" y="2503113"/>
            <a:ext cx="4494017" cy="1821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Dùng để tiệt trùng sản phẩm và dụng cụ y tế.</a:t>
            </a:r>
            <a:endParaRPr lang="vi-VN" sz="3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79569BC-6BF3-4CEF-83BA-FF0D84AF5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06404"/>
            <a:ext cx="6453165" cy="4304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1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337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Tác hại:</a:t>
            </a:r>
            <a:endParaRPr lang="vi-VN" sz="3200" b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73A8FC07-727E-487F-B5D9-7DC8AAF698EE}"/>
              </a:ext>
            </a:extLst>
          </p:cNvPr>
          <p:cNvGrpSpPr/>
          <p:nvPr/>
        </p:nvGrpSpPr>
        <p:grpSpPr>
          <a:xfrm>
            <a:off x="348343" y="2343459"/>
            <a:ext cx="11524343" cy="4000168"/>
            <a:chOff x="348343" y="2343459"/>
            <a:chExt cx="11524343" cy="4000168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654D67B-0717-48A2-8658-495EF4C26ED3}"/>
                </a:ext>
              </a:extLst>
            </p:cNvPr>
            <p:cNvSpPr txBox="1"/>
            <p:nvPr/>
          </p:nvSpPr>
          <p:spPr>
            <a:xfrm>
              <a:off x="348343" y="2343459"/>
              <a:ext cx="11524343" cy="114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Tia tử ngoại gây ra những nguy hiểm cho sức khỏe con người như: cháy nắng, mù mắt, ung thư da, thay đổi cấu trúc ADN….</a:t>
              </a:r>
              <a:endPara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" name="Picture 46080">
              <a:extLst>
                <a:ext uri="{FF2B5EF4-FFF2-40B4-BE49-F238E27FC236}">
                  <a16:creationId xmlns:a16="http://schemas.microsoft.com/office/drawing/2014/main" id="{D674E7C1-26A2-439C-92B7-9183DDE1A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547854"/>
              <a:ext cx="5036457" cy="2795773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8C687B9C-7866-49F5-8F8F-EB6410C58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69" y="3534513"/>
              <a:ext cx="4868533" cy="279577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4266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47DDEDB-CDD8-4237-ADB3-1DBF7F1B2FD7}"/>
              </a:ext>
            </a:extLst>
          </p:cNvPr>
          <p:cNvSpPr txBox="1"/>
          <p:nvPr/>
        </p:nvSpPr>
        <p:spPr>
          <a:xfrm>
            <a:off x="885351" y="1860962"/>
            <a:ext cx="576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Sự hấp thụ tia tử ngoại:</a:t>
            </a:r>
            <a:endParaRPr lang="vi-VN" sz="3200" b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4476227" cy="1010124"/>
            <a:chOff x="1772" y="1689"/>
            <a:chExt cx="1810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1486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408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IV</a:t>
              </a: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994167" y="2545938"/>
            <a:ext cx="10138289" cy="5861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Tia tử ngoại bị thủy tinh hấp thụ mạnh.</a:t>
            </a:r>
            <a:endParaRPr lang="vi-VN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D67D2BC4-E2DD-4A37-BB62-5975D508336D}"/>
              </a:ext>
            </a:extLst>
          </p:cNvPr>
          <p:cNvSpPr txBox="1"/>
          <p:nvPr/>
        </p:nvSpPr>
        <p:spPr>
          <a:xfrm>
            <a:off x="994167" y="3365790"/>
            <a:ext cx="10138289" cy="1146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Thạch anh, n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hấp thụ các tia tử ngoại có b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sóng ngắn h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n.</a:t>
            </a:r>
            <a:endParaRPr lang="vi-VN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306D2DF-AC8B-4B53-BC38-FFCD4569BBA1}"/>
              </a:ext>
            </a:extLst>
          </p:cNvPr>
          <p:cNvSpPr txBox="1"/>
          <p:nvPr/>
        </p:nvSpPr>
        <p:spPr>
          <a:xfrm>
            <a:off x="994167" y="4746172"/>
            <a:ext cx="10138289" cy="1146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Tầng ôzôn hấp thụ hầu hết các tia tử ngoại có b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sóng d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 300nm.</a:t>
            </a:r>
            <a:endParaRPr lang="vi-VN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95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5880921" cy="1010124"/>
            <a:chOff x="1772" y="1689"/>
            <a:chExt cx="2378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2054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86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rộng về tầng ôzôn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endParaRPr lang="en-US" altLang="vi-VN" sz="28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AB0EFF4A-61DC-4E18-93F6-E521DDBA8D92}"/>
              </a:ext>
            </a:extLst>
          </p:cNvPr>
          <p:cNvGrpSpPr/>
          <p:nvPr/>
        </p:nvGrpSpPr>
        <p:grpSpPr>
          <a:xfrm>
            <a:off x="497083" y="2801465"/>
            <a:ext cx="4590538" cy="3857880"/>
            <a:chOff x="497083" y="2801465"/>
            <a:chExt cx="4590538" cy="385788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53B3386-AFF7-4300-9033-9C019EAE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67" y="2801465"/>
              <a:ext cx="3342290" cy="3342290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64E1B3F-C2D3-4ED3-AA24-1C87D477EFE5}"/>
                </a:ext>
              </a:extLst>
            </p:cNvPr>
            <p:cNvSpPr txBox="1"/>
            <p:nvPr/>
          </p:nvSpPr>
          <p:spPr>
            <a:xfrm>
              <a:off x="497083" y="6143755"/>
              <a:ext cx="4590538" cy="515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 chụp lỗ hổng tầng ôzôn.</a:t>
              </a:r>
              <a:endParaRPr lang="vi-VN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3ED02D4-22F6-4A5C-9B34-D02B077A7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22" y="2672384"/>
            <a:ext cx="5958982" cy="3500830"/>
          </a:xfrm>
          <a:prstGeom prst="rect">
            <a:avLst/>
          </a:prstGeom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27CF6C-671D-4B6A-A060-725A8485E1BA}"/>
              </a:ext>
            </a:extLst>
          </p:cNvPr>
          <p:cNvSpPr txBox="1"/>
          <p:nvPr/>
        </p:nvSpPr>
        <p:spPr>
          <a:xfrm>
            <a:off x="6632086" y="6143755"/>
            <a:ext cx="4590538" cy="515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 nên hiệu ứng nhà kính</a:t>
            </a:r>
            <a:endParaRPr lang="vi-VN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50116D9F-87AB-4914-AEFD-DBE0DA3FE023}"/>
              </a:ext>
            </a:extLst>
          </p:cNvPr>
          <p:cNvSpPr/>
          <p:nvPr/>
        </p:nvSpPr>
        <p:spPr>
          <a:xfrm>
            <a:off x="4702629" y="3628570"/>
            <a:ext cx="893891" cy="1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1697C85-467D-457A-8469-4DE2B9709FC2}"/>
              </a:ext>
            </a:extLst>
          </p:cNvPr>
          <p:cNvSpPr txBox="1"/>
          <p:nvPr/>
        </p:nvSpPr>
        <p:spPr>
          <a:xfrm>
            <a:off x="331076" y="1655126"/>
            <a:ext cx="11508827" cy="1146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Là lá chắn bảo vệ sự sống trên Trái Đất khỏi tia tử ngoại của Mặt Trời.</a:t>
            </a:r>
            <a:endParaRPr lang="vi-VN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2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5880921" cy="1010124"/>
            <a:chOff x="1772" y="1689"/>
            <a:chExt cx="2378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2054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86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rộng về tầng ôzôn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endParaRPr lang="en-US" altLang="vi-VN" sz="28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331076" y="1655126"/>
            <a:ext cx="11508827" cy="1146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Là lá chắn bảo vệ sự sống trên Trái Đất khỏi tia tử ngoại của Mặt Trời.</a:t>
            </a:r>
            <a:endParaRPr lang="vi-VN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AB0EFF4A-61DC-4E18-93F6-E521DDBA8D92}"/>
              </a:ext>
            </a:extLst>
          </p:cNvPr>
          <p:cNvGrpSpPr/>
          <p:nvPr/>
        </p:nvGrpSpPr>
        <p:grpSpPr>
          <a:xfrm>
            <a:off x="497083" y="2801465"/>
            <a:ext cx="4590538" cy="3857880"/>
            <a:chOff x="497083" y="2801465"/>
            <a:chExt cx="4590538" cy="385788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53B3386-AFF7-4300-9033-9C019EAE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67" y="2801465"/>
              <a:ext cx="3342290" cy="3342290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64E1B3F-C2D3-4ED3-AA24-1C87D477EFE5}"/>
                </a:ext>
              </a:extLst>
            </p:cNvPr>
            <p:cNvSpPr txBox="1"/>
            <p:nvPr/>
          </p:nvSpPr>
          <p:spPr>
            <a:xfrm>
              <a:off x="497083" y="6143755"/>
              <a:ext cx="4590538" cy="515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 chụp lỗ hổng tầng ôzôn.</a:t>
              </a:r>
              <a:endParaRPr lang="vi-VN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27CF6C-671D-4B6A-A060-725A8485E1BA}"/>
              </a:ext>
            </a:extLst>
          </p:cNvPr>
          <p:cNvSpPr txBox="1"/>
          <p:nvPr/>
        </p:nvSpPr>
        <p:spPr>
          <a:xfrm>
            <a:off x="6457915" y="6143755"/>
            <a:ext cx="4590538" cy="515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 hại đối với sinh vật biển</a:t>
            </a:r>
            <a:endParaRPr lang="vi-VN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50116D9F-87AB-4914-AEFD-DBE0DA3FE023}"/>
              </a:ext>
            </a:extLst>
          </p:cNvPr>
          <p:cNvSpPr/>
          <p:nvPr/>
        </p:nvSpPr>
        <p:spPr>
          <a:xfrm>
            <a:off x="4702629" y="3628570"/>
            <a:ext cx="893891" cy="1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12C277D-4AED-4AE5-91E2-7A1094F6F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44" y="2678235"/>
            <a:ext cx="5778727" cy="3222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518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5880921" cy="1010124"/>
            <a:chOff x="1772" y="1689"/>
            <a:chExt cx="2378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2054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86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rộng về tầng ôzôn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endParaRPr lang="en-US" altLang="vi-VN" sz="28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331076" y="1655126"/>
            <a:ext cx="11508827" cy="1146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Là lá chắn bảo vệ sự sống trên Trái Đất khỏi tia tử ngoại của Mặt Trời.</a:t>
            </a:r>
            <a:endParaRPr lang="vi-VN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AB0EFF4A-61DC-4E18-93F6-E521DDBA8D92}"/>
              </a:ext>
            </a:extLst>
          </p:cNvPr>
          <p:cNvGrpSpPr/>
          <p:nvPr/>
        </p:nvGrpSpPr>
        <p:grpSpPr>
          <a:xfrm>
            <a:off x="497083" y="2801465"/>
            <a:ext cx="4590538" cy="3857880"/>
            <a:chOff x="497083" y="2801465"/>
            <a:chExt cx="4590538" cy="385788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53B3386-AFF7-4300-9033-9C019EAE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67" y="2801465"/>
              <a:ext cx="3342290" cy="3342290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64E1B3F-C2D3-4ED3-AA24-1C87D477EFE5}"/>
                </a:ext>
              </a:extLst>
            </p:cNvPr>
            <p:cNvSpPr txBox="1"/>
            <p:nvPr/>
          </p:nvSpPr>
          <p:spPr>
            <a:xfrm>
              <a:off x="497083" y="6143755"/>
              <a:ext cx="4590538" cy="515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 chụp lỗ hổng tầng ôzôn.</a:t>
              </a:r>
              <a:endParaRPr lang="vi-VN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27CF6C-671D-4B6A-A060-725A8485E1BA}"/>
              </a:ext>
            </a:extLst>
          </p:cNvPr>
          <p:cNvSpPr txBox="1"/>
          <p:nvPr/>
        </p:nvSpPr>
        <p:spPr>
          <a:xfrm>
            <a:off x="5547516" y="5744553"/>
            <a:ext cx="6517856" cy="9957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 hủy hệ thống miễn dịch, tăng khả năng mắc bệnh cho ng</a:t>
            </a:r>
            <a:r>
              <a:rPr lang="vi-VN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 và động vật.</a:t>
            </a:r>
          </a:p>
        </p:txBody>
      </p:sp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50116D9F-87AB-4914-AEFD-DBE0DA3FE023}"/>
              </a:ext>
            </a:extLst>
          </p:cNvPr>
          <p:cNvSpPr/>
          <p:nvPr/>
        </p:nvSpPr>
        <p:spPr>
          <a:xfrm>
            <a:off x="4702629" y="3628570"/>
            <a:ext cx="893891" cy="1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452781F-AFE3-4952-AD2D-D0BB7DAB6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47" y="2408143"/>
            <a:ext cx="4570186" cy="3336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583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88">
            <a:extLst>
              <a:ext uri="{FF2B5EF4-FFF2-40B4-BE49-F238E27FC236}">
                <a16:creationId xmlns:a16="http://schemas.microsoft.com/office/drawing/2014/main" id="{2D77304E-AD97-424E-8767-8649BF971FCD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5880921" cy="1010124"/>
            <a:chOff x="1772" y="1689"/>
            <a:chExt cx="2378" cy="643"/>
          </a:xfrm>
        </p:grpSpPr>
        <p:sp>
          <p:nvSpPr>
            <p:cNvPr id="15" name="AutoShape 62">
              <a:extLst>
                <a:ext uri="{FF2B5EF4-FFF2-40B4-BE49-F238E27FC236}">
                  <a16:creationId xmlns:a16="http://schemas.microsoft.com/office/drawing/2014/main" id="{1DF379CA-A339-46CC-8CD3-160CA34727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2054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63">
              <a:extLst>
                <a:ext uri="{FF2B5EF4-FFF2-40B4-BE49-F238E27FC236}">
                  <a16:creationId xmlns:a16="http://schemas.microsoft.com/office/drawing/2014/main" id="{C6514EAF-80EE-4D33-B98A-42D2D12C66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5A365DFC-D963-4AAF-B633-8A974882FF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66" y="1839"/>
              <a:ext cx="186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rộng về tầng ôzôn</a:t>
              </a:r>
            </a:p>
          </p:txBody>
        </p:sp>
        <p:sp>
          <p:nvSpPr>
            <p:cNvPr id="19" name="Text Box 65">
              <a:extLst>
                <a:ext uri="{FF2B5EF4-FFF2-40B4-BE49-F238E27FC236}">
                  <a16:creationId xmlns:a16="http://schemas.microsoft.com/office/drawing/2014/main" id="{EF5C9E60-F8B9-47C2-B4ED-BCD3F03793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endParaRPr lang="en-US" altLang="vi-VN" sz="28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54D67B-0717-48A2-8658-495EF4C26ED3}"/>
              </a:ext>
            </a:extLst>
          </p:cNvPr>
          <p:cNvSpPr txBox="1"/>
          <p:nvPr/>
        </p:nvSpPr>
        <p:spPr>
          <a:xfrm>
            <a:off x="331076" y="1655126"/>
            <a:ext cx="11508827" cy="11463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Là lá chắn bảo vệ sự sống trên Trái Đất khỏi tia tử ngoại của Mặt Trời.</a:t>
            </a:r>
            <a:endParaRPr lang="vi-VN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AB0EFF4A-61DC-4E18-93F6-E521DDBA8D92}"/>
              </a:ext>
            </a:extLst>
          </p:cNvPr>
          <p:cNvGrpSpPr/>
          <p:nvPr/>
        </p:nvGrpSpPr>
        <p:grpSpPr>
          <a:xfrm>
            <a:off x="497083" y="2801465"/>
            <a:ext cx="4590538" cy="3857880"/>
            <a:chOff x="497083" y="2801465"/>
            <a:chExt cx="4590538" cy="385788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53B3386-AFF7-4300-9033-9C019EAE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67" y="2801465"/>
              <a:ext cx="3342290" cy="3342290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264E1B3F-C2D3-4ED3-AA24-1C87D477EFE5}"/>
                </a:ext>
              </a:extLst>
            </p:cNvPr>
            <p:cNvSpPr txBox="1"/>
            <p:nvPr/>
          </p:nvSpPr>
          <p:spPr>
            <a:xfrm>
              <a:off x="497083" y="6143755"/>
              <a:ext cx="4590538" cy="515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 chụp lỗ hổng tầng ôzôn.</a:t>
              </a:r>
              <a:endParaRPr lang="vi-VN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27CF6C-671D-4B6A-A060-725A8485E1BA}"/>
              </a:ext>
            </a:extLst>
          </p:cNvPr>
          <p:cNvSpPr txBox="1"/>
          <p:nvPr/>
        </p:nvSpPr>
        <p:spPr>
          <a:xfrm>
            <a:off x="5674144" y="6143755"/>
            <a:ext cx="6517856" cy="515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 đổi khí hậu, Trái Đất nóng dần lên.</a:t>
            </a:r>
          </a:p>
        </p:txBody>
      </p:sp>
      <p:sp>
        <p:nvSpPr>
          <p:cNvPr id="25" name="Mũi tên: Phải 24">
            <a:extLst>
              <a:ext uri="{FF2B5EF4-FFF2-40B4-BE49-F238E27FC236}">
                <a16:creationId xmlns:a16="http://schemas.microsoft.com/office/drawing/2014/main" id="{50116D9F-87AB-4914-AEFD-DBE0DA3FE023}"/>
              </a:ext>
            </a:extLst>
          </p:cNvPr>
          <p:cNvSpPr/>
          <p:nvPr/>
        </p:nvSpPr>
        <p:spPr>
          <a:xfrm>
            <a:off x="4702629" y="3628570"/>
            <a:ext cx="893891" cy="1300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CD3105-67C1-434D-B764-7F41E9C4C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89" y="2801465"/>
            <a:ext cx="5441044" cy="3328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054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AutoShape 62">
            <a:extLst>
              <a:ext uri="{FF2B5EF4-FFF2-40B4-BE49-F238E27FC236}">
                <a16:creationId xmlns:a16="http://schemas.microsoft.com/office/drawing/2014/main" id="{1DF379CA-A339-46CC-8CD3-160CA347272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80940" y="953936"/>
            <a:ext cx="1798320" cy="54040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vi-VN" altLang="vi-VN" sz="40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Box 64">
            <a:extLst>
              <a:ext uri="{FF2B5EF4-FFF2-40B4-BE49-F238E27FC236}">
                <a16:creationId xmlns:a16="http://schemas.microsoft.com/office/drawing/2014/main" id="{5A365DFC-D963-4AAF-B633-8A974882FF9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980940" y="997686"/>
            <a:ext cx="1798320" cy="49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415" tIns="34208" rIns="68415" bIns="34208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r>
              <a:rPr lang="en-US" altLang="vi-VN" sz="28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</a:t>
            </a:r>
          </a:p>
        </p:txBody>
      </p:sp>
      <p:sp>
        <p:nvSpPr>
          <p:cNvPr id="19" name="Text Box 65">
            <a:extLst>
              <a:ext uri="{FF2B5EF4-FFF2-40B4-BE49-F238E27FC236}">
                <a16:creationId xmlns:a16="http://schemas.microsoft.com/office/drawing/2014/main" id="{EF5C9E60-F8B9-47C2-B4ED-BCD3F03793C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8814" y="997686"/>
            <a:ext cx="776539" cy="49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415" tIns="34208" rIns="68415" bIns="34208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/>
            <a:endParaRPr lang="en-US" altLang="vi-VN" sz="28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105BDFB-1FAA-4580-9EF6-7EA9B63C369F}"/>
              </a:ext>
            </a:extLst>
          </p:cNvPr>
          <p:cNvSpPr txBox="1"/>
          <p:nvPr/>
        </p:nvSpPr>
        <p:spPr>
          <a:xfrm>
            <a:off x="1041400" y="1765300"/>
            <a:ext cx="10109200" cy="122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-536575" algn="just">
              <a:lnSpc>
                <a:spcPct val="130000"/>
              </a:lnSpc>
            </a:pPr>
            <a:r>
              <a:rPr lang="en-US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Bản chất và tính chất chung của tia hồng ngoại và tia tử ngoại.</a:t>
            </a:r>
            <a:endParaRPr lang="vi-VN" sz="3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72FAE8F-5797-4D45-8B6F-642513652413}"/>
              </a:ext>
            </a:extLst>
          </p:cNvPr>
          <p:cNvSpPr txBox="1"/>
          <p:nvPr/>
        </p:nvSpPr>
        <p:spPr>
          <a:xfrm>
            <a:off x="1041400" y="3098970"/>
            <a:ext cx="10109200" cy="321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Tia hồng ngoại và tia tử ngoại:</a:t>
            </a:r>
          </a:p>
          <a:p>
            <a:pPr indent="1079500" algn="just">
              <a:lnSpc>
                <a:spcPct val="130000"/>
              </a:lnSpc>
            </a:pP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Định nghĩa.</a:t>
            </a:r>
          </a:p>
          <a:p>
            <a:pPr indent="1079500" algn="just">
              <a:lnSpc>
                <a:spcPct val="130000"/>
              </a:lnSpc>
            </a:pP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Nguồn phát.</a:t>
            </a:r>
          </a:p>
          <a:p>
            <a:pPr indent="1079500" algn="just">
              <a:lnSpc>
                <a:spcPct val="130000"/>
              </a:lnSpc>
            </a:pP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Bản chất.</a:t>
            </a:r>
          </a:p>
          <a:p>
            <a:pPr indent="1079500" algn="just">
              <a:lnSpc>
                <a:spcPct val="130000"/>
              </a:lnSpc>
            </a:pPr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Công dụng.</a:t>
            </a:r>
            <a:endParaRPr lang="vi-VN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9803184" cy="1010124"/>
            <a:chOff x="1772" y="1689"/>
            <a:chExt cx="3964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364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39"/>
              <a:ext cx="35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4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9803184" cy="1010124"/>
            <a:chOff x="1772" y="1689"/>
            <a:chExt cx="3964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364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39"/>
              <a:ext cx="35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Arc 2">
            <a:extLst>
              <a:ext uri="{FF2B5EF4-FFF2-40B4-BE49-F238E27FC236}">
                <a16:creationId xmlns:a16="http://schemas.microsoft.com/office/drawing/2014/main" id="{4C62448B-04C5-4A40-933B-C38025E6EBD8}"/>
              </a:ext>
            </a:extLst>
          </p:cNvPr>
          <p:cNvSpPr>
            <a:spLocks/>
          </p:cNvSpPr>
          <p:nvPr/>
        </p:nvSpPr>
        <p:spPr bwMode="auto">
          <a:xfrm>
            <a:off x="7614086" y="1756226"/>
            <a:ext cx="1428750" cy="16033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85 w 43200"/>
              <a:gd name="T1" fmla="*/ 24424 h 30020"/>
              <a:gd name="T2" fmla="*/ 41491 w 43200"/>
              <a:gd name="T3" fmla="*/ 30020 h 30020"/>
              <a:gd name="T4" fmla="*/ 21600 w 43200"/>
              <a:gd name="T5" fmla="*/ 21600 h 30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0020" fill="none" extrusionOk="0">
                <a:moveTo>
                  <a:pt x="185" y="24423"/>
                </a:moveTo>
                <a:cubicBezTo>
                  <a:pt x="61" y="23487"/>
                  <a:pt x="0" y="2254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4492"/>
                  <a:pt x="42618" y="27356"/>
                  <a:pt x="41491" y="30020"/>
                </a:cubicBezTo>
              </a:path>
              <a:path w="43200" h="30020" stroke="0" extrusionOk="0">
                <a:moveTo>
                  <a:pt x="185" y="24423"/>
                </a:moveTo>
                <a:cubicBezTo>
                  <a:pt x="61" y="23487"/>
                  <a:pt x="0" y="2254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4492"/>
                  <a:pt x="42618" y="27356"/>
                  <a:pt x="41491" y="3002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168EB64B-9E99-48C3-BE2F-4DF5714A3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1936" y="1522864"/>
            <a:ext cx="141288" cy="18716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EE567836-A2E2-4590-AB05-81B3094535E7}"/>
              </a:ext>
            </a:extLst>
          </p:cNvPr>
          <p:cNvSpPr>
            <a:spLocks/>
          </p:cNvSpPr>
          <p:nvPr/>
        </p:nvSpPr>
        <p:spPr bwMode="auto">
          <a:xfrm>
            <a:off x="8334811" y="1522864"/>
            <a:ext cx="73025" cy="1871662"/>
          </a:xfrm>
          <a:custGeom>
            <a:avLst/>
            <a:gdLst>
              <a:gd name="T0" fmla="*/ 0 w 127"/>
              <a:gd name="T1" fmla="*/ 1365 h 1365"/>
              <a:gd name="T2" fmla="*/ 127 w 127"/>
              <a:gd name="T3" fmla="*/ 0 h 13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" h="1365">
                <a:moveTo>
                  <a:pt x="0" y="1365"/>
                </a:moveTo>
                <a:lnTo>
                  <a:pt x="127" y="0"/>
                </a:lnTo>
              </a:path>
            </a:pathLst>
          </a:custGeom>
          <a:solidFill>
            <a:schemeClr val="accent1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20CA9D0F-9E2F-438A-BA4E-21A9B6FEC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5049" y="2892876"/>
            <a:ext cx="1263650" cy="765175"/>
          </a:xfrm>
          <a:prstGeom prst="rect">
            <a:avLst/>
          </a:prstGeom>
          <a:gradFill rotWithShape="1">
            <a:gsLst>
              <a:gs pos="0">
                <a:srgbClr val="00FFFF">
                  <a:alpha val="41000"/>
                </a:srgbClr>
              </a:gs>
              <a:gs pos="100000">
                <a:srgbClr val="00FF00">
                  <a:alpha val="42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615CCC-8C4B-417A-B576-199490280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411" y="2191201"/>
            <a:ext cx="9220200" cy="6248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6939494-18B8-4297-A93B-9CD2748A7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011" y="3488189"/>
            <a:ext cx="339725" cy="1131887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FF3300">
                  <a:gamma/>
                  <a:shade val="66667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" name="Arc 8">
            <a:extLst>
              <a:ext uri="{FF2B5EF4-FFF2-40B4-BE49-F238E27FC236}">
                <a16:creationId xmlns:a16="http://schemas.microsoft.com/office/drawing/2014/main" id="{0C7CF1C0-8A87-4F33-8DD4-99921E04F52D}"/>
              </a:ext>
            </a:extLst>
          </p:cNvPr>
          <p:cNvSpPr>
            <a:spLocks/>
          </p:cNvSpPr>
          <p:nvPr/>
        </p:nvSpPr>
        <p:spPr bwMode="auto">
          <a:xfrm>
            <a:off x="7971274" y="3631064"/>
            <a:ext cx="647700" cy="41275"/>
          </a:xfrm>
          <a:custGeom>
            <a:avLst/>
            <a:gdLst>
              <a:gd name="G0" fmla="+- 20499 0 0"/>
              <a:gd name="G1" fmla="+- 21600 0 0"/>
              <a:gd name="G2" fmla="+- 21600 0 0"/>
              <a:gd name="T0" fmla="*/ 0 w 42021"/>
              <a:gd name="T1" fmla="*/ 14793 h 21600"/>
              <a:gd name="T2" fmla="*/ 42021 w 42021"/>
              <a:gd name="T3" fmla="*/ 19763 h 21600"/>
              <a:gd name="T4" fmla="*/ 20499 w 420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021" h="21600" fill="none" extrusionOk="0">
                <a:moveTo>
                  <a:pt x="-1" y="14792"/>
                </a:moveTo>
                <a:cubicBezTo>
                  <a:pt x="2932" y="5960"/>
                  <a:pt x="11192" y="0"/>
                  <a:pt x="20499" y="0"/>
                </a:cubicBezTo>
                <a:cubicBezTo>
                  <a:pt x="31716" y="0"/>
                  <a:pt x="41066" y="8586"/>
                  <a:pt x="42020" y="19763"/>
                </a:cubicBezTo>
              </a:path>
              <a:path w="42021" h="21600" stroke="0" extrusionOk="0">
                <a:moveTo>
                  <a:pt x="-1" y="14792"/>
                </a:moveTo>
                <a:cubicBezTo>
                  <a:pt x="2932" y="5960"/>
                  <a:pt x="11192" y="0"/>
                  <a:pt x="20499" y="0"/>
                </a:cubicBezTo>
                <a:cubicBezTo>
                  <a:pt x="31716" y="0"/>
                  <a:pt x="41066" y="8586"/>
                  <a:pt x="42020" y="19763"/>
                </a:cubicBezTo>
                <a:lnTo>
                  <a:pt x="20499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>
              <a:solidFill>
                <a:srgbClr val="FF9900"/>
              </a:solidFill>
            </a:endParaRP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F563497C-536D-4D38-94FA-043983898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5636" y="3658051"/>
            <a:ext cx="73025" cy="42863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Right">
              <a:rot lat="0" lon="5400000" rev="0"/>
            </a:camera>
            <a:lightRig rig="legacyFlat3" dir="b"/>
          </a:scene3d>
          <a:sp3d extrusionH="9001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7" name="Arc 10">
            <a:extLst>
              <a:ext uri="{FF2B5EF4-FFF2-40B4-BE49-F238E27FC236}">
                <a16:creationId xmlns:a16="http://schemas.microsoft.com/office/drawing/2014/main" id="{C1B1FFC2-B412-4C6F-BE6D-2145443EE23C}"/>
              </a:ext>
            </a:extLst>
          </p:cNvPr>
          <p:cNvSpPr>
            <a:spLocks/>
          </p:cNvSpPr>
          <p:nvPr/>
        </p:nvSpPr>
        <p:spPr bwMode="auto">
          <a:xfrm>
            <a:off x="7945874" y="3654876"/>
            <a:ext cx="668337" cy="61913"/>
          </a:xfrm>
          <a:custGeom>
            <a:avLst/>
            <a:gdLst>
              <a:gd name="G0" fmla="+- 21600 0 0"/>
              <a:gd name="G1" fmla="+- 10954 0 0"/>
              <a:gd name="G2" fmla="+- 21600 0 0"/>
              <a:gd name="T0" fmla="*/ 43148 w 43200"/>
              <a:gd name="T1" fmla="*/ 9453 h 32554"/>
              <a:gd name="T2" fmla="*/ 2983 w 43200"/>
              <a:gd name="T3" fmla="*/ 0 h 32554"/>
              <a:gd name="T4" fmla="*/ 21600 w 43200"/>
              <a:gd name="T5" fmla="*/ 10954 h 32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32554" fill="none" extrusionOk="0">
                <a:moveTo>
                  <a:pt x="43147" y="9453"/>
                </a:moveTo>
                <a:cubicBezTo>
                  <a:pt x="43182" y="9952"/>
                  <a:pt x="43200" y="10453"/>
                  <a:pt x="43200" y="10954"/>
                </a:cubicBezTo>
                <a:cubicBezTo>
                  <a:pt x="43200" y="22883"/>
                  <a:pt x="33529" y="32554"/>
                  <a:pt x="21600" y="32554"/>
                </a:cubicBezTo>
                <a:cubicBezTo>
                  <a:pt x="9670" y="32554"/>
                  <a:pt x="0" y="22883"/>
                  <a:pt x="0" y="10954"/>
                </a:cubicBezTo>
                <a:cubicBezTo>
                  <a:pt x="0" y="7102"/>
                  <a:pt x="1030" y="3320"/>
                  <a:pt x="2983" y="0"/>
                </a:cubicBezTo>
              </a:path>
              <a:path w="43200" h="32554" stroke="0" extrusionOk="0">
                <a:moveTo>
                  <a:pt x="43147" y="9453"/>
                </a:moveTo>
                <a:cubicBezTo>
                  <a:pt x="43182" y="9952"/>
                  <a:pt x="43200" y="10453"/>
                  <a:pt x="43200" y="10954"/>
                </a:cubicBezTo>
                <a:cubicBezTo>
                  <a:pt x="43200" y="22883"/>
                  <a:pt x="33529" y="32554"/>
                  <a:pt x="21600" y="32554"/>
                </a:cubicBezTo>
                <a:cubicBezTo>
                  <a:pt x="9670" y="32554"/>
                  <a:pt x="0" y="22883"/>
                  <a:pt x="0" y="10954"/>
                </a:cubicBezTo>
                <a:cubicBezTo>
                  <a:pt x="0" y="7102"/>
                  <a:pt x="1030" y="3320"/>
                  <a:pt x="2983" y="0"/>
                </a:cubicBezTo>
                <a:lnTo>
                  <a:pt x="21600" y="10954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>
              <a:solidFill>
                <a:srgbClr val="FF9900"/>
              </a:solidFill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DA25E5D8-0565-4E08-AC69-8422DBC87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574" y="4274001"/>
            <a:ext cx="2665412" cy="48895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E2AC362-7969-4DE6-9655-B7D3C754D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399" y="2353126"/>
            <a:ext cx="1944687" cy="17526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6633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6928A986-4DB1-42AE-971F-39B32254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874" y="2362651"/>
            <a:ext cx="1944687" cy="17526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A921A3F6-0B76-4BB2-936C-9C119A159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7424" y="2422976"/>
            <a:ext cx="1787525" cy="990600"/>
          </a:xfrm>
          <a:prstGeom prst="rect">
            <a:avLst/>
          </a:prstGeom>
          <a:solidFill>
            <a:srgbClr val="FF9933">
              <a:alpha val="38000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2" name="Oval 15">
            <a:extLst>
              <a:ext uri="{FF2B5EF4-FFF2-40B4-BE49-F238E27FC236}">
                <a16:creationId xmlns:a16="http://schemas.microsoft.com/office/drawing/2014/main" id="{A7E64412-084E-438C-9343-2FB070C55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0299" y="2524576"/>
            <a:ext cx="1511300" cy="151130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3" name="Arc 16">
            <a:extLst>
              <a:ext uri="{FF2B5EF4-FFF2-40B4-BE49-F238E27FC236}">
                <a16:creationId xmlns:a16="http://schemas.microsoft.com/office/drawing/2014/main" id="{96D3DDAF-BA1B-44E9-B685-8AC741FF8E22}"/>
              </a:ext>
            </a:extLst>
          </p:cNvPr>
          <p:cNvSpPr>
            <a:spLocks/>
          </p:cNvSpPr>
          <p:nvPr/>
        </p:nvSpPr>
        <p:spPr bwMode="auto">
          <a:xfrm rot="6681726" flipH="1">
            <a:off x="5734486" y="2511876"/>
            <a:ext cx="622300" cy="1009650"/>
          </a:xfrm>
          <a:custGeom>
            <a:avLst/>
            <a:gdLst>
              <a:gd name="G0" fmla="+- 2653 0 0"/>
              <a:gd name="G1" fmla="+- 17906 0 0"/>
              <a:gd name="G2" fmla="+- 21600 0 0"/>
              <a:gd name="T0" fmla="*/ 14733 w 24253"/>
              <a:gd name="T1" fmla="*/ 0 h 39506"/>
              <a:gd name="T2" fmla="*/ 0 w 24253"/>
              <a:gd name="T3" fmla="*/ 39342 h 39506"/>
              <a:gd name="T4" fmla="*/ 2653 w 24253"/>
              <a:gd name="T5" fmla="*/ 17906 h 39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253" h="39506" fill="none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5"/>
                  <a:pt x="880" y="39451"/>
                  <a:pt x="-1" y="39342"/>
                </a:cubicBezTo>
              </a:path>
              <a:path w="24253" h="39506" stroke="0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5"/>
                  <a:pt x="880" y="39451"/>
                  <a:pt x="-1" y="39342"/>
                </a:cubicBezTo>
                <a:lnTo>
                  <a:pt x="2653" y="17906"/>
                </a:lnTo>
                <a:close/>
              </a:path>
            </a:pathLst>
          </a:custGeom>
          <a:noFill/>
          <a:ln w="31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4" name="Line 17">
            <a:extLst>
              <a:ext uri="{FF2B5EF4-FFF2-40B4-BE49-F238E27FC236}">
                <a16:creationId xmlns:a16="http://schemas.microsoft.com/office/drawing/2014/main" id="{3059E6AD-53BB-4474-9FAD-7DE9EC9D4C3B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002774" y="2707139"/>
            <a:ext cx="0" cy="1476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E5335FF0-417A-4E3C-B1C4-2A00EEF84E9B}"/>
              </a:ext>
            </a:extLst>
          </p:cNvPr>
          <p:cNvSpPr txBox="1">
            <a:spLocks noChangeArrowheads="1"/>
          </p:cNvSpPr>
          <p:nvPr/>
        </p:nvSpPr>
        <p:spPr bwMode="auto">
          <a:xfrm rot="6420000">
            <a:off x="5219343" y="2974632"/>
            <a:ext cx="355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6E5E3071-D59A-4661-BA32-EAD416E5DA6B}"/>
              </a:ext>
            </a:extLst>
          </p:cNvPr>
          <p:cNvSpPr txBox="1">
            <a:spLocks noChangeArrowheads="1"/>
          </p:cNvSpPr>
          <p:nvPr/>
        </p:nvSpPr>
        <p:spPr bwMode="auto">
          <a:xfrm rot="18600000">
            <a:off x="5326499" y="2729363"/>
            <a:ext cx="349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C4DBD4C7-C97F-4DB3-895D-B66CD503D04D}"/>
              </a:ext>
            </a:extLst>
          </p:cNvPr>
          <p:cNvSpPr txBox="1">
            <a:spLocks noChangeArrowheads="1"/>
          </p:cNvSpPr>
          <p:nvPr/>
        </p:nvSpPr>
        <p:spPr bwMode="auto">
          <a:xfrm rot="20100000">
            <a:off x="5486836" y="2553151"/>
            <a:ext cx="4778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4202400D-6589-4ECB-A938-6897B06E8B0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94736" y="2478539"/>
            <a:ext cx="1612900" cy="1612900"/>
          </a:xfrm>
          <a:prstGeom prst="ellips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0F010508-CC93-411D-B2F4-3136B5D7AF2B}"/>
              </a:ext>
            </a:extLst>
          </p:cNvPr>
          <p:cNvSpPr>
            <a:spLocks noChangeShapeType="1"/>
          </p:cNvSpPr>
          <p:nvPr/>
        </p:nvSpPr>
        <p:spPr bwMode="auto">
          <a:xfrm rot="300000">
            <a:off x="6053574" y="2707139"/>
            <a:ext cx="0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" name="Line 23">
            <a:extLst>
              <a:ext uri="{FF2B5EF4-FFF2-40B4-BE49-F238E27FC236}">
                <a16:creationId xmlns:a16="http://schemas.microsoft.com/office/drawing/2014/main" id="{57E4D898-9982-47D5-973B-95FC71F2CD0B}"/>
              </a:ext>
            </a:extLst>
          </p:cNvPr>
          <p:cNvSpPr>
            <a:spLocks noChangeShapeType="1"/>
          </p:cNvSpPr>
          <p:nvPr/>
        </p:nvSpPr>
        <p:spPr bwMode="auto">
          <a:xfrm rot="600000">
            <a:off x="6099611" y="2711901"/>
            <a:ext cx="0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1" name="Line 24">
            <a:extLst>
              <a:ext uri="{FF2B5EF4-FFF2-40B4-BE49-F238E27FC236}">
                <a16:creationId xmlns:a16="http://schemas.microsoft.com/office/drawing/2014/main" id="{83B6FB54-4658-40D1-B7FD-414822F650EF}"/>
              </a:ext>
            </a:extLst>
          </p:cNvPr>
          <p:cNvSpPr>
            <a:spLocks noChangeShapeType="1"/>
          </p:cNvSpPr>
          <p:nvPr/>
        </p:nvSpPr>
        <p:spPr bwMode="auto">
          <a:xfrm rot="900000">
            <a:off x="6145649" y="2724601"/>
            <a:ext cx="0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25">
            <a:extLst>
              <a:ext uri="{FF2B5EF4-FFF2-40B4-BE49-F238E27FC236}">
                <a16:creationId xmlns:a16="http://schemas.microsoft.com/office/drawing/2014/main" id="{CB74E024-853A-42CA-8B8C-12785CDF46C8}"/>
              </a:ext>
            </a:extLst>
          </p:cNvPr>
          <p:cNvSpPr>
            <a:spLocks noChangeShapeType="1"/>
          </p:cNvSpPr>
          <p:nvPr/>
        </p:nvSpPr>
        <p:spPr bwMode="auto">
          <a:xfrm rot="1200000">
            <a:off x="6190099" y="2740476"/>
            <a:ext cx="0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26">
            <a:extLst>
              <a:ext uri="{FF2B5EF4-FFF2-40B4-BE49-F238E27FC236}">
                <a16:creationId xmlns:a16="http://schemas.microsoft.com/office/drawing/2014/main" id="{DC8EE9C5-576F-4D62-AE98-753C7259D148}"/>
              </a:ext>
            </a:extLst>
          </p:cNvPr>
          <p:cNvSpPr>
            <a:spLocks noChangeShapeType="1"/>
          </p:cNvSpPr>
          <p:nvPr/>
        </p:nvSpPr>
        <p:spPr bwMode="auto">
          <a:xfrm rot="1500000">
            <a:off x="6225024" y="2757939"/>
            <a:ext cx="0" cy="1381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27">
            <a:extLst>
              <a:ext uri="{FF2B5EF4-FFF2-40B4-BE49-F238E27FC236}">
                <a16:creationId xmlns:a16="http://schemas.microsoft.com/office/drawing/2014/main" id="{4A258169-9DFB-4B65-9116-6E37CE6CB628}"/>
              </a:ext>
            </a:extLst>
          </p:cNvPr>
          <p:cNvSpPr>
            <a:spLocks noChangeShapeType="1"/>
          </p:cNvSpPr>
          <p:nvPr/>
        </p:nvSpPr>
        <p:spPr bwMode="auto">
          <a:xfrm rot="1800000">
            <a:off x="6275824" y="2786514"/>
            <a:ext cx="0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28">
            <a:extLst>
              <a:ext uri="{FF2B5EF4-FFF2-40B4-BE49-F238E27FC236}">
                <a16:creationId xmlns:a16="http://schemas.microsoft.com/office/drawing/2014/main" id="{A0686205-3FB1-43C9-8EAA-F0A65E2BE700}"/>
              </a:ext>
            </a:extLst>
          </p:cNvPr>
          <p:cNvSpPr>
            <a:spLocks noChangeShapeType="1"/>
          </p:cNvSpPr>
          <p:nvPr/>
        </p:nvSpPr>
        <p:spPr bwMode="auto">
          <a:xfrm rot="2100000">
            <a:off x="6310749" y="2810326"/>
            <a:ext cx="0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Line 29">
            <a:extLst>
              <a:ext uri="{FF2B5EF4-FFF2-40B4-BE49-F238E27FC236}">
                <a16:creationId xmlns:a16="http://schemas.microsoft.com/office/drawing/2014/main" id="{99041BF4-708C-4C26-9133-73D7E449043C}"/>
              </a:ext>
            </a:extLst>
          </p:cNvPr>
          <p:cNvSpPr>
            <a:spLocks noChangeShapeType="1"/>
          </p:cNvSpPr>
          <p:nvPr/>
        </p:nvSpPr>
        <p:spPr bwMode="auto">
          <a:xfrm rot="2400000">
            <a:off x="6350436" y="2838901"/>
            <a:ext cx="0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7" name="Line 30">
            <a:extLst>
              <a:ext uri="{FF2B5EF4-FFF2-40B4-BE49-F238E27FC236}">
                <a16:creationId xmlns:a16="http://schemas.microsoft.com/office/drawing/2014/main" id="{5DEA3E69-68BB-4F98-851F-40FF1053DC9F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6382980" y="2874620"/>
            <a:ext cx="0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8" name="Line 31">
            <a:extLst>
              <a:ext uri="{FF2B5EF4-FFF2-40B4-BE49-F238E27FC236}">
                <a16:creationId xmlns:a16="http://schemas.microsoft.com/office/drawing/2014/main" id="{14FA93B9-C04B-4095-ADCF-C9DCA1C5ACF5}"/>
              </a:ext>
            </a:extLst>
          </p:cNvPr>
          <p:cNvSpPr>
            <a:spLocks noChangeShapeType="1"/>
          </p:cNvSpPr>
          <p:nvPr/>
        </p:nvSpPr>
        <p:spPr bwMode="auto">
          <a:xfrm rot="3000000">
            <a:off x="6390124" y="2896051"/>
            <a:ext cx="0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32">
            <a:extLst>
              <a:ext uri="{FF2B5EF4-FFF2-40B4-BE49-F238E27FC236}">
                <a16:creationId xmlns:a16="http://schemas.microsoft.com/office/drawing/2014/main" id="{62058F54-B7DC-4C70-ADD3-C14678C3A2ED}"/>
              </a:ext>
            </a:extLst>
          </p:cNvPr>
          <p:cNvSpPr>
            <a:spLocks noChangeShapeType="1"/>
          </p:cNvSpPr>
          <p:nvPr/>
        </p:nvSpPr>
        <p:spPr bwMode="auto">
          <a:xfrm rot="7800000">
            <a:off x="5617805" y="2893670"/>
            <a:ext cx="0" cy="147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0" name="Line 33">
            <a:extLst>
              <a:ext uri="{FF2B5EF4-FFF2-40B4-BE49-F238E27FC236}">
                <a16:creationId xmlns:a16="http://schemas.microsoft.com/office/drawing/2014/main" id="{E386873E-99E9-4F2E-AB8E-7D338E87A334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5617011" y="2872239"/>
            <a:ext cx="0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" name="Line 34">
            <a:extLst>
              <a:ext uri="{FF2B5EF4-FFF2-40B4-BE49-F238E27FC236}">
                <a16:creationId xmlns:a16="http://schemas.microsoft.com/office/drawing/2014/main" id="{CA7459F1-60D2-4BB3-BBB5-F363CEF4604F}"/>
              </a:ext>
            </a:extLst>
          </p:cNvPr>
          <p:cNvSpPr>
            <a:spLocks noChangeShapeType="1"/>
          </p:cNvSpPr>
          <p:nvPr/>
        </p:nvSpPr>
        <p:spPr bwMode="auto">
          <a:xfrm rot="19200000">
            <a:off x="5650349" y="2842076"/>
            <a:ext cx="0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2" name="Line 35">
            <a:extLst>
              <a:ext uri="{FF2B5EF4-FFF2-40B4-BE49-F238E27FC236}">
                <a16:creationId xmlns:a16="http://schemas.microsoft.com/office/drawing/2014/main" id="{5710EFE8-DFF7-4EC8-86F3-C42A23442BF0}"/>
              </a:ext>
            </a:extLst>
          </p:cNvPr>
          <p:cNvSpPr>
            <a:spLocks noChangeShapeType="1"/>
          </p:cNvSpPr>
          <p:nvPr/>
        </p:nvSpPr>
        <p:spPr bwMode="auto">
          <a:xfrm rot="19500000">
            <a:off x="5690036" y="2813501"/>
            <a:ext cx="0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3" name="Line 36">
            <a:extLst>
              <a:ext uri="{FF2B5EF4-FFF2-40B4-BE49-F238E27FC236}">
                <a16:creationId xmlns:a16="http://schemas.microsoft.com/office/drawing/2014/main" id="{F8DD720F-27E8-4E3E-864D-E81F0828C89B}"/>
              </a:ext>
            </a:extLst>
          </p:cNvPr>
          <p:cNvSpPr>
            <a:spLocks noChangeShapeType="1"/>
          </p:cNvSpPr>
          <p:nvPr/>
        </p:nvSpPr>
        <p:spPr bwMode="auto">
          <a:xfrm rot="19800000">
            <a:off x="5726549" y="2784926"/>
            <a:ext cx="0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4" name="Line 37">
            <a:extLst>
              <a:ext uri="{FF2B5EF4-FFF2-40B4-BE49-F238E27FC236}">
                <a16:creationId xmlns:a16="http://schemas.microsoft.com/office/drawing/2014/main" id="{B745B48B-207E-420B-A584-A808F0748C9B}"/>
              </a:ext>
            </a:extLst>
          </p:cNvPr>
          <p:cNvSpPr>
            <a:spLocks noChangeShapeType="1"/>
          </p:cNvSpPr>
          <p:nvPr/>
        </p:nvSpPr>
        <p:spPr bwMode="auto">
          <a:xfrm rot="20100000">
            <a:off x="5788461" y="2756351"/>
            <a:ext cx="0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5" name="Line 38">
            <a:extLst>
              <a:ext uri="{FF2B5EF4-FFF2-40B4-BE49-F238E27FC236}">
                <a16:creationId xmlns:a16="http://schemas.microsoft.com/office/drawing/2014/main" id="{A5CF57DF-2714-483B-8128-CD88F74DF1A4}"/>
              </a:ext>
            </a:extLst>
          </p:cNvPr>
          <p:cNvSpPr>
            <a:spLocks noChangeShapeType="1"/>
          </p:cNvSpPr>
          <p:nvPr/>
        </p:nvSpPr>
        <p:spPr bwMode="auto">
          <a:xfrm rot="20400000">
            <a:off x="5815449" y="2740476"/>
            <a:ext cx="0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39">
            <a:extLst>
              <a:ext uri="{FF2B5EF4-FFF2-40B4-BE49-F238E27FC236}">
                <a16:creationId xmlns:a16="http://schemas.microsoft.com/office/drawing/2014/main" id="{7F6BA2EF-139A-4744-B2D2-9869255A8ED6}"/>
              </a:ext>
            </a:extLst>
          </p:cNvPr>
          <p:cNvSpPr>
            <a:spLocks noChangeShapeType="1"/>
          </p:cNvSpPr>
          <p:nvPr/>
        </p:nvSpPr>
        <p:spPr bwMode="auto">
          <a:xfrm rot="20700000">
            <a:off x="5855136" y="2729364"/>
            <a:ext cx="0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40">
            <a:extLst>
              <a:ext uri="{FF2B5EF4-FFF2-40B4-BE49-F238E27FC236}">
                <a16:creationId xmlns:a16="http://schemas.microsoft.com/office/drawing/2014/main" id="{5BF8FF02-4968-4703-B46A-0047BA8D4E3F}"/>
              </a:ext>
            </a:extLst>
          </p:cNvPr>
          <p:cNvSpPr>
            <a:spLocks noChangeShapeType="1"/>
          </p:cNvSpPr>
          <p:nvPr/>
        </p:nvSpPr>
        <p:spPr bwMode="auto">
          <a:xfrm rot="21000000">
            <a:off x="5902761" y="2718251"/>
            <a:ext cx="0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41">
            <a:extLst>
              <a:ext uri="{FF2B5EF4-FFF2-40B4-BE49-F238E27FC236}">
                <a16:creationId xmlns:a16="http://schemas.microsoft.com/office/drawing/2014/main" id="{35F17BF8-E167-4094-A472-A2FD90B2DED4}"/>
              </a:ext>
            </a:extLst>
          </p:cNvPr>
          <p:cNvSpPr>
            <a:spLocks noChangeShapeType="1"/>
          </p:cNvSpPr>
          <p:nvPr/>
        </p:nvSpPr>
        <p:spPr bwMode="auto">
          <a:xfrm rot="21300000">
            <a:off x="5951974" y="2710314"/>
            <a:ext cx="0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42">
            <a:extLst>
              <a:ext uri="{FF2B5EF4-FFF2-40B4-BE49-F238E27FC236}">
                <a16:creationId xmlns:a16="http://schemas.microsoft.com/office/drawing/2014/main" id="{C409F363-6A98-4F46-84F1-765E64EB4171}"/>
              </a:ext>
            </a:extLst>
          </p:cNvPr>
          <p:cNvSpPr>
            <a:spLocks noChangeShapeType="1"/>
          </p:cNvSpPr>
          <p:nvPr/>
        </p:nvSpPr>
        <p:spPr bwMode="auto">
          <a:xfrm rot="6300000">
            <a:off x="5526524" y="3083376"/>
            <a:ext cx="0" cy="149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43">
            <a:extLst>
              <a:ext uri="{FF2B5EF4-FFF2-40B4-BE49-F238E27FC236}">
                <a16:creationId xmlns:a16="http://schemas.microsoft.com/office/drawing/2014/main" id="{96A0BFA7-1EBC-4872-B14E-6F80E2EEBEF8}"/>
              </a:ext>
            </a:extLst>
          </p:cNvPr>
          <p:cNvSpPr>
            <a:spLocks noChangeShapeType="1"/>
          </p:cNvSpPr>
          <p:nvPr/>
        </p:nvSpPr>
        <p:spPr bwMode="auto">
          <a:xfrm rot="17400000">
            <a:off x="5497155" y="3071470"/>
            <a:ext cx="0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44">
            <a:extLst>
              <a:ext uri="{FF2B5EF4-FFF2-40B4-BE49-F238E27FC236}">
                <a16:creationId xmlns:a16="http://schemas.microsoft.com/office/drawing/2014/main" id="{D408F2E7-0B0D-4E33-8CC7-BD151B61BA2D}"/>
              </a:ext>
            </a:extLst>
          </p:cNvPr>
          <p:cNvSpPr>
            <a:spLocks noChangeShapeType="1"/>
          </p:cNvSpPr>
          <p:nvPr/>
        </p:nvSpPr>
        <p:spPr bwMode="auto">
          <a:xfrm rot="17700000">
            <a:off x="5513824" y="3029401"/>
            <a:ext cx="0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2" name="Line 45">
            <a:extLst>
              <a:ext uri="{FF2B5EF4-FFF2-40B4-BE49-F238E27FC236}">
                <a16:creationId xmlns:a16="http://schemas.microsoft.com/office/drawing/2014/main" id="{CE939A34-C83C-4ABF-A7B8-21FCB6FCE399}"/>
              </a:ext>
            </a:extLst>
          </p:cNvPr>
          <p:cNvSpPr>
            <a:spLocks noChangeShapeType="1"/>
          </p:cNvSpPr>
          <p:nvPr/>
        </p:nvSpPr>
        <p:spPr bwMode="auto">
          <a:xfrm rot="18000000">
            <a:off x="5536843" y="2990507"/>
            <a:ext cx="0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3" name="Line 46">
            <a:extLst>
              <a:ext uri="{FF2B5EF4-FFF2-40B4-BE49-F238E27FC236}">
                <a16:creationId xmlns:a16="http://schemas.microsoft.com/office/drawing/2014/main" id="{2F8A34F9-F36E-4C7D-94FB-BBFF28C63978}"/>
              </a:ext>
            </a:extLst>
          </p:cNvPr>
          <p:cNvSpPr>
            <a:spLocks noChangeShapeType="1"/>
          </p:cNvSpPr>
          <p:nvPr/>
        </p:nvSpPr>
        <p:spPr bwMode="auto">
          <a:xfrm rot="18300000">
            <a:off x="5559068" y="2946057"/>
            <a:ext cx="0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4" name="Line 47">
            <a:extLst>
              <a:ext uri="{FF2B5EF4-FFF2-40B4-BE49-F238E27FC236}">
                <a16:creationId xmlns:a16="http://schemas.microsoft.com/office/drawing/2014/main" id="{7B1BBBCC-1493-4182-8DB4-998A5E1A63E0}"/>
              </a:ext>
            </a:extLst>
          </p:cNvPr>
          <p:cNvSpPr>
            <a:spLocks noChangeShapeType="1"/>
          </p:cNvSpPr>
          <p:nvPr/>
        </p:nvSpPr>
        <p:spPr bwMode="auto">
          <a:xfrm rot="3300000">
            <a:off x="6436955" y="2949232"/>
            <a:ext cx="0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5" name="Line 48">
            <a:extLst>
              <a:ext uri="{FF2B5EF4-FFF2-40B4-BE49-F238E27FC236}">
                <a16:creationId xmlns:a16="http://schemas.microsoft.com/office/drawing/2014/main" id="{AC1E35C2-9F61-4E62-B347-532970AF0899}"/>
              </a:ext>
            </a:extLst>
          </p:cNvPr>
          <p:cNvSpPr>
            <a:spLocks noChangeShapeType="1"/>
          </p:cNvSpPr>
          <p:nvPr/>
        </p:nvSpPr>
        <p:spPr bwMode="auto">
          <a:xfrm rot="3600000">
            <a:off x="6456799" y="2983363"/>
            <a:ext cx="0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6" name="Line 49">
            <a:extLst>
              <a:ext uri="{FF2B5EF4-FFF2-40B4-BE49-F238E27FC236}">
                <a16:creationId xmlns:a16="http://schemas.microsoft.com/office/drawing/2014/main" id="{975D303C-B000-4329-B828-8B72F9707E1D}"/>
              </a:ext>
            </a:extLst>
          </p:cNvPr>
          <p:cNvSpPr>
            <a:spLocks noChangeShapeType="1"/>
          </p:cNvSpPr>
          <p:nvPr/>
        </p:nvSpPr>
        <p:spPr bwMode="auto">
          <a:xfrm rot="3900000">
            <a:off x="6482993" y="3025432"/>
            <a:ext cx="0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50">
            <a:extLst>
              <a:ext uri="{FF2B5EF4-FFF2-40B4-BE49-F238E27FC236}">
                <a16:creationId xmlns:a16="http://schemas.microsoft.com/office/drawing/2014/main" id="{C7F6E53A-C97E-410A-8A3A-6F2FF54FF2E7}"/>
              </a:ext>
            </a:extLst>
          </p:cNvPr>
          <p:cNvSpPr>
            <a:spLocks noChangeShapeType="1"/>
          </p:cNvSpPr>
          <p:nvPr/>
        </p:nvSpPr>
        <p:spPr bwMode="auto">
          <a:xfrm rot="4200000">
            <a:off x="6500455" y="3071470"/>
            <a:ext cx="0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51">
            <a:extLst>
              <a:ext uri="{FF2B5EF4-FFF2-40B4-BE49-F238E27FC236}">
                <a16:creationId xmlns:a16="http://schemas.microsoft.com/office/drawing/2014/main" id="{C6A3D36E-3C4F-454C-8E8F-13665D24C45F}"/>
              </a:ext>
            </a:extLst>
          </p:cNvPr>
          <p:cNvSpPr>
            <a:spLocks noChangeShapeType="1"/>
          </p:cNvSpPr>
          <p:nvPr/>
        </p:nvSpPr>
        <p:spPr bwMode="auto">
          <a:xfrm rot="4500000">
            <a:off x="6482199" y="3089726"/>
            <a:ext cx="0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Text Box 52">
            <a:extLst>
              <a:ext uri="{FF2B5EF4-FFF2-40B4-BE49-F238E27FC236}">
                <a16:creationId xmlns:a16="http://schemas.microsoft.com/office/drawing/2014/main" id="{8E5D3C59-7894-452F-A484-5001C42FF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886" y="2488064"/>
            <a:ext cx="477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0" name="Text Box 53">
            <a:extLst>
              <a:ext uri="{FF2B5EF4-FFF2-40B4-BE49-F238E27FC236}">
                <a16:creationId xmlns:a16="http://schemas.microsoft.com/office/drawing/2014/main" id="{E38A10A3-5B88-411C-B778-2D7241AD8E65}"/>
              </a:ext>
            </a:extLst>
          </p:cNvPr>
          <p:cNvSpPr txBox="1">
            <a:spLocks noChangeArrowheads="1"/>
          </p:cNvSpPr>
          <p:nvPr/>
        </p:nvSpPr>
        <p:spPr bwMode="auto">
          <a:xfrm rot="1500000">
            <a:off x="6050399" y="2553151"/>
            <a:ext cx="4778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61" name="Text Box 54">
            <a:extLst>
              <a:ext uri="{FF2B5EF4-FFF2-40B4-BE49-F238E27FC236}">
                <a16:creationId xmlns:a16="http://schemas.microsoft.com/office/drawing/2014/main" id="{36F207E2-EB41-439E-8B28-0AA05CA0DF3B}"/>
              </a:ext>
            </a:extLst>
          </p:cNvPr>
          <p:cNvSpPr txBox="1">
            <a:spLocks noChangeArrowheads="1"/>
          </p:cNvSpPr>
          <p:nvPr/>
        </p:nvSpPr>
        <p:spPr bwMode="auto">
          <a:xfrm rot="3000000">
            <a:off x="6269474" y="2726189"/>
            <a:ext cx="4714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62" name="Text Box 55">
            <a:extLst>
              <a:ext uri="{FF2B5EF4-FFF2-40B4-BE49-F238E27FC236}">
                <a16:creationId xmlns:a16="http://schemas.microsoft.com/office/drawing/2014/main" id="{4C017904-6335-48E7-AB8B-88D8BB791DE7}"/>
              </a:ext>
            </a:extLst>
          </p:cNvPr>
          <p:cNvSpPr txBox="1">
            <a:spLocks noChangeArrowheads="1"/>
          </p:cNvSpPr>
          <p:nvPr/>
        </p:nvSpPr>
        <p:spPr bwMode="auto">
          <a:xfrm rot="4500000">
            <a:off x="6399648" y="2973839"/>
            <a:ext cx="474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63" name="AutoShape 56">
            <a:extLst>
              <a:ext uri="{FF2B5EF4-FFF2-40B4-BE49-F238E27FC236}">
                <a16:creationId xmlns:a16="http://schemas.microsoft.com/office/drawing/2014/main" id="{684DD405-1F6F-428D-BBE7-600073924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836" y="4361314"/>
            <a:ext cx="184150" cy="18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4" name="AutoShape 57">
            <a:extLst>
              <a:ext uri="{FF2B5EF4-FFF2-40B4-BE49-F238E27FC236}">
                <a16:creationId xmlns:a16="http://schemas.microsoft.com/office/drawing/2014/main" id="{135202FF-DA24-43D4-B112-7B97EB237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4286" y="4361314"/>
            <a:ext cx="184150" cy="18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65" name="Freeform 58">
            <a:extLst>
              <a:ext uri="{FF2B5EF4-FFF2-40B4-BE49-F238E27FC236}">
                <a16:creationId xmlns:a16="http://schemas.microsoft.com/office/drawing/2014/main" id="{584C2007-9D74-463C-B0F5-88377ED42E5E}"/>
              </a:ext>
            </a:extLst>
          </p:cNvPr>
          <p:cNvSpPr>
            <a:spLocks/>
          </p:cNvSpPr>
          <p:nvPr/>
        </p:nvSpPr>
        <p:spPr bwMode="auto">
          <a:xfrm>
            <a:off x="3238936" y="1268864"/>
            <a:ext cx="5178425" cy="1327150"/>
          </a:xfrm>
          <a:custGeom>
            <a:avLst/>
            <a:gdLst>
              <a:gd name="T0" fmla="*/ 0 w 3262"/>
              <a:gd name="T1" fmla="*/ 579 h 836"/>
              <a:gd name="T2" fmla="*/ 88 w 3262"/>
              <a:gd name="T3" fmla="*/ 684 h 836"/>
              <a:gd name="T4" fmla="*/ 256 w 3262"/>
              <a:gd name="T5" fmla="*/ 683 h 836"/>
              <a:gd name="T6" fmla="*/ 445 w 3262"/>
              <a:gd name="T7" fmla="*/ 810 h 836"/>
              <a:gd name="T8" fmla="*/ 554 w 3262"/>
              <a:gd name="T9" fmla="*/ 834 h 836"/>
              <a:gd name="T10" fmla="*/ 659 w 3262"/>
              <a:gd name="T11" fmla="*/ 819 h 836"/>
              <a:gd name="T12" fmla="*/ 1057 w 3262"/>
              <a:gd name="T13" fmla="*/ 731 h 836"/>
              <a:gd name="T14" fmla="*/ 1121 w 3262"/>
              <a:gd name="T15" fmla="*/ 665 h 836"/>
              <a:gd name="T16" fmla="*/ 1177 w 3262"/>
              <a:gd name="T17" fmla="*/ 653 h 836"/>
              <a:gd name="T18" fmla="*/ 1349 w 3262"/>
              <a:gd name="T19" fmla="*/ 639 h 836"/>
              <a:gd name="T20" fmla="*/ 1547 w 3262"/>
              <a:gd name="T21" fmla="*/ 617 h 836"/>
              <a:gd name="T22" fmla="*/ 1658 w 3262"/>
              <a:gd name="T23" fmla="*/ 602 h 836"/>
              <a:gd name="T24" fmla="*/ 1721 w 3262"/>
              <a:gd name="T25" fmla="*/ 596 h 836"/>
              <a:gd name="T26" fmla="*/ 1810 w 3262"/>
              <a:gd name="T27" fmla="*/ 594 h 836"/>
              <a:gd name="T28" fmla="*/ 1958 w 3262"/>
              <a:gd name="T29" fmla="*/ 593 h 836"/>
              <a:gd name="T30" fmla="*/ 2318 w 3262"/>
              <a:gd name="T31" fmla="*/ 594 h 836"/>
              <a:gd name="T32" fmla="*/ 2434 w 3262"/>
              <a:gd name="T33" fmla="*/ 591 h 836"/>
              <a:gd name="T34" fmla="*/ 2527 w 3262"/>
              <a:gd name="T35" fmla="*/ 585 h 836"/>
              <a:gd name="T36" fmla="*/ 2618 w 3262"/>
              <a:gd name="T37" fmla="*/ 582 h 836"/>
              <a:gd name="T38" fmla="*/ 2683 w 3262"/>
              <a:gd name="T39" fmla="*/ 569 h 836"/>
              <a:gd name="T40" fmla="*/ 2716 w 3262"/>
              <a:gd name="T41" fmla="*/ 507 h 836"/>
              <a:gd name="T42" fmla="*/ 2743 w 3262"/>
              <a:gd name="T43" fmla="*/ 383 h 836"/>
              <a:gd name="T44" fmla="*/ 2944 w 3262"/>
              <a:gd name="T45" fmla="*/ 339 h 836"/>
              <a:gd name="T46" fmla="*/ 3024 w 3262"/>
              <a:gd name="T47" fmla="*/ 160 h 836"/>
              <a:gd name="T48" fmla="*/ 3037 w 3262"/>
              <a:gd name="T49" fmla="*/ 121 h 836"/>
              <a:gd name="T50" fmla="*/ 3151 w 3262"/>
              <a:gd name="T51" fmla="*/ 116 h 836"/>
              <a:gd name="T52" fmla="*/ 3206 w 3262"/>
              <a:gd name="T53" fmla="*/ 86 h 836"/>
              <a:gd name="T54" fmla="*/ 3262 w 3262"/>
              <a:gd name="T55" fmla="*/ 0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62" h="836">
                <a:moveTo>
                  <a:pt x="0" y="579"/>
                </a:moveTo>
                <a:cubicBezTo>
                  <a:pt x="30" y="624"/>
                  <a:pt x="37" y="667"/>
                  <a:pt x="88" y="684"/>
                </a:cubicBezTo>
                <a:cubicBezTo>
                  <a:pt x="114" y="693"/>
                  <a:pt x="230" y="674"/>
                  <a:pt x="256" y="683"/>
                </a:cubicBezTo>
                <a:cubicBezTo>
                  <a:pt x="269" y="687"/>
                  <a:pt x="445" y="810"/>
                  <a:pt x="445" y="810"/>
                </a:cubicBezTo>
                <a:cubicBezTo>
                  <a:pt x="487" y="833"/>
                  <a:pt x="518" y="833"/>
                  <a:pt x="554" y="834"/>
                </a:cubicBezTo>
                <a:cubicBezTo>
                  <a:pt x="590" y="835"/>
                  <a:pt x="575" y="836"/>
                  <a:pt x="659" y="819"/>
                </a:cubicBezTo>
                <a:cubicBezTo>
                  <a:pt x="743" y="802"/>
                  <a:pt x="980" y="757"/>
                  <a:pt x="1057" y="731"/>
                </a:cubicBezTo>
                <a:cubicBezTo>
                  <a:pt x="1134" y="705"/>
                  <a:pt x="1101" y="678"/>
                  <a:pt x="1121" y="665"/>
                </a:cubicBezTo>
                <a:cubicBezTo>
                  <a:pt x="1141" y="652"/>
                  <a:pt x="1139" y="657"/>
                  <a:pt x="1177" y="653"/>
                </a:cubicBezTo>
                <a:cubicBezTo>
                  <a:pt x="1204" y="652"/>
                  <a:pt x="1322" y="644"/>
                  <a:pt x="1349" y="639"/>
                </a:cubicBezTo>
                <a:cubicBezTo>
                  <a:pt x="1416" y="633"/>
                  <a:pt x="1496" y="623"/>
                  <a:pt x="1547" y="617"/>
                </a:cubicBezTo>
                <a:cubicBezTo>
                  <a:pt x="1598" y="611"/>
                  <a:pt x="1629" y="605"/>
                  <a:pt x="1658" y="602"/>
                </a:cubicBezTo>
                <a:cubicBezTo>
                  <a:pt x="1686" y="598"/>
                  <a:pt x="1696" y="597"/>
                  <a:pt x="1721" y="596"/>
                </a:cubicBezTo>
                <a:cubicBezTo>
                  <a:pt x="1746" y="595"/>
                  <a:pt x="1771" y="594"/>
                  <a:pt x="1810" y="594"/>
                </a:cubicBezTo>
                <a:cubicBezTo>
                  <a:pt x="1832" y="591"/>
                  <a:pt x="1936" y="594"/>
                  <a:pt x="1958" y="593"/>
                </a:cubicBezTo>
                <a:cubicBezTo>
                  <a:pt x="2089" y="586"/>
                  <a:pt x="2187" y="598"/>
                  <a:pt x="2318" y="594"/>
                </a:cubicBezTo>
                <a:cubicBezTo>
                  <a:pt x="2407" y="594"/>
                  <a:pt x="2399" y="592"/>
                  <a:pt x="2434" y="591"/>
                </a:cubicBezTo>
                <a:cubicBezTo>
                  <a:pt x="2469" y="590"/>
                  <a:pt x="2496" y="587"/>
                  <a:pt x="2527" y="585"/>
                </a:cubicBezTo>
                <a:cubicBezTo>
                  <a:pt x="2558" y="583"/>
                  <a:pt x="2592" y="585"/>
                  <a:pt x="2618" y="582"/>
                </a:cubicBezTo>
                <a:cubicBezTo>
                  <a:pt x="2641" y="576"/>
                  <a:pt x="2667" y="581"/>
                  <a:pt x="2683" y="569"/>
                </a:cubicBezTo>
                <a:cubicBezTo>
                  <a:pt x="2699" y="557"/>
                  <a:pt x="2706" y="538"/>
                  <a:pt x="2716" y="507"/>
                </a:cubicBezTo>
                <a:cubicBezTo>
                  <a:pt x="2726" y="476"/>
                  <a:pt x="2705" y="411"/>
                  <a:pt x="2743" y="383"/>
                </a:cubicBezTo>
                <a:cubicBezTo>
                  <a:pt x="2773" y="292"/>
                  <a:pt x="2897" y="384"/>
                  <a:pt x="2944" y="339"/>
                </a:cubicBezTo>
                <a:cubicBezTo>
                  <a:pt x="2974" y="247"/>
                  <a:pt x="3002" y="225"/>
                  <a:pt x="3024" y="160"/>
                </a:cubicBezTo>
                <a:cubicBezTo>
                  <a:pt x="3028" y="147"/>
                  <a:pt x="3027" y="131"/>
                  <a:pt x="3037" y="121"/>
                </a:cubicBezTo>
                <a:cubicBezTo>
                  <a:pt x="3059" y="99"/>
                  <a:pt x="3122" y="126"/>
                  <a:pt x="3151" y="116"/>
                </a:cubicBezTo>
                <a:cubicBezTo>
                  <a:pt x="3179" y="106"/>
                  <a:pt x="3186" y="105"/>
                  <a:pt x="3206" y="86"/>
                </a:cubicBezTo>
                <a:cubicBezTo>
                  <a:pt x="3224" y="67"/>
                  <a:pt x="3249" y="17"/>
                  <a:pt x="3262" y="0"/>
                </a:cubicBez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6" name="AutoShape 59">
            <a:extLst>
              <a:ext uri="{FF2B5EF4-FFF2-40B4-BE49-F238E27FC236}">
                <a16:creationId xmlns:a16="http://schemas.microsoft.com/office/drawing/2014/main" id="{6E3611E4-E89F-4E5D-A99B-5B18473B91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180949" y="5524951"/>
            <a:ext cx="1370012" cy="206375"/>
          </a:xfrm>
          <a:custGeom>
            <a:avLst/>
            <a:gdLst>
              <a:gd name="G0" fmla="+- 1779 0 0"/>
              <a:gd name="G1" fmla="+- 21600 0 1779"/>
              <a:gd name="G2" fmla="*/ 1779 1 2"/>
              <a:gd name="G3" fmla="+- 21600 0 G2"/>
              <a:gd name="G4" fmla="+/ 1779 21600 2"/>
              <a:gd name="G5" fmla="+/ G1 0 2"/>
              <a:gd name="G6" fmla="*/ 21600 21600 1779"/>
              <a:gd name="G7" fmla="*/ G6 1 2"/>
              <a:gd name="G8" fmla="+- 21600 0 G7"/>
              <a:gd name="G9" fmla="*/ 21600 1 2"/>
              <a:gd name="G10" fmla="+- 1779 0 G9"/>
              <a:gd name="G11" fmla="?: G10 G8 0"/>
              <a:gd name="G12" fmla="?: G10 G7 21600"/>
              <a:gd name="T0" fmla="*/ 20710 w 21600"/>
              <a:gd name="T1" fmla="*/ 10800 h 21600"/>
              <a:gd name="T2" fmla="*/ 10800 w 21600"/>
              <a:gd name="T3" fmla="*/ 21600 h 21600"/>
              <a:gd name="T4" fmla="*/ 890 w 21600"/>
              <a:gd name="T5" fmla="*/ 10800 h 21600"/>
              <a:gd name="T6" fmla="*/ 10800 w 21600"/>
              <a:gd name="T7" fmla="*/ 0 h 21600"/>
              <a:gd name="T8" fmla="*/ 2690 w 21600"/>
              <a:gd name="T9" fmla="*/ 2690 h 21600"/>
              <a:gd name="T10" fmla="*/ 18910 w 21600"/>
              <a:gd name="T11" fmla="*/ 1891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779" y="21600"/>
                </a:lnTo>
                <a:lnTo>
                  <a:pt x="1982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6199998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grpSp>
        <p:nvGrpSpPr>
          <p:cNvPr id="67" name="Group 60">
            <a:extLst>
              <a:ext uri="{FF2B5EF4-FFF2-40B4-BE49-F238E27FC236}">
                <a16:creationId xmlns:a16="http://schemas.microsoft.com/office/drawing/2014/main" id="{B41D8600-F39F-42D8-91FE-5FDEE3318C30}"/>
              </a:ext>
            </a:extLst>
          </p:cNvPr>
          <p:cNvGrpSpPr>
            <a:grpSpLocks/>
          </p:cNvGrpSpPr>
          <p:nvPr/>
        </p:nvGrpSpPr>
        <p:grpSpPr bwMode="auto">
          <a:xfrm>
            <a:off x="9492099" y="5507489"/>
            <a:ext cx="287337" cy="71437"/>
            <a:chOff x="677" y="3529"/>
            <a:chExt cx="181" cy="45"/>
          </a:xfrm>
        </p:grpSpPr>
        <p:sp>
          <p:nvSpPr>
            <p:cNvPr id="68" name="Oval 61">
              <a:extLst>
                <a:ext uri="{FF2B5EF4-FFF2-40B4-BE49-F238E27FC236}">
                  <a16:creationId xmlns:a16="http://schemas.microsoft.com/office/drawing/2014/main" id="{6C261B9A-173E-4A22-8004-CA169B99B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3529"/>
              <a:ext cx="181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9" name="Oval 62">
              <a:extLst>
                <a:ext uri="{FF2B5EF4-FFF2-40B4-BE49-F238E27FC236}">
                  <a16:creationId xmlns:a16="http://schemas.microsoft.com/office/drawing/2014/main" id="{6DB049A2-773B-414C-9C59-4906D498D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" y="3545"/>
              <a:ext cx="23" cy="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70" name="Oval 63">
              <a:extLst>
                <a:ext uri="{FF2B5EF4-FFF2-40B4-BE49-F238E27FC236}">
                  <a16:creationId xmlns:a16="http://schemas.microsoft.com/office/drawing/2014/main" id="{A7CD2AC4-652E-421B-A2F6-390B1C14E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3545"/>
              <a:ext cx="23" cy="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71" name="AutoShape 64">
            <a:extLst>
              <a:ext uri="{FF2B5EF4-FFF2-40B4-BE49-F238E27FC236}">
                <a16:creationId xmlns:a16="http://schemas.microsoft.com/office/drawing/2014/main" id="{090B4B90-036C-4281-BCDB-ECB4C46092F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916549" y="5624964"/>
            <a:ext cx="2089150" cy="155575"/>
          </a:xfrm>
          <a:custGeom>
            <a:avLst/>
            <a:gdLst>
              <a:gd name="G0" fmla="+- 1181 0 0"/>
              <a:gd name="G1" fmla="+- 21600 0 1181"/>
              <a:gd name="G2" fmla="*/ 1181 1 2"/>
              <a:gd name="G3" fmla="+- 21600 0 G2"/>
              <a:gd name="G4" fmla="+/ 1181 21600 2"/>
              <a:gd name="G5" fmla="+/ G1 0 2"/>
              <a:gd name="G6" fmla="*/ 21600 21600 1181"/>
              <a:gd name="G7" fmla="*/ G6 1 2"/>
              <a:gd name="G8" fmla="+- 21600 0 G7"/>
              <a:gd name="G9" fmla="*/ 21600 1 2"/>
              <a:gd name="G10" fmla="+- 1181 0 G9"/>
              <a:gd name="G11" fmla="?: G10 G8 0"/>
              <a:gd name="G12" fmla="?: G10 G7 21600"/>
              <a:gd name="T0" fmla="*/ 21009 w 21600"/>
              <a:gd name="T1" fmla="*/ 10800 h 21600"/>
              <a:gd name="T2" fmla="*/ 10800 w 21600"/>
              <a:gd name="T3" fmla="*/ 21600 h 21600"/>
              <a:gd name="T4" fmla="*/ 591 w 21600"/>
              <a:gd name="T5" fmla="*/ 10800 h 21600"/>
              <a:gd name="T6" fmla="*/ 10800 w 21600"/>
              <a:gd name="T7" fmla="*/ 0 h 21600"/>
              <a:gd name="T8" fmla="*/ 2391 w 21600"/>
              <a:gd name="T9" fmla="*/ 2391 h 21600"/>
              <a:gd name="T10" fmla="*/ 19209 w 21600"/>
              <a:gd name="T11" fmla="*/ 1920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181" y="21600"/>
                </a:lnTo>
                <a:lnTo>
                  <a:pt x="2041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72" name="Oval 65">
            <a:extLst>
              <a:ext uri="{FF2B5EF4-FFF2-40B4-BE49-F238E27FC236}">
                <a16:creationId xmlns:a16="http://schemas.microsoft.com/office/drawing/2014/main" id="{8F03F174-2BD1-483C-B414-42D4856E4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0249" y="5517014"/>
            <a:ext cx="287337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73" name="Group 66">
            <a:extLst>
              <a:ext uri="{FF2B5EF4-FFF2-40B4-BE49-F238E27FC236}">
                <a16:creationId xmlns:a16="http://schemas.microsoft.com/office/drawing/2014/main" id="{40A4D35A-7ED3-474C-94A3-F2AABE882E3D}"/>
              </a:ext>
            </a:extLst>
          </p:cNvPr>
          <p:cNvGrpSpPr>
            <a:grpSpLocks/>
          </p:cNvGrpSpPr>
          <p:nvPr/>
        </p:nvGrpSpPr>
        <p:grpSpPr bwMode="auto">
          <a:xfrm>
            <a:off x="7529949" y="4621664"/>
            <a:ext cx="1589087" cy="1250950"/>
            <a:chOff x="1291" y="2638"/>
            <a:chExt cx="1001" cy="788"/>
          </a:xfrm>
        </p:grpSpPr>
        <p:sp>
          <p:nvSpPr>
            <p:cNvPr id="74" name="Oval 67">
              <a:extLst>
                <a:ext uri="{FF2B5EF4-FFF2-40B4-BE49-F238E27FC236}">
                  <a16:creationId xmlns:a16="http://schemas.microsoft.com/office/drawing/2014/main" id="{F0CF68DF-88DE-42A0-920F-04DA5008A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231"/>
              <a:ext cx="996" cy="195"/>
            </a:xfrm>
            <a:prstGeom prst="ellipse">
              <a:avLst/>
            </a:prstGeom>
            <a:gradFill rotWithShape="1">
              <a:gsLst>
                <a:gs pos="0">
                  <a:srgbClr val="00FFFF">
                    <a:alpha val="46001"/>
                  </a:srgbClr>
                </a:gs>
                <a:gs pos="100000">
                  <a:srgbClr val="00FFFF">
                    <a:gamma/>
                    <a:shade val="46275"/>
                    <a:invGamma/>
                    <a:alpha val="44000"/>
                  </a:srgbClr>
                </a:gs>
              </a:gsLst>
              <a:lin ang="5400000" scaled="1"/>
            </a:grad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Oval 68">
              <a:extLst>
                <a:ext uri="{FF2B5EF4-FFF2-40B4-BE49-F238E27FC236}">
                  <a16:creationId xmlns:a16="http://schemas.microsoft.com/office/drawing/2014/main" id="{39E5E39C-357C-44B0-B777-13B53F626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" y="2944"/>
              <a:ext cx="992" cy="195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6" name="Oval 69">
              <a:extLst>
                <a:ext uri="{FF2B5EF4-FFF2-40B4-BE49-F238E27FC236}">
                  <a16:creationId xmlns:a16="http://schemas.microsoft.com/office/drawing/2014/main" id="{064D95C1-C26E-464C-A960-624CCFE78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2792"/>
              <a:ext cx="643" cy="105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7" name="Oval 70">
              <a:extLst>
                <a:ext uri="{FF2B5EF4-FFF2-40B4-BE49-F238E27FC236}">
                  <a16:creationId xmlns:a16="http://schemas.microsoft.com/office/drawing/2014/main" id="{3868122F-84BA-4CC9-82AA-C6FBFDC6B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2730"/>
              <a:ext cx="497" cy="132"/>
            </a:xfrm>
            <a:prstGeom prst="ellipse">
              <a:avLst/>
            </a:prstGeom>
            <a:solidFill>
              <a:srgbClr val="66FFFF"/>
            </a:solidFill>
            <a:ln w="12700">
              <a:round/>
              <a:headEnd/>
              <a:tailEnd/>
            </a:ln>
            <a:effectLst/>
            <a:scene3d>
              <a:camera prst="legacyObliqueTop">
                <a:rot lat="16199998" lon="0" rev="0"/>
              </a:camera>
              <a:lightRig rig="legacyFlat1" dir="t"/>
            </a:scene3d>
            <a:sp3d extrusionH="49200" prstMaterial="legacyMetal">
              <a:bevelT w="13500" h="13500" prst="angle"/>
              <a:bevelB w="13500" h="13500" prst="angle"/>
              <a:extrusionClr>
                <a:srgbClr val="996633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vi-VN"/>
            </a:p>
          </p:txBody>
        </p:sp>
        <p:sp>
          <p:nvSpPr>
            <p:cNvPr id="78" name="Oval 71">
              <a:extLst>
                <a:ext uri="{FF2B5EF4-FFF2-40B4-BE49-F238E27FC236}">
                  <a16:creationId xmlns:a16="http://schemas.microsoft.com/office/drawing/2014/main" id="{590038A9-B9D0-4183-B679-982FCF63F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2690"/>
              <a:ext cx="497" cy="132"/>
            </a:xfrm>
            <a:prstGeom prst="ellipse">
              <a:avLst/>
            </a:prstGeom>
            <a:solidFill>
              <a:srgbClr val="66FFFF"/>
            </a:solidFill>
            <a:ln w="12700">
              <a:round/>
              <a:headEnd/>
              <a:tailEnd/>
            </a:ln>
            <a:effectLst/>
            <a:scene3d>
              <a:camera prst="legacyObliqueTop">
                <a:rot lat="16199998" lon="0" rev="0"/>
              </a:camera>
              <a:lightRig rig="legacyFlat1" dir="t"/>
            </a:scene3d>
            <a:sp3d extrusionH="49200" prstMaterial="legacyMetal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66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vi-VN"/>
            </a:p>
          </p:txBody>
        </p:sp>
        <p:sp>
          <p:nvSpPr>
            <p:cNvPr id="79" name="Oval 72">
              <a:extLst>
                <a:ext uri="{FF2B5EF4-FFF2-40B4-BE49-F238E27FC236}">
                  <a16:creationId xmlns:a16="http://schemas.microsoft.com/office/drawing/2014/main" id="{AF5B371A-1DC6-42C5-9640-BE564EFA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2651"/>
              <a:ext cx="497" cy="132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round/>
              <a:headEnd/>
              <a:tailEnd/>
            </a:ln>
            <a:effectLst/>
            <a:scene3d>
              <a:camera prst="legacyObliqueTop">
                <a:rot lat="16199998" lon="0" rev="0"/>
              </a:camera>
              <a:lightRig rig="legacyFlat1" dir="t"/>
            </a:scene3d>
            <a:sp3d extrusionH="49200" prstMaterial="legacyMetal">
              <a:bevelT w="13500" h="13500" prst="angle"/>
              <a:bevelB w="13500" h="13500" prst="angle"/>
              <a:extrusionClr>
                <a:srgbClr val="9966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vi-VN"/>
            </a:p>
          </p:txBody>
        </p:sp>
        <p:sp>
          <p:nvSpPr>
            <p:cNvPr id="80" name="Freeform 73">
              <a:extLst>
                <a:ext uri="{FF2B5EF4-FFF2-40B4-BE49-F238E27FC236}">
                  <a16:creationId xmlns:a16="http://schemas.microsoft.com/office/drawing/2014/main" id="{DA4DEA38-6DD8-4374-ACA7-3F9F53C62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" y="2876"/>
              <a:ext cx="376" cy="436"/>
            </a:xfrm>
            <a:custGeom>
              <a:avLst/>
              <a:gdLst>
                <a:gd name="T0" fmla="*/ 304 w 376"/>
                <a:gd name="T1" fmla="*/ 0 h 436"/>
                <a:gd name="T2" fmla="*/ 336 w 376"/>
                <a:gd name="T3" fmla="*/ 268 h 436"/>
                <a:gd name="T4" fmla="*/ 352 w 376"/>
                <a:gd name="T5" fmla="*/ 292 h 436"/>
                <a:gd name="T6" fmla="*/ 376 w 376"/>
                <a:gd name="T7" fmla="*/ 356 h 436"/>
                <a:gd name="T8" fmla="*/ 328 w 376"/>
                <a:gd name="T9" fmla="*/ 436 h 436"/>
                <a:gd name="T10" fmla="*/ 175 w 376"/>
                <a:gd name="T11" fmla="*/ 382 h 436"/>
                <a:gd name="T12" fmla="*/ 0 w 376"/>
                <a:gd name="T13" fmla="*/ 41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436">
                  <a:moveTo>
                    <a:pt x="304" y="0"/>
                  </a:moveTo>
                  <a:cubicBezTo>
                    <a:pt x="305" y="31"/>
                    <a:pt x="277" y="209"/>
                    <a:pt x="336" y="268"/>
                  </a:cubicBezTo>
                  <a:cubicBezTo>
                    <a:pt x="346" y="297"/>
                    <a:pt x="332" y="262"/>
                    <a:pt x="352" y="292"/>
                  </a:cubicBezTo>
                  <a:cubicBezTo>
                    <a:pt x="364" y="310"/>
                    <a:pt x="371" y="334"/>
                    <a:pt x="376" y="356"/>
                  </a:cubicBezTo>
                  <a:cubicBezTo>
                    <a:pt x="373" y="404"/>
                    <a:pt x="376" y="420"/>
                    <a:pt x="328" y="436"/>
                  </a:cubicBezTo>
                  <a:cubicBezTo>
                    <a:pt x="272" y="433"/>
                    <a:pt x="224" y="390"/>
                    <a:pt x="175" y="382"/>
                  </a:cubicBezTo>
                  <a:cubicBezTo>
                    <a:pt x="135" y="383"/>
                    <a:pt x="0" y="415"/>
                    <a:pt x="0" y="415"/>
                  </a:cubicBezTo>
                </a:path>
              </a:pathLst>
            </a:custGeom>
            <a:noFill/>
            <a:ln w="76200" cmpd="sng">
              <a:pattFill prst="weave">
                <a:fgClr>
                  <a:schemeClr val="tx1"/>
                </a:fgClr>
                <a:bgClr>
                  <a:srgbClr val="FFFFFF"/>
                </a:bgClr>
              </a:patt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1" name="Arc 74">
              <a:extLst>
                <a:ext uri="{FF2B5EF4-FFF2-40B4-BE49-F238E27FC236}">
                  <a16:creationId xmlns:a16="http://schemas.microsoft.com/office/drawing/2014/main" id="{A1A35660-CA78-433B-8BAF-0192EFD49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" y="2849"/>
              <a:ext cx="634" cy="49"/>
            </a:xfrm>
            <a:custGeom>
              <a:avLst/>
              <a:gdLst>
                <a:gd name="G0" fmla="+- 21596 0 0"/>
                <a:gd name="G1" fmla="+- 0 0 0"/>
                <a:gd name="G2" fmla="+- 21600 0 0"/>
                <a:gd name="T0" fmla="*/ 43136 w 43136"/>
                <a:gd name="T1" fmla="*/ 1609 h 21600"/>
                <a:gd name="T2" fmla="*/ 0 w 43136"/>
                <a:gd name="T3" fmla="*/ 409 h 21600"/>
                <a:gd name="T4" fmla="*/ 21596 w 43136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36" h="21600" fill="none" extrusionOk="0">
                  <a:moveTo>
                    <a:pt x="43135" y="1608"/>
                  </a:moveTo>
                  <a:cubicBezTo>
                    <a:pt x="42293" y="12882"/>
                    <a:pt x="32901" y="21599"/>
                    <a:pt x="21596" y="21599"/>
                  </a:cubicBezTo>
                  <a:cubicBezTo>
                    <a:pt x="9826" y="21599"/>
                    <a:pt x="222" y="12176"/>
                    <a:pt x="-1" y="409"/>
                  </a:cubicBezTo>
                </a:path>
                <a:path w="43136" h="21600" stroke="0" extrusionOk="0">
                  <a:moveTo>
                    <a:pt x="43135" y="1608"/>
                  </a:moveTo>
                  <a:cubicBezTo>
                    <a:pt x="42293" y="12882"/>
                    <a:pt x="32901" y="21599"/>
                    <a:pt x="21596" y="21599"/>
                  </a:cubicBezTo>
                  <a:cubicBezTo>
                    <a:pt x="9826" y="21599"/>
                    <a:pt x="222" y="12176"/>
                    <a:pt x="-1" y="409"/>
                  </a:cubicBezTo>
                  <a:lnTo>
                    <a:pt x="21596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2" name="Arc 75">
              <a:extLst>
                <a:ext uri="{FF2B5EF4-FFF2-40B4-BE49-F238E27FC236}">
                  <a16:creationId xmlns:a16="http://schemas.microsoft.com/office/drawing/2014/main" id="{EF60C4B3-A93D-4830-8D82-3BF1F6BD6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3031"/>
              <a:ext cx="998" cy="108"/>
            </a:xfrm>
            <a:custGeom>
              <a:avLst/>
              <a:gdLst>
                <a:gd name="G0" fmla="+- 21600 0 0"/>
                <a:gd name="G1" fmla="+- 2831 0 0"/>
                <a:gd name="G2" fmla="+- 21600 0 0"/>
                <a:gd name="T0" fmla="*/ 43190 w 43200"/>
                <a:gd name="T1" fmla="*/ 2169 h 24431"/>
                <a:gd name="T2" fmla="*/ 186 w 43200"/>
                <a:gd name="T3" fmla="*/ 0 h 24431"/>
                <a:gd name="T4" fmla="*/ 21600 w 43200"/>
                <a:gd name="T5" fmla="*/ 2831 h 24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4431" fill="none" extrusionOk="0">
                  <a:moveTo>
                    <a:pt x="43189" y="2169"/>
                  </a:moveTo>
                  <a:cubicBezTo>
                    <a:pt x="43196" y="2389"/>
                    <a:pt x="43200" y="2610"/>
                    <a:pt x="43200" y="2831"/>
                  </a:cubicBezTo>
                  <a:cubicBezTo>
                    <a:pt x="43200" y="14760"/>
                    <a:pt x="33529" y="24431"/>
                    <a:pt x="21600" y="24431"/>
                  </a:cubicBezTo>
                  <a:cubicBezTo>
                    <a:pt x="9670" y="24431"/>
                    <a:pt x="0" y="14760"/>
                    <a:pt x="0" y="2831"/>
                  </a:cubicBezTo>
                  <a:cubicBezTo>
                    <a:pt x="0" y="1884"/>
                    <a:pt x="62" y="938"/>
                    <a:pt x="186" y="0"/>
                  </a:cubicBezTo>
                </a:path>
                <a:path w="43200" h="24431" stroke="0" extrusionOk="0">
                  <a:moveTo>
                    <a:pt x="43189" y="2169"/>
                  </a:moveTo>
                  <a:cubicBezTo>
                    <a:pt x="43196" y="2389"/>
                    <a:pt x="43200" y="2610"/>
                    <a:pt x="43200" y="2831"/>
                  </a:cubicBezTo>
                  <a:cubicBezTo>
                    <a:pt x="43200" y="14760"/>
                    <a:pt x="33529" y="24431"/>
                    <a:pt x="21600" y="24431"/>
                  </a:cubicBezTo>
                  <a:cubicBezTo>
                    <a:pt x="9670" y="24431"/>
                    <a:pt x="0" y="14760"/>
                    <a:pt x="0" y="2831"/>
                  </a:cubicBezTo>
                  <a:cubicBezTo>
                    <a:pt x="0" y="1884"/>
                    <a:pt x="62" y="938"/>
                    <a:pt x="186" y="0"/>
                  </a:cubicBezTo>
                  <a:lnTo>
                    <a:pt x="21600" y="2831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Rectangle 76">
              <a:extLst>
                <a:ext uri="{FF2B5EF4-FFF2-40B4-BE49-F238E27FC236}">
                  <a16:creationId xmlns:a16="http://schemas.microsoft.com/office/drawing/2014/main" id="{C1F497A9-A65F-4A97-B936-6C261CAEA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3156"/>
              <a:ext cx="998" cy="181"/>
            </a:xfrm>
            <a:prstGeom prst="rect">
              <a:avLst/>
            </a:prstGeom>
            <a:gradFill rotWithShape="1">
              <a:gsLst>
                <a:gs pos="0">
                  <a:srgbClr val="00FFFF">
                    <a:alpha val="52000"/>
                  </a:srgbClr>
                </a:gs>
                <a:gs pos="100000">
                  <a:srgbClr val="00FFFF">
                    <a:gamma/>
                    <a:shade val="46275"/>
                    <a:invGamma/>
                    <a:alpha val="49001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4" name="Freeform 77">
              <a:extLst>
                <a:ext uri="{FF2B5EF4-FFF2-40B4-BE49-F238E27FC236}">
                  <a16:creationId xmlns:a16="http://schemas.microsoft.com/office/drawing/2014/main" id="{DC43D37B-B6FF-4B86-A36E-2D75ED469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0" y="2840"/>
              <a:ext cx="182" cy="498"/>
            </a:xfrm>
            <a:custGeom>
              <a:avLst/>
              <a:gdLst>
                <a:gd name="T0" fmla="*/ 182 w 182"/>
                <a:gd name="T1" fmla="*/ 498 h 498"/>
                <a:gd name="T2" fmla="*/ 180 w 182"/>
                <a:gd name="T3" fmla="*/ 197 h 498"/>
                <a:gd name="T4" fmla="*/ 0 w 182"/>
                <a:gd name="T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498">
                  <a:moveTo>
                    <a:pt x="182" y="498"/>
                  </a:moveTo>
                  <a:lnTo>
                    <a:pt x="180" y="197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398E3A7F-ADD3-42D7-A664-55CF9B90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" y="2840"/>
              <a:ext cx="182" cy="499"/>
            </a:xfrm>
            <a:custGeom>
              <a:avLst/>
              <a:gdLst>
                <a:gd name="T0" fmla="*/ 1 w 182"/>
                <a:gd name="T1" fmla="*/ 499 h 499"/>
                <a:gd name="T2" fmla="*/ 0 w 182"/>
                <a:gd name="T3" fmla="*/ 197 h 499"/>
                <a:gd name="T4" fmla="*/ 182 w 182"/>
                <a:gd name="T5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499">
                  <a:moveTo>
                    <a:pt x="1" y="499"/>
                  </a:moveTo>
                  <a:lnTo>
                    <a:pt x="0" y="197"/>
                  </a:lnTo>
                  <a:lnTo>
                    <a:pt x="182" y="0"/>
                  </a:lnTo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Line 79">
              <a:extLst>
                <a:ext uri="{FF2B5EF4-FFF2-40B4-BE49-F238E27FC236}">
                  <a16:creationId xmlns:a16="http://schemas.microsoft.com/office/drawing/2014/main" id="{BBE537EA-7C51-4AC9-9118-3CA51AAD7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5" y="2638"/>
              <a:ext cx="0" cy="90"/>
            </a:xfrm>
            <a:prstGeom prst="line">
              <a:avLst/>
            </a:prstGeom>
            <a:noFill/>
            <a:ln w="76200">
              <a:pattFill prst="weave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7" name="Oval 80">
            <a:extLst>
              <a:ext uri="{FF2B5EF4-FFF2-40B4-BE49-F238E27FC236}">
                <a16:creationId xmlns:a16="http://schemas.microsoft.com/office/drawing/2014/main" id="{DEC1B4E3-85A3-4797-AF2B-FE583A916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3536" y="3642176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1801800" prstMaterial="legacyMetal">
            <a:bevelT w="13500" h="13500" prst="angle"/>
            <a:bevelB w="13500" h="13500" prst="angle"/>
            <a:extrusionClr>
              <a:srgbClr val="9966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88" name="Arc 81">
            <a:extLst>
              <a:ext uri="{FF2B5EF4-FFF2-40B4-BE49-F238E27FC236}">
                <a16:creationId xmlns:a16="http://schemas.microsoft.com/office/drawing/2014/main" id="{40C7C19B-DB83-4CB0-8E8D-F0FE22CDE7E2}"/>
              </a:ext>
            </a:extLst>
          </p:cNvPr>
          <p:cNvSpPr>
            <a:spLocks/>
          </p:cNvSpPr>
          <p:nvPr/>
        </p:nvSpPr>
        <p:spPr bwMode="auto">
          <a:xfrm>
            <a:off x="3045261" y="4537526"/>
            <a:ext cx="649288" cy="50800"/>
          </a:xfrm>
          <a:custGeom>
            <a:avLst/>
            <a:gdLst>
              <a:gd name="G0" fmla="+- 20499 0 0"/>
              <a:gd name="G1" fmla="+- 21600 0 0"/>
              <a:gd name="G2" fmla="+- 21600 0 0"/>
              <a:gd name="T0" fmla="*/ 0 w 42099"/>
              <a:gd name="T1" fmla="*/ 14793 h 26377"/>
              <a:gd name="T2" fmla="*/ 41564 w 42099"/>
              <a:gd name="T3" fmla="*/ 26377 h 26377"/>
              <a:gd name="T4" fmla="*/ 20499 w 42099"/>
              <a:gd name="T5" fmla="*/ 21600 h 26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099" h="26377" fill="none" extrusionOk="0">
                <a:moveTo>
                  <a:pt x="-1" y="14792"/>
                </a:moveTo>
                <a:cubicBezTo>
                  <a:pt x="2932" y="5960"/>
                  <a:pt x="11192" y="0"/>
                  <a:pt x="20499" y="0"/>
                </a:cubicBezTo>
                <a:cubicBezTo>
                  <a:pt x="32428" y="0"/>
                  <a:pt x="42099" y="9670"/>
                  <a:pt x="42099" y="21600"/>
                </a:cubicBezTo>
                <a:cubicBezTo>
                  <a:pt x="42099" y="23207"/>
                  <a:pt x="41919" y="24809"/>
                  <a:pt x="41564" y="26377"/>
                </a:cubicBezTo>
              </a:path>
              <a:path w="42099" h="26377" stroke="0" extrusionOk="0">
                <a:moveTo>
                  <a:pt x="-1" y="14792"/>
                </a:moveTo>
                <a:cubicBezTo>
                  <a:pt x="2932" y="5960"/>
                  <a:pt x="11192" y="0"/>
                  <a:pt x="20499" y="0"/>
                </a:cubicBezTo>
                <a:cubicBezTo>
                  <a:pt x="32428" y="0"/>
                  <a:pt x="42099" y="9670"/>
                  <a:pt x="42099" y="21600"/>
                </a:cubicBezTo>
                <a:cubicBezTo>
                  <a:pt x="42099" y="23207"/>
                  <a:pt x="41919" y="24809"/>
                  <a:pt x="41564" y="26377"/>
                </a:cubicBezTo>
                <a:lnTo>
                  <a:pt x="20499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>
              <a:solidFill>
                <a:srgbClr val="FF9900"/>
              </a:solidFill>
            </a:endParaRPr>
          </a:p>
        </p:txBody>
      </p:sp>
      <p:grpSp>
        <p:nvGrpSpPr>
          <p:cNvPr id="89" name="Group 82">
            <a:extLst>
              <a:ext uri="{FF2B5EF4-FFF2-40B4-BE49-F238E27FC236}">
                <a16:creationId xmlns:a16="http://schemas.microsoft.com/office/drawing/2014/main" id="{79CEC62B-47DD-4102-A0EA-7E8E2B4BEB7F}"/>
              </a:ext>
            </a:extLst>
          </p:cNvPr>
          <p:cNvGrpSpPr>
            <a:grpSpLocks/>
          </p:cNvGrpSpPr>
          <p:nvPr/>
        </p:nvGrpSpPr>
        <p:grpSpPr bwMode="auto">
          <a:xfrm>
            <a:off x="2516624" y="4561339"/>
            <a:ext cx="1176337" cy="65087"/>
            <a:chOff x="957" y="3045"/>
            <a:chExt cx="741" cy="41"/>
          </a:xfrm>
        </p:grpSpPr>
        <p:sp>
          <p:nvSpPr>
            <p:cNvPr id="90" name="Oval 83">
              <a:extLst>
                <a:ext uri="{FF2B5EF4-FFF2-40B4-BE49-F238E27FC236}">
                  <a16:creationId xmlns:a16="http://schemas.microsoft.com/office/drawing/2014/main" id="{5DC2BB01-FF2D-4A74-A0DE-EAFAD8DBB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" y="3045"/>
              <a:ext cx="46" cy="27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effectLst/>
            <a:scene3d>
              <a:camera prst="legacyObliqueFront">
                <a:rot lat="0" lon="5400000" rev="0"/>
              </a:camera>
              <a:lightRig rig="legacyFlat3" dir="b"/>
            </a:scene3d>
            <a:sp3d extrusionH="481000" prstMaterial="legacyMatte">
              <a:bevelT w="13500" h="13500" prst="angle"/>
              <a:bevelB w="13500" h="13500" prst="angle"/>
              <a:extrusionClr>
                <a:srgbClr val="FF9900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vi-VN"/>
            </a:p>
          </p:txBody>
        </p:sp>
        <p:sp>
          <p:nvSpPr>
            <p:cNvPr id="91" name="Arc 84">
              <a:extLst>
                <a:ext uri="{FF2B5EF4-FFF2-40B4-BE49-F238E27FC236}">
                  <a16:creationId xmlns:a16="http://schemas.microsoft.com/office/drawing/2014/main" id="{7A030553-8BE9-4D23-A1BF-519356698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3058"/>
              <a:ext cx="415" cy="28"/>
            </a:xfrm>
            <a:custGeom>
              <a:avLst/>
              <a:gdLst>
                <a:gd name="G0" fmla="+- 20953 0 0"/>
                <a:gd name="G1" fmla="+- 1501 0 0"/>
                <a:gd name="G2" fmla="+- 21600 0 0"/>
                <a:gd name="T0" fmla="*/ 42501 w 42553"/>
                <a:gd name="T1" fmla="*/ 0 h 23101"/>
                <a:gd name="T2" fmla="*/ 0 w 42553"/>
                <a:gd name="T3" fmla="*/ 6746 h 23101"/>
                <a:gd name="T4" fmla="*/ 20953 w 42553"/>
                <a:gd name="T5" fmla="*/ 1501 h 23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553" h="23101" fill="none" extrusionOk="0">
                  <a:moveTo>
                    <a:pt x="42500" y="0"/>
                  </a:moveTo>
                  <a:cubicBezTo>
                    <a:pt x="42535" y="499"/>
                    <a:pt x="42553" y="1000"/>
                    <a:pt x="42553" y="1501"/>
                  </a:cubicBezTo>
                  <a:cubicBezTo>
                    <a:pt x="42553" y="13430"/>
                    <a:pt x="32882" y="23101"/>
                    <a:pt x="20953" y="23101"/>
                  </a:cubicBezTo>
                  <a:cubicBezTo>
                    <a:pt x="11043" y="23100"/>
                    <a:pt x="2405" y="16358"/>
                    <a:pt x="-1" y="6746"/>
                  </a:cubicBezTo>
                </a:path>
                <a:path w="42553" h="23101" stroke="0" extrusionOk="0">
                  <a:moveTo>
                    <a:pt x="42500" y="0"/>
                  </a:moveTo>
                  <a:cubicBezTo>
                    <a:pt x="42535" y="499"/>
                    <a:pt x="42553" y="1000"/>
                    <a:pt x="42553" y="1501"/>
                  </a:cubicBezTo>
                  <a:cubicBezTo>
                    <a:pt x="42553" y="13430"/>
                    <a:pt x="32882" y="23101"/>
                    <a:pt x="20953" y="23101"/>
                  </a:cubicBezTo>
                  <a:cubicBezTo>
                    <a:pt x="11043" y="23100"/>
                    <a:pt x="2405" y="16358"/>
                    <a:pt x="-1" y="6746"/>
                  </a:cubicBezTo>
                  <a:lnTo>
                    <a:pt x="20953" y="1501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vi-VN">
                <a:solidFill>
                  <a:srgbClr val="FF9900"/>
                </a:solidFill>
              </a:endParaRPr>
            </a:p>
          </p:txBody>
        </p:sp>
      </p:grpSp>
      <p:sp>
        <p:nvSpPr>
          <p:cNvPr id="92" name="Arc 85">
            <a:extLst>
              <a:ext uri="{FF2B5EF4-FFF2-40B4-BE49-F238E27FC236}">
                <a16:creationId xmlns:a16="http://schemas.microsoft.com/office/drawing/2014/main" id="{072BD560-1406-412F-97B6-E807064927E8}"/>
              </a:ext>
            </a:extLst>
          </p:cNvPr>
          <p:cNvSpPr>
            <a:spLocks/>
          </p:cNvSpPr>
          <p:nvPr/>
        </p:nvSpPr>
        <p:spPr bwMode="auto">
          <a:xfrm>
            <a:off x="2756336" y="3442151"/>
            <a:ext cx="1296988" cy="150813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85 w 43200"/>
              <a:gd name="T1" fmla="*/ 24424 h 25462"/>
              <a:gd name="T2" fmla="*/ 42852 w 43200"/>
              <a:gd name="T3" fmla="*/ 25462 h 25462"/>
              <a:gd name="T4" fmla="*/ 21600 w 43200"/>
              <a:gd name="T5" fmla="*/ 21600 h 25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5462" fill="none" extrusionOk="0">
                <a:moveTo>
                  <a:pt x="185" y="24423"/>
                </a:moveTo>
                <a:cubicBezTo>
                  <a:pt x="61" y="23487"/>
                  <a:pt x="0" y="2254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895"/>
                  <a:pt x="43083" y="24187"/>
                  <a:pt x="42851" y="25461"/>
                </a:cubicBezTo>
              </a:path>
              <a:path w="43200" h="25462" stroke="0" extrusionOk="0">
                <a:moveTo>
                  <a:pt x="185" y="24423"/>
                </a:moveTo>
                <a:cubicBezTo>
                  <a:pt x="61" y="23487"/>
                  <a:pt x="0" y="2254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2895"/>
                  <a:pt x="43083" y="24187"/>
                  <a:pt x="42851" y="25461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93" name="Group 86">
            <a:extLst>
              <a:ext uri="{FF2B5EF4-FFF2-40B4-BE49-F238E27FC236}">
                <a16:creationId xmlns:a16="http://schemas.microsoft.com/office/drawing/2014/main" id="{EEF25E85-99CB-4425-B9BA-79C2476F5EEF}"/>
              </a:ext>
            </a:extLst>
          </p:cNvPr>
          <p:cNvGrpSpPr>
            <a:grpSpLocks/>
          </p:cNvGrpSpPr>
          <p:nvPr/>
        </p:nvGrpSpPr>
        <p:grpSpPr bwMode="auto">
          <a:xfrm>
            <a:off x="2686486" y="2664276"/>
            <a:ext cx="1430338" cy="2019300"/>
            <a:chOff x="240" y="2232"/>
            <a:chExt cx="1537" cy="1272"/>
          </a:xfrm>
        </p:grpSpPr>
        <p:sp>
          <p:nvSpPr>
            <p:cNvPr id="94" name="Oval 87">
              <a:extLst>
                <a:ext uri="{FF2B5EF4-FFF2-40B4-BE49-F238E27FC236}">
                  <a16:creationId xmlns:a16="http://schemas.microsoft.com/office/drawing/2014/main" id="{6AAF7F42-E605-490F-9920-FD0F87C01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" y="3360"/>
              <a:ext cx="1365" cy="144"/>
            </a:xfrm>
            <a:prstGeom prst="ellipse">
              <a:avLst/>
            </a:prstGeom>
            <a:gradFill rotWithShape="1">
              <a:gsLst>
                <a:gs pos="0">
                  <a:srgbClr val="00FFFF">
                    <a:alpha val="41000"/>
                  </a:srgbClr>
                </a:gs>
                <a:gs pos="100000">
                  <a:srgbClr val="00FF00">
                    <a:alpha val="42999"/>
                  </a:srgbClr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5" name="Arc 88">
              <a:extLst>
                <a:ext uri="{FF2B5EF4-FFF2-40B4-BE49-F238E27FC236}">
                  <a16:creationId xmlns:a16="http://schemas.microsoft.com/office/drawing/2014/main" id="{BFF3CB75-1546-4FCC-8B65-83572B3B7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" y="2232"/>
              <a:ext cx="1536" cy="10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85 w 43200"/>
                <a:gd name="T1" fmla="*/ 24424 h 30020"/>
                <a:gd name="T2" fmla="*/ 41491 w 43200"/>
                <a:gd name="T3" fmla="*/ 30020 h 30020"/>
                <a:gd name="T4" fmla="*/ 21600 w 43200"/>
                <a:gd name="T5" fmla="*/ 21600 h 30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0020" fill="none" extrusionOk="0">
                  <a:moveTo>
                    <a:pt x="185" y="24423"/>
                  </a:moveTo>
                  <a:cubicBezTo>
                    <a:pt x="61" y="23487"/>
                    <a:pt x="0" y="2254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4492"/>
                    <a:pt x="42618" y="27356"/>
                    <a:pt x="41491" y="30020"/>
                  </a:cubicBezTo>
                </a:path>
                <a:path w="43200" h="30020" stroke="0" extrusionOk="0">
                  <a:moveTo>
                    <a:pt x="185" y="24423"/>
                  </a:moveTo>
                  <a:cubicBezTo>
                    <a:pt x="61" y="23487"/>
                    <a:pt x="0" y="2254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4492"/>
                    <a:pt x="42618" y="27356"/>
                    <a:pt x="41491" y="3002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6" name="Freeform 89">
              <a:extLst>
                <a:ext uri="{FF2B5EF4-FFF2-40B4-BE49-F238E27FC236}">
                  <a16:creationId xmlns:a16="http://schemas.microsoft.com/office/drawing/2014/main" id="{0FE38CD2-0B65-4457-9E08-AD48DF046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306"/>
              <a:ext cx="88" cy="1128"/>
            </a:xfrm>
            <a:custGeom>
              <a:avLst/>
              <a:gdLst>
                <a:gd name="T0" fmla="*/ 88 w 88"/>
                <a:gd name="T1" fmla="*/ 1128 h 1128"/>
                <a:gd name="T2" fmla="*/ 84 w 88"/>
                <a:gd name="T3" fmla="*/ 131 h 1128"/>
                <a:gd name="T4" fmla="*/ 0 w 88"/>
                <a:gd name="T5" fmla="*/ 0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1128">
                  <a:moveTo>
                    <a:pt x="88" y="1128"/>
                  </a:moveTo>
                  <a:lnTo>
                    <a:pt x="84" y="13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7" name="Freeform 90">
              <a:extLst>
                <a:ext uri="{FF2B5EF4-FFF2-40B4-BE49-F238E27FC236}">
                  <a16:creationId xmlns:a16="http://schemas.microsoft.com/office/drawing/2014/main" id="{65045696-8F98-4200-A9E2-366727298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" y="2308"/>
              <a:ext cx="85" cy="1128"/>
            </a:xfrm>
            <a:custGeom>
              <a:avLst/>
              <a:gdLst>
                <a:gd name="T0" fmla="*/ 4 w 85"/>
                <a:gd name="T1" fmla="*/ 1128 h 1128"/>
                <a:gd name="T2" fmla="*/ 0 w 85"/>
                <a:gd name="T3" fmla="*/ 131 h 1128"/>
                <a:gd name="T4" fmla="*/ 85 w 85"/>
                <a:gd name="T5" fmla="*/ 0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1128">
                  <a:moveTo>
                    <a:pt x="4" y="1128"/>
                  </a:moveTo>
                  <a:lnTo>
                    <a:pt x="0" y="131"/>
                  </a:lnTo>
                  <a:lnTo>
                    <a:pt x="85" y="0"/>
                  </a:lnTo>
                </a:path>
              </a:pathLst>
            </a:custGeom>
            <a:noFill/>
            <a:ln w="127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8" name="Oval 91">
            <a:extLst>
              <a:ext uri="{FF2B5EF4-FFF2-40B4-BE49-F238E27FC236}">
                <a16:creationId xmlns:a16="http://schemas.microsoft.com/office/drawing/2014/main" id="{68E0CDEA-9BD5-4D6D-A678-9C6F7469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624" y="3562801"/>
            <a:ext cx="144462" cy="144463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1890700" prstMaterial="legacyMetal">
            <a:bevelT w="13500" h="13500" prst="angle"/>
            <a:bevelB w="13500" h="13500" prst="angle"/>
            <a:extrusionClr>
              <a:srgbClr val="9966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99" name="Oval 92">
            <a:extLst>
              <a:ext uri="{FF2B5EF4-FFF2-40B4-BE49-F238E27FC236}">
                <a16:creationId xmlns:a16="http://schemas.microsoft.com/office/drawing/2014/main" id="{4B24E521-34F8-4237-88A9-A86EC1F6E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874" y="3437389"/>
            <a:ext cx="206375" cy="155575"/>
          </a:xfrm>
          <a:prstGeom prst="ellipse">
            <a:avLst/>
          </a:prstGeom>
          <a:solidFill>
            <a:srgbClr val="66FFFF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100000" prstMaterial="legacyMetal">
            <a:bevelT w="13500" h="13500" prst="angle"/>
            <a:bevelB w="13500" h="13500" prst="angle"/>
            <a:extrusionClr>
              <a:srgbClr val="66FF33"/>
            </a:extrusionClr>
            <a:contourClr>
              <a:srgbClr val="66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00" name="Oval 93">
            <a:extLst>
              <a:ext uri="{FF2B5EF4-FFF2-40B4-BE49-F238E27FC236}">
                <a16:creationId xmlns:a16="http://schemas.microsoft.com/office/drawing/2014/main" id="{BC93AD77-FCEF-4D90-BBAB-44C82B01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036" y="2418214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989000" prstMaterial="legacyMetal">
            <a:bevelT w="13500" h="13500" prst="angle"/>
            <a:bevelB w="13500" h="13500" prst="angle"/>
            <a:extrusionClr>
              <a:srgbClr val="9966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01" name="Oval 94">
            <a:extLst>
              <a:ext uri="{FF2B5EF4-FFF2-40B4-BE49-F238E27FC236}">
                <a16:creationId xmlns:a16="http://schemas.microsoft.com/office/drawing/2014/main" id="{7BA6B7AE-D427-44EA-96F4-3124B6432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799" y="3556451"/>
            <a:ext cx="73025" cy="42863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Front">
              <a:rot lat="0" lon="5400000" rev="0"/>
            </a:camera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02" name="Oval 95">
            <a:extLst>
              <a:ext uri="{FF2B5EF4-FFF2-40B4-BE49-F238E27FC236}">
                <a16:creationId xmlns:a16="http://schemas.microsoft.com/office/drawing/2014/main" id="{B6F13E11-F71E-45FD-A3B2-21B447D6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874" y="2295976"/>
            <a:ext cx="206375" cy="15557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100000" prstMaterial="legacyMetal">
            <a:bevelT w="13500" h="13500" prst="angle"/>
            <a:bevelB w="13500" h="13500" prst="angle"/>
            <a:extrusionClr>
              <a:srgbClr val="66FF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03" name="Oval 96">
            <a:extLst>
              <a:ext uri="{FF2B5EF4-FFF2-40B4-BE49-F238E27FC236}">
                <a16:creationId xmlns:a16="http://schemas.microsoft.com/office/drawing/2014/main" id="{BD0E7722-7164-4EE3-8E75-7D9E736FC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499" y="2405514"/>
            <a:ext cx="73025" cy="42862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Front">
              <a:rot lat="0" lon="540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04" name="Line 97">
            <a:extLst>
              <a:ext uri="{FF2B5EF4-FFF2-40B4-BE49-F238E27FC236}">
                <a16:creationId xmlns:a16="http://schemas.microsoft.com/office/drawing/2014/main" id="{AA580F45-8D86-4938-B0E1-8CA2C0A53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5924" y="2430914"/>
            <a:ext cx="141287" cy="187166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5" name="Freeform 98">
            <a:extLst>
              <a:ext uri="{FF2B5EF4-FFF2-40B4-BE49-F238E27FC236}">
                <a16:creationId xmlns:a16="http://schemas.microsoft.com/office/drawing/2014/main" id="{91C2FC05-ED18-4F3B-BAAF-1034FED8FB0E}"/>
              </a:ext>
            </a:extLst>
          </p:cNvPr>
          <p:cNvSpPr>
            <a:spLocks/>
          </p:cNvSpPr>
          <p:nvPr/>
        </p:nvSpPr>
        <p:spPr bwMode="auto">
          <a:xfrm>
            <a:off x="3408799" y="2430914"/>
            <a:ext cx="73025" cy="1871662"/>
          </a:xfrm>
          <a:custGeom>
            <a:avLst/>
            <a:gdLst>
              <a:gd name="T0" fmla="*/ 0 w 127"/>
              <a:gd name="T1" fmla="*/ 1365 h 1365"/>
              <a:gd name="T2" fmla="*/ 127 w 127"/>
              <a:gd name="T3" fmla="*/ 0 h 136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7" h="1365">
                <a:moveTo>
                  <a:pt x="0" y="1365"/>
                </a:moveTo>
                <a:lnTo>
                  <a:pt x="127" y="0"/>
                </a:lnTo>
              </a:path>
            </a:pathLst>
          </a:custGeom>
          <a:noFill/>
          <a:ln w="38100" cmpd="sng">
            <a:solidFill>
              <a:srgbClr val="FF99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6" name="Rectangle 99">
            <a:extLst>
              <a:ext uri="{FF2B5EF4-FFF2-40B4-BE49-F238E27FC236}">
                <a16:creationId xmlns:a16="http://schemas.microsoft.com/office/drawing/2014/main" id="{FB3EA530-AAF3-4348-B05C-E84E977A2F1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76999" y="2445201"/>
            <a:ext cx="720725" cy="714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07" name="AutoShape 100">
            <a:extLst>
              <a:ext uri="{FF2B5EF4-FFF2-40B4-BE49-F238E27FC236}">
                <a16:creationId xmlns:a16="http://schemas.microsoft.com/office/drawing/2014/main" id="{645D64A9-7285-4A76-89BC-0DDB77FF5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824" y="2378526"/>
            <a:ext cx="71437" cy="317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FF"/>
          </a:solidFill>
          <a:ln w="635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8" name="AutoShape 101">
            <a:extLst>
              <a:ext uri="{FF2B5EF4-FFF2-40B4-BE49-F238E27FC236}">
                <a16:creationId xmlns:a16="http://schemas.microsoft.com/office/drawing/2014/main" id="{41DC87F9-5EE3-4825-A532-869172C2A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0074" y="2378526"/>
            <a:ext cx="71437" cy="317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9" name="Oval 102">
            <a:extLst>
              <a:ext uri="{FF2B5EF4-FFF2-40B4-BE49-F238E27FC236}">
                <a16:creationId xmlns:a16="http://schemas.microsoft.com/office/drawing/2014/main" id="{207ECE10-5D6B-44CA-952C-0FD1365C3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036" y="1837189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430200" prstMaterial="legacyMetal">
            <a:bevelT w="13500" h="13500" prst="angle"/>
            <a:bevelB w="13500" h="13500" prst="angle"/>
            <a:extrusionClr>
              <a:srgbClr val="9966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10" name="Rectangle 103">
            <a:extLst>
              <a:ext uri="{FF2B5EF4-FFF2-40B4-BE49-F238E27FC236}">
                <a16:creationId xmlns:a16="http://schemas.microsoft.com/office/drawing/2014/main" id="{76F63BEA-8C36-451B-9895-025667B56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799" y="3804101"/>
            <a:ext cx="1263650" cy="765175"/>
          </a:xfrm>
          <a:prstGeom prst="rect">
            <a:avLst/>
          </a:prstGeom>
          <a:gradFill rotWithShape="1">
            <a:gsLst>
              <a:gs pos="0">
                <a:srgbClr val="00FFFF">
                  <a:alpha val="41000"/>
                </a:srgbClr>
              </a:gs>
              <a:gs pos="100000">
                <a:srgbClr val="00FF00">
                  <a:alpha val="42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1" name="Arc 104">
            <a:extLst>
              <a:ext uri="{FF2B5EF4-FFF2-40B4-BE49-F238E27FC236}">
                <a16:creationId xmlns:a16="http://schemas.microsoft.com/office/drawing/2014/main" id="{0DA3C2F1-5E63-4B44-917A-B3F3EBFCB5C0}"/>
              </a:ext>
            </a:extLst>
          </p:cNvPr>
          <p:cNvSpPr>
            <a:spLocks/>
          </p:cNvSpPr>
          <p:nvPr/>
        </p:nvSpPr>
        <p:spPr bwMode="auto">
          <a:xfrm>
            <a:off x="7683936" y="2535689"/>
            <a:ext cx="1292225" cy="14446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85 w 43049"/>
              <a:gd name="T1" fmla="*/ 24424 h 24424"/>
              <a:gd name="T2" fmla="*/ 43049 w 43049"/>
              <a:gd name="T3" fmla="*/ 19053 h 24424"/>
              <a:gd name="T4" fmla="*/ 21600 w 43049"/>
              <a:gd name="T5" fmla="*/ 21600 h 24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049" h="24424" fill="none" extrusionOk="0">
                <a:moveTo>
                  <a:pt x="185" y="24423"/>
                </a:moveTo>
                <a:cubicBezTo>
                  <a:pt x="61" y="23487"/>
                  <a:pt x="0" y="2254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544" y="0"/>
                  <a:pt x="41758" y="8185"/>
                  <a:pt x="43049" y="19052"/>
                </a:cubicBezTo>
              </a:path>
              <a:path w="43049" h="24424" stroke="0" extrusionOk="0">
                <a:moveTo>
                  <a:pt x="185" y="24423"/>
                </a:moveTo>
                <a:cubicBezTo>
                  <a:pt x="61" y="23487"/>
                  <a:pt x="0" y="22544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544" y="0"/>
                  <a:pt x="41758" y="8185"/>
                  <a:pt x="43049" y="19052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2" name="Rectangle 105">
            <a:extLst>
              <a:ext uri="{FF2B5EF4-FFF2-40B4-BE49-F238E27FC236}">
                <a16:creationId xmlns:a16="http://schemas.microsoft.com/office/drawing/2014/main" id="{1246EDCD-08C1-4C72-9D8C-02614FF06D9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903011" y="1537151"/>
            <a:ext cx="720725" cy="714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13" name="AutoShape 106">
            <a:extLst>
              <a:ext uri="{FF2B5EF4-FFF2-40B4-BE49-F238E27FC236}">
                <a16:creationId xmlns:a16="http://schemas.microsoft.com/office/drawing/2014/main" id="{BD5C2533-F00A-414C-B168-C67ADA698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836" y="1470476"/>
            <a:ext cx="71438" cy="317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635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4" name="AutoShape 107">
            <a:extLst>
              <a:ext uri="{FF2B5EF4-FFF2-40B4-BE49-F238E27FC236}">
                <a16:creationId xmlns:a16="http://schemas.microsoft.com/office/drawing/2014/main" id="{1009BD43-E940-4297-8108-7D6733763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086" y="1470476"/>
            <a:ext cx="71438" cy="317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FF"/>
          </a:solidFill>
          <a:ln w="6350" algn="ctr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5" name="Oval 108">
            <a:extLst>
              <a:ext uri="{FF2B5EF4-FFF2-40B4-BE49-F238E27FC236}">
                <a16:creationId xmlns:a16="http://schemas.microsoft.com/office/drawing/2014/main" id="{2151D6F2-CCED-4B7C-A159-367DD00F9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586" y="2635701"/>
            <a:ext cx="73025" cy="42863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Right">
              <a:rot lat="0" lon="5400000" rev="0"/>
            </a:camera>
            <a:lightRig rig="legacyFlat3" dir="b"/>
          </a:scene3d>
          <a:sp3d extrusionH="5445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16" name="Oval 109">
            <a:extLst>
              <a:ext uri="{FF2B5EF4-FFF2-40B4-BE49-F238E27FC236}">
                <a16:creationId xmlns:a16="http://schemas.microsoft.com/office/drawing/2014/main" id="{4AE801B1-1A09-4E90-9275-2DA7B2F8D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4849" y="1514926"/>
            <a:ext cx="73025" cy="42863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Right">
              <a:rot lat="0" lon="5400000" rev="0"/>
            </a:camera>
            <a:lightRig rig="legacyFlat3" dir="b"/>
          </a:scene3d>
          <a:sp3d extrusionH="849300" prstMaterial="legacyMatte">
            <a:bevelT w="13500" h="13500" prst="angle"/>
            <a:bevelB w="13500" h="13500" prst="angle"/>
            <a:extrusionClr>
              <a:srgbClr val="FF9900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17" name="Oval 110">
            <a:extLst>
              <a:ext uri="{FF2B5EF4-FFF2-40B4-BE49-F238E27FC236}">
                <a16:creationId xmlns:a16="http://schemas.microsoft.com/office/drawing/2014/main" id="{4D25B3DE-CF92-466F-8A45-2632055D2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786" y="3526289"/>
            <a:ext cx="206375" cy="15557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100000" prstMaterial="legacyMetal">
            <a:bevelT w="13500" h="13500" prst="angle"/>
            <a:bevelB w="13500" h="13500" prst="angle"/>
            <a:extrusionClr>
              <a:srgbClr val="66FF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18" name="Oval 111">
            <a:extLst>
              <a:ext uri="{FF2B5EF4-FFF2-40B4-BE49-F238E27FC236}">
                <a16:creationId xmlns:a16="http://schemas.microsoft.com/office/drawing/2014/main" id="{6872C85C-E515-4DFC-9A6E-AC8576589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1949" y="2608714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887400" prstMaterial="legacyMetal">
            <a:bevelT w="13500" h="13500" prst="angle"/>
            <a:bevelB w="13500" h="13500" prst="angle"/>
            <a:extrusionClr>
              <a:srgbClr val="9966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19" name="Oval 112">
            <a:extLst>
              <a:ext uri="{FF2B5EF4-FFF2-40B4-BE49-F238E27FC236}">
                <a16:creationId xmlns:a16="http://schemas.microsoft.com/office/drawing/2014/main" id="{08B8ED16-37AC-4A12-ADBA-CB12382C7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786" y="2519814"/>
            <a:ext cx="206375" cy="15557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100000" prstMaterial="legacyMetal">
            <a:bevelT w="13500" h="13500" prst="angle"/>
            <a:bevelB w="13500" h="13500" prst="angle"/>
            <a:extrusionClr>
              <a:srgbClr val="66FF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20" name="Oval 113">
            <a:extLst>
              <a:ext uri="{FF2B5EF4-FFF2-40B4-BE49-F238E27FC236}">
                <a16:creationId xmlns:a16="http://schemas.microsoft.com/office/drawing/2014/main" id="{CA1BD825-0F3E-4785-AD11-A9E68B11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1949" y="1500639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989000" prstMaterial="legacyMetal">
            <a:bevelT w="13500" h="13500" prst="angle"/>
            <a:bevelB w="13500" h="13500" prst="angle"/>
            <a:extrusionClr>
              <a:srgbClr val="9966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21" name="Oval 114">
            <a:extLst>
              <a:ext uri="{FF2B5EF4-FFF2-40B4-BE49-F238E27FC236}">
                <a16:creationId xmlns:a16="http://schemas.microsoft.com/office/drawing/2014/main" id="{0D99AD61-9238-4AF2-8B7B-1CB27AC8D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786" y="1378401"/>
            <a:ext cx="206375" cy="15557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100000" prstMaterial="legacyMetal">
            <a:bevelT w="13500" h="13500" prst="angle"/>
            <a:bevelB w="13500" h="13500" prst="angle"/>
            <a:extrusionClr>
              <a:srgbClr val="66FF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22" name="Oval 115">
            <a:extLst>
              <a:ext uri="{FF2B5EF4-FFF2-40B4-BE49-F238E27FC236}">
                <a16:creationId xmlns:a16="http://schemas.microsoft.com/office/drawing/2014/main" id="{441C5514-5466-4E4C-AC8E-3FEAF7F19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1949" y="919614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effectLst/>
          <a:scene3d>
            <a:camera prst="legacyObliqueTopRight">
              <a:rot lat="16199998" lon="0" rev="0"/>
            </a:camera>
            <a:lightRig rig="legacyFlat3" dir="b"/>
          </a:scene3d>
          <a:sp3d extrusionH="430200" prstMaterial="legacyMetal">
            <a:bevelT w="13500" h="13500" prst="angle"/>
            <a:bevelB w="13500" h="13500" prst="angle"/>
            <a:extrusionClr>
              <a:srgbClr val="996633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23" name="Freeform 116">
            <a:extLst>
              <a:ext uri="{FF2B5EF4-FFF2-40B4-BE49-F238E27FC236}">
                <a16:creationId xmlns:a16="http://schemas.microsoft.com/office/drawing/2014/main" id="{883A7C82-169B-426F-A093-69567668A2DD}"/>
              </a:ext>
            </a:extLst>
          </p:cNvPr>
          <p:cNvSpPr>
            <a:spLocks/>
          </p:cNvSpPr>
          <p:nvPr/>
        </p:nvSpPr>
        <p:spPr bwMode="auto">
          <a:xfrm>
            <a:off x="8180824" y="1273626"/>
            <a:ext cx="12700" cy="207963"/>
          </a:xfrm>
          <a:custGeom>
            <a:avLst/>
            <a:gdLst>
              <a:gd name="T0" fmla="*/ 0 w 8"/>
              <a:gd name="T1" fmla="*/ 0 h 131"/>
              <a:gd name="T2" fmla="*/ 8 w 8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131">
                <a:moveTo>
                  <a:pt x="0" y="0"/>
                </a:moveTo>
                <a:lnTo>
                  <a:pt x="8" y="131"/>
                </a:ln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4" name="Line 117">
            <a:extLst>
              <a:ext uri="{FF2B5EF4-FFF2-40B4-BE49-F238E27FC236}">
                <a16:creationId xmlns:a16="http://schemas.microsoft.com/office/drawing/2014/main" id="{5D98B1BE-1F7E-4367-971D-094DEB504E28}"/>
              </a:ext>
            </a:extLst>
          </p:cNvPr>
          <p:cNvSpPr>
            <a:spLocks noChangeShapeType="1"/>
          </p:cNvSpPr>
          <p:nvPr/>
        </p:nvSpPr>
        <p:spPr bwMode="auto">
          <a:xfrm rot="120000">
            <a:off x="8414186" y="1265689"/>
            <a:ext cx="0" cy="2159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5" name="Freeform 118">
            <a:extLst>
              <a:ext uri="{FF2B5EF4-FFF2-40B4-BE49-F238E27FC236}">
                <a16:creationId xmlns:a16="http://schemas.microsoft.com/office/drawing/2014/main" id="{0158CC2E-1E65-430D-A8BA-7DA5D005FE5C}"/>
              </a:ext>
            </a:extLst>
          </p:cNvPr>
          <p:cNvSpPr>
            <a:spLocks/>
          </p:cNvSpPr>
          <p:nvPr/>
        </p:nvSpPr>
        <p:spPr bwMode="auto">
          <a:xfrm>
            <a:off x="3250049" y="2188026"/>
            <a:ext cx="12700" cy="207963"/>
          </a:xfrm>
          <a:custGeom>
            <a:avLst/>
            <a:gdLst>
              <a:gd name="T0" fmla="*/ 0 w 8"/>
              <a:gd name="T1" fmla="*/ 0 h 131"/>
              <a:gd name="T2" fmla="*/ 8 w 8"/>
              <a:gd name="T3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131">
                <a:moveTo>
                  <a:pt x="0" y="0"/>
                </a:moveTo>
                <a:lnTo>
                  <a:pt x="8" y="131"/>
                </a:ln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6" name="Line 119">
            <a:extLst>
              <a:ext uri="{FF2B5EF4-FFF2-40B4-BE49-F238E27FC236}">
                <a16:creationId xmlns:a16="http://schemas.microsoft.com/office/drawing/2014/main" id="{1CA03778-F81E-4F4A-AEC6-57FB956E3E14}"/>
              </a:ext>
            </a:extLst>
          </p:cNvPr>
          <p:cNvSpPr>
            <a:spLocks noChangeShapeType="1"/>
          </p:cNvSpPr>
          <p:nvPr/>
        </p:nvSpPr>
        <p:spPr bwMode="auto">
          <a:xfrm rot="120000">
            <a:off x="3489761" y="2180089"/>
            <a:ext cx="0" cy="2159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7" name="Oval 120">
            <a:extLst>
              <a:ext uri="{FF2B5EF4-FFF2-40B4-BE49-F238E27FC236}">
                <a16:creationId xmlns:a16="http://schemas.microsoft.com/office/drawing/2014/main" id="{A678B25D-472C-4168-BE2B-98E080B24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199" y="5542414"/>
            <a:ext cx="36512" cy="174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28" name="Oval 121">
            <a:extLst>
              <a:ext uri="{FF2B5EF4-FFF2-40B4-BE49-F238E27FC236}">
                <a16:creationId xmlns:a16="http://schemas.microsoft.com/office/drawing/2014/main" id="{A3D53420-06FC-4CBF-9863-8BA162B15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474" y="5542414"/>
            <a:ext cx="36512" cy="174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29" name="Group 122">
            <a:extLst>
              <a:ext uri="{FF2B5EF4-FFF2-40B4-BE49-F238E27FC236}">
                <a16:creationId xmlns:a16="http://schemas.microsoft.com/office/drawing/2014/main" id="{5614AE9C-048C-40AE-A20E-8C505A4EB6BF}"/>
              </a:ext>
            </a:extLst>
          </p:cNvPr>
          <p:cNvGrpSpPr>
            <a:grpSpLocks/>
          </p:cNvGrpSpPr>
          <p:nvPr/>
        </p:nvGrpSpPr>
        <p:grpSpPr bwMode="auto">
          <a:xfrm rot="20400000">
            <a:off x="9546074" y="6052001"/>
            <a:ext cx="369887" cy="1019175"/>
            <a:chOff x="2792" y="2039"/>
            <a:chExt cx="233" cy="642"/>
          </a:xfrm>
        </p:grpSpPr>
        <p:sp>
          <p:nvSpPr>
            <p:cNvPr id="130" name="Line 123">
              <a:extLst>
                <a:ext uri="{FF2B5EF4-FFF2-40B4-BE49-F238E27FC236}">
                  <a16:creationId xmlns:a16="http://schemas.microsoft.com/office/drawing/2014/main" id="{68A73B55-582A-4418-AFC5-7EDD0C4407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800000" flipV="1">
              <a:off x="3025" y="2105"/>
              <a:ext cx="0" cy="576"/>
            </a:xfrm>
            <a:prstGeom prst="line">
              <a:avLst/>
            </a:prstGeom>
            <a:noFill/>
            <a:ln w="76200">
              <a:pattFill prst="trellis">
                <a:fgClr>
                  <a:srgbClr val="0066FF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31" name="Oval 124">
              <a:extLst>
                <a:ext uri="{FF2B5EF4-FFF2-40B4-BE49-F238E27FC236}">
                  <a16:creationId xmlns:a16="http://schemas.microsoft.com/office/drawing/2014/main" id="{9BB1CF13-C1C2-401B-9D74-4E9CBB94FD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0">
              <a:off x="2792" y="2039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32" name="Arc 125">
            <a:extLst>
              <a:ext uri="{FF2B5EF4-FFF2-40B4-BE49-F238E27FC236}">
                <a16:creationId xmlns:a16="http://schemas.microsoft.com/office/drawing/2014/main" id="{BC7D7A8D-E177-4D99-883D-43B526E89CC8}"/>
              </a:ext>
            </a:extLst>
          </p:cNvPr>
          <p:cNvSpPr>
            <a:spLocks/>
          </p:cNvSpPr>
          <p:nvPr/>
        </p:nvSpPr>
        <p:spPr bwMode="auto">
          <a:xfrm rot="16059937">
            <a:off x="9234130" y="5773395"/>
            <a:ext cx="557212" cy="228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198"/>
              <a:gd name="T2" fmla="*/ 328 w 21600"/>
              <a:gd name="T3" fmla="*/ 43198 h 43198"/>
              <a:gd name="T4" fmla="*/ 0 w 2160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98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01"/>
                  <a:pt x="12128" y="43018"/>
                  <a:pt x="327" y="43197"/>
                </a:cubicBezTo>
              </a:path>
              <a:path w="21600" h="43198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401"/>
                  <a:pt x="12128" y="43018"/>
                  <a:pt x="327" y="43197"/>
                </a:cubicBezTo>
                <a:lnTo>
                  <a:pt x="0" y="2160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gamma/>
                  <a:shade val="76078"/>
                  <a:invGamma/>
                  <a:alpha val="75000"/>
                </a:srgbClr>
              </a:gs>
              <a:gs pos="50000">
                <a:srgbClr val="FF0000">
                  <a:alpha val="67000"/>
                </a:srgbClr>
              </a:gs>
              <a:gs pos="100000">
                <a:srgbClr val="FF0000">
                  <a:gamma/>
                  <a:shade val="76078"/>
                  <a:invGamma/>
                  <a:alpha val="75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33" name="Freeform 126">
            <a:extLst>
              <a:ext uri="{FF2B5EF4-FFF2-40B4-BE49-F238E27FC236}">
                <a16:creationId xmlns:a16="http://schemas.microsoft.com/office/drawing/2014/main" id="{6C03873E-A47A-45D0-88DD-46C4545DE1D0}"/>
              </a:ext>
            </a:extLst>
          </p:cNvPr>
          <p:cNvSpPr>
            <a:spLocks/>
          </p:cNvSpPr>
          <p:nvPr/>
        </p:nvSpPr>
        <p:spPr bwMode="auto">
          <a:xfrm>
            <a:off x="3461186" y="2191201"/>
            <a:ext cx="2052638" cy="2986088"/>
          </a:xfrm>
          <a:custGeom>
            <a:avLst/>
            <a:gdLst>
              <a:gd name="T0" fmla="*/ 26 w 1293"/>
              <a:gd name="T1" fmla="*/ 0 h 1881"/>
              <a:gd name="T2" fmla="*/ 26 w 1293"/>
              <a:gd name="T3" fmla="*/ 136 h 1881"/>
              <a:gd name="T4" fmla="*/ 183 w 1293"/>
              <a:gd name="T5" fmla="*/ 132 h 1881"/>
              <a:gd name="T6" fmla="*/ 222 w 1293"/>
              <a:gd name="T7" fmla="*/ 333 h 1881"/>
              <a:gd name="T8" fmla="*/ 453 w 1293"/>
              <a:gd name="T9" fmla="*/ 460 h 1881"/>
              <a:gd name="T10" fmla="*/ 480 w 1293"/>
              <a:gd name="T11" fmla="*/ 1678 h 1881"/>
              <a:gd name="T12" fmla="*/ 843 w 1293"/>
              <a:gd name="T13" fmla="*/ 1678 h 1881"/>
              <a:gd name="T14" fmla="*/ 1220 w 1293"/>
              <a:gd name="T15" fmla="*/ 1740 h 1881"/>
              <a:gd name="T16" fmla="*/ 1283 w 1293"/>
              <a:gd name="T17" fmla="*/ 1419 h 1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3" h="1881">
                <a:moveTo>
                  <a:pt x="26" y="0"/>
                </a:moveTo>
                <a:cubicBezTo>
                  <a:pt x="11" y="56"/>
                  <a:pt x="0" y="114"/>
                  <a:pt x="26" y="136"/>
                </a:cubicBezTo>
                <a:cubicBezTo>
                  <a:pt x="52" y="158"/>
                  <a:pt x="150" y="99"/>
                  <a:pt x="183" y="132"/>
                </a:cubicBezTo>
                <a:cubicBezTo>
                  <a:pt x="216" y="165"/>
                  <a:pt x="177" y="278"/>
                  <a:pt x="222" y="333"/>
                </a:cubicBezTo>
                <a:cubicBezTo>
                  <a:pt x="267" y="388"/>
                  <a:pt x="410" y="236"/>
                  <a:pt x="453" y="460"/>
                </a:cubicBezTo>
                <a:cubicBezTo>
                  <a:pt x="496" y="684"/>
                  <a:pt x="415" y="1475"/>
                  <a:pt x="480" y="1678"/>
                </a:cubicBezTo>
                <a:cubicBezTo>
                  <a:pt x="545" y="1881"/>
                  <a:pt x="720" y="1668"/>
                  <a:pt x="843" y="1678"/>
                </a:cubicBezTo>
                <a:cubicBezTo>
                  <a:pt x="966" y="1688"/>
                  <a:pt x="1147" y="1783"/>
                  <a:pt x="1220" y="1740"/>
                </a:cubicBezTo>
                <a:cubicBezTo>
                  <a:pt x="1293" y="1697"/>
                  <a:pt x="1270" y="1486"/>
                  <a:pt x="1283" y="1419"/>
                </a:cubicBezTo>
              </a:path>
            </a:pathLst>
          </a:custGeom>
          <a:noFill/>
          <a:ln w="9525" cap="flat" cmpd="sng">
            <a:solidFill>
              <a:srgbClr val="66FFFF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4" name="Text Box 127">
            <a:extLst>
              <a:ext uri="{FF2B5EF4-FFF2-40B4-BE49-F238E27FC236}">
                <a16:creationId xmlns:a16="http://schemas.microsoft.com/office/drawing/2014/main" id="{F4E9AEFD-05E7-4733-8A55-052F5C752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286" y="2781751"/>
            <a:ext cx="466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/>
              <a:t>V</a:t>
            </a:r>
          </a:p>
        </p:txBody>
      </p:sp>
      <p:sp>
        <p:nvSpPr>
          <p:cNvPr id="135" name="Line 128">
            <a:extLst>
              <a:ext uri="{FF2B5EF4-FFF2-40B4-BE49-F238E27FC236}">
                <a16:creationId xmlns:a16="http://schemas.microsoft.com/office/drawing/2014/main" id="{9663F646-84D8-4D29-B48F-205B7D8D1A4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415398" y="3291339"/>
            <a:ext cx="11715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36" name="Oval 129">
            <a:extLst>
              <a:ext uri="{FF2B5EF4-FFF2-40B4-BE49-F238E27FC236}">
                <a16:creationId xmlns:a16="http://schemas.microsoft.com/office/drawing/2014/main" id="{6FCA2B1D-C520-4A8F-BDF2-02A5652F5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4199" y="3254826"/>
            <a:ext cx="66675" cy="66675"/>
          </a:xfrm>
          <a:prstGeom prst="ellipse">
            <a:avLst/>
          </a:prstGeom>
          <a:solidFill>
            <a:srgbClr val="0000FF"/>
          </a:solidFill>
          <a:ln w="63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37" name="AutoShape 130">
            <a:extLst>
              <a:ext uri="{FF2B5EF4-FFF2-40B4-BE49-F238E27FC236}">
                <a16:creationId xmlns:a16="http://schemas.microsoft.com/office/drawing/2014/main" id="{C6501872-010B-4514-A93E-E1E05B8B907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2536" y="2683326"/>
            <a:ext cx="1270000" cy="1190625"/>
          </a:xfrm>
          <a:custGeom>
            <a:avLst/>
            <a:gdLst>
              <a:gd name="G0" fmla="+- 1811 0 0"/>
              <a:gd name="G1" fmla="+- -11364493 0 0"/>
              <a:gd name="G2" fmla="+- 0 0 -11364493"/>
              <a:gd name="T0" fmla="*/ 0 256 1"/>
              <a:gd name="T1" fmla="*/ 180 256 1"/>
              <a:gd name="G3" fmla="+- -11364493 T0 T1"/>
              <a:gd name="T2" fmla="*/ 0 256 1"/>
              <a:gd name="T3" fmla="*/ 90 256 1"/>
              <a:gd name="G4" fmla="+- -11364493 T2 T3"/>
              <a:gd name="G5" fmla="*/ G4 2 1"/>
              <a:gd name="T4" fmla="*/ 90 256 1"/>
              <a:gd name="T5" fmla="*/ 0 256 1"/>
              <a:gd name="G6" fmla="+- -11364493 T4 T5"/>
              <a:gd name="G7" fmla="*/ G6 2 1"/>
              <a:gd name="G8" fmla="abs -11364493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811"/>
              <a:gd name="G18" fmla="*/ 1811 1 2"/>
              <a:gd name="G19" fmla="+- G18 5400 0"/>
              <a:gd name="G20" fmla="cos G19 -11364493"/>
              <a:gd name="G21" fmla="sin G19 -11364493"/>
              <a:gd name="G22" fmla="+- G20 10800 0"/>
              <a:gd name="G23" fmla="+- G21 10800 0"/>
              <a:gd name="G24" fmla="+- 10800 0 G20"/>
              <a:gd name="G25" fmla="+- 1811 10800 0"/>
              <a:gd name="G26" fmla="?: G9 G17 G25"/>
              <a:gd name="G27" fmla="?: G9 0 21600"/>
              <a:gd name="G28" fmla="cos 10800 -11364493"/>
              <a:gd name="G29" fmla="sin 10800 -11364493"/>
              <a:gd name="G30" fmla="sin 1811 -11364493"/>
              <a:gd name="G31" fmla="+- G28 10800 0"/>
              <a:gd name="G32" fmla="+- G29 10800 0"/>
              <a:gd name="G33" fmla="+- G30 10800 0"/>
              <a:gd name="G34" fmla="?: G4 0 G31"/>
              <a:gd name="G35" fmla="?: -11364493 G34 0"/>
              <a:gd name="G36" fmla="?: G6 G35 G31"/>
              <a:gd name="G37" fmla="+- 21600 0 G36"/>
              <a:gd name="G38" fmla="?: G4 0 G33"/>
              <a:gd name="G39" fmla="?: -11364493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535 w 21600"/>
              <a:gd name="T15" fmla="*/ 10076 h 21600"/>
              <a:gd name="T16" fmla="*/ 10800 w 21600"/>
              <a:gd name="T17" fmla="*/ 8989 h 21600"/>
              <a:gd name="T18" fmla="*/ 17065 w 21600"/>
              <a:gd name="T19" fmla="*/ 10076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9000" y="10592"/>
                </a:moveTo>
                <a:cubicBezTo>
                  <a:pt x="9106" y="9678"/>
                  <a:pt x="9880" y="8989"/>
                  <a:pt x="10800" y="8989"/>
                </a:cubicBezTo>
                <a:cubicBezTo>
                  <a:pt x="11719" y="8989"/>
                  <a:pt x="12493" y="9678"/>
                  <a:pt x="12599" y="10592"/>
                </a:cubicBezTo>
                <a:lnTo>
                  <a:pt x="21528" y="9560"/>
                </a:lnTo>
                <a:cubicBezTo>
                  <a:pt x="20898" y="4111"/>
                  <a:pt x="16285" y="0"/>
                  <a:pt x="10799" y="0"/>
                </a:cubicBezTo>
                <a:cubicBezTo>
                  <a:pt x="5314" y="0"/>
                  <a:pt x="701" y="4111"/>
                  <a:pt x="71" y="9560"/>
                </a:cubicBez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38" name="Text Box 131">
            <a:extLst>
              <a:ext uri="{FF2B5EF4-FFF2-40B4-BE49-F238E27FC236}">
                <a16:creationId xmlns:a16="http://schemas.microsoft.com/office/drawing/2014/main" id="{A10212B7-4748-4EA4-8869-17CF1098E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761" y="3216726"/>
            <a:ext cx="6080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800">
                <a:solidFill>
                  <a:srgbClr val="0000FF"/>
                </a:solidFill>
              </a:rPr>
              <a:t>0:6</a:t>
            </a:r>
            <a:r>
              <a:rPr lang="en-US" altLang="vi-VN" sz="800">
                <a:solidFill>
                  <a:srgbClr val="FF3300"/>
                </a:solidFill>
              </a:rPr>
              <a:t> mV</a:t>
            </a:r>
          </a:p>
        </p:txBody>
      </p:sp>
      <p:sp>
        <p:nvSpPr>
          <p:cNvPr id="139" name="Rectangle 132">
            <a:extLst>
              <a:ext uri="{FF2B5EF4-FFF2-40B4-BE49-F238E27FC236}">
                <a16:creationId xmlns:a16="http://schemas.microsoft.com/office/drawing/2014/main" id="{996D9C76-B501-4D3C-9E0C-15E0006AE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474" y="3410401"/>
            <a:ext cx="1728787" cy="688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hickThin">
                <a:solidFill>
                  <a:srgbClr val="66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40" name="Picture 133">
            <a:extLst>
              <a:ext uri="{FF2B5EF4-FFF2-40B4-BE49-F238E27FC236}">
                <a16:creationId xmlns:a16="http://schemas.microsoft.com/office/drawing/2014/main" id="{2911A9C9-3E02-4CFD-800B-D6A97ED8E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24" y="3465964"/>
            <a:ext cx="720725" cy="6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AutoShape 134">
            <a:extLst>
              <a:ext uri="{FF2B5EF4-FFF2-40B4-BE49-F238E27FC236}">
                <a16:creationId xmlns:a16="http://schemas.microsoft.com/office/drawing/2014/main" id="{18426AEF-2D4F-4878-BD4E-314E22D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436" y="3504064"/>
            <a:ext cx="79375" cy="79375"/>
          </a:xfrm>
          <a:custGeom>
            <a:avLst/>
            <a:gdLst>
              <a:gd name="G0" fmla="+- 432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47" y="13593"/>
                </a:moveTo>
                <a:cubicBezTo>
                  <a:pt x="17063" y="12720"/>
                  <a:pt x="17280" y="11766"/>
                  <a:pt x="17280" y="10800"/>
                </a:cubicBezTo>
                <a:cubicBezTo>
                  <a:pt x="17280" y="7221"/>
                  <a:pt x="14378" y="4320"/>
                  <a:pt x="10800" y="4320"/>
                </a:cubicBezTo>
                <a:cubicBezTo>
                  <a:pt x="9833" y="4320"/>
                  <a:pt x="8879" y="4536"/>
                  <a:pt x="8006" y="4952"/>
                </a:cubicBezTo>
                <a:close/>
                <a:moveTo>
                  <a:pt x="4952" y="8006"/>
                </a:moveTo>
                <a:cubicBezTo>
                  <a:pt x="4536" y="8879"/>
                  <a:pt x="4320" y="9833"/>
                  <a:pt x="4320" y="10799"/>
                </a:cubicBezTo>
                <a:cubicBezTo>
                  <a:pt x="4320" y="14378"/>
                  <a:pt x="7221" y="17280"/>
                  <a:pt x="10800" y="17280"/>
                </a:cubicBezTo>
                <a:cubicBezTo>
                  <a:pt x="11766" y="17279"/>
                  <a:pt x="12720" y="17063"/>
                  <a:pt x="13593" y="16647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42" name="Group 135">
            <a:extLst>
              <a:ext uri="{FF2B5EF4-FFF2-40B4-BE49-F238E27FC236}">
                <a16:creationId xmlns:a16="http://schemas.microsoft.com/office/drawing/2014/main" id="{E26AA870-97A9-4E1B-BB22-97349E06D61A}"/>
              </a:ext>
            </a:extLst>
          </p:cNvPr>
          <p:cNvGrpSpPr>
            <a:grpSpLocks/>
          </p:cNvGrpSpPr>
          <p:nvPr/>
        </p:nvGrpSpPr>
        <p:grpSpPr bwMode="auto">
          <a:xfrm>
            <a:off x="5940861" y="3480251"/>
            <a:ext cx="136525" cy="63500"/>
            <a:chOff x="2838" y="2415"/>
            <a:chExt cx="86" cy="40"/>
          </a:xfrm>
        </p:grpSpPr>
        <p:sp>
          <p:nvSpPr>
            <p:cNvPr id="143" name="Arc 136">
              <a:extLst>
                <a:ext uri="{FF2B5EF4-FFF2-40B4-BE49-F238E27FC236}">
                  <a16:creationId xmlns:a16="http://schemas.microsoft.com/office/drawing/2014/main" id="{E43DD1BC-F5C0-47BB-8E30-D5C61D58281D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841" y="2415"/>
              <a:ext cx="80" cy="40"/>
            </a:xfrm>
            <a:custGeom>
              <a:avLst/>
              <a:gdLst>
                <a:gd name="G0" fmla="+- 20850 0 0"/>
                <a:gd name="G1" fmla="+- 0 0 0"/>
                <a:gd name="G2" fmla="+- 21600 0 0"/>
                <a:gd name="T0" fmla="*/ 42223 w 42223"/>
                <a:gd name="T1" fmla="*/ 3121 h 21600"/>
                <a:gd name="T2" fmla="*/ 0 w 42223"/>
                <a:gd name="T3" fmla="*/ 5642 h 21600"/>
                <a:gd name="T4" fmla="*/ 20850 w 42223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599"/>
                  </a:cubicBezTo>
                  <a:cubicBezTo>
                    <a:pt x="11093" y="21599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599"/>
                  </a:cubicBezTo>
                  <a:cubicBezTo>
                    <a:pt x="11093" y="21599"/>
                    <a:pt x="2548" y="15059"/>
                    <a:pt x="-1" y="5642"/>
                  </a:cubicBezTo>
                  <a:lnTo>
                    <a:pt x="20850" y="0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1226974F-6245-456E-B77A-CD53348C3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438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48 h 48"/>
                <a:gd name="T4" fmla="*/ 48 w 48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6140B914-49D1-4B08-BE25-693881112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442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48 w 48"/>
                <a:gd name="T3" fmla="*/ 48 h 48"/>
                <a:gd name="T4" fmla="*/ 48 w 48"/>
                <a:gd name="T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6" name="Text Box 139">
            <a:extLst>
              <a:ext uri="{FF2B5EF4-FFF2-40B4-BE49-F238E27FC236}">
                <a16:creationId xmlns:a16="http://schemas.microsoft.com/office/drawing/2014/main" id="{A34F8553-A9B5-4228-A40E-DDC1E0EDF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536" y="3632651"/>
            <a:ext cx="137477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Khoa vËt lÝ Tr­êng §hsp Tn</a:t>
            </a:r>
          </a:p>
          <a:p>
            <a:pPr algn="ctr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VËt lÝ kÜ thuËt</a:t>
            </a:r>
          </a:p>
        </p:txBody>
      </p:sp>
      <p:sp>
        <p:nvSpPr>
          <p:cNvPr id="147" name="Text Box 140">
            <a:extLst>
              <a:ext uri="{FF2B5EF4-FFF2-40B4-BE49-F238E27FC236}">
                <a16:creationId xmlns:a16="http://schemas.microsoft.com/office/drawing/2014/main" id="{CA82A347-F94C-45A0-8DB1-03693FF48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811" y="3438976"/>
            <a:ext cx="6477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800"/>
              <a:t>= 1 ┴</a:t>
            </a:r>
          </a:p>
        </p:txBody>
      </p:sp>
      <p:sp>
        <p:nvSpPr>
          <p:cNvPr id="148" name="Rectangle 141">
            <a:extLst>
              <a:ext uri="{FF2B5EF4-FFF2-40B4-BE49-F238E27FC236}">
                <a16:creationId xmlns:a16="http://schemas.microsoft.com/office/drawing/2014/main" id="{A5611638-82B1-4B6A-9C50-FD54096E0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186" y="2426151"/>
            <a:ext cx="1778000" cy="990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38000"/>
                      </a:schemeClr>
                    </a:gs>
                    <a:gs pos="100000">
                      <a:schemeClr val="bg1">
                        <a:gamma/>
                        <a:tint val="0"/>
                        <a:invGamma/>
                        <a:alpha val="37000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vi-VN" sz="3200"/>
          </a:p>
        </p:txBody>
      </p:sp>
      <p:sp>
        <p:nvSpPr>
          <p:cNvPr id="149" name="Rectangle 142">
            <a:extLst>
              <a:ext uri="{FF2B5EF4-FFF2-40B4-BE49-F238E27FC236}">
                <a16:creationId xmlns:a16="http://schemas.microsoft.com/office/drawing/2014/main" id="{4F1E3294-51E7-4CAA-9360-EA2D96018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874" y="2362651"/>
            <a:ext cx="1944687" cy="1752600"/>
          </a:xfrm>
          <a:prstGeom prst="rect">
            <a:avLst/>
          </a:prstGeom>
          <a:noFill/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50" name="Group 143">
            <a:extLst>
              <a:ext uri="{FF2B5EF4-FFF2-40B4-BE49-F238E27FC236}">
                <a16:creationId xmlns:a16="http://schemas.microsoft.com/office/drawing/2014/main" id="{601D83C7-772A-49FB-B843-7B6CAB10B97D}"/>
              </a:ext>
            </a:extLst>
          </p:cNvPr>
          <p:cNvGrpSpPr>
            <a:grpSpLocks/>
          </p:cNvGrpSpPr>
          <p:nvPr/>
        </p:nvGrpSpPr>
        <p:grpSpPr bwMode="auto">
          <a:xfrm>
            <a:off x="7679174" y="2043564"/>
            <a:ext cx="388937" cy="1684337"/>
            <a:chOff x="2280" y="1734"/>
            <a:chExt cx="271" cy="1068"/>
          </a:xfrm>
        </p:grpSpPr>
        <p:sp>
          <p:nvSpPr>
            <p:cNvPr id="151" name="Line 144">
              <a:extLst>
                <a:ext uri="{FF2B5EF4-FFF2-40B4-BE49-F238E27FC236}">
                  <a16:creationId xmlns:a16="http://schemas.microsoft.com/office/drawing/2014/main" id="{594C8F8D-255E-4B7D-A5B7-5AB464D5BA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603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2" name="Line 145">
              <a:extLst>
                <a:ext uri="{FF2B5EF4-FFF2-40B4-BE49-F238E27FC236}">
                  <a16:creationId xmlns:a16="http://schemas.microsoft.com/office/drawing/2014/main" id="{CE55493F-D0F6-45C6-A434-147D1EB2C7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442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3" name="Line 146">
              <a:extLst>
                <a:ext uri="{FF2B5EF4-FFF2-40B4-BE49-F238E27FC236}">
                  <a16:creationId xmlns:a16="http://schemas.microsoft.com/office/drawing/2014/main" id="{6F5FCA07-5AE7-4124-B61A-34058D119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277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4" name="Line 147">
              <a:extLst>
                <a:ext uri="{FF2B5EF4-FFF2-40B4-BE49-F238E27FC236}">
                  <a16:creationId xmlns:a16="http://schemas.microsoft.com/office/drawing/2014/main" id="{728E9A5B-9DCD-49A8-9B5B-845B02402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113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5" name="Line 148">
              <a:extLst>
                <a:ext uri="{FF2B5EF4-FFF2-40B4-BE49-F238E27FC236}">
                  <a16:creationId xmlns:a16="http://schemas.microsoft.com/office/drawing/2014/main" id="{2CA13159-3159-4461-9AF7-A2D3D285AD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952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6" name="Line 149">
              <a:extLst>
                <a:ext uri="{FF2B5EF4-FFF2-40B4-BE49-F238E27FC236}">
                  <a16:creationId xmlns:a16="http://schemas.microsoft.com/office/drawing/2014/main" id="{948ED68D-FF28-4623-86F8-0BD9439452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626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7" name="Line 150">
              <a:extLst>
                <a:ext uri="{FF2B5EF4-FFF2-40B4-BE49-F238E27FC236}">
                  <a16:creationId xmlns:a16="http://schemas.microsoft.com/office/drawing/2014/main" id="{889EAC08-DB65-43F4-BC9E-D183C3041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465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8" name="Line 151">
              <a:extLst>
                <a:ext uri="{FF2B5EF4-FFF2-40B4-BE49-F238E27FC236}">
                  <a16:creationId xmlns:a16="http://schemas.microsoft.com/office/drawing/2014/main" id="{79245058-F8B7-4625-ACEA-3648B25BFF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301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9" name="Line 152">
              <a:extLst>
                <a:ext uri="{FF2B5EF4-FFF2-40B4-BE49-F238E27FC236}">
                  <a16:creationId xmlns:a16="http://schemas.microsoft.com/office/drawing/2014/main" id="{6A71191E-801C-4BB4-ACE0-A1F35F5C9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137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0" name="Line 153">
              <a:extLst>
                <a:ext uri="{FF2B5EF4-FFF2-40B4-BE49-F238E27FC236}">
                  <a16:creationId xmlns:a16="http://schemas.microsoft.com/office/drawing/2014/main" id="{F14E71EE-E8DD-45F3-97AE-2143E5E9F3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976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61" name="Group 154">
              <a:extLst>
                <a:ext uri="{FF2B5EF4-FFF2-40B4-BE49-F238E27FC236}">
                  <a16:creationId xmlns:a16="http://schemas.microsoft.com/office/drawing/2014/main" id="{CD52A55A-A36C-457E-957B-ABDAD4995C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" y="2013"/>
              <a:ext cx="46" cy="653"/>
              <a:chOff x="2734" y="2832"/>
              <a:chExt cx="23" cy="413"/>
            </a:xfrm>
          </p:grpSpPr>
          <p:sp>
            <p:nvSpPr>
              <p:cNvPr id="186" name="Line 155">
                <a:extLst>
                  <a:ext uri="{FF2B5EF4-FFF2-40B4-BE49-F238E27FC236}">
                    <a16:creationId xmlns:a16="http://schemas.microsoft.com/office/drawing/2014/main" id="{36DD708F-B89D-4E19-A23B-FF7DBDFA3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7" name="Line 156">
                <a:extLst>
                  <a:ext uri="{FF2B5EF4-FFF2-40B4-BE49-F238E27FC236}">
                    <a16:creationId xmlns:a16="http://schemas.microsoft.com/office/drawing/2014/main" id="{A9E0695A-27F7-4990-83FB-3DF351F86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8" name="Line 157">
                <a:extLst>
                  <a:ext uri="{FF2B5EF4-FFF2-40B4-BE49-F238E27FC236}">
                    <a16:creationId xmlns:a16="http://schemas.microsoft.com/office/drawing/2014/main" id="{D53540C3-9801-414A-ACD2-4B7CF445C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9" name="Line 158">
                <a:extLst>
                  <a:ext uri="{FF2B5EF4-FFF2-40B4-BE49-F238E27FC236}">
                    <a16:creationId xmlns:a16="http://schemas.microsoft.com/office/drawing/2014/main" id="{141A0878-5ACE-4601-8031-56B46CE64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0" name="Line 159">
                <a:extLst>
                  <a:ext uri="{FF2B5EF4-FFF2-40B4-BE49-F238E27FC236}">
                    <a16:creationId xmlns:a16="http://schemas.microsoft.com/office/drawing/2014/main" id="{72485728-6875-4454-BCF6-F66154AC57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62" name="Group 160">
              <a:extLst>
                <a:ext uri="{FF2B5EF4-FFF2-40B4-BE49-F238E27FC236}">
                  <a16:creationId xmlns:a16="http://schemas.microsoft.com/office/drawing/2014/main" id="{7BEBF381-1779-4F40-A26C-F9CCA31955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" y="2047"/>
              <a:ext cx="46" cy="652"/>
              <a:chOff x="2734" y="2832"/>
              <a:chExt cx="23" cy="413"/>
            </a:xfrm>
          </p:grpSpPr>
          <p:sp>
            <p:nvSpPr>
              <p:cNvPr id="181" name="Line 161">
                <a:extLst>
                  <a:ext uri="{FF2B5EF4-FFF2-40B4-BE49-F238E27FC236}">
                    <a16:creationId xmlns:a16="http://schemas.microsoft.com/office/drawing/2014/main" id="{211674AA-BBD0-4E63-8D02-9B8BD4E16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2" name="Line 162">
                <a:extLst>
                  <a:ext uri="{FF2B5EF4-FFF2-40B4-BE49-F238E27FC236}">
                    <a16:creationId xmlns:a16="http://schemas.microsoft.com/office/drawing/2014/main" id="{833D2611-FC4D-453B-A999-4FF7A2646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3" name="Line 163">
                <a:extLst>
                  <a:ext uri="{FF2B5EF4-FFF2-40B4-BE49-F238E27FC236}">
                    <a16:creationId xmlns:a16="http://schemas.microsoft.com/office/drawing/2014/main" id="{21A08A0B-93BD-4076-B802-DF23836A5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4" name="Line 164">
                <a:extLst>
                  <a:ext uri="{FF2B5EF4-FFF2-40B4-BE49-F238E27FC236}">
                    <a16:creationId xmlns:a16="http://schemas.microsoft.com/office/drawing/2014/main" id="{261AEC9A-FF73-40B8-B273-BD2A5DCA6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5" name="Line 165">
                <a:extLst>
                  <a:ext uri="{FF2B5EF4-FFF2-40B4-BE49-F238E27FC236}">
                    <a16:creationId xmlns:a16="http://schemas.microsoft.com/office/drawing/2014/main" id="{C3624EAC-E662-42A3-B344-AA59AE4B41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63" name="Line 166">
              <a:extLst>
                <a:ext uri="{FF2B5EF4-FFF2-40B4-BE49-F238E27FC236}">
                  <a16:creationId xmlns:a16="http://schemas.microsoft.com/office/drawing/2014/main" id="{6FC44F52-4212-43D9-8F11-745429890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570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" name="Line 167">
              <a:extLst>
                <a:ext uri="{FF2B5EF4-FFF2-40B4-BE49-F238E27FC236}">
                  <a16:creationId xmlns:a16="http://schemas.microsoft.com/office/drawing/2014/main" id="{463BE8BC-90F9-4067-86C2-2B855CE101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406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5" name="Line 168">
              <a:extLst>
                <a:ext uri="{FF2B5EF4-FFF2-40B4-BE49-F238E27FC236}">
                  <a16:creationId xmlns:a16="http://schemas.microsoft.com/office/drawing/2014/main" id="{76FD60D4-B88D-4328-AAEE-D11CEAA49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242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6" name="Line 169">
              <a:extLst>
                <a:ext uri="{FF2B5EF4-FFF2-40B4-BE49-F238E27FC236}">
                  <a16:creationId xmlns:a16="http://schemas.microsoft.com/office/drawing/2014/main" id="{B1D03147-9F75-4C2E-AA6A-1414C9152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081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7" name="Line 170">
              <a:extLst>
                <a:ext uri="{FF2B5EF4-FFF2-40B4-BE49-F238E27FC236}">
                  <a16:creationId xmlns:a16="http://schemas.microsoft.com/office/drawing/2014/main" id="{C597EDEF-015E-42EA-A860-263AE4BE3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6" y="2760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8" name="Text Box 171">
              <a:extLst>
                <a:ext uri="{FF2B5EF4-FFF2-40B4-BE49-F238E27FC236}">
                  <a16:creationId xmlns:a16="http://schemas.microsoft.com/office/drawing/2014/main" id="{862513D9-10B2-49C8-98BA-CE6FFEA36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695"/>
              <a:ext cx="247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169" name="Text Box 172">
              <a:extLst>
                <a:ext uri="{FF2B5EF4-FFF2-40B4-BE49-F238E27FC236}">
                  <a16:creationId xmlns:a16="http://schemas.microsoft.com/office/drawing/2014/main" id="{789C04F5-C2F0-4604-92F1-134EFB464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2545"/>
              <a:ext cx="247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100</a:t>
              </a:r>
            </a:p>
          </p:txBody>
        </p:sp>
        <p:sp>
          <p:nvSpPr>
            <p:cNvPr id="170" name="Text Box 173">
              <a:extLst>
                <a:ext uri="{FF2B5EF4-FFF2-40B4-BE49-F238E27FC236}">
                  <a16:creationId xmlns:a16="http://schemas.microsoft.com/office/drawing/2014/main" id="{5021E165-609F-48D7-AD67-8F681BAF6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" y="2382"/>
              <a:ext cx="241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200</a:t>
              </a:r>
            </a:p>
          </p:txBody>
        </p:sp>
        <p:sp>
          <p:nvSpPr>
            <p:cNvPr id="171" name="Text Box 174">
              <a:extLst>
                <a:ext uri="{FF2B5EF4-FFF2-40B4-BE49-F238E27FC236}">
                  <a16:creationId xmlns:a16="http://schemas.microsoft.com/office/drawing/2014/main" id="{AED9F9A6-0A16-45A9-B6F6-8CEA482AE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" y="2218"/>
              <a:ext cx="241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300</a:t>
              </a:r>
            </a:p>
          </p:txBody>
        </p:sp>
        <p:sp>
          <p:nvSpPr>
            <p:cNvPr id="172" name="Text Box 175">
              <a:extLst>
                <a:ext uri="{FF2B5EF4-FFF2-40B4-BE49-F238E27FC236}">
                  <a16:creationId xmlns:a16="http://schemas.microsoft.com/office/drawing/2014/main" id="{DC4D20E2-1F32-415B-B573-BF78D55E4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2054"/>
              <a:ext cx="243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400</a:t>
              </a:r>
            </a:p>
          </p:txBody>
        </p:sp>
        <p:sp>
          <p:nvSpPr>
            <p:cNvPr id="173" name="Text Box 176">
              <a:extLst>
                <a:ext uri="{FF2B5EF4-FFF2-40B4-BE49-F238E27FC236}">
                  <a16:creationId xmlns:a16="http://schemas.microsoft.com/office/drawing/2014/main" id="{D286CB65-7389-471C-81F9-85930D9EC9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892"/>
              <a:ext cx="241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500</a:t>
              </a:r>
            </a:p>
          </p:txBody>
        </p:sp>
        <p:sp>
          <p:nvSpPr>
            <p:cNvPr id="174" name="Line 177">
              <a:extLst>
                <a:ext uri="{FF2B5EF4-FFF2-40B4-BE49-F238E27FC236}">
                  <a16:creationId xmlns:a16="http://schemas.microsoft.com/office/drawing/2014/main" id="{B2B8A40B-D081-4436-9E32-A8A249A57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730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5" name="Line 178">
              <a:extLst>
                <a:ext uri="{FF2B5EF4-FFF2-40B4-BE49-F238E27FC236}">
                  <a16:creationId xmlns:a16="http://schemas.microsoft.com/office/drawing/2014/main" id="{CDA5B9E0-3379-4A74-BC67-012D15FA4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92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6" name="Line 179">
              <a:extLst>
                <a:ext uri="{FF2B5EF4-FFF2-40B4-BE49-F238E27FC236}">
                  <a16:creationId xmlns:a16="http://schemas.microsoft.com/office/drawing/2014/main" id="{3BF72A05-992D-43D4-AFAA-5194EBFFA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850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7" name="Line 180">
              <a:extLst>
                <a:ext uri="{FF2B5EF4-FFF2-40B4-BE49-F238E27FC236}">
                  <a16:creationId xmlns:a16="http://schemas.microsoft.com/office/drawing/2014/main" id="{5067EE9C-C05D-4B00-A326-B5176F537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816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8" name="Line 181">
              <a:extLst>
                <a:ext uri="{FF2B5EF4-FFF2-40B4-BE49-F238E27FC236}">
                  <a16:creationId xmlns:a16="http://schemas.microsoft.com/office/drawing/2014/main" id="{C7C169A4-1B82-49EE-B14D-BB9E9D34E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921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9" name="Text Box 182">
              <a:extLst>
                <a:ext uri="{FF2B5EF4-FFF2-40B4-BE49-F238E27FC236}">
                  <a16:creationId xmlns:a16="http://schemas.microsoft.com/office/drawing/2014/main" id="{AE9BDD66-0AEA-4307-B8CD-F92B8F90CA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1734"/>
              <a:ext cx="243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600</a:t>
              </a:r>
            </a:p>
          </p:txBody>
        </p:sp>
        <p:sp>
          <p:nvSpPr>
            <p:cNvPr id="180" name="Line 183">
              <a:extLst>
                <a:ext uri="{FF2B5EF4-FFF2-40B4-BE49-F238E27FC236}">
                  <a16:creationId xmlns:a16="http://schemas.microsoft.com/office/drawing/2014/main" id="{ACBA7156-36D5-446B-8449-53A9EDEB8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884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91" name="Oval 184">
            <a:extLst>
              <a:ext uri="{FF2B5EF4-FFF2-40B4-BE49-F238E27FC236}">
                <a16:creationId xmlns:a16="http://schemas.microsoft.com/office/drawing/2014/main" id="{36A71CB6-FFE9-4521-9024-3695F61F4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5049" y="3546926"/>
            <a:ext cx="1270000" cy="228600"/>
          </a:xfrm>
          <a:prstGeom prst="ellipse">
            <a:avLst/>
          </a:prstGeom>
          <a:gradFill rotWithShape="1">
            <a:gsLst>
              <a:gs pos="0">
                <a:srgbClr val="00FFFF">
                  <a:alpha val="41000"/>
                </a:srgbClr>
              </a:gs>
              <a:gs pos="100000">
                <a:srgbClr val="00FF00">
                  <a:alpha val="42999"/>
                </a:srgbClr>
              </a:gs>
            </a:gsLst>
            <a:lin ang="5400000" scaled="1"/>
          </a:gradFill>
          <a:ln w="127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92" name="Line 185">
            <a:extLst>
              <a:ext uri="{FF2B5EF4-FFF2-40B4-BE49-F238E27FC236}">
                <a16:creationId xmlns:a16="http://schemas.microsoft.com/office/drawing/2014/main" id="{973A6BC1-AA21-49E2-A379-D73D61A7B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1061" y="822776"/>
            <a:ext cx="1588" cy="2041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3" name="Line 186">
            <a:extLst>
              <a:ext uri="{FF2B5EF4-FFF2-40B4-BE49-F238E27FC236}">
                <a16:creationId xmlns:a16="http://schemas.microsoft.com/office/drawing/2014/main" id="{70639DA2-C819-4469-803D-2865ADE49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4236" y="2857951"/>
            <a:ext cx="1588" cy="7477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94" name="Group 187">
            <a:extLst>
              <a:ext uri="{FF2B5EF4-FFF2-40B4-BE49-F238E27FC236}">
                <a16:creationId xmlns:a16="http://schemas.microsoft.com/office/drawing/2014/main" id="{49C081D1-12F7-4736-A912-6C5E0F401AF7}"/>
              </a:ext>
            </a:extLst>
          </p:cNvPr>
          <p:cNvGrpSpPr>
            <a:grpSpLocks/>
          </p:cNvGrpSpPr>
          <p:nvPr/>
        </p:nvGrpSpPr>
        <p:grpSpPr bwMode="auto">
          <a:xfrm>
            <a:off x="8615799" y="670376"/>
            <a:ext cx="311150" cy="2989263"/>
            <a:chOff x="950" y="912"/>
            <a:chExt cx="196" cy="1883"/>
          </a:xfrm>
        </p:grpSpPr>
        <p:sp>
          <p:nvSpPr>
            <p:cNvPr id="195" name="AutoShape 188">
              <a:extLst>
                <a:ext uri="{FF2B5EF4-FFF2-40B4-BE49-F238E27FC236}">
                  <a16:creationId xmlns:a16="http://schemas.microsoft.com/office/drawing/2014/main" id="{7767AE1D-7D3F-40DA-9593-5E8B01C45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" y="945"/>
              <a:ext cx="75" cy="185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8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6" name="Line 189">
              <a:extLst>
                <a:ext uri="{FF2B5EF4-FFF2-40B4-BE49-F238E27FC236}">
                  <a16:creationId xmlns:a16="http://schemas.microsoft.com/office/drawing/2014/main" id="{BF11EE1D-52EB-4793-97AC-066355AC0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576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7" name="Line 190">
              <a:extLst>
                <a:ext uri="{FF2B5EF4-FFF2-40B4-BE49-F238E27FC236}">
                  <a16:creationId xmlns:a16="http://schemas.microsoft.com/office/drawing/2014/main" id="{351398EA-A02B-4D06-B29D-9369F79C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403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8" name="Line 191">
              <a:extLst>
                <a:ext uri="{FF2B5EF4-FFF2-40B4-BE49-F238E27FC236}">
                  <a16:creationId xmlns:a16="http://schemas.microsoft.com/office/drawing/2014/main" id="{F6B79DAD-2429-436C-8FB0-B5330CDA37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225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99" name="Line 192">
              <a:extLst>
                <a:ext uri="{FF2B5EF4-FFF2-40B4-BE49-F238E27FC236}">
                  <a16:creationId xmlns:a16="http://schemas.microsoft.com/office/drawing/2014/main" id="{74D2CACF-561B-4A35-82D4-B4B4350A2E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048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0" name="Line 193">
              <a:extLst>
                <a:ext uri="{FF2B5EF4-FFF2-40B4-BE49-F238E27FC236}">
                  <a16:creationId xmlns:a16="http://schemas.microsoft.com/office/drawing/2014/main" id="{8664FFE9-7516-4385-A5AA-E58C8EAE5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1875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1" name="Line 194">
              <a:extLst>
                <a:ext uri="{FF2B5EF4-FFF2-40B4-BE49-F238E27FC236}">
                  <a16:creationId xmlns:a16="http://schemas.microsoft.com/office/drawing/2014/main" id="{384DE76C-0B8B-4835-BFA3-FE9919A5F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601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2" name="Line 195">
              <a:extLst>
                <a:ext uri="{FF2B5EF4-FFF2-40B4-BE49-F238E27FC236}">
                  <a16:creationId xmlns:a16="http://schemas.microsoft.com/office/drawing/2014/main" id="{A5DBB237-DD38-4E08-94AB-E1FB945FA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427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3" name="Line 196">
              <a:extLst>
                <a:ext uri="{FF2B5EF4-FFF2-40B4-BE49-F238E27FC236}">
                  <a16:creationId xmlns:a16="http://schemas.microsoft.com/office/drawing/2014/main" id="{AC52FAEF-BCD2-437F-8F36-CFE92A8EF9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252"/>
              <a:ext cx="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4" name="Line 197">
              <a:extLst>
                <a:ext uri="{FF2B5EF4-FFF2-40B4-BE49-F238E27FC236}">
                  <a16:creationId xmlns:a16="http://schemas.microsoft.com/office/drawing/2014/main" id="{C77E6E66-7053-4AB1-9BDE-8E5C764DF4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074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5" name="Line 198">
              <a:extLst>
                <a:ext uri="{FF2B5EF4-FFF2-40B4-BE49-F238E27FC236}">
                  <a16:creationId xmlns:a16="http://schemas.microsoft.com/office/drawing/2014/main" id="{0B23BBE8-7A8A-4A54-B0F1-09383DE7C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901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06" name="Group 199">
              <a:extLst>
                <a:ext uri="{FF2B5EF4-FFF2-40B4-BE49-F238E27FC236}">
                  <a16:creationId xmlns:a16="http://schemas.microsoft.com/office/drawing/2014/main" id="{F57BE483-BB6B-495B-99E5-15F5113A0C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2" y="1942"/>
              <a:ext cx="8" cy="702"/>
              <a:chOff x="2734" y="2832"/>
              <a:chExt cx="23" cy="413"/>
            </a:xfrm>
          </p:grpSpPr>
          <p:sp>
            <p:nvSpPr>
              <p:cNvPr id="259" name="Line 200">
                <a:extLst>
                  <a:ext uri="{FF2B5EF4-FFF2-40B4-BE49-F238E27FC236}">
                    <a16:creationId xmlns:a16="http://schemas.microsoft.com/office/drawing/2014/main" id="{B1343CAF-E17C-4824-BBFC-4C0084F94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0" name="Line 201">
                <a:extLst>
                  <a:ext uri="{FF2B5EF4-FFF2-40B4-BE49-F238E27FC236}">
                    <a16:creationId xmlns:a16="http://schemas.microsoft.com/office/drawing/2014/main" id="{AC10D212-F075-449E-BAFC-8128CA0199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1" name="Line 202">
                <a:extLst>
                  <a:ext uri="{FF2B5EF4-FFF2-40B4-BE49-F238E27FC236}">
                    <a16:creationId xmlns:a16="http://schemas.microsoft.com/office/drawing/2014/main" id="{5CB656A4-B48A-400B-8E91-6CBD72327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2" name="Line 203">
                <a:extLst>
                  <a:ext uri="{FF2B5EF4-FFF2-40B4-BE49-F238E27FC236}">
                    <a16:creationId xmlns:a16="http://schemas.microsoft.com/office/drawing/2014/main" id="{87431746-00D1-448E-A9DB-44EC175C3E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3" name="Line 204">
                <a:extLst>
                  <a:ext uri="{FF2B5EF4-FFF2-40B4-BE49-F238E27FC236}">
                    <a16:creationId xmlns:a16="http://schemas.microsoft.com/office/drawing/2014/main" id="{5B739073-3E99-48D1-B9CD-589868750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207" name="Group 205">
              <a:extLst>
                <a:ext uri="{FF2B5EF4-FFF2-40B4-BE49-F238E27FC236}">
                  <a16:creationId xmlns:a16="http://schemas.microsoft.com/office/drawing/2014/main" id="{5A5BDE9A-13DE-4762-A0E1-50422DF0D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2" y="1978"/>
              <a:ext cx="8" cy="701"/>
              <a:chOff x="2734" y="2832"/>
              <a:chExt cx="23" cy="413"/>
            </a:xfrm>
          </p:grpSpPr>
          <p:sp>
            <p:nvSpPr>
              <p:cNvPr id="254" name="Line 206">
                <a:extLst>
                  <a:ext uri="{FF2B5EF4-FFF2-40B4-BE49-F238E27FC236}">
                    <a16:creationId xmlns:a16="http://schemas.microsoft.com/office/drawing/2014/main" id="{E9FA6D60-9C59-46F5-A700-34E7B55E4D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5" name="Line 207">
                <a:extLst>
                  <a:ext uri="{FF2B5EF4-FFF2-40B4-BE49-F238E27FC236}">
                    <a16:creationId xmlns:a16="http://schemas.microsoft.com/office/drawing/2014/main" id="{2F4705C6-D051-4C67-9C0A-7464EA422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6" name="Line 208">
                <a:extLst>
                  <a:ext uri="{FF2B5EF4-FFF2-40B4-BE49-F238E27FC236}">
                    <a16:creationId xmlns:a16="http://schemas.microsoft.com/office/drawing/2014/main" id="{47CAB152-09EB-473D-8815-DE1050BED9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7" name="Line 209">
                <a:extLst>
                  <a:ext uri="{FF2B5EF4-FFF2-40B4-BE49-F238E27FC236}">
                    <a16:creationId xmlns:a16="http://schemas.microsoft.com/office/drawing/2014/main" id="{8169260E-0803-49DF-8AA1-82851C006B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8" name="Line 210">
                <a:extLst>
                  <a:ext uri="{FF2B5EF4-FFF2-40B4-BE49-F238E27FC236}">
                    <a16:creationId xmlns:a16="http://schemas.microsoft.com/office/drawing/2014/main" id="{634F1F29-C5F9-4C3D-8DE3-EF53BE6BD3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08" name="Line 211">
              <a:extLst>
                <a:ext uri="{FF2B5EF4-FFF2-40B4-BE49-F238E27FC236}">
                  <a16:creationId xmlns:a16="http://schemas.microsoft.com/office/drawing/2014/main" id="{F194A977-496E-4D87-830C-9A3F56776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541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9" name="Line 212">
              <a:extLst>
                <a:ext uri="{FF2B5EF4-FFF2-40B4-BE49-F238E27FC236}">
                  <a16:creationId xmlns:a16="http://schemas.microsoft.com/office/drawing/2014/main" id="{4F109D39-D80D-459A-9FD1-D76C8D82A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365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10" name="Line 213">
              <a:extLst>
                <a:ext uri="{FF2B5EF4-FFF2-40B4-BE49-F238E27FC236}">
                  <a16:creationId xmlns:a16="http://schemas.microsoft.com/office/drawing/2014/main" id="{12AEEC2B-6F87-43C8-BB82-43654ED99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186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11" name="Line 214">
              <a:extLst>
                <a:ext uri="{FF2B5EF4-FFF2-40B4-BE49-F238E27FC236}">
                  <a16:creationId xmlns:a16="http://schemas.microsoft.com/office/drawing/2014/main" id="{ACFC1FEB-746D-4B54-B4AB-2E44BC0E6B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015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12" name="Line 215">
              <a:extLst>
                <a:ext uri="{FF2B5EF4-FFF2-40B4-BE49-F238E27FC236}">
                  <a16:creationId xmlns:a16="http://schemas.microsoft.com/office/drawing/2014/main" id="{9D5011FB-9DFC-44FB-9B2E-5CF0A91C3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0" y="2745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13" name="Text Box 216">
              <a:extLst>
                <a:ext uri="{FF2B5EF4-FFF2-40B4-BE49-F238E27FC236}">
                  <a16:creationId xmlns:a16="http://schemas.microsoft.com/office/drawing/2014/main" id="{D44C72B8-D86C-4286-92D3-F649B5B0B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" y="2688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0</a:t>
              </a:r>
              <a:endParaRPr lang="vi-VN" altLang="vi-VN" sz="2800"/>
            </a:p>
          </p:txBody>
        </p:sp>
        <p:sp>
          <p:nvSpPr>
            <p:cNvPr id="214" name="Text Box 217">
              <a:extLst>
                <a:ext uri="{FF2B5EF4-FFF2-40B4-BE49-F238E27FC236}">
                  <a16:creationId xmlns:a16="http://schemas.microsoft.com/office/drawing/2014/main" id="{D75F81BE-1800-416A-AD7E-0EB099B03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521"/>
              <a:ext cx="17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10</a:t>
              </a:r>
              <a:endParaRPr lang="vi-VN" altLang="vi-VN" sz="2800"/>
            </a:p>
          </p:txBody>
        </p:sp>
        <p:sp>
          <p:nvSpPr>
            <p:cNvPr id="215" name="Text Box 218">
              <a:extLst>
                <a:ext uri="{FF2B5EF4-FFF2-40B4-BE49-F238E27FC236}">
                  <a16:creationId xmlns:a16="http://schemas.microsoft.com/office/drawing/2014/main" id="{A7D6DAB1-4E9A-49CE-8505-E01CDD124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2348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20</a:t>
              </a:r>
              <a:endParaRPr lang="vi-VN" altLang="vi-VN" sz="2800"/>
            </a:p>
          </p:txBody>
        </p:sp>
        <p:sp>
          <p:nvSpPr>
            <p:cNvPr id="216" name="Text Box 219">
              <a:extLst>
                <a:ext uri="{FF2B5EF4-FFF2-40B4-BE49-F238E27FC236}">
                  <a16:creationId xmlns:a16="http://schemas.microsoft.com/office/drawing/2014/main" id="{44B8A595-8070-44B6-A3A2-918B554B0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2173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30</a:t>
              </a:r>
              <a:endParaRPr lang="vi-VN" altLang="vi-VN" sz="2800"/>
            </a:p>
          </p:txBody>
        </p:sp>
        <p:sp>
          <p:nvSpPr>
            <p:cNvPr id="217" name="Text Box 220">
              <a:extLst>
                <a:ext uri="{FF2B5EF4-FFF2-40B4-BE49-F238E27FC236}">
                  <a16:creationId xmlns:a16="http://schemas.microsoft.com/office/drawing/2014/main" id="{A33F838A-2AB2-4B30-8D7C-1BC6FC78C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1993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40</a:t>
              </a:r>
              <a:endParaRPr lang="vi-VN" altLang="vi-VN" sz="2800"/>
            </a:p>
          </p:txBody>
        </p:sp>
        <p:sp>
          <p:nvSpPr>
            <p:cNvPr id="218" name="Text Box 221">
              <a:extLst>
                <a:ext uri="{FF2B5EF4-FFF2-40B4-BE49-F238E27FC236}">
                  <a16:creationId xmlns:a16="http://schemas.microsoft.com/office/drawing/2014/main" id="{19A81E3B-4749-40B9-81D3-70EF4B34D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" y="1821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vi-VN" sz="500">
                  <a:solidFill>
                    <a:srgbClr val="FF0000"/>
                  </a:solidFill>
                </a:rPr>
                <a:t>50</a:t>
              </a:r>
              <a:endParaRPr lang="vi-VN" altLang="vi-VN" sz="2800"/>
            </a:p>
          </p:txBody>
        </p:sp>
        <p:sp>
          <p:nvSpPr>
            <p:cNvPr id="219" name="Line 222">
              <a:extLst>
                <a:ext uri="{FF2B5EF4-FFF2-40B4-BE49-F238E27FC236}">
                  <a16:creationId xmlns:a16="http://schemas.microsoft.com/office/drawing/2014/main" id="{0C4F8B46-8B63-4ACA-8650-548EB06FB1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712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0" name="Line 223">
              <a:extLst>
                <a:ext uri="{FF2B5EF4-FFF2-40B4-BE49-F238E27FC236}">
                  <a16:creationId xmlns:a16="http://schemas.microsoft.com/office/drawing/2014/main" id="{AD9BE562-65BE-43E0-B6FC-58D96DBB0B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1703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1" name="Line 224">
              <a:extLst>
                <a:ext uri="{FF2B5EF4-FFF2-40B4-BE49-F238E27FC236}">
                  <a16:creationId xmlns:a16="http://schemas.microsoft.com/office/drawing/2014/main" id="{86D2C4DF-87AE-4BA4-AE5A-1F184B0DE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765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2" name="Line 225">
              <a:extLst>
                <a:ext uri="{FF2B5EF4-FFF2-40B4-BE49-F238E27FC236}">
                  <a16:creationId xmlns:a16="http://schemas.microsoft.com/office/drawing/2014/main" id="{40300AA7-662F-4C79-8757-7950928B7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729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3" name="Line 226">
              <a:extLst>
                <a:ext uri="{FF2B5EF4-FFF2-40B4-BE49-F238E27FC236}">
                  <a16:creationId xmlns:a16="http://schemas.microsoft.com/office/drawing/2014/main" id="{950A0D43-A8F3-4A77-ABA6-DA9AAD52A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843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4" name="Text Box 227">
              <a:extLst>
                <a:ext uri="{FF2B5EF4-FFF2-40B4-BE49-F238E27FC236}">
                  <a16:creationId xmlns:a16="http://schemas.microsoft.com/office/drawing/2014/main" id="{6C19B7F3-761E-45CC-8989-368069C75C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1650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60</a:t>
              </a:r>
              <a:endParaRPr lang="vi-VN" altLang="vi-VN" sz="2800"/>
            </a:p>
          </p:txBody>
        </p:sp>
        <p:sp>
          <p:nvSpPr>
            <p:cNvPr id="225" name="Line 228">
              <a:extLst>
                <a:ext uri="{FF2B5EF4-FFF2-40B4-BE49-F238E27FC236}">
                  <a16:creationId xmlns:a16="http://schemas.microsoft.com/office/drawing/2014/main" id="{8F33816B-921C-46AE-A827-A5700F1E08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802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6" name="Line 229">
              <a:extLst>
                <a:ext uri="{FF2B5EF4-FFF2-40B4-BE49-F238E27FC236}">
                  <a16:creationId xmlns:a16="http://schemas.microsoft.com/office/drawing/2014/main" id="{55F703EB-EE7F-435D-8D35-2EFE87408B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536"/>
              <a:ext cx="19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7" name="Line 230">
              <a:extLst>
                <a:ext uri="{FF2B5EF4-FFF2-40B4-BE49-F238E27FC236}">
                  <a16:creationId xmlns:a16="http://schemas.microsoft.com/office/drawing/2014/main" id="{6169B32B-55BA-4D3A-B0A4-DCE558EE0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362"/>
              <a:ext cx="19" cy="0"/>
            </a:xfrm>
            <a:prstGeom prst="line">
              <a:avLst/>
            </a:prstGeom>
            <a:noFill/>
            <a:ln w="31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8" name="Line 231">
              <a:extLst>
                <a:ext uri="{FF2B5EF4-FFF2-40B4-BE49-F238E27FC236}">
                  <a16:creationId xmlns:a16="http://schemas.microsoft.com/office/drawing/2014/main" id="{9A4F0A0D-179D-4C85-AB2E-9A4508380F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184"/>
              <a:ext cx="19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9" name="Line 232">
              <a:extLst>
                <a:ext uri="{FF2B5EF4-FFF2-40B4-BE49-F238E27FC236}">
                  <a16:creationId xmlns:a16="http://schemas.microsoft.com/office/drawing/2014/main" id="{F4A5150D-D7EE-4C7C-A906-D08665512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009"/>
              <a:ext cx="19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0" name="Line 233">
              <a:extLst>
                <a:ext uri="{FF2B5EF4-FFF2-40B4-BE49-F238E27FC236}">
                  <a16:creationId xmlns:a16="http://schemas.microsoft.com/office/drawing/2014/main" id="{F7364747-AA6E-4D83-AD2D-08F640FA9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560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1" name="Line 234">
              <a:extLst>
                <a:ext uri="{FF2B5EF4-FFF2-40B4-BE49-F238E27FC236}">
                  <a16:creationId xmlns:a16="http://schemas.microsoft.com/office/drawing/2014/main" id="{9F9D2F43-DBAE-4D7E-BB84-BF807C471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387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2" name="Line 235">
              <a:extLst>
                <a:ext uri="{FF2B5EF4-FFF2-40B4-BE49-F238E27FC236}">
                  <a16:creationId xmlns:a16="http://schemas.microsoft.com/office/drawing/2014/main" id="{97750306-5161-4012-9784-631DF28F6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211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3" name="Line 236">
              <a:extLst>
                <a:ext uri="{FF2B5EF4-FFF2-40B4-BE49-F238E27FC236}">
                  <a16:creationId xmlns:a16="http://schemas.microsoft.com/office/drawing/2014/main" id="{327EBA7B-0F65-4285-BDB2-A8F4627FE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034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4" name="Line 237">
              <a:extLst>
                <a:ext uri="{FF2B5EF4-FFF2-40B4-BE49-F238E27FC236}">
                  <a16:creationId xmlns:a16="http://schemas.microsoft.com/office/drawing/2014/main" id="{9A1103EA-D16F-4283-841F-E98BA3873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600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5" name="Line 238">
              <a:extLst>
                <a:ext uri="{FF2B5EF4-FFF2-40B4-BE49-F238E27FC236}">
                  <a16:creationId xmlns:a16="http://schemas.microsoft.com/office/drawing/2014/main" id="{3B44EC91-EC99-49A6-B7A2-728D0597E3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429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6" name="Line 239">
              <a:extLst>
                <a:ext uri="{FF2B5EF4-FFF2-40B4-BE49-F238E27FC236}">
                  <a16:creationId xmlns:a16="http://schemas.microsoft.com/office/drawing/2014/main" id="{814B09EB-C4A1-438A-8176-6FD8F4057F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251"/>
              <a:ext cx="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7" name="Line 240">
              <a:extLst>
                <a:ext uri="{FF2B5EF4-FFF2-40B4-BE49-F238E27FC236}">
                  <a16:creationId xmlns:a16="http://schemas.microsoft.com/office/drawing/2014/main" id="{B53B4EA7-E682-45E2-A0A0-A60BD532A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075"/>
              <a:ext cx="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8" name="Line 241">
              <a:extLst>
                <a:ext uri="{FF2B5EF4-FFF2-40B4-BE49-F238E27FC236}">
                  <a16:creationId xmlns:a16="http://schemas.microsoft.com/office/drawing/2014/main" id="{CBDE8FE5-B8B4-4078-AEBA-39CC504D8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637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39" name="Line 242">
              <a:extLst>
                <a:ext uri="{FF2B5EF4-FFF2-40B4-BE49-F238E27FC236}">
                  <a16:creationId xmlns:a16="http://schemas.microsoft.com/office/drawing/2014/main" id="{A8702F38-C4C0-416A-9B3F-0B6D2708E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464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0" name="Line 243">
              <a:extLst>
                <a:ext uri="{FF2B5EF4-FFF2-40B4-BE49-F238E27FC236}">
                  <a16:creationId xmlns:a16="http://schemas.microsoft.com/office/drawing/2014/main" id="{A890000B-FC99-4090-80BB-FCB20A051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288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1" name="Line 244">
              <a:extLst>
                <a:ext uri="{FF2B5EF4-FFF2-40B4-BE49-F238E27FC236}">
                  <a16:creationId xmlns:a16="http://schemas.microsoft.com/office/drawing/2014/main" id="{01FCAFD5-649D-47C8-A107-A74BAFE4F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110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2" name="Line 245">
              <a:extLst>
                <a:ext uri="{FF2B5EF4-FFF2-40B4-BE49-F238E27FC236}">
                  <a16:creationId xmlns:a16="http://schemas.microsoft.com/office/drawing/2014/main" id="{50CAEC21-3D87-433A-8B19-E2BD645A0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500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3" name="Line 246">
              <a:extLst>
                <a:ext uri="{FF2B5EF4-FFF2-40B4-BE49-F238E27FC236}">
                  <a16:creationId xmlns:a16="http://schemas.microsoft.com/office/drawing/2014/main" id="{65DC1A19-0217-4A62-B956-37D2D214A4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323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4" name="Line 247">
              <a:extLst>
                <a:ext uri="{FF2B5EF4-FFF2-40B4-BE49-F238E27FC236}">
                  <a16:creationId xmlns:a16="http://schemas.microsoft.com/office/drawing/2014/main" id="{168E3D2D-8599-471E-B681-1845C92F0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147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" name="Line 248">
              <a:extLst>
                <a:ext uri="{FF2B5EF4-FFF2-40B4-BE49-F238E27FC236}">
                  <a16:creationId xmlns:a16="http://schemas.microsoft.com/office/drawing/2014/main" id="{58A861D7-D270-4F4C-9A60-28711D1C4E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1703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6" name="Text Box 249">
              <a:extLst>
                <a:ext uri="{FF2B5EF4-FFF2-40B4-BE49-F238E27FC236}">
                  <a16:creationId xmlns:a16="http://schemas.microsoft.com/office/drawing/2014/main" id="{EE8D35AA-F492-424D-8C07-CEB9F03D8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1486"/>
              <a:ext cx="175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70</a:t>
              </a:r>
              <a:endParaRPr lang="vi-VN" altLang="vi-VN" sz="2800"/>
            </a:p>
          </p:txBody>
        </p:sp>
        <p:sp>
          <p:nvSpPr>
            <p:cNvPr id="247" name="Text Box 250">
              <a:extLst>
                <a:ext uri="{FF2B5EF4-FFF2-40B4-BE49-F238E27FC236}">
                  <a16:creationId xmlns:a16="http://schemas.microsoft.com/office/drawing/2014/main" id="{28088EC6-985E-4374-9849-04EA547EA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1312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80</a:t>
              </a:r>
              <a:endParaRPr lang="vi-VN" altLang="vi-VN" sz="2800"/>
            </a:p>
          </p:txBody>
        </p:sp>
        <p:sp>
          <p:nvSpPr>
            <p:cNvPr id="248" name="Text Box 251">
              <a:extLst>
                <a:ext uri="{FF2B5EF4-FFF2-40B4-BE49-F238E27FC236}">
                  <a16:creationId xmlns:a16="http://schemas.microsoft.com/office/drawing/2014/main" id="{AD1E322A-1F83-419C-8CBB-6D8142D1A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1134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90</a:t>
              </a:r>
              <a:endParaRPr lang="vi-VN" altLang="vi-VN" sz="2800"/>
            </a:p>
          </p:txBody>
        </p:sp>
        <p:sp>
          <p:nvSpPr>
            <p:cNvPr id="249" name="Text Box 252">
              <a:extLst>
                <a:ext uri="{FF2B5EF4-FFF2-40B4-BE49-F238E27FC236}">
                  <a16:creationId xmlns:a16="http://schemas.microsoft.com/office/drawing/2014/main" id="{FF489106-8397-45A9-A0B6-09A6A0F33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938"/>
              <a:ext cx="195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100</a:t>
              </a:r>
              <a:endParaRPr lang="vi-VN" altLang="vi-VN" sz="2800"/>
            </a:p>
          </p:txBody>
        </p:sp>
        <p:sp>
          <p:nvSpPr>
            <p:cNvPr id="250" name="Line 253">
              <a:extLst>
                <a:ext uri="{FF2B5EF4-FFF2-40B4-BE49-F238E27FC236}">
                  <a16:creationId xmlns:a16="http://schemas.microsoft.com/office/drawing/2014/main" id="{D249CD00-C411-4C80-BA47-C707AF4DC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672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aphicFrame>
          <p:nvGraphicFramePr>
            <p:cNvPr id="251" name="Object 254">
              <a:extLst>
                <a:ext uri="{FF2B5EF4-FFF2-40B4-BE49-F238E27FC236}">
                  <a16:creationId xmlns:a16="http://schemas.microsoft.com/office/drawing/2014/main" id="{C2591387-586D-4AD8-8F2A-5605561C7F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35" y="944"/>
            <a:ext cx="48" cy="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8" name="Equation" r:id="rId10" imgW="215640" imgH="203040" progId="Equation.3">
                    <p:embed/>
                  </p:oleObj>
                </mc:Choice>
                <mc:Fallback>
                  <p:oleObj name="Equation" r:id="rId10" imgW="215640" imgH="203040" progId="Equation.3">
                    <p:embed/>
                    <p:pic>
                      <p:nvPicPr>
                        <p:cNvPr id="192766" name="Object 254">
                          <a:extLst>
                            <a:ext uri="{FF2B5EF4-FFF2-40B4-BE49-F238E27FC236}">
                              <a16:creationId xmlns:a16="http://schemas.microsoft.com/office/drawing/2014/main" id="{1B6A7FAB-86B0-424A-8BDF-896D3F3BFFB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5" y="944"/>
                          <a:ext cx="48" cy="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1">
                                <a:gsLst>
                                  <a:gs pos="0">
                                    <a:srgbClr val="FFFFFF">
                                      <a:gamma/>
                                      <a:shade val="46275"/>
                                      <a:invGamma/>
                                      <a:alpha val="42999"/>
                                    </a:srgbClr>
                                  </a:gs>
                                  <a:gs pos="50000">
                                    <a:srgbClr val="FFFFFF">
                                      <a:alpha val="38000"/>
                                    </a:srgbClr>
                                  </a:gs>
                                  <a:gs pos="100000">
                                    <a:srgbClr val="FFFFFF">
                                      <a:gamma/>
                                      <a:shade val="46275"/>
                                      <a:invGamma/>
                                      <a:alpha val="42999"/>
                                    </a:srgbClr>
                                  </a:gs>
                                </a:gsLst>
                                <a:lin ang="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2" name="Oval 255">
              <a:extLst>
                <a:ext uri="{FF2B5EF4-FFF2-40B4-BE49-F238E27FC236}">
                  <a16:creationId xmlns:a16="http://schemas.microsoft.com/office/drawing/2014/main" id="{18347CA9-50B9-4BEA-842E-FABB20F80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" y="2760"/>
              <a:ext cx="8" cy="12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42999"/>
                  </a:schemeClr>
                </a:gs>
                <a:gs pos="50000">
                  <a:schemeClr val="bg1">
                    <a:alpha val="38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42999"/>
                  </a:schemeClr>
                </a:gs>
              </a:gsLst>
              <a:lin ang="0" scaled="1"/>
            </a:gra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3" name="Oval 256">
              <a:extLst>
                <a:ext uri="{FF2B5EF4-FFF2-40B4-BE49-F238E27FC236}">
                  <a16:creationId xmlns:a16="http://schemas.microsoft.com/office/drawing/2014/main" id="{008EC395-2CA9-433B-AB2E-07A2CAC97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" y="912"/>
              <a:ext cx="23" cy="33"/>
            </a:xfrm>
            <a:prstGeom prst="ellipse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64" name="Arc 257">
            <a:extLst>
              <a:ext uri="{FF2B5EF4-FFF2-40B4-BE49-F238E27FC236}">
                <a16:creationId xmlns:a16="http://schemas.microsoft.com/office/drawing/2014/main" id="{F5E031F0-725D-4986-87BB-DB6C938492EA}"/>
              </a:ext>
            </a:extLst>
          </p:cNvPr>
          <p:cNvSpPr>
            <a:spLocks/>
          </p:cNvSpPr>
          <p:nvPr/>
        </p:nvSpPr>
        <p:spPr bwMode="auto">
          <a:xfrm>
            <a:off x="7614086" y="1868939"/>
            <a:ext cx="1428750" cy="117475"/>
          </a:xfrm>
          <a:custGeom>
            <a:avLst/>
            <a:gdLst>
              <a:gd name="G0" fmla="+- 21600 0 0"/>
              <a:gd name="G1" fmla="+- 599 0 0"/>
              <a:gd name="G2" fmla="+- 21600 0 0"/>
              <a:gd name="T0" fmla="*/ 43192 w 43200"/>
              <a:gd name="T1" fmla="*/ 0 h 22199"/>
              <a:gd name="T2" fmla="*/ 0 w 43200"/>
              <a:gd name="T3" fmla="*/ 599 h 22199"/>
              <a:gd name="T4" fmla="*/ 21600 w 43200"/>
              <a:gd name="T5" fmla="*/ 599 h 2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199" fill="none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</a:path>
              <a:path w="43200" h="22199" stroke="0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  <a:lnTo>
                  <a:pt x="21600" y="599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65" name="Line 258">
            <a:extLst>
              <a:ext uri="{FF2B5EF4-FFF2-40B4-BE49-F238E27FC236}">
                <a16:creationId xmlns:a16="http://schemas.microsoft.com/office/drawing/2014/main" id="{EA1E2705-B724-4BC1-8E07-ABDBE64C2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3024" y="3762826"/>
            <a:ext cx="1587" cy="7477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266" name="Group 259">
            <a:extLst>
              <a:ext uri="{FF2B5EF4-FFF2-40B4-BE49-F238E27FC236}">
                <a16:creationId xmlns:a16="http://schemas.microsoft.com/office/drawing/2014/main" id="{A7C8A896-5782-4BC0-8453-E46325BDC30C}"/>
              </a:ext>
            </a:extLst>
          </p:cNvPr>
          <p:cNvGrpSpPr>
            <a:grpSpLocks/>
          </p:cNvGrpSpPr>
          <p:nvPr/>
        </p:nvGrpSpPr>
        <p:grpSpPr bwMode="auto">
          <a:xfrm>
            <a:off x="2724586" y="1575251"/>
            <a:ext cx="311150" cy="2989263"/>
            <a:chOff x="950" y="912"/>
            <a:chExt cx="196" cy="1883"/>
          </a:xfrm>
        </p:grpSpPr>
        <p:sp>
          <p:nvSpPr>
            <p:cNvPr id="267" name="AutoShape 260">
              <a:extLst>
                <a:ext uri="{FF2B5EF4-FFF2-40B4-BE49-F238E27FC236}">
                  <a16:creationId xmlns:a16="http://schemas.microsoft.com/office/drawing/2014/main" id="{181BF4F3-8E24-4923-91B4-C14850DAA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" y="945"/>
              <a:ext cx="75" cy="185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38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68" name="Line 261">
              <a:extLst>
                <a:ext uri="{FF2B5EF4-FFF2-40B4-BE49-F238E27FC236}">
                  <a16:creationId xmlns:a16="http://schemas.microsoft.com/office/drawing/2014/main" id="{BC2423CD-CFD6-4F25-A319-45C8EAAE04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576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69" name="Line 262">
              <a:extLst>
                <a:ext uri="{FF2B5EF4-FFF2-40B4-BE49-F238E27FC236}">
                  <a16:creationId xmlns:a16="http://schemas.microsoft.com/office/drawing/2014/main" id="{ACB82B31-201C-47F3-9298-0630EF642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403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0" name="Line 263">
              <a:extLst>
                <a:ext uri="{FF2B5EF4-FFF2-40B4-BE49-F238E27FC236}">
                  <a16:creationId xmlns:a16="http://schemas.microsoft.com/office/drawing/2014/main" id="{10FF79FD-C306-4215-AE3C-F8A16B439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225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1" name="Line 264">
              <a:extLst>
                <a:ext uri="{FF2B5EF4-FFF2-40B4-BE49-F238E27FC236}">
                  <a16:creationId xmlns:a16="http://schemas.microsoft.com/office/drawing/2014/main" id="{AA38C9BE-B5B4-41F1-AEAB-27B4B6BDC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2048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2" name="Line 265">
              <a:extLst>
                <a:ext uri="{FF2B5EF4-FFF2-40B4-BE49-F238E27FC236}">
                  <a16:creationId xmlns:a16="http://schemas.microsoft.com/office/drawing/2014/main" id="{FBCC6A4E-7BF6-4ABB-9708-B8A91A5118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1875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3" name="Line 266">
              <a:extLst>
                <a:ext uri="{FF2B5EF4-FFF2-40B4-BE49-F238E27FC236}">
                  <a16:creationId xmlns:a16="http://schemas.microsoft.com/office/drawing/2014/main" id="{66FCBD7D-86C3-4B39-9B18-84E6FA6471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601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4" name="Line 267">
              <a:extLst>
                <a:ext uri="{FF2B5EF4-FFF2-40B4-BE49-F238E27FC236}">
                  <a16:creationId xmlns:a16="http://schemas.microsoft.com/office/drawing/2014/main" id="{595F9B89-3431-4D41-8CA5-880B7DB66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427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5" name="Line 268">
              <a:extLst>
                <a:ext uri="{FF2B5EF4-FFF2-40B4-BE49-F238E27FC236}">
                  <a16:creationId xmlns:a16="http://schemas.microsoft.com/office/drawing/2014/main" id="{C3370C8A-D67B-41BC-A173-9E9F32C3F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252"/>
              <a:ext cx="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6" name="Line 269">
              <a:extLst>
                <a:ext uri="{FF2B5EF4-FFF2-40B4-BE49-F238E27FC236}">
                  <a16:creationId xmlns:a16="http://schemas.microsoft.com/office/drawing/2014/main" id="{C507F50D-90CD-4484-9049-B88624028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074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77" name="Line 270">
              <a:extLst>
                <a:ext uri="{FF2B5EF4-FFF2-40B4-BE49-F238E27FC236}">
                  <a16:creationId xmlns:a16="http://schemas.microsoft.com/office/drawing/2014/main" id="{19553ED3-7BA7-4B5B-80E9-7A0CC0CCE6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901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78" name="Group 271">
              <a:extLst>
                <a:ext uri="{FF2B5EF4-FFF2-40B4-BE49-F238E27FC236}">
                  <a16:creationId xmlns:a16="http://schemas.microsoft.com/office/drawing/2014/main" id="{4884D4D2-C78C-4A28-8661-D1D022A2BB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2" y="1942"/>
              <a:ext cx="8" cy="702"/>
              <a:chOff x="2734" y="2832"/>
              <a:chExt cx="23" cy="413"/>
            </a:xfrm>
          </p:grpSpPr>
          <p:sp>
            <p:nvSpPr>
              <p:cNvPr id="331" name="Line 272">
                <a:extLst>
                  <a:ext uri="{FF2B5EF4-FFF2-40B4-BE49-F238E27FC236}">
                    <a16:creationId xmlns:a16="http://schemas.microsoft.com/office/drawing/2014/main" id="{5DA735BE-8CE7-488F-B217-66163C49B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2" name="Line 273">
                <a:extLst>
                  <a:ext uri="{FF2B5EF4-FFF2-40B4-BE49-F238E27FC236}">
                    <a16:creationId xmlns:a16="http://schemas.microsoft.com/office/drawing/2014/main" id="{86B666D5-CA94-4339-9F6D-DF7709879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3" name="Line 274">
                <a:extLst>
                  <a:ext uri="{FF2B5EF4-FFF2-40B4-BE49-F238E27FC236}">
                    <a16:creationId xmlns:a16="http://schemas.microsoft.com/office/drawing/2014/main" id="{1E242C09-A9D1-4176-B7A9-BB4BABDCE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4" name="Line 275">
                <a:extLst>
                  <a:ext uri="{FF2B5EF4-FFF2-40B4-BE49-F238E27FC236}">
                    <a16:creationId xmlns:a16="http://schemas.microsoft.com/office/drawing/2014/main" id="{5EFAC416-D2B5-42FA-972C-D3A6D28B9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5" name="Line 276">
                <a:extLst>
                  <a:ext uri="{FF2B5EF4-FFF2-40B4-BE49-F238E27FC236}">
                    <a16:creationId xmlns:a16="http://schemas.microsoft.com/office/drawing/2014/main" id="{82FA7FB7-8561-41CE-9978-528FADF651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279" name="Group 277">
              <a:extLst>
                <a:ext uri="{FF2B5EF4-FFF2-40B4-BE49-F238E27FC236}">
                  <a16:creationId xmlns:a16="http://schemas.microsoft.com/office/drawing/2014/main" id="{79DC0C27-09DF-428B-9FBC-44D4169AC9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2" y="1978"/>
              <a:ext cx="8" cy="701"/>
              <a:chOff x="2734" y="2832"/>
              <a:chExt cx="23" cy="413"/>
            </a:xfrm>
          </p:grpSpPr>
          <p:sp>
            <p:nvSpPr>
              <p:cNvPr id="326" name="Line 278">
                <a:extLst>
                  <a:ext uri="{FF2B5EF4-FFF2-40B4-BE49-F238E27FC236}">
                    <a16:creationId xmlns:a16="http://schemas.microsoft.com/office/drawing/2014/main" id="{9F577C3D-168F-43B9-8AFF-84BD8DF32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27" name="Line 279">
                <a:extLst>
                  <a:ext uri="{FF2B5EF4-FFF2-40B4-BE49-F238E27FC236}">
                    <a16:creationId xmlns:a16="http://schemas.microsoft.com/office/drawing/2014/main" id="{7028A81F-EAB2-4C10-AD03-CCE8599A6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28" name="Line 280">
                <a:extLst>
                  <a:ext uri="{FF2B5EF4-FFF2-40B4-BE49-F238E27FC236}">
                    <a16:creationId xmlns:a16="http://schemas.microsoft.com/office/drawing/2014/main" id="{5CD6D5D4-937B-44A9-B5A6-6DFD86400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29" name="Line 281">
                <a:extLst>
                  <a:ext uri="{FF2B5EF4-FFF2-40B4-BE49-F238E27FC236}">
                    <a16:creationId xmlns:a16="http://schemas.microsoft.com/office/drawing/2014/main" id="{B9EAAA86-24EF-49CC-849C-4ECD071C5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0" name="Line 282">
                <a:extLst>
                  <a:ext uri="{FF2B5EF4-FFF2-40B4-BE49-F238E27FC236}">
                    <a16:creationId xmlns:a16="http://schemas.microsoft.com/office/drawing/2014/main" id="{31FC3BF9-BA49-4BF9-8D69-29CD6D0C2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80" name="Line 283">
              <a:extLst>
                <a:ext uri="{FF2B5EF4-FFF2-40B4-BE49-F238E27FC236}">
                  <a16:creationId xmlns:a16="http://schemas.microsoft.com/office/drawing/2014/main" id="{5FB93834-DA49-478F-BC12-8824C2A2C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541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1" name="Line 284">
              <a:extLst>
                <a:ext uri="{FF2B5EF4-FFF2-40B4-BE49-F238E27FC236}">
                  <a16:creationId xmlns:a16="http://schemas.microsoft.com/office/drawing/2014/main" id="{B2ECEDB8-EA48-4908-A75E-DD9CE6631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365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2" name="Line 285">
              <a:extLst>
                <a:ext uri="{FF2B5EF4-FFF2-40B4-BE49-F238E27FC236}">
                  <a16:creationId xmlns:a16="http://schemas.microsoft.com/office/drawing/2014/main" id="{B7F37CE3-F8D9-444E-9681-47D1A6EDA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186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3" name="Line 286">
              <a:extLst>
                <a:ext uri="{FF2B5EF4-FFF2-40B4-BE49-F238E27FC236}">
                  <a16:creationId xmlns:a16="http://schemas.microsoft.com/office/drawing/2014/main" id="{D5CBC948-9DDC-4BE8-8097-26442BE8C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015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4" name="Line 287">
              <a:extLst>
                <a:ext uri="{FF2B5EF4-FFF2-40B4-BE49-F238E27FC236}">
                  <a16:creationId xmlns:a16="http://schemas.microsoft.com/office/drawing/2014/main" id="{F313E63E-82D8-4DF3-9E67-DA00E79B6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0" y="2745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5" name="Text Box 288">
              <a:extLst>
                <a:ext uri="{FF2B5EF4-FFF2-40B4-BE49-F238E27FC236}">
                  <a16:creationId xmlns:a16="http://schemas.microsoft.com/office/drawing/2014/main" id="{C133FB8B-2F77-472E-BD5C-E1E2A55D6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" y="2688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0</a:t>
              </a:r>
              <a:endParaRPr lang="vi-VN" altLang="vi-VN" sz="2800"/>
            </a:p>
          </p:txBody>
        </p:sp>
        <p:sp>
          <p:nvSpPr>
            <p:cNvPr id="286" name="Text Box 289">
              <a:extLst>
                <a:ext uri="{FF2B5EF4-FFF2-40B4-BE49-F238E27FC236}">
                  <a16:creationId xmlns:a16="http://schemas.microsoft.com/office/drawing/2014/main" id="{FC0B2346-D459-4CBA-BD12-87706026A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521"/>
              <a:ext cx="17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10</a:t>
              </a:r>
              <a:endParaRPr lang="vi-VN" altLang="vi-VN" sz="2800"/>
            </a:p>
          </p:txBody>
        </p:sp>
        <p:sp>
          <p:nvSpPr>
            <p:cNvPr id="287" name="Text Box 290">
              <a:extLst>
                <a:ext uri="{FF2B5EF4-FFF2-40B4-BE49-F238E27FC236}">
                  <a16:creationId xmlns:a16="http://schemas.microsoft.com/office/drawing/2014/main" id="{E78C25D3-8406-41D5-8D0F-376042B8C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2348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20</a:t>
              </a:r>
              <a:endParaRPr lang="vi-VN" altLang="vi-VN" sz="2800"/>
            </a:p>
          </p:txBody>
        </p:sp>
        <p:sp>
          <p:nvSpPr>
            <p:cNvPr id="288" name="Text Box 291">
              <a:extLst>
                <a:ext uri="{FF2B5EF4-FFF2-40B4-BE49-F238E27FC236}">
                  <a16:creationId xmlns:a16="http://schemas.microsoft.com/office/drawing/2014/main" id="{9B199D4D-6291-4852-823E-D0E682C54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2173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30</a:t>
              </a:r>
              <a:endParaRPr lang="vi-VN" altLang="vi-VN" sz="2800"/>
            </a:p>
          </p:txBody>
        </p:sp>
        <p:sp>
          <p:nvSpPr>
            <p:cNvPr id="289" name="Text Box 292">
              <a:extLst>
                <a:ext uri="{FF2B5EF4-FFF2-40B4-BE49-F238E27FC236}">
                  <a16:creationId xmlns:a16="http://schemas.microsoft.com/office/drawing/2014/main" id="{0260402E-73A2-400A-B648-F4F5291CD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1993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40</a:t>
              </a:r>
              <a:endParaRPr lang="vi-VN" altLang="vi-VN" sz="2800"/>
            </a:p>
          </p:txBody>
        </p:sp>
        <p:sp>
          <p:nvSpPr>
            <p:cNvPr id="290" name="Text Box 293">
              <a:extLst>
                <a:ext uri="{FF2B5EF4-FFF2-40B4-BE49-F238E27FC236}">
                  <a16:creationId xmlns:a16="http://schemas.microsoft.com/office/drawing/2014/main" id="{1CE8C096-F49C-41F2-B3FE-0FBD3D3E8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7" y="1821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vi-VN" sz="500">
                  <a:solidFill>
                    <a:srgbClr val="FF0000"/>
                  </a:solidFill>
                </a:rPr>
                <a:t>50</a:t>
              </a:r>
              <a:endParaRPr lang="vi-VN" altLang="vi-VN" sz="2800"/>
            </a:p>
          </p:txBody>
        </p:sp>
        <p:sp>
          <p:nvSpPr>
            <p:cNvPr id="291" name="Line 294">
              <a:extLst>
                <a:ext uri="{FF2B5EF4-FFF2-40B4-BE49-F238E27FC236}">
                  <a16:creationId xmlns:a16="http://schemas.microsoft.com/office/drawing/2014/main" id="{E1E8BBA7-1465-41CF-B5A2-B6BECCE3D3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2712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2" name="Line 295">
              <a:extLst>
                <a:ext uri="{FF2B5EF4-FFF2-40B4-BE49-F238E27FC236}">
                  <a16:creationId xmlns:a16="http://schemas.microsoft.com/office/drawing/2014/main" id="{D1633F79-4DB0-4C7D-8471-F9B829031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1703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3" name="Line 296">
              <a:extLst>
                <a:ext uri="{FF2B5EF4-FFF2-40B4-BE49-F238E27FC236}">
                  <a16:creationId xmlns:a16="http://schemas.microsoft.com/office/drawing/2014/main" id="{7425F438-A23D-4584-A650-BFB4ADB02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765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4" name="Line 297">
              <a:extLst>
                <a:ext uri="{FF2B5EF4-FFF2-40B4-BE49-F238E27FC236}">
                  <a16:creationId xmlns:a16="http://schemas.microsoft.com/office/drawing/2014/main" id="{A737069E-5E55-490C-9597-5F7CA041C9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729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5" name="Line 298">
              <a:extLst>
                <a:ext uri="{FF2B5EF4-FFF2-40B4-BE49-F238E27FC236}">
                  <a16:creationId xmlns:a16="http://schemas.microsoft.com/office/drawing/2014/main" id="{2228E89A-2290-40DF-B204-0DFF258E7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843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6" name="Text Box 299">
              <a:extLst>
                <a:ext uri="{FF2B5EF4-FFF2-40B4-BE49-F238E27FC236}">
                  <a16:creationId xmlns:a16="http://schemas.microsoft.com/office/drawing/2014/main" id="{BA7DAD05-EBF6-424F-A13D-9F4098B8DF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1650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60</a:t>
              </a:r>
              <a:endParaRPr lang="vi-VN" altLang="vi-VN" sz="2800"/>
            </a:p>
          </p:txBody>
        </p:sp>
        <p:sp>
          <p:nvSpPr>
            <p:cNvPr id="297" name="Line 300">
              <a:extLst>
                <a:ext uri="{FF2B5EF4-FFF2-40B4-BE49-F238E27FC236}">
                  <a16:creationId xmlns:a16="http://schemas.microsoft.com/office/drawing/2014/main" id="{E8809BAC-9EAB-4545-812B-C8747D461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2" y="1802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8" name="Line 301">
              <a:extLst>
                <a:ext uri="{FF2B5EF4-FFF2-40B4-BE49-F238E27FC236}">
                  <a16:creationId xmlns:a16="http://schemas.microsoft.com/office/drawing/2014/main" id="{A5580822-3B69-401B-835A-0F57D8EE6B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536"/>
              <a:ext cx="19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99" name="Line 302">
              <a:extLst>
                <a:ext uri="{FF2B5EF4-FFF2-40B4-BE49-F238E27FC236}">
                  <a16:creationId xmlns:a16="http://schemas.microsoft.com/office/drawing/2014/main" id="{3C6DAD9E-5862-4A12-AB28-1C1587DEB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362"/>
              <a:ext cx="19" cy="0"/>
            </a:xfrm>
            <a:prstGeom prst="line">
              <a:avLst/>
            </a:prstGeom>
            <a:noFill/>
            <a:ln w="31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0" name="Line 303">
              <a:extLst>
                <a:ext uri="{FF2B5EF4-FFF2-40B4-BE49-F238E27FC236}">
                  <a16:creationId xmlns:a16="http://schemas.microsoft.com/office/drawing/2014/main" id="{F5E38BD1-F392-4649-89CD-0804FF0DF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184"/>
              <a:ext cx="19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1" name="Line 304">
              <a:extLst>
                <a:ext uri="{FF2B5EF4-FFF2-40B4-BE49-F238E27FC236}">
                  <a16:creationId xmlns:a16="http://schemas.microsoft.com/office/drawing/2014/main" id="{85B52665-8AF2-413E-92B3-E68729973D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2" y="1009"/>
              <a:ext cx="19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2" name="Line 305">
              <a:extLst>
                <a:ext uri="{FF2B5EF4-FFF2-40B4-BE49-F238E27FC236}">
                  <a16:creationId xmlns:a16="http://schemas.microsoft.com/office/drawing/2014/main" id="{4A84BE95-5288-4313-BBD9-BF142AE7B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560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3" name="Line 306">
              <a:extLst>
                <a:ext uri="{FF2B5EF4-FFF2-40B4-BE49-F238E27FC236}">
                  <a16:creationId xmlns:a16="http://schemas.microsoft.com/office/drawing/2014/main" id="{A79DA47B-6813-4310-BF3A-92471439D1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387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4" name="Line 307">
              <a:extLst>
                <a:ext uri="{FF2B5EF4-FFF2-40B4-BE49-F238E27FC236}">
                  <a16:creationId xmlns:a16="http://schemas.microsoft.com/office/drawing/2014/main" id="{0ACEA6A3-27CE-4690-9A97-DC47FCFFE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211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5" name="Line 308">
              <a:extLst>
                <a:ext uri="{FF2B5EF4-FFF2-40B4-BE49-F238E27FC236}">
                  <a16:creationId xmlns:a16="http://schemas.microsoft.com/office/drawing/2014/main" id="{CDD27533-B04E-4853-8F19-28A009515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034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6" name="Line 309">
              <a:extLst>
                <a:ext uri="{FF2B5EF4-FFF2-40B4-BE49-F238E27FC236}">
                  <a16:creationId xmlns:a16="http://schemas.microsoft.com/office/drawing/2014/main" id="{3240CFF0-15AB-45DE-8A1D-3E9DEE033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600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7" name="Line 310">
              <a:extLst>
                <a:ext uri="{FF2B5EF4-FFF2-40B4-BE49-F238E27FC236}">
                  <a16:creationId xmlns:a16="http://schemas.microsoft.com/office/drawing/2014/main" id="{11D1D088-A6E6-4006-AA97-27406C44E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429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8" name="Line 311">
              <a:extLst>
                <a:ext uri="{FF2B5EF4-FFF2-40B4-BE49-F238E27FC236}">
                  <a16:creationId xmlns:a16="http://schemas.microsoft.com/office/drawing/2014/main" id="{EF75DF18-5B3C-4BDF-8646-8AECF6F713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251"/>
              <a:ext cx="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09" name="Line 312">
              <a:extLst>
                <a:ext uri="{FF2B5EF4-FFF2-40B4-BE49-F238E27FC236}">
                  <a16:creationId xmlns:a16="http://schemas.microsoft.com/office/drawing/2014/main" id="{C51F9BC7-1D6B-4CF0-893E-7672EAAF06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075"/>
              <a:ext cx="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" name="Line 313">
              <a:extLst>
                <a:ext uri="{FF2B5EF4-FFF2-40B4-BE49-F238E27FC236}">
                  <a16:creationId xmlns:a16="http://schemas.microsoft.com/office/drawing/2014/main" id="{E98761B9-3BA6-4B2E-972C-00C6327AE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637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" name="Line 314">
              <a:extLst>
                <a:ext uri="{FF2B5EF4-FFF2-40B4-BE49-F238E27FC236}">
                  <a16:creationId xmlns:a16="http://schemas.microsoft.com/office/drawing/2014/main" id="{2DEEAEDD-5101-45E9-8344-04D021B8E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464"/>
              <a:ext cx="8" cy="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" name="Line 315">
              <a:extLst>
                <a:ext uri="{FF2B5EF4-FFF2-40B4-BE49-F238E27FC236}">
                  <a16:creationId xmlns:a16="http://schemas.microsoft.com/office/drawing/2014/main" id="{7B2321CD-4198-4892-A10D-D18F2C43BD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288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" name="Line 316">
              <a:extLst>
                <a:ext uri="{FF2B5EF4-FFF2-40B4-BE49-F238E27FC236}">
                  <a16:creationId xmlns:a16="http://schemas.microsoft.com/office/drawing/2014/main" id="{F2B19DF9-BE95-4DC2-A540-A85A288E8C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110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" name="Line 317">
              <a:extLst>
                <a:ext uri="{FF2B5EF4-FFF2-40B4-BE49-F238E27FC236}">
                  <a16:creationId xmlns:a16="http://schemas.microsoft.com/office/drawing/2014/main" id="{D3A01B8F-FE74-4655-847E-EDA22308A2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500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" name="Line 318">
              <a:extLst>
                <a:ext uri="{FF2B5EF4-FFF2-40B4-BE49-F238E27FC236}">
                  <a16:creationId xmlns:a16="http://schemas.microsoft.com/office/drawing/2014/main" id="{1BFF14B3-EC8D-4C97-8206-187008AB7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323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" name="Line 319">
              <a:extLst>
                <a:ext uri="{FF2B5EF4-FFF2-40B4-BE49-F238E27FC236}">
                  <a16:creationId xmlns:a16="http://schemas.microsoft.com/office/drawing/2014/main" id="{778B051D-F216-41AF-A0E2-A8B10F16D1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147"/>
              <a:ext cx="8" cy="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" name="Line 320">
              <a:extLst>
                <a:ext uri="{FF2B5EF4-FFF2-40B4-BE49-F238E27FC236}">
                  <a16:creationId xmlns:a16="http://schemas.microsoft.com/office/drawing/2014/main" id="{ED5B6A84-60EF-4A96-AA35-915118983D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1" y="1703"/>
              <a:ext cx="18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" name="Text Box 321">
              <a:extLst>
                <a:ext uri="{FF2B5EF4-FFF2-40B4-BE49-F238E27FC236}">
                  <a16:creationId xmlns:a16="http://schemas.microsoft.com/office/drawing/2014/main" id="{1951044E-8C95-44E9-9505-35E9F4DFA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1486"/>
              <a:ext cx="175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70</a:t>
              </a:r>
              <a:endParaRPr lang="vi-VN" altLang="vi-VN" sz="2800"/>
            </a:p>
          </p:txBody>
        </p:sp>
        <p:sp>
          <p:nvSpPr>
            <p:cNvPr id="319" name="Text Box 322">
              <a:extLst>
                <a:ext uri="{FF2B5EF4-FFF2-40B4-BE49-F238E27FC236}">
                  <a16:creationId xmlns:a16="http://schemas.microsoft.com/office/drawing/2014/main" id="{8AD7C5F3-2904-4015-9227-BE9C2EA564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1312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80</a:t>
              </a:r>
              <a:endParaRPr lang="vi-VN" altLang="vi-VN" sz="2800"/>
            </a:p>
          </p:txBody>
        </p:sp>
        <p:sp>
          <p:nvSpPr>
            <p:cNvPr id="320" name="Text Box 323">
              <a:extLst>
                <a:ext uri="{FF2B5EF4-FFF2-40B4-BE49-F238E27FC236}">
                  <a16:creationId xmlns:a16="http://schemas.microsoft.com/office/drawing/2014/main" id="{4D418CB1-6C39-4EC7-B5AB-A80420CC2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1134"/>
              <a:ext cx="173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90</a:t>
              </a:r>
              <a:endParaRPr lang="vi-VN" altLang="vi-VN" sz="2800"/>
            </a:p>
          </p:txBody>
        </p:sp>
        <p:sp>
          <p:nvSpPr>
            <p:cNvPr id="321" name="Text Box 324">
              <a:extLst>
                <a:ext uri="{FF2B5EF4-FFF2-40B4-BE49-F238E27FC236}">
                  <a16:creationId xmlns:a16="http://schemas.microsoft.com/office/drawing/2014/main" id="{343D93CD-9D26-4564-89C0-21C71C434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" y="938"/>
              <a:ext cx="195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  <a:gs pos="50000">
                        <a:schemeClr val="bg1">
                          <a:alpha val="38000"/>
                        </a:schemeClr>
                      </a:gs>
                      <a:gs pos="100000">
                        <a:schemeClr val="bg1">
                          <a:gamma/>
                          <a:shade val="46275"/>
                          <a:invGamma/>
                          <a:alpha val="42999"/>
                        </a:schemeClr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vi-VN" sz="500">
                  <a:solidFill>
                    <a:srgbClr val="FF0000"/>
                  </a:solidFill>
                </a:rPr>
                <a:t>100</a:t>
              </a:r>
              <a:endParaRPr lang="vi-VN" altLang="vi-VN" sz="2800"/>
            </a:p>
          </p:txBody>
        </p:sp>
        <p:sp>
          <p:nvSpPr>
            <p:cNvPr id="322" name="Line 325">
              <a:extLst>
                <a:ext uri="{FF2B5EF4-FFF2-40B4-BE49-F238E27FC236}">
                  <a16:creationId xmlns:a16="http://schemas.microsoft.com/office/drawing/2014/main" id="{E87A8599-DA36-43EB-80D1-E83FBC378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3" y="1672"/>
              <a:ext cx="8" cy="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aphicFrame>
          <p:nvGraphicFramePr>
            <p:cNvPr id="323" name="Object 326">
              <a:extLst>
                <a:ext uri="{FF2B5EF4-FFF2-40B4-BE49-F238E27FC236}">
                  <a16:creationId xmlns:a16="http://schemas.microsoft.com/office/drawing/2014/main" id="{413DB7DF-24B1-4481-A4A0-76B8184581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35" y="944"/>
            <a:ext cx="48" cy="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" name="Equation" r:id="rId12" imgW="215640" imgH="203040" progId="Equation.3">
                    <p:embed/>
                  </p:oleObj>
                </mc:Choice>
                <mc:Fallback>
                  <p:oleObj name="Equation" r:id="rId12" imgW="215640" imgH="203040" progId="Equation.3">
                    <p:embed/>
                    <p:pic>
                      <p:nvPicPr>
                        <p:cNvPr id="192838" name="Object 326">
                          <a:extLst>
                            <a:ext uri="{FF2B5EF4-FFF2-40B4-BE49-F238E27FC236}">
                              <a16:creationId xmlns:a16="http://schemas.microsoft.com/office/drawing/2014/main" id="{0F91B14C-2CEB-45DC-B838-A211A3E691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5" y="944"/>
                          <a:ext cx="48" cy="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1">
                                <a:gsLst>
                                  <a:gs pos="0">
                                    <a:srgbClr val="FFFFFF">
                                      <a:gamma/>
                                      <a:shade val="46275"/>
                                      <a:invGamma/>
                                      <a:alpha val="42999"/>
                                    </a:srgbClr>
                                  </a:gs>
                                  <a:gs pos="50000">
                                    <a:srgbClr val="FFFFFF">
                                      <a:alpha val="38000"/>
                                    </a:srgbClr>
                                  </a:gs>
                                  <a:gs pos="100000">
                                    <a:srgbClr val="FFFFFF">
                                      <a:gamma/>
                                      <a:shade val="46275"/>
                                      <a:invGamma/>
                                      <a:alpha val="42999"/>
                                    </a:srgbClr>
                                  </a:gs>
                                </a:gsLst>
                                <a:lin ang="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4" name="Oval 327">
              <a:extLst>
                <a:ext uri="{FF2B5EF4-FFF2-40B4-BE49-F238E27FC236}">
                  <a16:creationId xmlns:a16="http://schemas.microsoft.com/office/drawing/2014/main" id="{940C97CF-C5CA-4CA8-A693-D82A383C3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" y="2760"/>
              <a:ext cx="8" cy="12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42999"/>
                  </a:schemeClr>
                </a:gs>
                <a:gs pos="50000">
                  <a:schemeClr val="bg1">
                    <a:alpha val="38000"/>
                  </a:schemeClr>
                </a:gs>
                <a:gs pos="100000">
                  <a:schemeClr val="bg1">
                    <a:gamma/>
                    <a:shade val="46275"/>
                    <a:invGamma/>
                    <a:alpha val="42999"/>
                  </a:schemeClr>
                </a:gs>
              </a:gsLst>
              <a:lin ang="0" scaled="1"/>
            </a:gradFill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25" name="Oval 328">
              <a:extLst>
                <a:ext uri="{FF2B5EF4-FFF2-40B4-BE49-F238E27FC236}">
                  <a16:creationId xmlns:a16="http://schemas.microsoft.com/office/drawing/2014/main" id="{62BE7D2C-AF81-45EB-A5F7-7F68184D2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" y="912"/>
              <a:ext cx="23" cy="33"/>
            </a:xfrm>
            <a:prstGeom prst="ellipse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336" name="Arc 329">
            <a:extLst>
              <a:ext uri="{FF2B5EF4-FFF2-40B4-BE49-F238E27FC236}">
                <a16:creationId xmlns:a16="http://schemas.microsoft.com/office/drawing/2014/main" id="{3C27591C-7E49-4CBF-A4E4-9B1148C7DE83}"/>
              </a:ext>
            </a:extLst>
          </p:cNvPr>
          <p:cNvSpPr>
            <a:spLocks/>
          </p:cNvSpPr>
          <p:nvPr/>
        </p:nvSpPr>
        <p:spPr bwMode="auto">
          <a:xfrm>
            <a:off x="2688074" y="2776989"/>
            <a:ext cx="1428750" cy="117475"/>
          </a:xfrm>
          <a:custGeom>
            <a:avLst/>
            <a:gdLst>
              <a:gd name="G0" fmla="+- 21600 0 0"/>
              <a:gd name="G1" fmla="+- 599 0 0"/>
              <a:gd name="G2" fmla="+- 21600 0 0"/>
              <a:gd name="T0" fmla="*/ 43192 w 43200"/>
              <a:gd name="T1" fmla="*/ 0 h 22199"/>
              <a:gd name="T2" fmla="*/ 0 w 43200"/>
              <a:gd name="T3" fmla="*/ 599 h 22199"/>
              <a:gd name="T4" fmla="*/ 21600 w 43200"/>
              <a:gd name="T5" fmla="*/ 599 h 2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199" fill="none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</a:path>
              <a:path w="43200" h="22199" stroke="0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  <a:lnTo>
                  <a:pt x="21600" y="599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37" name="Arc 330">
            <a:extLst>
              <a:ext uri="{FF2B5EF4-FFF2-40B4-BE49-F238E27FC236}">
                <a16:creationId xmlns:a16="http://schemas.microsoft.com/office/drawing/2014/main" id="{EB69B8AC-A123-4147-A9DB-55794270D21D}"/>
              </a:ext>
            </a:extLst>
          </p:cNvPr>
          <p:cNvSpPr>
            <a:spLocks/>
          </p:cNvSpPr>
          <p:nvPr/>
        </p:nvSpPr>
        <p:spPr bwMode="auto">
          <a:xfrm>
            <a:off x="2753161" y="3569151"/>
            <a:ext cx="1296988" cy="130175"/>
          </a:xfrm>
          <a:custGeom>
            <a:avLst/>
            <a:gdLst>
              <a:gd name="G0" fmla="+- 21600 0 0"/>
              <a:gd name="G1" fmla="+- 599 0 0"/>
              <a:gd name="G2" fmla="+- 21600 0 0"/>
              <a:gd name="T0" fmla="*/ 43192 w 43200"/>
              <a:gd name="T1" fmla="*/ 0 h 22199"/>
              <a:gd name="T2" fmla="*/ 0 w 43200"/>
              <a:gd name="T3" fmla="*/ 599 h 22199"/>
              <a:gd name="T4" fmla="*/ 21600 w 43200"/>
              <a:gd name="T5" fmla="*/ 599 h 2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199" fill="none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</a:path>
              <a:path w="43200" h="22199" stroke="0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  <a:lnTo>
                  <a:pt x="21600" y="599"/>
                </a:lnTo>
                <a:close/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338" name="Group 331">
            <a:extLst>
              <a:ext uri="{FF2B5EF4-FFF2-40B4-BE49-F238E27FC236}">
                <a16:creationId xmlns:a16="http://schemas.microsoft.com/office/drawing/2014/main" id="{5FE422DE-6ABF-44E1-B305-3D40255B5A0A}"/>
              </a:ext>
            </a:extLst>
          </p:cNvPr>
          <p:cNvGrpSpPr>
            <a:grpSpLocks/>
          </p:cNvGrpSpPr>
          <p:nvPr/>
        </p:nvGrpSpPr>
        <p:grpSpPr bwMode="auto">
          <a:xfrm>
            <a:off x="3621524" y="2951614"/>
            <a:ext cx="388937" cy="1684337"/>
            <a:chOff x="2280" y="1734"/>
            <a:chExt cx="271" cy="1068"/>
          </a:xfrm>
        </p:grpSpPr>
        <p:sp>
          <p:nvSpPr>
            <p:cNvPr id="339" name="Line 332">
              <a:extLst>
                <a:ext uri="{FF2B5EF4-FFF2-40B4-BE49-F238E27FC236}">
                  <a16:creationId xmlns:a16="http://schemas.microsoft.com/office/drawing/2014/main" id="{75B54DB7-2F32-4904-844A-CF6E904ED7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603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0" name="Line 333">
              <a:extLst>
                <a:ext uri="{FF2B5EF4-FFF2-40B4-BE49-F238E27FC236}">
                  <a16:creationId xmlns:a16="http://schemas.microsoft.com/office/drawing/2014/main" id="{5D9A01C0-F9E0-4F98-9C72-3BE84589C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442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1" name="Line 334">
              <a:extLst>
                <a:ext uri="{FF2B5EF4-FFF2-40B4-BE49-F238E27FC236}">
                  <a16:creationId xmlns:a16="http://schemas.microsoft.com/office/drawing/2014/main" id="{67A0F5EF-2DAF-4FC1-A09A-2311C5E05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277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2" name="Line 335">
              <a:extLst>
                <a:ext uri="{FF2B5EF4-FFF2-40B4-BE49-F238E27FC236}">
                  <a16:creationId xmlns:a16="http://schemas.microsoft.com/office/drawing/2014/main" id="{29A17DEF-5DC1-4C33-BA48-B0E03C40C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113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3" name="Line 336">
              <a:extLst>
                <a:ext uri="{FF2B5EF4-FFF2-40B4-BE49-F238E27FC236}">
                  <a16:creationId xmlns:a16="http://schemas.microsoft.com/office/drawing/2014/main" id="{5A268948-6AE3-4ECD-9A8A-ED3268B92C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952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4" name="Line 337">
              <a:extLst>
                <a:ext uri="{FF2B5EF4-FFF2-40B4-BE49-F238E27FC236}">
                  <a16:creationId xmlns:a16="http://schemas.microsoft.com/office/drawing/2014/main" id="{FC8FF9CB-5286-4761-AF09-E77668155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626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5" name="Line 338">
              <a:extLst>
                <a:ext uri="{FF2B5EF4-FFF2-40B4-BE49-F238E27FC236}">
                  <a16:creationId xmlns:a16="http://schemas.microsoft.com/office/drawing/2014/main" id="{A51FD82B-B108-4E2C-85F7-0A3A86337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465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6" name="Line 339">
              <a:extLst>
                <a:ext uri="{FF2B5EF4-FFF2-40B4-BE49-F238E27FC236}">
                  <a16:creationId xmlns:a16="http://schemas.microsoft.com/office/drawing/2014/main" id="{68BFEE33-D162-4F27-A51B-3A5F6F851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301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7" name="Line 340">
              <a:extLst>
                <a:ext uri="{FF2B5EF4-FFF2-40B4-BE49-F238E27FC236}">
                  <a16:creationId xmlns:a16="http://schemas.microsoft.com/office/drawing/2014/main" id="{FAF0D158-107C-4722-B589-0406E53CC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137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48" name="Line 341">
              <a:extLst>
                <a:ext uri="{FF2B5EF4-FFF2-40B4-BE49-F238E27FC236}">
                  <a16:creationId xmlns:a16="http://schemas.microsoft.com/office/drawing/2014/main" id="{784119E1-3EFB-4C1E-871C-7830FBC36D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976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349" name="Group 342">
              <a:extLst>
                <a:ext uri="{FF2B5EF4-FFF2-40B4-BE49-F238E27FC236}">
                  <a16:creationId xmlns:a16="http://schemas.microsoft.com/office/drawing/2014/main" id="{9711B355-A048-493A-AED5-4A71069911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" y="2013"/>
              <a:ext cx="46" cy="653"/>
              <a:chOff x="2734" y="2832"/>
              <a:chExt cx="23" cy="413"/>
            </a:xfrm>
          </p:grpSpPr>
          <p:sp>
            <p:nvSpPr>
              <p:cNvPr id="374" name="Line 343">
                <a:extLst>
                  <a:ext uri="{FF2B5EF4-FFF2-40B4-BE49-F238E27FC236}">
                    <a16:creationId xmlns:a16="http://schemas.microsoft.com/office/drawing/2014/main" id="{06F08C20-DE43-4DDA-8EEA-8A450D263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5" name="Line 344">
                <a:extLst>
                  <a:ext uri="{FF2B5EF4-FFF2-40B4-BE49-F238E27FC236}">
                    <a16:creationId xmlns:a16="http://schemas.microsoft.com/office/drawing/2014/main" id="{50C2CB37-9D66-471C-B153-9B90CC92C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6" name="Line 345">
                <a:extLst>
                  <a:ext uri="{FF2B5EF4-FFF2-40B4-BE49-F238E27FC236}">
                    <a16:creationId xmlns:a16="http://schemas.microsoft.com/office/drawing/2014/main" id="{27FFA582-4FAE-4049-9ACE-E23748755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7" name="Line 346">
                <a:extLst>
                  <a:ext uri="{FF2B5EF4-FFF2-40B4-BE49-F238E27FC236}">
                    <a16:creationId xmlns:a16="http://schemas.microsoft.com/office/drawing/2014/main" id="{25DF98DE-179F-407E-BEA5-D3605283CF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8" name="Line 347">
                <a:extLst>
                  <a:ext uri="{FF2B5EF4-FFF2-40B4-BE49-F238E27FC236}">
                    <a16:creationId xmlns:a16="http://schemas.microsoft.com/office/drawing/2014/main" id="{C2059B0A-E113-4E30-BDE0-5F8FA0482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350" name="Group 348">
              <a:extLst>
                <a:ext uri="{FF2B5EF4-FFF2-40B4-BE49-F238E27FC236}">
                  <a16:creationId xmlns:a16="http://schemas.microsoft.com/office/drawing/2014/main" id="{0F93267A-55A3-48AD-A9B7-6194226E93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" y="2047"/>
              <a:ext cx="46" cy="652"/>
              <a:chOff x="2734" y="2832"/>
              <a:chExt cx="23" cy="413"/>
            </a:xfrm>
          </p:grpSpPr>
          <p:sp>
            <p:nvSpPr>
              <p:cNvPr id="369" name="Line 349">
                <a:extLst>
                  <a:ext uri="{FF2B5EF4-FFF2-40B4-BE49-F238E27FC236}">
                    <a16:creationId xmlns:a16="http://schemas.microsoft.com/office/drawing/2014/main" id="{326D0C95-42E9-483C-A97F-737149BD2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0" name="Line 350">
                <a:extLst>
                  <a:ext uri="{FF2B5EF4-FFF2-40B4-BE49-F238E27FC236}">
                    <a16:creationId xmlns:a16="http://schemas.microsoft.com/office/drawing/2014/main" id="{583323DE-C761-4DA6-AA7A-779F9FDDE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14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1" name="Line 351">
                <a:extLst>
                  <a:ext uri="{FF2B5EF4-FFF2-40B4-BE49-F238E27FC236}">
                    <a16:creationId xmlns:a16="http://schemas.microsoft.com/office/drawing/2014/main" id="{C8A08AA2-97B8-4201-B1B7-24788A14E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038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2" name="Line 352">
                <a:extLst>
                  <a:ext uri="{FF2B5EF4-FFF2-40B4-BE49-F238E27FC236}">
                    <a16:creationId xmlns:a16="http://schemas.microsoft.com/office/drawing/2014/main" id="{3E39DEFE-B239-468E-ADF4-28E8ED427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934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73" name="Line 353">
                <a:extLst>
                  <a:ext uri="{FF2B5EF4-FFF2-40B4-BE49-F238E27FC236}">
                    <a16:creationId xmlns:a16="http://schemas.microsoft.com/office/drawing/2014/main" id="{C39E10D4-994A-4FDE-B688-FEAB28746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2832"/>
                <a:ext cx="23" cy="1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351" name="Line 354">
              <a:extLst>
                <a:ext uri="{FF2B5EF4-FFF2-40B4-BE49-F238E27FC236}">
                  <a16:creationId xmlns:a16="http://schemas.microsoft.com/office/drawing/2014/main" id="{781F14D8-D40E-4268-8CB7-CF7AD4D3C7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570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2" name="Line 355">
              <a:extLst>
                <a:ext uri="{FF2B5EF4-FFF2-40B4-BE49-F238E27FC236}">
                  <a16:creationId xmlns:a16="http://schemas.microsoft.com/office/drawing/2014/main" id="{7FAFBDE8-A035-47CD-8DAE-843959F3AA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406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3" name="Line 356">
              <a:extLst>
                <a:ext uri="{FF2B5EF4-FFF2-40B4-BE49-F238E27FC236}">
                  <a16:creationId xmlns:a16="http://schemas.microsoft.com/office/drawing/2014/main" id="{67959F74-80B3-4F9D-A538-7BFD52073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242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4" name="Line 357">
              <a:extLst>
                <a:ext uri="{FF2B5EF4-FFF2-40B4-BE49-F238E27FC236}">
                  <a16:creationId xmlns:a16="http://schemas.microsoft.com/office/drawing/2014/main" id="{DE85F32E-E84C-4C73-B122-61ADF20F1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081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5" name="Line 358">
              <a:extLst>
                <a:ext uri="{FF2B5EF4-FFF2-40B4-BE49-F238E27FC236}">
                  <a16:creationId xmlns:a16="http://schemas.microsoft.com/office/drawing/2014/main" id="{7D0B7416-039D-4C5B-B8C9-67894905C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6" y="2760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56" name="Text Box 359">
              <a:extLst>
                <a:ext uri="{FF2B5EF4-FFF2-40B4-BE49-F238E27FC236}">
                  <a16:creationId xmlns:a16="http://schemas.microsoft.com/office/drawing/2014/main" id="{51855710-9165-4062-B516-6EA7D43C4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2695"/>
              <a:ext cx="247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357" name="Text Box 360">
              <a:extLst>
                <a:ext uri="{FF2B5EF4-FFF2-40B4-BE49-F238E27FC236}">
                  <a16:creationId xmlns:a16="http://schemas.microsoft.com/office/drawing/2014/main" id="{617DD666-3029-460A-8DC8-E312872AB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2545"/>
              <a:ext cx="247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100</a:t>
              </a:r>
            </a:p>
          </p:txBody>
        </p:sp>
        <p:sp>
          <p:nvSpPr>
            <p:cNvPr id="358" name="Text Box 361">
              <a:extLst>
                <a:ext uri="{FF2B5EF4-FFF2-40B4-BE49-F238E27FC236}">
                  <a16:creationId xmlns:a16="http://schemas.microsoft.com/office/drawing/2014/main" id="{7B31DA1C-DCE2-42FE-A403-761C2A309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" y="2382"/>
              <a:ext cx="241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200</a:t>
              </a:r>
            </a:p>
          </p:txBody>
        </p:sp>
        <p:sp>
          <p:nvSpPr>
            <p:cNvPr id="359" name="Text Box 362">
              <a:extLst>
                <a:ext uri="{FF2B5EF4-FFF2-40B4-BE49-F238E27FC236}">
                  <a16:creationId xmlns:a16="http://schemas.microsoft.com/office/drawing/2014/main" id="{0742B41B-8AED-4B3C-B39C-69027B430A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" y="2218"/>
              <a:ext cx="241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300</a:t>
              </a:r>
            </a:p>
          </p:txBody>
        </p:sp>
        <p:sp>
          <p:nvSpPr>
            <p:cNvPr id="360" name="Text Box 363">
              <a:extLst>
                <a:ext uri="{FF2B5EF4-FFF2-40B4-BE49-F238E27FC236}">
                  <a16:creationId xmlns:a16="http://schemas.microsoft.com/office/drawing/2014/main" id="{F037EFD2-FED7-4D81-A5F2-3E4885A91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2054"/>
              <a:ext cx="243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400</a:t>
              </a:r>
            </a:p>
          </p:txBody>
        </p:sp>
        <p:sp>
          <p:nvSpPr>
            <p:cNvPr id="361" name="Text Box 364">
              <a:extLst>
                <a:ext uri="{FF2B5EF4-FFF2-40B4-BE49-F238E27FC236}">
                  <a16:creationId xmlns:a16="http://schemas.microsoft.com/office/drawing/2014/main" id="{0ACF51B5-7991-47BA-9452-FAB7FE53C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892"/>
              <a:ext cx="241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500</a:t>
              </a:r>
            </a:p>
          </p:txBody>
        </p:sp>
        <p:sp>
          <p:nvSpPr>
            <p:cNvPr id="362" name="Line 365">
              <a:extLst>
                <a:ext uri="{FF2B5EF4-FFF2-40B4-BE49-F238E27FC236}">
                  <a16:creationId xmlns:a16="http://schemas.microsoft.com/office/drawing/2014/main" id="{AB09B1AA-A2CA-4FF2-9222-FED9C25B56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2730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3" name="Line 366">
              <a:extLst>
                <a:ext uri="{FF2B5EF4-FFF2-40B4-BE49-F238E27FC236}">
                  <a16:creationId xmlns:a16="http://schemas.microsoft.com/office/drawing/2014/main" id="{B13FEA26-95D4-41C3-AF97-848F8DCEC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92"/>
              <a:ext cx="96" cy="0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4" name="Line 367">
              <a:extLst>
                <a:ext uri="{FF2B5EF4-FFF2-40B4-BE49-F238E27FC236}">
                  <a16:creationId xmlns:a16="http://schemas.microsoft.com/office/drawing/2014/main" id="{4101A1FF-6545-4E14-8DF6-C0EFB0085C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850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5" name="Line 368">
              <a:extLst>
                <a:ext uri="{FF2B5EF4-FFF2-40B4-BE49-F238E27FC236}">
                  <a16:creationId xmlns:a16="http://schemas.microsoft.com/office/drawing/2014/main" id="{C5EA2811-0FA3-4ADE-9451-2455F60DB5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816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6" name="Line 369">
              <a:extLst>
                <a:ext uri="{FF2B5EF4-FFF2-40B4-BE49-F238E27FC236}">
                  <a16:creationId xmlns:a16="http://schemas.microsoft.com/office/drawing/2014/main" id="{9029FA84-8CD6-45E0-B2F9-5983855C9E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921"/>
              <a:ext cx="46" cy="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67" name="Text Box 370">
              <a:extLst>
                <a:ext uri="{FF2B5EF4-FFF2-40B4-BE49-F238E27FC236}">
                  <a16:creationId xmlns:a16="http://schemas.microsoft.com/office/drawing/2014/main" id="{901696A8-8992-45D5-BD7E-616F207EEF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" y="1734"/>
              <a:ext cx="243" cy="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500">
                  <a:solidFill>
                    <a:srgbClr val="FFFF00"/>
                  </a:solidFill>
                </a:rPr>
                <a:t>600</a:t>
              </a:r>
            </a:p>
          </p:txBody>
        </p:sp>
        <p:sp>
          <p:nvSpPr>
            <p:cNvPr id="368" name="Line 371">
              <a:extLst>
                <a:ext uri="{FF2B5EF4-FFF2-40B4-BE49-F238E27FC236}">
                  <a16:creationId xmlns:a16="http://schemas.microsoft.com/office/drawing/2014/main" id="{B6CF1146-787C-4B72-A27D-FFBFF5C034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8" y="1884"/>
              <a:ext cx="46" cy="1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79" name="Freeform 372">
            <a:extLst>
              <a:ext uri="{FF2B5EF4-FFF2-40B4-BE49-F238E27FC236}">
                <a16:creationId xmlns:a16="http://schemas.microsoft.com/office/drawing/2014/main" id="{F01E62BA-A22D-40AE-B43F-8B0B195CC279}"/>
              </a:ext>
            </a:extLst>
          </p:cNvPr>
          <p:cNvSpPr>
            <a:spLocks/>
          </p:cNvSpPr>
          <p:nvPr/>
        </p:nvSpPr>
        <p:spPr bwMode="auto">
          <a:xfrm>
            <a:off x="8961874" y="1876876"/>
            <a:ext cx="79375" cy="1790700"/>
          </a:xfrm>
          <a:custGeom>
            <a:avLst/>
            <a:gdLst>
              <a:gd name="T0" fmla="*/ 4 w 85"/>
              <a:gd name="T1" fmla="*/ 1128 h 1128"/>
              <a:gd name="T2" fmla="*/ 0 w 85"/>
              <a:gd name="T3" fmla="*/ 131 h 1128"/>
              <a:gd name="T4" fmla="*/ 85 w 85"/>
              <a:gd name="T5" fmla="*/ 0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5" h="1128">
                <a:moveTo>
                  <a:pt x="4" y="1128"/>
                </a:moveTo>
                <a:lnTo>
                  <a:pt x="0" y="131"/>
                </a:lnTo>
                <a:lnTo>
                  <a:pt x="85" y="0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80" name="Freeform 373">
            <a:extLst>
              <a:ext uri="{FF2B5EF4-FFF2-40B4-BE49-F238E27FC236}">
                <a16:creationId xmlns:a16="http://schemas.microsoft.com/office/drawing/2014/main" id="{86E2ECC4-1490-4DE6-9606-E9083AC827BE}"/>
              </a:ext>
            </a:extLst>
          </p:cNvPr>
          <p:cNvSpPr>
            <a:spLocks/>
          </p:cNvSpPr>
          <p:nvPr/>
        </p:nvSpPr>
        <p:spPr bwMode="auto">
          <a:xfrm>
            <a:off x="7612499" y="1873701"/>
            <a:ext cx="82550" cy="1790700"/>
          </a:xfrm>
          <a:custGeom>
            <a:avLst/>
            <a:gdLst>
              <a:gd name="T0" fmla="*/ 88 w 88"/>
              <a:gd name="T1" fmla="*/ 1128 h 1128"/>
              <a:gd name="T2" fmla="*/ 84 w 88"/>
              <a:gd name="T3" fmla="*/ 131 h 1128"/>
              <a:gd name="T4" fmla="*/ 0 w 88"/>
              <a:gd name="T5" fmla="*/ 0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8" h="1128">
                <a:moveTo>
                  <a:pt x="88" y="1128"/>
                </a:moveTo>
                <a:lnTo>
                  <a:pt x="84" y="131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81" name="Arc 374">
            <a:extLst>
              <a:ext uri="{FF2B5EF4-FFF2-40B4-BE49-F238E27FC236}">
                <a16:creationId xmlns:a16="http://schemas.microsoft.com/office/drawing/2014/main" id="{FA99EE8B-CCC9-4C17-90C2-288AE6BAE963}"/>
              </a:ext>
            </a:extLst>
          </p:cNvPr>
          <p:cNvSpPr>
            <a:spLocks/>
          </p:cNvSpPr>
          <p:nvPr/>
        </p:nvSpPr>
        <p:spPr bwMode="auto">
          <a:xfrm>
            <a:off x="7682349" y="2661101"/>
            <a:ext cx="1296987" cy="130175"/>
          </a:xfrm>
          <a:custGeom>
            <a:avLst/>
            <a:gdLst>
              <a:gd name="G0" fmla="+- 21600 0 0"/>
              <a:gd name="G1" fmla="+- 599 0 0"/>
              <a:gd name="G2" fmla="+- 21600 0 0"/>
              <a:gd name="T0" fmla="*/ 43192 w 43200"/>
              <a:gd name="T1" fmla="*/ 0 h 22199"/>
              <a:gd name="T2" fmla="*/ 0 w 43200"/>
              <a:gd name="T3" fmla="*/ 599 h 22199"/>
              <a:gd name="T4" fmla="*/ 21600 w 43200"/>
              <a:gd name="T5" fmla="*/ 599 h 2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199" fill="none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</a:path>
              <a:path w="43200" h="22199" stroke="0" extrusionOk="0">
                <a:moveTo>
                  <a:pt x="43191" y="0"/>
                </a:moveTo>
                <a:cubicBezTo>
                  <a:pt x="43197" y="199"/>
                  <a:pt x="43200" y="399"/>
                  <a:pt x="43200" y="599"/>
                </a:cubicBezTo>
                <a:cubicBezTo>
                  <a:pt x="43200" y="12528"/>
                  <a:pt x="33529" y="22199"/>
                  <a:pt x="21600" y="22199"/>
                </a:cubicBezTo>
                <a:cubicBezTo>
                  <a:pt x="9670" y="22198"/>
                  <a:pt x="-1" y="12528"/>
                  <a:pt x="-1" y="598"/>
                </a:cubicBezTo>
                <a:lnTo>
                  <a:pt x="21600" y="599"/>
                </a:lnTo>
                <a:close/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82" name="Freeform 375">
            <a:extLst>
              <a:ext uri="{FF2B5EF4-FFF2-40B4-BE49-F238E27FC236}">
                <a16:creationId xmlns:a16="http://schemas.microsoft.com/office/drawing/2014/main" id="{3D4B7803-3E0B-439A-A13E-6416CB69F75E}"/>
              </a:ext>
            </a:extLst>
          </p:cNvPr>
          <p:cNvSpPr>
            <a:spLocks/>
          </p:cNvSpPr>
          <p:nvPr/>
        </p:nvSpPr>
        <p:spPr bwMode="auto">
          <a:xfrm>
            <a:off x="6209149" y="1291089"/>
            <a:ext cx="1990725" cy="3708400"/>
          </a:xfrm>
          <a:custGeom>
            <a:avLst/>
            <a:gdLst>
              <a:gd name="T0" fmla="*/ 1242 w 1254"/>
              <a:gd name="T1" fmla="*/ 0 h 2336"/>
              <a:gd name="T2" fmla="*/ 1220 w 1254"/>
              <a:gd name="T3" fmla="*/ 138 h 2336"/>
              <a:gd name="T4" fmla="*/ 1038 w 1254"/>
              <a:gd name="T5" fmla="*/ 181 h 2336"/>
              <a:gd name="T6" fmla="*/ 921 w 1254"/>
              <a:gd name="T7" fmla="*/ 690 h 2336"/>
              <a:gd name="T8" fmla="*/ 885 w 1254"/>
              <a:gd name="T9" fmla="*/ 1794 h 2336"/>
              <a:gd name="T10" fmla="*/ 684 w 1254"/>
              <a:gd name="T11" fmla="*/ 2237 h 2336"/>
              <a:gd name="T12" fmla="*/ 337 w 1254"/>
              <a:gd name="T13" fmla="*/ 2336 h 2336"/>
              <a:gd name="T14" fmla="*/ 101 w 1254"/>
              <a:gd name="T15" fmla="*/ 2238 h 2336"/>
              <a:gd name="T16" fmla="*/ 0 w 1254"/>
              <a:gd name="T17" fmla="*/ 1993 h 2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4" h="2336">
                <a:moveTo>
                  <a:pt x="1242" y="0"/>
                </a:moveTo>
                <a:cubicBezTo>
                  <a:pt x="1238" y="23"/>
                  <a:pt x="1254" y="108"/>
                  <a:pt x="1220" y="138"/>
                </a:cubicBezTo>
                <a:cubicBezTo>
                  <a:pt x="1186" y="168"/>
                  <a:pt x="1088" y="89"/>
                  <a:pt x="1038" y="181"/>
                </a:cubicBezTo>
                <a:cubicBezTo>
                  <a:pt x="988" y="273"/>
                  <a:pt x="946" y="421"/>
                  <a:pt x="921" y="690"/>
                </a:cubicBezTo>
                <a:cubicBezTo>
                  <a:pt x="896" y="959"/>
                  <a:pt x="924" y="1536"/>
                  <a:pt x="885" y="1794"/>
                </a:cubicBezTo>
                <a:cubicBezTo>
                  <a:pt x="846" y="2052"/>
                  <a:pt x="775" y="2147"/>
                  <a:pt x="684" y="2237"/>
                </a:cubicBezTo>
                <a:cubicBezTo>
                  <a:pt x="593" y="2327"/>
                  <a:pt x="434" y="2336"/>
                  <a:pt x="337" y="2336"/>
                </a:cubicBezTo>
                <a:cubicBezTo>
                  <a:pt x="240" y="2336"/>
                  <a:pt x="157" y="2295"/>
                  <a:pt x="101" y="2238"/>
                </a:cubicBezTo>
                <a:cubicBezTo>
                  <a:pt x="45" y="2181"/>
                  <a:pt x="21" y="2044"/>
                  <a:pt x="0" y="1993"/>
                </a:cubicBezTo>
              </a:path>
            </a:pathLst>
          </a:custGeom>
          <a:noFill/>
          <a:ln w="9525" cap="flat" cmpd="sng">
            <a:solidFill>
              <a:srgbClr val="66FF33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83" name="Text Box 376">
            <a:extLst>
              <a:ext uri="{FF2B5EF4-FFF2-40B4-BE49-F238E27FC236}">
                <a16:creationId xmlns:a16="http://schemas.microsoft.com/office/drawing/2014/main" id="{44A59E75-A337-4897-8A28-6520953D3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611" y="1045026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hlinkClick r:id="rId14" action="ppaction://hlinksldjump"/>
              </a:rPr>
              <a:t>/</a:t>
            </a:r>
            <a:endParaRPr lang="en-US" altLang="vi-VN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00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1 -0.236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18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9753 -0.2270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3000000">
                                      <p:cBhvr>
                                        <p:cTn id="27" dur="1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7" dur="1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10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9803184" cy="1010124"/>
            <a:chOff x="1772" y="1689"/>
            <a:chExt cx="3964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364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39"/>
              <a:ext cx="35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Thí nghiệm phát hiện tia Hồng ngoại, Tia tử ngoại">
            <a:hlinkClick r:id="" action="ppaction://media"/>
            <a:extLst>
              <a:ext uri="{FF2B5EF4-FFF2-40B4-BE49-F238E27FC236}">
                <a16:creationId xmlns:a16="http://schemas.microsoft.com/office/drawing/2014/main" id="{24E89EA4-F044-4EB0-BD1C-380F50D2B0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268" y="1676873"/>
            <a:ext cx="10589463" cy="5181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0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0"/>
    </mc:Choice>
    <mc:Fallback xmlns="">
      <p:transition spd="slow" advTm="1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17" objId="6"/>
        <p14:triggerEvt type="onClick" time="2617" objId="6"/>
        <p14:pauseEvt time="6643" objId="6"/>
        <p14:seekEvt time="6643" objId="6" seek="3905"/>
        <p14:resumeEvt time="6643" objId="6"/>
        <p14:pauseEvt time="9919" objId="6"/>
        <p14:seekEvt time="9919" objId="6" seek="6947"/>
        <p14:resumeEvt time="9919" objId="6"/>
        <p14:pauseEvt time="11398" objId="6"/>
        <p14:seekEvt time="11398" objId="6" seek="8260"/>
        <p14:resumeEvt time="11398" objId="6"/>
        <p14:pauseEvt time="14950" objId="6"/>
        <p14:stopEvt time="14950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8">
            <a:extLst>
              <a:ext uri="{FF2B5EF4-FFF2-40B4-BE49-F238E27FC236}">
                <a16:creationId xmlns:a16="http://schemas.microsoft.com/office/drawing/2014/main" id="{D53D694C-30CF-4475-AD22-7416BB336079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9803184" cy="1010124"/>
            <a:chOff x="1772" y="1689"/>
            <a:chExt cx="3964" cy="643"/>
          </a:xfrm>
        </p:grpSpPr>
        <p:sp>
          <p:nvSpPr>
            <p:cNvPr id="4" name="AutoShape 62">
              <a:extLst>
                <a:ext uri="{FF2B5EF4-FFF2-40B4-BE49-F238E27FC236}">
                  <a16:creationId xmlns:a16="http://schemas.microsoft.com/office/drawing/2014/main" id="{3F564753-DB1F-473A-BA27-B0F9F14FB3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364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AutoShape 63">
              <a:extLst>
                <a:ext uri="{FF2B5EF4-FFF2-40B4-BE49-F238E27FC236}">
                  <a16:creationId xmlns:a16="http://schemas.microsoft.com/office/drawing/2014/main" id="{00EB41B7-ABFC-423B-A386-A0B7C181D5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64">
              <a:extLst>
                <a:ext uri="{FF2B5EF4-FFF2-40B4-BE49-F238E27FC236}">
                  <a16:creationId xmlns:a16="http://schemas.microsoft.com/office/drawing/2014/main" id="{A8528C36-6DF0-4A5E-9C88-9F9519864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39"/>
              <a:ext cx="35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8" name="Text Box 65">
              <a:extLst>
                <a:ext uri="{FF2B5EF4-FFF2-40B4-BE49-F238E27FC236}">
                  <a16:creationId xmlns:a16="http://schemas.microsoft.com/office/drawing/2014/main" id="{E3291083-9C51-4AF2-9F6C-35F30F3E2E9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B84A612-12A5-4853-B84A-A31CAC5652E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45" name="Rectangle 171">
            <a:extLst>
              <a:ext uri="{FF2B5EF4-FFF2-40B4-BE49-F238E27FC236}">
                <a16:creationId xmlns:a16="http://schemas.microsoft.com/office/drawing/2014/main" id="{1ED29A69-8E67-4178-8527-0DF785CF2B90}"/>
              </a:ext>
            </a:extLst>
          </p:cNvPr>
          <p:cNvSpPr>
            <a:spLocks noChangeArrowheads="1"/>
          </p:cNvSpPr>
          <p:nvPr/>
        </p:nvSpPr>
        <p:spPr bwMode="auto">
          <a:xfrm rot="911401">
            <a:off x="8923338" y="1773238"/>
            <a:ext cx="750887" cy="258286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146" name="Picture 2">
            <a:extLst>
              <a:ext uri="{FF2B5EF4-FFF2-40B4-BE49-F238E27FC236}">
                <a16:creationId xmlns:a16="http://schemas.microsoft.com/office/drawing/2014/main" id="{7FF36395-7CA7-4790-A5B3-8EB038D9A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4532313"/>
            <a:ext cx="1439862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" name="Freeform 4">
            <a:extLst>
              <a:ext uri="{FF2B5EF4-FFF2-40B4-BE49-F238E27FC236}">
                <a16:creationId xmlns:a16="http://schemas.microsoft.com/office/drawing/2014/main" id="{E0C65EFC-9C8A-4305-9333-B1104B119F84}"/>
              </a:ext>
            </a:extLst>
          </p:cNvPr>
          <p:cNvSpPr>
            <a:spLocks/>
          </p:cNvSpPr>
          <p:nvPr/>
        </p:nvSpPr>
        <p:spPr bwMode="auto">
          <a:xfrm>
            <a:off x="3522663" y="3884613"/>
            <a:ext cx="115887" cy="1341437"/>
          </a:xfrm>
          <a:custGeom>
            <a:avLst/>
            <a:gdLst>
              <a:gd name="T0" fmla="*/ 0 w 73"/>
              <a:gd name="T1" fmla="*/ 0 h 845"/>
              <a:gd name="T2" fmla="*/ 2147483647 w 73"/>
              <a:gd name="T3" fmla="*/ 2147483647 h 84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3" h="845">
                <a:moveTo>
                  <a:pt x="0" y="0"/>
                </a:moveTo>
                <a:lnTo>
                  <a:pt x="73" y="845"/>
                </a:ln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8" name="Freeform 5">
            <a:extLst>
              <a:ext uri="{FF2B5EF4-FFF2-40B4-BE49-F238E27FC236}">
                <a16:creationId xmlns:a16="http://schemas.microsoft.com/office/drawing/2014/main" id="{E7EC330D-77C4-4C9D-B76A-FE2AB6647D59}"/>
              </a:ext>
            </a:extLst>
          </p:cNvPr>
          <p:cNvSpPr>
            <a:spLocks/>
          </p:cNvSpPr>
          <p:nvPr/>
        </p:nvSpPr>
        <p:spPr bwMode="auto">
          <a:xfrm>
            <a:off x="3663950" y="3941763"/>
            <a:ext cx="74613" cy="1284287"/>
          </a:xfrm>
          <a:custGeom>
            <a:avLst/>
            <a:gdLst>
              <a:gd name="T0" fmla="*/ 0 w 47"/>
              <a:gd name="T1" fmla="*/ 2147483647 h 809"/>
              <a:gd name="T2" fmla="*/ 2147483647 w 47"/>
              <a:gd name="T3" fmla="*/ 0 h 80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" h="809">
                <a:moveTo>
                  <a:pt x="0" y="809"/>
                </a:moveTo>
                <a:lnTo>
                  <a:pt x="47" y="0"/>
                </a:lnTo>
              </a:path>
            </a:pathLst>
          </a:custGeom>
          <a:solidFill>
            <a:schemeClr val="accent1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9" name="Rectangle 6" descr="Medium wood">
            <a:extLst>
              <a:ext uri="{FF2B5EF4-FFF2-40B4-BE49-F238E27FC236}">
                <a16:creationId xmlns:a16="http://schemas.microsoft.com/office/drawing/2014/main" id="{653413CA-D600-4C84-AC1B-D94E00A1A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225" y="5948363"/>
            <a:ext cx="2665413" cy="4889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50" name="Rectangle 7" descr="Brown marble">
            <a:extLst>
              <a:ext uri="{FF2B5EF4-FFF2-40B4-BE49-F238E27FC236}">
                <a16:creationId xmlns:a16="http://schemas.microsoft.com/office/drawing/2014/main" id="{63AF4253-AA85-4097-816C-B480E4664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4027488"/>
            <a:ext cx="1944688" cy="17526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51" name="Rectangle 8">
            <a:extLst>
              <a:ext uri="{FF2B5EF4-FFF2-40B4-BE49-F238E27FC236}">
                <a16:creationId xmlns:a16="http://schemas.microsoft.com/office/drawing/2014/main" id="{96D2B5DD-2A2E-4507-A5F3-4594C0BA4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525" y="4037013"/>
            <a:ext cx="1944688" cy="17526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52" name="Rectangle 9">
            <a:extLst>
              <a:ext uri="{FF2B5EF4-FFF2-40B4-BE49-F238E27FC236}">
                <a16:creationId xmlns:a16="http://schemas.microsoft.com/office/drawing/2014/main" id="{37B1756E-064D-42EA-9061-ED6B80711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4097338"/>
            <a:ext cx="1787525" cy="990600"/>
          </a:xfrm>
          <a:prstGeom prst="rect">
            <a:avLst/>
          </a:prstGeom>
          <a:solidFill>
            <a:srgbClr val="FF9933">
              <a:alpha val="38039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53" name="Oval 10">
            <a:extLst>
              <a:ext uri="{FF2B5EF4-FFF2-40B4-BE49-F238E27FC236}">
                <a16:creationId xmlns:a16="http://schemas.microsoft.com/office/drawing/2014/main" id="{C470FDDF-7751-44B0-A94A-FF3D2A8BC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4198938"/>
            <a:ext cx="1511300" cy="151130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54" name="Arc 11">
            <a:extLst>
              <a:ext uri="{FF2B5EF4-FFF2-40B4-BE49-F238E27FC236}">
                <a16:creationId xmlns:a16="http://schemas.microsoft.com/office/drawing/2014/main" id="{45B9E24A-7C3E-4808-98C3-90D8CA10E4FD}"/>
              </a:ext>
            </a:extLst>
          </p:cNvPr>
          <p:cNvSpPr>
            <a:spLocks/>
          </p:cNvSpPr>
          <p:nvPr/>
        </p:nvSpPr>
        <p:spPr bwMode="auto">
          <a:xfrm rot="6681726" flipH="1">
            <a:off x="6815138" y="4186238"/>
            <a:ext cx="622300" cy="1009650"/>
          </a:xfrm>
          <a:custGeom>
            <a:avLst/>
            <a:gdLst>
              <a:gd name="T0" fmla="*/ 2147483647 w 24253"/>
              <a:gd name="T1" fmla="*/ 0 h 39506"/>
              <a:gd name="T2" fmla="*/ 0 w 24253"/>
              <a:gd name="T3" fmla="*/ 2147483647 h 39506"/>
              <a:gd name="T4" fmla="*/ 2147483647 w 24253"/>
              <a:gd name="T5" fmla="*/ 2147483647 h 395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253" h="39506" fill="none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6"/>
                  <a:pt x="880" y="39451"/>
                  <a:pt x="-1" y="39342"/>
                </a:cubicBezTo>
              </a:path>
              <a:path w="24253" h="39506" stroke="0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6"/>
                  <a:pt x="880" y="39451"/>
                  <a:pt x="-1" y="39342"/>
                </a:cubicBezTo>
                <a:lnTo>
                  <a:pt x="2653" y="17906"/>
                </a:lnTo>
                <a:lnTo>
                  <a:pt x="14733" y="-1"/>
                </a:lnTo>
                <a:close/>
              </a:path>
            </a:pathLst>
          </a:custGeom>
          <a:noFill/>
          <a:ln w="31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5" name="Line 12">
            <a:extLst>
              <a:ext uri="{FF2B5EF4-FFF2-40B4-BE49-F238E27FC236}">
                <a16:creationId xmlns:a16="http://schemas.microsoft.com/office/drawing/2014/main" id="{ED6C16F4-E130-48FD-B1CB-E91C18C4FF9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7083425" y="4381500"/>
            <a:ext cx="0" cy="147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6" name="Text Box 13">
            <a:extLst>
              <a:ext uri="{FF2B5EF4-FFF2-40B4-BE49-F238E27FC236}">
                <a16:creationId xmlns:a16="http://schemas.microsoft.com/office/drawing/2014/main" id="{6EE241EF-59D8-429C-B054-25A02B0E7319}"/>
              </a:ext>
            </a:extLst>
          </p:cNvPr>
          <p:cNvSpPr txBox="1">
            <a:spLocks noChangeArrowheads="1"/>
          </p:cNvSpPr>
          <p:nvPr/>
        </p:nvSpPr>
        <p:spPr bwMode="auto">
          <a:xfrm rot="6420000">
            <a:off x="6299994" y="4648994"/>
            <a:ext cx="35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157" name="Text Box 14">
            <a:extLst>
              <a:ext uri="{FF2B5EF4-FFF2-40B4-BE49-F238E27FC236}">
                <a16:creationId xmlns:a16="http://schemas.microsoft.com/office/drawing/2014/main" id="{C660447D-C2B1-42AA-8FAB-D2803BC4F17C}"/>
              </a:ext>
            </a:extLst>
          </p:cNvPr>
          <p:cNvSpPr txBox="1">
            <a:spLocks noChangeArrowheads="1"/>
          </p:cNvSpPr>
          <p:nvPr/>
        </p:nvSpPr>
        <p:spPr bwMode="auto">
          <a:xfrm rot="18600000">
            <a:off x="6407151" y="4403725"/>
            <a:ext cx="349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58" name="Text Box 15">
            <a:extLst>
              <a:ext uri="{FF2B5EF4-FFF2-40B4-BE49-F238E27FC236}">
                <a16:creationId xmlns:a16="http://schemas.microsoft.com/office/drawing/2014/main" id="{1AD42291-76BE-4773-9827-226EDCADDB91}"/>
              </a:ext>
            </a:extLst>
          </p:cNvPr>
          <p:cNvSpPr txBox="1">
            <a:spLocks noChangeArrowheads="1"/>
          </p:cNvSpPr>
          <p:nvPr/>
        </p:nvSpPr>
        <p:spPr bwMode="auto">
          <a:xfrm rot="20100000">
            <a:off x="6567488" y="4227513"/>
            <a:ext cx="477837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59" name="Oval 16">
            <a:extLst>
              <a:ext uri="{FF2B5EF4-FFF2-40B4-BE49-F238E27FC236}">
                <a16:creationId xmlns:a16="http://schemas.microsoft.com/office/drawing/2014/main" id="{544E1295-76BF-4B05-95B4-59A012A6182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75388" y="4152900"/>
            <a:ext cx="1612900" cy="1612900"/>
          </a:xfrm>
          <a:prstGeom prst="ellips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60" name="Line 17">
            <a:extLst>
              <a:ext uri="{FF2B5EF4-FFF2-40B4-BE49-F238E27FC236}">
                <a16:creationId xmlns:a16="http://schemas.microsoft.com/office/drawing/2014/main" id="{3E29F15B-28FE-4C4E-8D6B-01C8D6F7EB9D}"/>
              </a:ext>
            </a:extLst>
          </p:cNvPr>
          <p:cNvSpPr>
            <a:spLocks noChangeShapeType="1"/>
          </p:cNvSpPr>
          <p:nvPr/>
        </p:nvSpPr>
        <p:spPr bwMode="auto">
          <a:xfrm rot="300000">
            <a:off x="7134225" y="4381500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1" name="Line 18">
            <a:extLst>
              <a:ext uri="{FF2B5EF4-FFF2-40B4-BE49-F238E27FC236}">
                <a16:creationId xmlns:a16="http://schemas.microsoft.com/office/drawing/2014/main" id="{83CAE02E-BBCD-4E88-AA4B-7FF8A8AFCC58}"/>
              </a:ext>
            </a:extLst>
          </p:cNvPr>
          <p:cNvSpPr>
            <a:spLocks noChangeShapeType="1"/>
          </p:cNvSpPr>
          <p:nvPr/>
        </p:nvSpPr>
        <p:spPr bwMode="auto">
          <a:xfrm rot="600000">
            <a:off x="7180263" y="4386263"/>
            <a:ext cx="1587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2" name="Line 19">
            <a:extLst>
              <a:ext uri="{FF2B5EF4-FFF2-40B4-BE49-F238E27FC236}">
                <a16:creationId xmlns:a16="http://schemas.microsoft.com/office/drawing/2014/main" id="{6D429F8B-3D8E-4BC4-A98A-9E5B9D2FB9E3}"/>
              </a:ext>
            </a:extLst>
          </p:cNvPr>
          <p:cNvSpPr>
            <a:spLocks noChangeShapeType="1"/>
          </p:cNvSpPr>
          <p:nvPr/>
        </p:nvSpPr>
        <p:spPr bwMode="auto">
          <a:xfrm rot="900000">
            <a:off x="7226300" y="4398963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" name="Line 20">
            <a:extLst>
              <a:ext uri="{FF2B5EF4-FFF2-40B4-BE49-F238E27FC236}">
                <a16:creationId xmlns:a16="http://schemas.microsoft.com/office/drawing/2014/main" id="{BD01C0F7-7DC7-4CB8-892F-FE5391BA95E2}"/>
              </a:ext>
            </a:extLst>
          </p:cNvPr>
          <p:cNvSpPr>
            <a:spLocks noChangeShapeType="1"/>
          </p:cNvSpPr>
          <p:nvPr/>
        </p:nvSpPr>
        <p:spPr bwMode="auto">
          <a:xfrm rot="1200000">
            <a:off x="7270750" y="4414838"/>
            <a:ext cx="1588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" name="Line 21">
            <a:extLst>
              <a:ext uri="{FF2B5EF4-FFF2-40B4-BE49-F238E27FC236}">
                <a16:creationId xmlns:a16="http://schemas.microsoft.com/office/drawing/2014/main" id="{F017FA0A-F53E-4760-A284-E49A28E6C001}"/>
              </a:ext>
            </a:extLst>
          </p:cNvPr>
          <p:cNvSpPr>
            <a:spLocks noChangeShapeType="1"/>
          </p:cNvSpPr>
          <p:nvPr/>
        </p:nvSpPr>
        <p:spPr bwMode="auto">
          <a:xfrm rot="1500000">
            <a:off x="7305675" y="4432300"/>
            <a:ext cx="1588" cy="138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5" name="Line 22">
            <a:extLst>
              <a:ext uri="{FF2B5EF4-FFF2-40B4-BE49-F238E27FC236}">
                <a16:creationId xmlns:a16="http://schemas.microsoft.com/office/drawing/2014/main" id="{57CD54E0-03AB-4D42-9A84-ED1C14F9A5A9}"/>
              </a:ext>
            </a:extLst>
          </p:cNvPr>
          <p:cNvSpPr>
            <a:spLocks noChangeShapeType="1"/>
          </p:cNvSpPr>
          <p:nvPr/>
        </p:nvSpPr>
        <p:spPr bwMode="auto">
          <a:xfrm rot="1800000">
            <a:off x="7356475" y="4460875"/>
            <a:ext cx="1588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6" name="Line 23">
            <a:extLst>
              <a:ext uri="{FF2B5EF4-FFF2-40B4-BE49-F238E27FC236}">
                <a16:creationId xmlns:a16="http://schemas.microsoft.com/office/drawing/2014/main" id="{F37CD567-B8E1-49FD-BD53-C0BEC194BEA9}"/>
              </a:ext>
            </a:extLst>
          </p:cNvPr>
          <p:cNvSpPr>
            <a:spLocks noChangeShapeType="1"/>
          </p:cNvSpPr>
          <p:nvPr/>
        </p:nvSpPr>
        <p:spPr bwMode="auto">
          <a:xfrm rot="2100000">
            <a:off x="7391400" y="4484688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7" name="Line 24">
            <a:extLst>
              <a:ext uri="{FF2B5EF4-FFF2-40B4-BE49-F238E27FC236}">
                <a16:creationId xmlns:a16="http://schemas.microsoft.com/office/drawing/2014/main" id="{760DACB4-7EC1-4D01-A858-949F3A3E263C}"/>
              </a:ext>
            </a:extLst>
          </p:cNvPr>
          <p:cNvSpPr>
            <a:spLocks noChangeShapeType="1"/>
          </p:cNvSpPr>
          <p:nvPr/>
        </p:nvSpPr>
        <p:spPr bwMode="auto">
          <a:xfrm rot="2400000">
            <a:off x="7431088" y="4513263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8" name="Line 25">
            <a:extLst>
              <a:ext uri="{FF2B5EF4-FFF2-40B4-BE49-F238E27FC236}">
                <a16:creationId xmlns:a16="http://schemas.microsoft.com/office/drawing/2014/main" id="{19884DE8-7562-418F-9B5A-857B9F1FF938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7462838" y="4549775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9" name="Line 26">
            <a:extLst>
              <a:ext uri="{FF2B5EF4-FFF2-40B4-BE49-F238E27FC236}">
                <a16:creationId xmlns:a16="http://schemas.microsoft.com/office/drawing/2014/main" id="{9EF8E4F8-F312-46D0-928D-89969A5AEFD7}"/>
              </a:ext>
            </a:extLst>
          </p:cNvPr>
          <p:cNvSpPr>
            <a:spLocks noChangeShapeType="1"/>
          </p:cNvSpPr>
          <p:nvPr/>
        </p:nvSpPr>
        <p:spPr bwMode="auto">
          <a:xfrm rot="3000000">
            <a:off x="7469982" y="4571206"/>
            <a:ext cx="1588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0" name="Line 27">
            <a:extLst>
              <a:ext uri="{FF2B5EF4-FFF2-40B4-BE49-F238E27FC236}">
                <a16:creationId xmlns:a16="http://schemas.microsoft.com/office/drawing/2014/main" id="{6019D8AB-26CA-4514-9741-32E4C386C7D3}"/>
              </a:ext>
            </a:extLst>
          </p:cNvPr>
          <p:cNvSpPr>
            <a:spLocks noChangeShapeType="1"/>
          </p:cNvSpPr>
          <p:nvPr/>
        </p:nvSpPr>
        <p:spPr bwMode="auto">
          <a:xfrm rot="7800000">
            <a:off x="6697663" y="4568825"/>
            <a:ext cx="1588" cy="1476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1" name="Line 28">
            <a:extLst>
              <a:ext uri="{FF2B5EF4-FFF2-40B4-BE49-F238E27FC236}">
                <a16:creationId xmlns:a16="http://schemas.microsoft.com/office/drawing/2014/main" id="{2ACAFE6C-E43D-4110-88A3-BEDAD31E4ECD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6697663" y="4546600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2" name="Line 29">
            <a:extLst>
              <a:ext uri="{FF2B5EF4-FFF2-40B4-BE49-F238E27FC236}">
                <a16:creationId xmlns:a16="http://schemas.microsoft.com/office/drawing/2014/main" id="{EA91BEBD-8007-4C14-8C2F-249CBDFC31E6}"/>
              </a:ext>
            </a:extLst>
          </p:cNvPr>
          <p:cNvSpPr>
            <a:spLocks noChangeShapeType="1"/>
          </p:cNvSpPr>
          <p:nvPr/>
        </p:nvSpPr>
        <p:spPr bwMode="auto">
          <a:xfrm rot="19200000">
            <a:off x="6731000" y="4516438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3" name="Line 30">
            <a:extLst>
              <a:ext uri="{FF2B5EF4-FFF2-40B4-BE49-F238E27FC236}">
                <a16:creationId xmlns:a16="http://schemas.microsoft.com/office/drawing/2014/main" id="{C39BCA39-792A-41EA-B54A-54507F3B2D1A}"/>
              </a:ext>
            </a:extLst>
          </p:cNvPr>
          <p:cNvSpPr>
            <a:spLocks noChangeShapeType="1"/>
          </p:cNvSpPr>
          <p:nvPr/>
        </p:nvSpPr>
        <p:spPr bwMode="auto">
          <a:xfrm rot="19500000">
            <a:off x="6770688" y="4487863"/>
            <a:ext cx="1587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" name="Line 31">
            <a:extLst>
              <a:ext uri="{FF2B5EF4-FFF2-40B4-BE49-F238E27FC236}">
                <a16:creationId xmlns:a16="http://schemas.microsoft.com/office/drawing/2014/main" id="{181D7070-4BD6-44BD-B7C0-D3731463A9EE}"/>
              </a:ext>
            </a:extLst>
          </p:cNvPr>
          <p:cNvSpPr>
            <a:spLocks noChangeShapeType="1"/>
          </p:cNvSpPr>
          <p:nvPr/>
        </p:nvSpPr>
        <p:spPr bwMode="auto">
          <a:xfrm rot="19800000">
            <a:off x="6807200" y="4459288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5" name="Line 32">
            <a:extLst>
              <a:ext uri="{FF2B5EF4-FFF2-40B4-BE49-F238E27FC236}">
                <a16:creationId xmlns:a16="http://schemas.microsoft.com/office/drawing/2014/main" id="{2EF1BA0F-04BF-44BF-A709-0B3BCF398DBB}"/>
              </a:ext>
            </a:extLst>
          </p:cNvPr>
          <p:cNvSpPr>
            <a:spLocks noChangeShapeType="1"/>
          </p:cNvSpPr>
          <p:nvPr/>
        </p:nvSpPr>
        <p:spPr bwMode="auto">
          <a:xfrm rot="20100000">
            <a:off x="6869113" y="4430713"/>
            <a:ext cx="1587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6" name="Line 33">
            <a:extLst>
              <a:ext uri="{FF2B5EF4-FFF2-40B4-BE49-F238E27FC236}">
                <a16:creationId xmlns:a16="http://schemas.microsoft.com/office/drawing/2014/main" id="{486F4ECA-9061-4CD1-92A1-8CF7B55CF50C}"/>
              </a:ext>
            </a:extLst>
          </p:cNvPr>
          <p:cNvSpPr>
            <a:spLocks noChangeShapeType="1"/>
          </p:cNvSpPr>
          <p:nvPr/>
        </p:nvSpPr>
        <p:spPr bwMode="auto">
          <a:xfrm rot="20400000">
            <a:off x="6896100" y="4414838"/>
            <a:ext cx="1588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7" name="Line 34">
            <a:extLst>
              <a:ext uri="{FF2B5EF4-FFF2-40B4-BE49-F238E27FC236}">
                <a16:creationId xmlns:a16="http://schemas.microsoft.com/office/drawing/2014/main" id="{DAEA3EDD-DC6B-4C3E-B4BA-D647AF3AC239}"/>
              </a:ext>
            </a:extLst>
          </p:cNvPr>
          <p:cNvSpPr>
            <a:spLocks noChangeShapeType="1"/>
          </p:cNvSpPr>
          <p:nvPr/>
        </p:nvSpPr>
        <p:spPr bwMode="auto">
          <a:xfrm rot="20700000">
            <a:off x="6935788" y="4403725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8" name="Line 35">
            <a:extLst>
              <a:ext uri="{FF2B5EF4-FFF2-40B4-BE49-F238E27FC236}">
                <a16:creationId xmlns:a16="http://schemas.microsoft.com/office/drawing/2014/main" id="{33C8A7E0-70B7-496C-A754-FE644C794822}"/>
              </a:ext>
            </a:extLst>
          </p:cNvPr>
          <p:cNvSpPr>
            <a:spLocks noChangeShapeType="1"/>
          </p:cNvSpPr>
          <p:nvPr/>
        </p:nvSpPr>
        <p:spPr bwMode="auto">
          <a:xfrm rot="21000000">
            <a:off x="6983413" y="4392613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9" name="Line 36">
            <a:extLst>
              <a:ext uri="{FF2B5EF4-FFF2-40B4-BE49-F238E27FC236}">
                <a16:creationId xmlns:a16="http://schemas.microsoft.com/office/drawing/2014/main" id="{11333147-C81A-4993-A873-E3C283760F9C}"/>
              </a:ext>
            </a:extLst>
          </p:cNvPr>
          <p:cNvSpPr>
            <a:spLocks noChangeShapeType="1"/>
          </p:cNvSpPr>
          <p:nvPr/>
        </p:nvSpPr>
        <p:spPr bwMode="auto">
          <a:xfrm rot="21300000">
            <a:off x="7032625" y="4384675"/>
            <a:ext cx="1588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0" name="Line 37">
            <a:extLst>
              <a:ext uri="{FF2B5EF4-FFF2-40B4-BE49-F238E27FC236}">
                <a16:creationId xmlns:a16="http://schemas.microsoft.com/office/drawing/2014/main" id="{67EDAF45-77CB-4153-BA79-3B3CB166E4AD}"/>
              </a:ext>
            </a:extLst>
          </p:cNvPr>
          <p:cNvSpPr>
            <a:spLocks noChangeShapeType="1"/>
          </p:cNvSpPr>
          <p:nvPr/>
        </p:nvSpPr>
        <p:spPr bwMode="auto">
          <a:xfrm rot="6300000">
            <a:off x="6606382" y="4758531"/>
            <a:ext cx="1588" cy="149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1" name="Line 38">
            <a:extLst>
              <a:ext uri="{FF2B5EF4-FFF2-40B4-BE49-F238E27FC236}">
                <a16:creationId xmlns:a16="http://schemas.microsoft.com/office/drawing/2014/main" id="{E857D9B9-40C3-4766-8A22-1712E5264853}"/>
              </a:ext>
            </a:extLst>
          </p:cNvPr>
          <p:cNvSpPr>
            <a:spLocks noChangeShapeType="1"/>
          </p:cNvSpPr>
          <p:nvPr/>
        </p:nvSpPr>
        <p:spPr bwMode="auto">
          <a:xfrm rot="17400000">
            <a:off x="6577013" y="4746625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2" name="Line 39">
            <a:extLst>
              <a:ext uri="{FF2B5EF4-FFF2-40B4-BE49-F238E27FC236}">
                <a16:creationId xmlns:a16="http://schemas.microsoft.com/office/drawing/2014/main" id="{1C725A79-6E18-42E6-A6AC-7E1475F02620}"/>
              </a:ext>
            </a:extLst>
          </p:cNvPr>
          <p:cNvSpPr>
            <a:spLocks noChangeShapeType="1"/>
          </p:cNvSpPr>
          <p:nvPr/>
        </p:nvSpPr>
        <p:spPr bwMode="auto">
          <a:xfrm rot="17700000">
            <a:off x="6593682" y="4704556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3" name="Line 40">
            <a:extLst>
              <a:ext uri="{FF2B5EF4-FFF2-40B4-BE49-F238E27FC236}">
                <a16:creationId xmlns:a16="http://schemas.microsoft.com/office/drawing/2014/main" id="{0830CAA3-5BFD-4FEF-AB4A-6CF9E4400AA2}"/>
              </a:ext>
            </a:extLst>
          </p:cNvPr>
          <p:cNvSpPr>
            <a:spLocks noChangeShapeType="1"/>
          </p:cNvSpPr>
          <p:nvPr/>
        </p:nvSpPr>
        <p:spPr bwMode="auto">
          <a:xfrm rot="18000000">
            <a:off x="6616700" y="4665663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" name="Line 41">
            <a:extLst>
              <a:ext uri="{FF2B5EF4-FFF2-40B4-BE49-F238E27FC236}">
                <a16:creationId xmlns:a16="http://schemas.microsoft.com/office/drawing/2014/main" id="{9E657DF0-B496-432F-B3D7-DAE068774F4B}"/>
              </a:ext>
            </a:extLst>
          </p:cNvPr>
          <p:cNvSpPr>
            <a:spLocks noChangeShapeType="1"/>
          </p:cNvSpPr>
          <p:nvPr/>
        </p:nvSpPr>
        <p:spPr bwMode="auto">
          <a:xfrm rot="18300000">
            <a:off x="6638925" y="4621213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5" name="Line 42">
            <a:extLst>
              <a:ext uri="{FF2B5EF4-FFF2-40B4-BE49-F238E27FC236}">
                <a16:creationId xmlns:a16="http://schemas.microsoft.com/office/drawing/2014/main" id="{8F31550E-164B-4399-9F4A-433FBE0610E9}"/>
              </a:ext>
            </a:extLst>
          </p:cNvPr>
          <p:cNvSpPr>
            <a:spLocks noChangeShapeType="1"/>
          </p:cNvSpPr>
          <p:nvPr/>
        </p:nvSpPr>
        <p:spPr bwMode="auto">
          <a:xfrm rot="3300000">
            <a:off x="7516813" y="4624388"/>
            <a:ext cx="1587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6" name="Line 43">
            <a:extLst>
              <a:ext uri="{FF2B5EF4-FFF2-40B4-BE49-F238E27FC236}">
                <a16:creationId xmlns:a16="http://schemas.microsoft.com/office/drawing/2014/main" id="{1FBD9AC2-85BD-49B3-937B-95774F96F937}"/>
              </a:ext>
            </a:extLst>
          </p:cNvPr>
          <p:cNvSpPr>
            <a:spLocks noChangeShapeType="1"/>
          </p:cNvSpPr>
          <p:nvPr/>
        </p:nvSpPr>
        <p:spPr bwMode="auto">
          <a:xfrm rot="3600000">
            <a:off x="7536657" y="4658519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7" name="Line 44">
            <a:extLst>
              <a:ext uri="{FF2B5EF4-FFF2-40B4-BE49-F238E27FC236}">
                <a16:creationId xmlns:a16="http://schemas.microsoft.com/office/drawing/2014/main" id="{3AA69EA6-EBB4-45D8-B5A6-86C4659E25FC}"/>
              </a:ext>
            </a:extLst>
          </p:cNvPr>
          <p:cNvSpPr>
            <a:spLocks noChangeShapeType="1"/>
          </p:cNvSpPr>
          <p:nvPr/>
        </p:nvSpPr>
        <p:spPr bwMode="auto">
          <a:xfrm rot="3900000">
            <a:off x="7562850" y="4700588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8" name="Line 45">
            <a:extLst>
              <a:ext uri="{FF2B5EF4-FFF2-40B4-BE49-F238E27FC236}">
                <a16:creationId xmlns:a16="http://schemas.microsoft.com/office/drawing/2014/main" id="{39117C32-5FC6-4FA7-AACE-53AAA2F310DD}"/>
              </a:ext>
            </a:extLst>
          </p:cNvPr>
          <p:cNvSpPr>
            <a:spLocks noChangeShapeType="1"/>
          </p:cNvSpPr>
          <p:nvPr/>
        </p:nvSpPr>
        <p:spPr bwMode="auto">
          <a:xfrm rot="4200000">
            <a:off x="7580313" y="4746625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9" name="Line 46">
            <a:extLst>
              <a:ext uri="{FF2B5EF4-FFF2-40B4-BE49-F238E27FC236}">
                <a16:creationId xmlns:a16="http://schemas.microsoft.com/office/drawing/2014/main" id="{0E8B0327-60C4-4ABC-9808-6A6E6DB21907}"/>
              </a:ext>
            </a:extLst>
          </p:cNvPr>
          <p:cNvSpPr>
            <a:spLocks noChangeShapeType="1"/>
          </p:cNvSpPr>
          <p:nvPr/>
        </p:nvSpPr>
        <p:spPr bwMode="auto">
          <a:xfrm rot="4500000">
            <a:off x="7562057" y="4764881"/>
            <a:ext cx="1588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0" name="Text Box 47">
            <a:extLst>
              <a:ext uri="{FF2B5EF4-FFF2-40B4-BE49-F238E27FC236}">
                <a16:creationId xmlns:a16="http://schemas.microsoft.com/office/drawing/2014/main" id="{82A66BEC-9B40-4863-8D43-94BDA6920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4162425"/>
            <a:ext cx="4778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191" name="Text Box 48">
            <a:extLst>
              <a:ext uri="{FF2B5EF4-FFF2-40B4-BE49-F238E27FC236}">
                <a16:creationId xmlns:a16="http://schemas.microsoft.com/office/drawing/2014/main" id="{262E5A25-B4A6-439A-962F-48195DEFA96C}"/>
              </a:ext>
            </a:extLst>
          </p:cNvPr>
          <p:cNvSpPr txBox="1">
            <a:spLocks noChangeArrowheads="1"/>
          </p:cNvSpPr>
          <p:nvPr/>
        </p:nvSpPr>
        <p:spPr bwMode="auto">
          <a:xfrm rot="1500000">
            <a:off x="7131050" y="4227513"/>
            <a:ext cx="4778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92" name="Text Box 49">
            <a:extLst>
              <a:ext uri="{FF2B5EF4-FFF2-40B4-BE49-F238E27FC236}">
                <a16:creationId xmlns:a16="http://schemas.microsoft.com/office/drawing/2014/main" id="{54604CE5-7318-47FF-A06E-809B4FF52207}"/>
              </a:ext>
            </a:extLst>
          </p:cNvPr>
          <p:cNvSpPr txBox="1">
            <a:spLocks noChangeArrowheads="1"/>
          </p:cNvSpPr>
          <p:nvPr/>
        </p:nvSpPr>
        <p:spPr bwMode="auto">
          <a:xfrm rot="3000000">
            <a:off x="7350125" y="4400550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93" name="Text Box 50">
            <a:extLst>
              <a:ext uri="{FF2B5EF4-FFF2-40B4-BE49-F238E27FC236}">
                <a16:creationId xmlns:a16="http://schemas.microsoft.com/office/drawing/2014/main" id="{B8175890-A59D-4BF2-ACE5-CA7B6BE9254B}"/>
              </a:ext>
            </a:extLst>
          </p:cNvPr>
          <p:cNvSpPr txBox="1">
            <a:spLocks noChangeArrowheads="1"/>
          </p:cNvSpPr>
          <p:nvPr/>
        </p:nvSpPr>
        <p:spPr bwMode="auto">
          <a:xfrm rot="4500000">
            <a:off x="7480301" y="4648200"/>
            <a:ext cx="474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94" name="AutoShape 51">
            <a:extLst>
              <a:ext uri="{FF2B5EF4-FFF2-40B4-BE49-F238E27FC236}">
                <a16:creationId xmlns:a16="http://schemas.microsoft.com/office/drawing/2014/main" id="{A86D937C-CD4D-4404-BB46-65E1BBBFA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2488" y="6035675"/>
            <a:ext cx="184150" cy="184150"/>
          </a:xfrm>
          <a:custGeom>
            <a:avLst/>
            <a:gdLst>
              <a:gd name="T0" fmla="*/ 486422455 w 21600"/>
              <a:gd name="T1" fmla="*/ 0 h 21600"/>
              <a:gd name="T2" fmla="*/ 142458755 w 21600"/>
              <a:gd name="T3" fmla="*/ 142458755 h 21600"/>
              <a:gd name="T4" fmla="*/ 0 w 21600"/>
              <a:gd name="T5" fmla="*/ 486422455 h 21600"/>
              <a:gd name="T6" fmla="*/ 142458755 w 21600"/>
              <a:gd name="T7" fmla="*/ 830386163 h 21600"/>
              <a:gd name="T8" fmla="*/ 486422455 w 21600"/>
              <a:gd name="T9" fmla="*/ 972844910 h 21600"/>
              <a:gd name="T10" fmla="*/ 830386163 w 21600"/>
              <a:gd name="T11" fmla="*/ 830386163 h 21600"/>
              <a:gd name="T12" fmla="*/ 972844910 w 21600"/>
              <a:gd name="T13" fmla="*/ 486422455 h 21600"/>
              <a:gd name="T14" fmla="*/ 830386163 w 21600"/>
              <a:gd name="T15" fmla="*/ 1424587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95" name="AutoShape 52">
            <a:extLst>
              <a:ext uri="{FF2B5EF4-FFF2-40B4-BE49-F238E27FC236}">
                <a16:creationId xmlns:a16="http://schemas.microsoft.com/office/drawing/2014/main" id="{58DAC253-2EC5-46B3-9740-6148A6669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938" y="6035675"/>
            <a:ext cx="184150" cy="184150"/>
          </a:xfrm>
          <a:custGeom>
            <a:avLst/>
            <a:gdLst>
              <a:gd name="T0" fmla="*/ 486422455 w 21600"/>
              <a:gd name="T1" fmla="*/ 0 h 21600"/>
              <a:gd name="T2" fmla="*/ 142458755 w 21600"/>
              <a:gd name="T3" fmla="*/ 142458755 h 21600"/>
              <a:gd name="T4" fmla="*/ 0 w 21600"/>
              <a:gd name="T5" fmla="*/ 486422455 h 21600"/>
              <a:gd name="T6" fmla="*/ 142458755 w 21600"/>
              <a:gd name="T7" fmla="*/ 830386163 h 21600"/>
              <a:gd name="T8" fmla="*/ 486422455 w 21600"/>
              <a:gd name="T9" fmla="*/ 972844910 h 21600"/>
              <a:gd name="T10" fmla="*/ 830386163 w 21600"/>
              <a:gd name="T11" fmla="*/ 830386163 h 21600"/>
              <a:gd name="T12" fmla="*/ 972844910 w 21600"/>
              <a:gd name="T13" fmla="*/ 486422455 h 21600"/>
              <a:gd name="T14" fmla="*/ 830386163 w 21600"/>
              <a:gd name="T15" fmla="*/ 1424587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96" name="Rectangle 54">
            <a:extLst>
              <a:ext uri="{FF2B5EF4-FFF2-40B4-BE49-F238E27FC236}">
                <a16:creationId xmlns:a16="http://schemas.microsoft.com/office/drawing/2014/main" id="{6DBB7629-3719-45F9-BAF8-E76B8BC4A65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33738" y="3956050"/>
            <a:ext cx="720725" cy="714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97" name="AutoShape 55">
            <a:extLst>
              <a:ext uri="{FF2B5EF4-FFF2-40B4-BE49-F238E27FC236}">
                <a16:creationId xmlns:a16="http://schemas.microsoft.com/office/drawing/2014/main" id="{4A0CE3C6-8D0F-4EA4-A41B-810CE520C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3910013"/>
            <a:ext cx="71437" cy="31750"/>
          </a:xfrm>
          <a:custGeom>
            <a:avLst/>
            <a:gdLst>
              <a:gd name="T0" fmla="*/ 4273421 w 21600"/>
              <a:gd name="T1" fmla="*/ 0 h 21600"/>
              <a:gd name="T2" fmla="*/ 1251550 w 21600"/>
              <a:gd name="T3" fmla="*/ 21703 h 21600"/>
              <a:gd name="T4" fmla="*/ 0 w 21600"/>
              <a:gd name="T5" fmla="*/ 74110 h 21600"/>
              <a:gd name="T6" fmla="*/ 1251550 w 21600"/>
              <a:gd name="T7" fmla="*/ 126515 h 21600"/>
              <a:gd name="T8" fmla="*/ 4273421 w 21600"/>
              <a:gd name="T9" fmla="*/ 148221 h 21600"/>
              <a:gd name="T10" fmla="*/ 7295193 w 21600"/>
              <a:gd name="T11" fmla="*/ 126515 h 21600"/>
              <a:gd name="T12" fmla="*/ 8546743 w 21600"/>
              <a:gd name="T13" fmla="*/ 74110 h 21600"/>
              <a:gd name="T14" fmla="*/ 7295193 w 21600"/>
              <a:gd name="T15" fmla="*/ 2170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635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98" name="AutoShape 56">
            <a:extLst>
              <a:ext uri="{FF2B5EF4-FFF2-40B4-BE49-F238E27FC236}">
                <a16:creationId xmlns:a16="http://schemas.microsoft.com/office/drawing/2014/main" id="{7C8F962D-5E5D-405B-A4F8-0203F1070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3910013"/>
            <a:ext cx="71437" cy="31750"/>
          </a:xfrm>
          <a:custGeom>
            <a:avLst/>
            <a:gdLst>
              <a:gd name="T0" fmla="*/ 4273421 w 21600"/>
              <a:gd name="T1" fmla="*/ 0 h 21600"/>
              <a:gd name="T2" fmla="*/ 1251550 w 21600"/>
              <a:gd name="T3" fmla="*/ 21703 h 21600"/>
              <a:gd name="T4" fmla="*/ 0 w 21600"/>
              <a:gd name="T5" fmla="*/ 74110 h 21600"/>
              <a:gd name="T6" fmla="*/ 1251550 w 21600"/>
              <a:gd name="T7" fmla="*/ 126515 h 21600"/>
              <a:gd name="T8" fmla="*/ 4273421 w 21600"/>
              <a:gd name="T9" fmla="*/ 148221 h 21600"/>
              <a:gd name="T10" fmla="*/ 7295193 w 21600"/>
              <a:gd name="T11" fmla="*/ 126515 h 21600"/>
              <a:gd name="T12" fmla="*/ 8546743 w 21600"/>
              <a:gd name="T13" fmla="*/ 74110 h 21600"/>
              <a:gd name="T14" fmla="*/ 7295193 w 21600"/>
              <a:gd name="T15" fmla="*/ 2170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FF"/>
          </a:solidFill>
          <a:ln w="6350" algn="ctr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99" name="Freeform 57">
            <a:extLst>
              <a:ext uri="{FF2B5EF4-FFF2-40B4-BE49-F238E27FC236}">
                <a16:creationId xmlns:a16="http://schemas.microsoft.com/office/drawing/2014/main" id="{53703E5E-CC42-4E63-9A91-B8E369001FA1}"/>
              </a:ext>
            </a:extLst>
          </p:cNvPr>
          <p:cNvSpPr>
            <a:spLocks/>
          </p:cNvSpPr>
          <p:nvPr/>
        </p:nvSpPr>
        <p:spPr bwMode="auto">
          <a:xfrm>
            <a:off x="3509963" y="3740150"/>
            <a:ext cx="12700" cy="207963"/>
          </a:xfrm>
          <a:custGeom>
            <a:avLst/>
            <a:gdLst>
              <a:gd name="T0" fmla="*/ 0 w 8"/>
              <a:gd name="T1" fmla="*/ 0 h 131"/>
              <a:gd name="T2" fmla="*/ 2147483647 w 8"/>
              <a:gd name="T3" fmla="*/ 2147483647 h 13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131">
                <a:moveTo>
                  <a:pt x="0" y="0"/>
                </a:moveTo>
                <a:lnTo>
                  <a:pt x="8" y="131"/>
                </a:ln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0" name="Line 58">
            <a:extLst>
              <a:ext uri="{FF2B5EF4-FFF2-40B4-BE49-F238E27FC236}">
                <a16:creationId xmlns:a16="http://schemas.microsoft.com/office/drawing/2014/main" id="{AFF23F57-E923-487E-B6D5-AD9AD08AA6A4}"/>
              </a:ext>
            </a:extLst>
          </p:cNvPr>
          <p:cNvSpPr>
            <a:spLocks noChangeShapeType="1"/>
          </p:cNvSpPr>
          <p:nvPr/>
        </p:nvSpPr>
        <p:spPr bwMode="auto">
          <a:xfrm rot="120000">
            <a:off x="3744913" y="3684588"/>
            <a:ext cx="0" cy="2159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1" name="Freeform 59">
            <a:extLst>
              <a:ext uri="{FF2B5EF4-FFF2-40B4-BE49-F238E27FC236}">
                <a16:creationId xmlns:a16="http://schemas.microsoft.com/office/drawing/2014/main" id="{5CE887EA-6B85-4EE4-AF9A-D5D01D851FE6}"/>
              </a:ext>
            </a:extLst>
          </p:cNvPr>
          <p:cNvSpPr>
            <a:spLocks/>
          </p:cNvSpPr>
          <p:nvPr/>
        </p:nvSpPr>
        <p:spPr bwMode="auto">
          <a:xfrm>
            <a:off x="3252788" y="3754438"/>
            <a:ext cx="3332162" cy="2828925"/>
          </a:xfrm>
          <a:custGeom>
            <a:avLst/>
            <a:gdLst>
              <a:gd name="T0" fmla="*/ 2147483647 w 2099"/>
              <a:gd name="T1" fmla="*/ 0 h 1782"/>
              <a:gd name="T2" fmla="*/ 2147483647 w 2099"/>
              <a:gd name="T3" fmla="*/ 2147483647 h 1782"/>
              <a:gd name="T4" fmla="*/ 2147483647 w 2099"/>
              <a:gd name="T5" fmla="*/ 2147483647 h 1782"/>
              <a:gd name="T6" fmla="*/ 2147483647 w 2099"/>
              <a:gd name="T7" fmla="*/ 2147483647 h 1782"/>
              <a:gd name="T8" fmla="*/ 2147483647 w 2099"/>
              <a:gd name="T9" fmla="*/ 2147483647 h 1782"/>
              <a:gd name="T10" fmla="*/ 2147483647 w 2099"/>
              <a:gd name="T11" fmla="*/ 2147483647 h 1782"/>
              <a:gd name="T12" fmla="*/ 2147483647 w 2099"/>
              <a:gd name="T13" fmla="*/ 2147483647 h 1782"/>
              <a:gd name="T14" fmla="*/ 2147483647 w 2099"/>
              <a:gd name="T15" fmla="*/ 2147483647 h 17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9" h="1782">
                <a:moveTo>
                  <a:pt x="165" y="0"/>
                </a:moveTo>
                <a:cubicBezTo>
                  <a:pt x="140" y="125"/>
                  <a:pt x="16" y="495"/>
                  <a:pt x="8" y="748"/>
                </a:cubicBezTo>
                <a:cubicBezTo>
                  <a:pt x="0" y="1001"/>
                  <a:pt x="30" y="1349"/>
                  <a:pt x="117" y="1516"/>
                </a:cubicBezTo>
                <a:cubicBezTo>
                  <a:pt x="204" y="1683"/>
                  <a:pt x="397" y="1720"/>
                  <a:pt x="531" y="1751"/>
                </a:cubicBezTo>
                <a:cubicBezTo>
                  <a:pt x="665" y="1782"/>
                  <a:pt x="823" y="1711"/>
                  <a:pt x="923" y="1703"/>
                </a:cubicBezTo>
                <a:cubicBezTo>
                  <a:pt x="1023" y="1695"/>
                  <a:pt x="1022" y="1727"/>
                  <a:pt x="1131" y="1703"/>
                </a:cubicBezTo>
                <a:cubicBezTo>
                  <a:pt x="1240" y="1679"/>
                  <a:pt x="1418" y="1588"/>
                  <a:pt x="1579" y="1559"/>
                </a:cubicBezTo>
                <a:cubicBezTo>
                  <a:pt x="1740" y="1530"/>
                  <a:pt x="1991" y="1534"/>
                  <a:pt x="2099" y="1527"/>
                </a:cubicBezTo>
              </a:path>
            </a:pathLst>
          </a:custGeom>
          <a:noFill/>
          <a:ln w="28575" cap="flat" cmpd="sng">
            <a:solidFill>
              <a:srgbClr val="66FFFF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2" name="Text Box 60">
            <a:extLst>
              <a:ext uri="{FF2B5EF4-FFF2-40B4-BE49-F238E27FC236}">
                <a16:creationId xmlns:a16="http://schemas.microsoft.com/office/drawing/2014/main" id="{14E3FB7D-2BE8-4362-9D2B-C4A49E80C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938" y="4456113"/>
            <a:ext cx="466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203" name="Line 61">
            <a:extLst>
              <a:ext uri="{FF2B5EF4-FFF2-40B4-BE49-F238E27FC236}">
                <a16:creationId xmlns:a16="http://schemas.microsoft.com/office/drawing/2014/main" id="{41891E20-D4ED-4786-867B-A8CD6D8324E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96050" y="4965701"/>
            <a:ext cx="11715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4" name="Oval 62">
            <a:extLst>
              <a:ext uri="{FF2B5EF4-FFF2-40B4-BE49-F238E27FC236}">
                <a16:creationId xmlns:a16="http://schemas.microsoft.com/office/drawing/2014/main" id="{90300B22-9236-40C3-8C7A-D0854142B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150" y="4929188"/>
            <a:ext cx="66675" cy="66675"/>
          </a:xfrm>
          <a:prstGeom prst="ellipse">
            <a:avLst/>
          </a:prstGeom>
          <a:solidFill>
            <a:srgbClr val="0000FF"/>
          </a:solidFill>
          <a:ln w="63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05" name="AutoShape 63">
            <a:extLst>
              <a:ext uri="{FF2B5EF4-FFF2-40B4-BE49-F238E27FC236}">
                <a16:creationId xmlns:a16="http://schemas.microsoft.com/office/drawing/2014/main" id="{1626F4E4-629F-4B62-80E9-74C7A4E2193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3188" y="4357688"/>
            <a:ext cx="1270000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45 w 21600"/>
              <a:gd name="T13" fmla="*/ 0 h 21600"/>
              <a:gd name="T14" fmla="*/ 21455 w 21600"/>
              <a:gd name="T15" fmla="*/ 110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000" y="10592"/>
                </a:moveTo>
                <a:cubicBezTo>
                  <a:pt x="9106" y="9678"/>
                  <a:pt x="9880" y="8988"/>
                  <a:pt x="10800" y="8989"/>
                </a:cubicBezTo>
                <a:cubicBezTo>
                  <a:pt x="11719" y="8989"/>
                  <a:pt x="12493" y="9678"/>
                  <a:pt x="12599" y="10592"/>
                </a:cubicBezTo>
                <a:lnTo>
                  <a:pt x="21528" y="9560"/>
                </a:lnTo>
                <a:cubicBezTo>
                  <a:pt x="20898" y="4111"/>
                  <a:pt x="16285" y="-1"/>
                  <a:pt x="10799" y="0"/>
                </a:cubicBezTo>
                <a:cubicBezTo>
                  <a:pt x="5314" y="0"/>
                  <a:pt x="701" y="4111"/>
                  <a:pt x="71" y="9560"/>
                </a:cubicBezTo>
                <a:lnTo>
                  <a:pt x="9000" y="10592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06" name="Text Box 64">
            <a:extLst>
              <a:ext uri="{FF2B5EF4-FFF2-40B4-BE49-F238E27FC236}">
                <a16:creationId xmlns:a16="http://schemas.microsoft.com/office/drawing/2014/main" id="{8602F828-80E6-4CB0-A39B-ACD94090E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4891088"/>
            <a:ext cx="6080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800">
                <a:solidFill>
                  <a:srgbClr val="0000FF"/>
                </a:solidFill>
                <a:latin typeface="Arial" panose="020B0604020202020204" pitchFamily="34" charset="0"/>
              </a:rPr>
              <a:t>0:6</a:t>
            </a:r>
            <a:r>
              <a:rPr lang="en-US" altLang="vi-VN" sz="800">
                <a:solidFill>
                  <a:srgbClr val="FF3300"/>
                </a:solidFill>
                <a:latin typeface="Arial" panose="020B0604020202020204" pitchFamily="34" charset="0"/>
              </a:rPr>
              <a:t> mV</a:t>
            </a:r>
          </a:p>
        </p:txBody>
      </p:sp>
      <p:sp>
        <p:nvSpPr>
          <p:cNvPr id="207" name="Rectangle 65">
            <a:extLst>
              <a:ext uri="{FF2B5EF4-FFF2-40B4-BE49-F238E27FC236}">
                <a16:creationId xmlns:a16="http://schemas.microsoft.com/office/drawing/2014/main" id="{479729CA-AD9F-4187-9AEA-32B4219CA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5084763"/>
            <a:ext cx="1728788" cy="688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hickThin">
                <a:solidFill>
                  <a:srgbClr val="66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208" name="Picture 66" descr="j0300840">
            <a:extLst>
              <a:ext uri="{FF2B5EF4-FFF2-40B4-BE49-F238E27FC236}">
                <a16:creationId xmlns:a16="http://schemas.microsoft.com/office/drawing/2014/main" id="{EFA9051E-3EC9-46C9-BC59-97511678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5140325"/>
            <a:ext cx="7207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" name="AutoShape 67">
            <a:extLst>
              <a:ext uri="{FF2B5EF4-FFF2-40B4-BE49-F238E27FC236}">
                <a16:creationId xmlns:a16="http://schemas.microsoft.com/office/drawing/2014/main" id="{B982BA18-D6CD-4D6E-BD3F-DA541D03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088" y="5178425"/>
            <a:ext cx="79375" cy="79375"/>
          </a:xfrm>
          <a:custGeom>
            <a:avLst/>
            <a:gdLst>
              <a:gd name="T0" fmla="*/ 7237332 w 21600"/>
              <a:gd name="T1" fmla="*/ 0 h 21600"/>
              <a:gd name="T2" fmla="*/ 2119537 w 21600"/>
              <a:gd name="T3" fmla="*/ 2119537 h 21600"/>
              <a:gd name="T4" fmla="*/ 0 w 21600"/>
              <a:gd name="T5" fmla="*/ 7237332 h 21600"/>
              <a:gd name="T6" fmla="*/ 2119537 w 21600"/>
              <a:gd name="T7" fmla="*/ 12354983 h 21600"/>
              <a:gd name="T8" fmla="*/ 7237332 w 21600"/>
              <a:gd name="T9" fmla="*/ 14474520 h 21600"/>
              <a:gd name="T10" fmla="*/ 12354983 w 21600"/>
              <a:gd name="T11" fmla="*/ 12354983 h 21600"/>
              <a:gd name="T12" fmla="*/ 14474520 w 21600"/>
              <a:gd name="T13" fmla="*/ 7237332 h 21600"/>
              <a:gd name="T14" fmla="*/ 12354983 w 21600"/>
              <a:gd name="T15" fmla="*/ 211953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47" y="13593"/>
                </a:moveTo>
                <a:cubicBezTo>
                  <a:pt x="17063" y="12720"/>
                  <a:pt x="17280" y="11766"/>
                  <a:pt x="17280" y="10800"/>
                </a:cubicBezTo>
                <a:cubicBezTo>
                  <a:pt x="17280" y="7221"/>
                  <a:pt x="14378" y="4320"/>
                  <a:pt x="10800" y="4320"/>
                </a:cubicBezTo>
                <a:cubicBezTo>
                  <a:pt x="9833" y="4319"/>
                  <a:pt x="8879" y="4536"/>
                  <a:pt x="8006" y="4952"/>
                </a:cubicBezTo>
                <a:lnTo>
                  <a:pt x="16647" y="13593"/>
                </a:lnTo>
                <a:close/>
                <a:moveTo>
                  <a:pt x="4952" y="8006"/>
                </a:moveTo>
                <a:cubicBezTo>
                  <a:pt x="4536" y="8879"/>
                  <a:pt x="4320" y="9833"/>
                  <a:pt x="4320" y="10799"/>
                </a:cubicBezTo>
                <a:cubicBezTo>
                  <a:pt x="4320" y="14378"/>
                  <a:pt x="7221" y="17280"/>
                  <a:pt x="10800" y="17280"/>
                </a:cubicBezTo>
                <a:cubicBezTo>
                  <a:pt x="11766" y="17280"/>
                  <a:pt x="12720" y="17063"/>
                  <a:pt x="13593" y="16647"/>
                </a:cubicBezTo>
                <a:lnTo>
                  <a:pt x="4952" y="8006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10" name="Group 68">
            <a:extLst>
              <a:ext uri="{FF2B5EF4-FFF2-40B4-BE49-F238E27FC236}">
                <a16:creationId xmlns:a16="http://schemas.microsoft.com/office/drawing/2014/main" id="{5F980EFC-D819-4BBE-8DC3-554AE13C7BEA}"/>
              </a:ext>
            </a:extLst>
          </p:cNvPr>
          <p:cNvGrpSpPr>
            <a:grpSpLocks/>
          </p:cNvGrpSpPr>
          <p:nvPr/>
        </p:nvGrpSpPr>
        <p:grpSpPr bwMode="auto">
          <a:xfrm>
            <a:off x="7021513" y="5154613"/>
            <a:ext cx="136525" cy="63500"/>
            <a:chOff x="2838" y="2415"/>
            <a:chExt cx="86" cy="40"/>
          </a:xfrm>
        </p:grpSpPr>
        <p:sp>
          <p:nvSpPr>
            <p:cNvPr id="211" name="Arc 69">
              <a:extLst>
                <a:ext uri="{FF2B5EF4-FFF2-40B4-BE49-F238E27FC236}">
                  <a16:creationId xmlns:a16="http://schemas.microsoft.com/office/drawing/2014/main" id="{5C97E6CF-7E72-420C-BC5C-1D860DA6250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841" y="2415"/>
              <a:ext cx="80" cy="40"/>
            </a:xfrm>
            <a:custGeom>
              <a:avLst/>
              <a:gdLst>
                <a:gd name="T0" fmla="*/ 0 w 42223"/>
                <a:gd name="T1" fmla="*/ 0 h 21600"/>
                <a:gd name="T2" fmla="*/ 0 w 42223"/>
                <a:gd name="T3" fmla="*/ 0 h 21600"/>
                <a:gd name="T4" fmla="*/ 0 w 4222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lnTo>
                    <a:pt x="42223" y="3121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12" name="Freeform 70">
              <a:extLst>
                <a:ext uri="{FF2B5EF4-FFF2-40B4-BE49-F238E27FC236}">
                  <a16:creationId xmlns:a16="http://schemas.microsoft.com/office/drawing/2014/main" id="{9D086D6E-0A67-424A-A880-5D7AD914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438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13" name="Freeform 71">
              <a:extLst>
                <a:ext uri="{FF2B5EF4-FFF2-40B4-BE49-F238E27FC236}">
                  <a16:creationId xmlns:a16="http://schemas.microsoft.com/office/drawing/2014/main" id="{F672C91A-0146-46E0-8E2F-23DBE5AA0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442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14" name="Text Box 72">
            <a:extLst>
              <a:ext uri="{FF2B5EF4-FFF2-40B4-BE49-F238E27FC236}">
                <a16:creationId xmlns:a16="http://schemas.microsoft.com/office/drawing/2014/main" id="{5C0346E3-CCE4-4417-BC2A-C5BE46B43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5307013"/>
            <a:ext cx="137477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Khoa vËt lÝ Tr­êng §hsp Tn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VËt lÝ kÜ thuËt</a:t>
            </a:r>
          </a:p>
        </p:txBody>
      </p:sp>
      <p:sp>
        <p:nvSpPr>
          <p:cNvPr id="215" name="Text Box 73">
            <a:extLst>
              <a:ext uri="{FF2B5EF4-FFF2-40B4-BE49-F238E27FC236}">
                <a16:creationId xmlns:a16="http://schemas.microsoft.com/office/drawing/2014/main" id="{0B119D8E-9930-4F54-9E3B-F77162656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113338"/>
            <a:ext cx="6477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">
                <a:latin typeface="Arial" panose="020B0604020202020204" pitchFamily="34" charset="0"/>
              </a:rPr>
              <a:t>= 1 ┴</a:t>
            </a:r>
          </a:p>
        </p:txBody>
      </p:sp>
      <p:sp>
        <p:nvSpPr>
          <p:cNvPr id="216" name="Rectangle 74">
            <a:extLst>
              <a:ext uri="{FF2B5EF4-FFF2-40B4-BE49-F238E27FC236}">
                <a16:creationId xmlns:a16="http://schemas.microsoft.com/office/drawing/2014/main" id="{4A1A68F8-2DB4-4FBC-B1ED-ABA478F10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838" y="4100513"/>
            <a:ext cx="1778000" cy="990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37999"/>
                      </a:scheme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vi-VN" sz="3200">
              <a:latin typeface="Arial" panose="020B0604020202020204" pitchFamily="34" charset="0"/>
            </a:endParaRPr>
          </a:p>
        </p:txBody>
      </p:sp>
      <p:sp>
        <p:nvSpPr>
          <p:cNvPr id="217" name="Rectangle 75">
            <a:extLst>
              <a:ext uri="{FF2B5EF4-FFF2-40B4-BE49-F238E27FC236}">
                <a16:creationId xmlns:a16="http://schemas.microsoft.com/office/drawing/2014/main" id="{D76FB8A9-6C85-4FA1-AD2C-9AF02F90A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525" y="4037013"/>
            <a:ext cx="1944688" cy="1752600"/>
          </a:xfrm>
          <a:prstGeom prst="rect">
            <a:avLst/>
          </a:prstGeom>
          <a:noFill/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18" name="AutoShape 172">
            <a:extLst>
              <a:ext uri="{FF2B5EF4-FFF2-40B4-BE49-F238E27FC236}">
                <a16:creationId xmlns:a16="http://schemas.microsoft.com/office/drawing/2014/main" id="{9D547E2D-2837-459F-9AFB-F397689F3F0B}"/>
              </a:ext>
            </a:extLst>
          </p:cNvPr>
          <p:cNvSpPr>
            <a:spLocks noChangeArrowheads="1"/>
          </p:cNvSpPr>
          <p:nvPr/>
        </p:nvSpPr>
        <p:spPr bwMode="auto">
          <a:xfrm rot="15968961">
            <a:off x="2354263" y="2214563"/>
            <a:ext cx="1085850" cy="99060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grpSp>
        <p:nvGrpSpPr>
          <p:cNvPr id="219" name="Group 174">
            <a:extLst>
              <a:ext uri="{FF2B5EF4-FFF2-40B4-BE49-F238E27FC236}">
                <a16:creationId xmlns:a16="http://schemas.microsoft.com/office/drawing/2014/main" id="{D60899D7-7DAC-43E7-822B-8E53B928D64A}"/>
              </a:ext>
            </a:extLst>
          </p:cNvPr>
          <p:cNvGrpSpPr>
            <a:grpSpLocks/>
          </p:cNvGrpSpPr>
          <p:nvPr/>
        </p:nvGrpSpPr>
        <p:grpSpPr bwMode="auto">
          <a:xfrm>
            <a:off x="7673975" y="2089150"/>
            <a:ext cx="1266825" cy="857250"/>
            <a:chOff x="3768" y="1007"/>
            <a:chExt cx="798" cy="540"/>
          </a:xfrm>
        </p:grpSpPr>
        <p:sp>
          <p:nvSpPr>
            <p:cNvPr id="220" name="Freeform 175">
              <a:extLst>
                <a:ext uri="{FF2B5EF4-FFF2-40B4-BE49-F238E27FC236}">
                  <a16:creationId xmlns:a16="http://schemas.microsoft.com/office/drawing/2014/main" id="{FD60E33D-2781-4F28-B458-9BEAE43F3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1319"/>
              <a:ext cx="774" cy="228"/>
            </a:xfrm>
            <a:custGeom>
              <a:avLst/>
              <a:gdLst>
                <a:gd name="T0" fmla="*/ 0 w 774"/>
                <a:gd name="T1" fmla="*/ 228 h 228"/>
                <a:gd name="T2" fmla="*/ 774 w 774"/>
                <a:gd name="T3" fmla="*/ 0 h 22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74" h="228">
                  <a:moveTo>
                    <a:pt x="0" y="228"/>
                  </a:moveTo>
                  <a:lnTo>
                    <a:pt x="774" y="0"/>
                  </a:ln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1" name="Freeform 176">
              <a:extLst>
                <a:ext uri="{FF2B5EF4-FFF2-40B4-BE49-F238E27FC236}">
                  <a16:creationId xmlns:a16="http://schemas.microsoft.com/office/drawing/2014/main" id="{8EAA692D-76B5-4CD3-9AFF-02A11085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" y="1357"/>
              <a:ext cx="280" cy="84"/>
            </a:xfrm>
            <a:custGeom>
              <a:avLst/>
              <a:gdLst>
                <a:gd name="T0" fmla="*/ 0 w 280"/>
                <a:gd name="T1" fmla="*/ 84 h 84"/>
                <a:gd name="T2" fmla="*/ 280 w 280"/>
                <a:gd name="T3" fmla="*/ 0 h 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0" h="84">
                  <a:moveTo>
                    <a:pt x="0" y="84"/>
                  </a:moveTo>
                  <a:lnTo>
                    <a:pt x="280" y="0"/>
                  </a:ln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2" name="Line 177">
              <a:extLst>
                <a:ext uri="{FF2B5EF4-FFF2-40B4-BE49-F238E27FC236}">
                  <a16:creationId xmlns:a16="http://schemas.microsoft.com/office/drawing/2014/main" id="{D200283C-ADC3-486B-AAB2-D93EB077AE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1007"/>
              <a:ext cx="672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3" name="Line 178">
              <a:extLst>
                <a:ext uri="{FF2B5EF4-FFF2-40B4-BE49-F238E27FC236}">
                  <a16:creationId xmlns:a16="http://schemas.microsoft.com/office/drawing/2014/main" id="{995F5F5E-7762-4F19-9382-EDF4111BC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6" y="1115"/>
              <a:ext cx="240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24" name="Picture 179">
            <a:extLst>
              <a:ext uri="{FF2B5EF4-FFF2-40B4-BE49-F238E27FC236}">
                <a16:creationId xmlns:a16="http://schemas.microsoft.com/office/drawing/2014/main" id="{180C0C5A-0C8E-4472-B661-759EAABFE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r="5750"/>
          <a:stretch/>
        </p:blipFill>
        <p:spPr bwMode="auto">
          <a:xfrm>
            <a:off x="6078538" y="1786805"/>
            <a:ext cx="1795462" cy="75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" name="Rectangle 180">
            <a:extLst>
              <a:ext uri="{FF2B5EF4-FFF2-40B4-BE49-F238E27FC236}">
                <a16:creationId xmlns:a16="http://schemas.microsoft.com/office/drawing/2014/main" id="{6BF2C0BE-F757-4129-8D92-7CAE56562557}"/>
              </a:ext>
            </a:extLst>
          </p:cNvPr>
          <p:cNvSpPr>
            <a:spLocks noChangeArrowheads="1"/>
          </p:cNvSpPr>
          <p:nvPr/>
        </p:nvSpPr>
        <p:spPr bwMode="auto">
          <a:xfrm rot="21076176">
            <a:off x="5112806" y="1960496"/>
            <a:ext cx="1225550" cy="993340"/>
          </a:xfrm>
          <a:prstGeom prst="rect">
            <a:avLst/>
          </a:prstGeom>
          <a:solidFill>
            <a:srgbClr val="FFFF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26" name="Text Box 181">
            <a:extLst>
              <a:ext uri="{FF2B5EF4-FFF2-40B4-BE49-F238E27FC236}">
                <a16:creationId xmlns:a16="http://schemas.microsoft.com/office/drawing/2014/main" id="{906C2335-3C3A-42F1-B1E3-84DCE18B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172402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27" name="AutoShape 182">
            <a:extLst>
              <a:ext uri="{FF2B5EF4-FFF2-40B4-BE49-F238E27FC236}">
                <a16:creationId xmlns:a16="http://schemas.microsoft.com/office/drawing/2014/main" id="{7F4FA7D4-AC4E-4267-B381-1200BFA0A5BE}"/>
              </a:ext>
            </a:extLst>
          </p:cNvPr>
          <p:cNvSpPr>
            <a:spLocks noChangeArrowheads="1"/>
          </p:cNvSpPr>
          <p:nvPr/>
        </p:nvSpPr>
        <p:spPr bwMode="auto">
          <a:xfrm rot="5276659">
            <a:off x="3275013" y="2259013"/>
            <a:ext cx="1073150" cy="75565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228" name="Picture 183">
            <a:extLst>
              <a:ext uri="{FF2B5EF4-FFF2-40B4-BE49-F238E27FC236}">
                <a16:creationId xmlns:a16="http://schemas.microsoft.com/office/drawing/2014/main" id="{CC3D9FC5-BCA2-4F68-A728-11493286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434">
            <a:off x="6780213" y="2571750"/>
            <a:ext cx="933450" cy="736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Freeform 184">
            <a:extLst>
              <a:ext uri="{FF2B5EF4-FFF2-40B4-BE49-F238E27FC236}">
                <a16:creationId xmlns:a16="http://schemas.microsoft.com/office/drawing/2014/main" id="{3B8E83BB-D76A-4352-AEC1-B3FB2CCE6C6A}"/>
              </a:ext>
            </a:extLst>
          </p:cNvPr>
          <p:cNvSpPr>
            <a:spLocks/>
          </p:cNvSpPr>
          <p:nvPr/>
        </p:nvSpPr>
        <p:spPr bwMode="auto">
          <a:xfrm>
            <a:off x="8664575" y="2098675"/>
            <a:ext cx="381000" cy="1419225"/>
          </a:xfrm>
          <a:custGeom>
            <a:avLst/>
            <a:gdLst>
              <a:gd name="T0" fmla="*/ 2147483647 w 240"/>
              <a:gd name="T1" fmla="*/ 0 h 894"/>
              <a:gd name="T2" fmla="*/ 0 w 240"/>
              <a:gd name="T3" fmla="*/ 2147483647 h 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0" h="894">
                <a:moveTo>
                  <a:pt x="240" y="0"/>
                </a:moveTo>
                <a:lnTo>
                  <a:pt x="0" y="894"/>
                </a:lnTo>
              </a:path>
            </a:pathLst>
          </a:custGeom>
          <a:noFill/>
          <a:ln w="76200" cmpd="tri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0" name="Line 185">
            <a:extLst>
              <a:ext uri="{FF2B5EF4-FFF2-40B4-BE49-F238E27FC236}">
                <a16:creationId xmlns:a16="http://schemas.microsoft.com/office/drawing/2014/main" id="{918FD820-91A6-41D8-9193-E049477C5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2228850"/>
            <a:ext cx="7937" cy="36830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1" name="Freeform 186">
            <a:extLst>
              <a:ext uri="{FF2B5EF4-FFF2-40B4-BE49-F238E27FC236}">
                <a16:creationId xmlns:a16="http://schemas.microsoft.com/office/drawing/2014/main" id="{7515584C-ECBC-43BB-8E27-EAB53C23AD78}"/>
              </a:ext>
            </a:extLst>
          </p:cNvPr>
          <p:cNvSpPr>
            <a:spLocks/>
          </p:cNvSpPr>
          <p:nvPr/>
        </p:nvSpPr>
        <p:spPr bwMode="auto">
          <a:xfrm>
            <a:off x="4175125" y="2647950"/>
            <a:ext cx="9525" cy="373063"/>
          </a:xfrm>
          <a:custGeom>
            <a:avLst/>
            <a:gdLst>
              <a:gd name="T0" fmla="*/ 0 w 6"/>
              <a:gd name="T1" fmla="*/ 0 h 235"/>
              <a:gd name="T2" fmla="*/ 2147483647 w 6"/>
              <a:gd name="T3" fmla="*/ 2147483647 h 23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235">
                <a:moveTo>
                  <a:pt x="0" y="0"/>
                </a:moveTo>
                <a:lnTo>
                  <a:pt x="6" y="235"/>
                </a:lnTo>
              </a:path>
            </a:pathLst>
          </a:cu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2" name="Freeform 187">
            <a:extLst>
              <a:ext uri="{FF2B5EF4-FFF2-40B4-BE49-F238E27FC236}">
                <a16:creationId xmlns:a16="http://schemas.microsoft.com/office/drawing/2014/main" id="{258ECDAF-A06F-4FD6-96EB-4AA8BC0C0BD3}"/>
              </a:ext>
            </a:extLst>
          </p:cNvPr>
          <p:cNvSpPr>
            <a:spLocks/>
          </p:cNvSpPr>
          <p:nvPr/>
        </p:nvSpPr>
        <p:spPr bwMode="auto">
          <a:xfrm>
            <a:off x="4171950" y="2043113"/>
            <a:ext cx="1011238" cy="177800"/>
          </a:xfrm>
          <a:custGeom>
            <a:avLst/>
            <a:gdLst>
              <a:gd name="T0" fmla="*/ 0 w 637"/>
              <a:gd name="T1" fmla="*/ 2147483647 h 112"/>
              <a:gd name="T2" fmla="*/ 2147483647 w 637"/>
              <a:gd name="T3" fmla="*/ 0 h 1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37" h="112">
                <a:moveTo>
                  <a:pt x="0" y="112"/>
                </a:moveTo>
                <a:lnTo>
                  <a:pt x="637" y="0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3" name="Freeform 188">
            <a:extLst>
              <a:ext uri="{FF2B5EF4-FFF2-40B4-BE49-F238E27FC236}">
                <a16:creationId xmlns:a16="http://schemas.microsoft.com/office/drawing/2014/main" id="{F3D2B123-64B2-49BE-89B6-F7D06F9FB128}"/>
              </a:ext>
            </a:extLst>
          </p:cNvPr>
          <p:cNvSpPr>
            <a:spLocks/>
          </p:cNvSpPr>
          <p:nvPr/>
        </p:nvSpPr>
        <p:spPr bwMode="auto">
          <a:xfrm>
            <a:off x="4197350" y="3008313"/>
            <a:ext cx="1573213" cy="88900"/>
          </a:xfrm>
          <a:custGeom>
            <a:avLst/>
            <a:gdLst>
              <a:gd name="T0" fmla="*/ 0 w 991"/>
              <a:gd name="T1" fmla="*/ 0 h 56"/>
              <a:gd name="T2" fmla="*/ 2147483647 w 991"/>
              <a:gd name="T3" fmla="*/ 2147483647 h 56"/>
              <a:gd name="T4" fmla="*/ 2147483647 w 991"/>
              <a:gd name="T5" fmla="*/ 2147483647 h 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1" h="56">
                <a:moveTo>
                  <a:pt x="0" y="0"/>
                </a:moveTo>
                <a:lnTo>
                  <a:pt x="600" y="56"/>
                </a:lnTo>
                <a:lnTo>
                  <a:pt x="991" y="32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4" name="Freeform 189">
            <a:extLst>
              <a:ext uri="{FF2B5EF4-FFF2-40B4-BE49-F238E27FC236}">
                <a16:creationId xmlns:a16="http://schemas.microsoft.com/office/drawing/2014/main" id="{883D683A-C914-4949-9F5E-81ED9E4A439D}"/>
              </a:ext>
            </a:extLst>
          </p:cNvPr>
          <p:cNvSpPr>
            <a:spLocks/>
          </p:cNvSpPr>
          <p:nvPr/>
        </p:nvSpPr>
        <p:spPr bwMode="auto">
          <a:xfrm>
            <a:off x="5146675" y="1768475"/>
            <a:ext cx="3851275" cy="528638"/>
          </a:xfrm>
          <a:custGeom>
            <a:avLst/>
            <a:gdLst>
              <a:gd name="T0" fmla="*/ 0 w 2426"/>
              <a:gd name="T1" fmla="*/ 2147483647 h 333"/>
              <a:gd name="T2" fmla="*/ 2147483647 w 2426"/>
              <a:gd name="T3" fmla="*/ 0 h 333"/>
              <a:gd name="T4" fmla="*/ 2147483647 w 2426"/>
              <a:gd name="T5" fmla="*/ 2147483647 h 333"/>
              <a:gd name="T6" fmla="*/ 2147483647 w 2426"/>
              <a:gd name="T7" fmla="*/ 2147483647 h 3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26" h="333">
                <a:moveTo>
                  <a:pt x="0" y="155"/>
                </a:moveTo>
                <a:lnTo>
                  <a:pt x="677" y="0"/>
                </a:lnTo>
                <a:lnTo>
                  <a:pt x="1755" y="100"/>
                </a:lnTo>
                <a:lnTo>
                  <a:pt x="2426" y="333"/>
                </a:lnTo>
              </a:path>
            </a:pathLst>
          </a:custGeom>
          <a:noFill/>
          <a:ln w="38100" cap="flat" cmpd="sng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5" name="Freeform 190">
            <a:extLst>
              <a:ext uri="{FF2B5EF4-FFF2-40B4-BE49-F238E27FC236}">
                <a16:creationId xmlns:a16="http://schemas.microsoft.com/office/drawing/2014/main" id="{44EED979-483B-4512-A6BC-9133D61B49FE}"/>
              </a:ext>
            </a:extLst>
          </p:cNvPr>
          <p:cNvSpPr>
            <a:spLocks/>
          </p:cNvSpPr>
          <p:nvPr/>
        </p:nvSpPr>
        <p:spPr bwMode="auto">
          <a:xfrm>
            <a:off x="7004050" y="2886075"/>
            <a:ext cx="1660525" cy="606425"/>
          </a:xfrm>
          <a:custGeom>
            <a:avLst/>
            <a:gdLst>
              <a:gd name="T0" fmla="*/ 0 w 1046"/>
              <a:gd name="T1" fmla="*/ 0 h 382"/>
              <a:gd name="T2" fmla="*/ 2147483647 w 1046"/>
              <a:gd name="T3" fmla="*/ 2147483647 h 382"/>
              <a:gd name="T4" fmla="*/ 2147483647 w 1046"/>
              <a:gd name="T5" fmla="*/ 2147483647 h 3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6" h="382">
                <a:moveTo>
                  <a:pt x="0" y="0"/>
                </a:moveTo>
                <a:lnTo>
                  <a:pt x="421" y="246"/>
                </a:lnTo>
                <a:lnTo>
                  <a:pt x="1046" y="382"/>
                </a:lnTo>
              </a:path>
            </a:pathLst>
          </a:custGeom>
          <a:noFill/>
          <a:ln w="38100" cap="flat" cmpd="sng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6" name="Oval 191">
            <a:extLst>
              <a:ext uri="{FF2B5EF4-FFF2-40B4-BE49-F238E27FC236}">
                <a16:creationId xmlns:a16="http://schemas.microsoft.com/office/drawing/2014/main" id="{DC4721D7-6DF4-4F7F-BAC5-D9D9A5294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2627313"/>
            <a:ext cx="228600" cy="2286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37" name="Text Box 192">
            <a:extLst>
              <a:ext uri="{FF2B5EF4-FFF2-40B4-BE49-F238E27FC236}">
                <a16:creationId xmlns:a16="http://schemas.microsoft.com/office/drawing/2014/main" id="{A2895B58-2A50-4FDA-97DB-CE53201EB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75" y="2270125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J</a:t>
            </a:r>
          </a:p>
        </p:txBody>
      </p:sp>
      <p:grpSp>
        <p:nvGrpSpPr>
          <p:cNvPr id="238" name="Group 193">
            <a:extLst>
              <a:ext uri="{FF2B5EF4-FFF2-40B4-BE49-F238E27FC236}">
                <a16:creationId xmlns:a16="http://schemas.microsoft.com/office/drawing/2014/main" id="{3922396F-1C44-4E5F-88AF-E2FE81687ED3}"/>
              </a:ext>
            </a:extLst>
          </p:cNvPr>
          <p:cNvGrpSpPr>
            <a:grpSpLocks/>
          </p:cNvGrpSpPr>
          <p:nvPr/>
        </p:nvGrpSpPr>
        <p:grpSpPr bwMode="auto">
          <a:xfrm>
            <a:off x="7559675" y="2489200"/>
            <a:ext cx="1190625" cy="709613"/>
            <a:chOff x="3696" y="1259"/>
            <a:chExt cx="750" cy="447"/>
          </a:xfrm>
        </p:grpSpPr>
        <p:sp>
          <p:nvSpPr>
            <p:cNvPr id="239" name="Freeform 194">
              <a:extLst>
                <a:ext uri="{FF2B5EF4-FFF2-40B4-BE49-F238E27FC236}">
                  <a16:creationId xmlns:a16="http://schemas.microsoft.com/office/drawing/2014/main" id="{A351B4A7-F279-4567-A569-4184848E6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259"/>
              <a:ext cx="588" cy="408"/>
            </a:xfrm>
            <a:custGeom>
              <a:avLst/>
              <a:gdLst>
                <a:gd name="T0" fmla="*/ 0 w 588"/>
                <a:gd name="T1" fmla="*/ 0 h 408"/>
                <a:gd name="T2" fmla="*/ 588 w 588"/>
                <a:gd name="T3" fmla="*/ 408 h 40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8" h="408">
                  <a:moveTo>
                    <a:pt x="0" y="0"/>
                  </a:moveTo>
                  <a:lnTo>
                    <a:pt x="588" y="408"/>
                  </a:lnTo>
                </a:path>
              </a:pathLst>
            </a:custGeom>
            <a:noFill/>
            <a:ln w="38100" cmpd="sng">
              <a:solidFill>
                <a:srgbClr val="9933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0" name="Freeform 195">
              <a:extLst>
                <a:ext uri="{FF2B5EF4-FFF2-40B4-BE49-F238E27FC236}">
                  <a16:creationId xmlns:a16="http://schemas.microsoft.com/office/drawing/2014/main" id="{36874A4F-FD0F-4755-90AD-EC6DED3DA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" y="1451"/>
              <a:ext cx="216" cy="160"/>
            </a:xfrm>
            <a:custGeom>
              <a:avLst/>
              <a:gdLst>
                <a:gd name="T0" fmla="*/ 0 w 216"/>
                <a:gd name="T1" fmla="*/ 0 h 160"/>
                <a:gd name="T2" fmla="*/ 216 w 216"/>
                <a:gd name="T3" fmla="*/ 160 h 1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" h="160">
                  <a:moveTo>
                    <a:pt x="0" y="0"/>
                  </a:moveTo>
                  <a:lnTo>
                    <a:pt x="216" y="160"/>
                  </a:lnTo>
                </a:path>
              </a:pathLst>
            </a:custGeom>
            <a:noFill/>
            <a:ln w="28575" cmpd="sng">
              <a:solidFill>
                <a:srgbClr val="99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1" name="Freeform 196">
              <a:extLst>
                <a:ext uri="{FF2B5EF4-FFF2-40B4-BE49-F238E27FC236}">
                  <a16:creationId xmlns:a16="http://schemas.microsoft.com/office/drawing/2014/main" id="{72DB15C3-05A6-4026-8324-B5E17C6F2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680"/>
              <a:ext cx="732" cy="26"/>
            </a:xfrm>
            <a:custGeom>
              <a:avLst/>
              <a:gdLst>
                <a:gd name="T0" fmla="*/ 0 w 732"/>
                <a:gd name="T1" fmla="*/ 26 h 26"/>
                <a:gd name="T2" fmla="*/ 732 w 732"/>
                <a:gd name="T3" fmla="*/ 0 h 2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32" h="26">
                  <a:moveTo>
                    <a:pt x="0" y="26"/>
                  </a:moveTo>
                  <a:lnTo>
                    <a:pt x="732" y="0"/>
                  </a:lnTo>
                </a:path>
              </a:pathLst>
            </a:custGeom>
            <a:noFill/>
            <a:ln w="38100" cmpd="sng">
              <a:solidFill>
                <a:srgbClr val="9933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2" name="Freeform 197">
              <a:extLst>
                <a:ext uri="{FF2B5EF4-FFF2-40B4-BE49-F238E27FC236}">
                  <a16:creationId xmlns:a16="http://schemas.microsoft.com/office/drawing/2014/main" id="{76452E88-59E0-45B4-B533-760E0BBD2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1686"/>
              <a:ext cx="224" cy="8"/>
            </a:xfrm>
            <a:custGeom>
              <a:avLst/>
              <a:gdLst>
                <a:gd name="T0" fmla="*/ 0 w 224"/>
                <a:gd name="T1" fmla="*/ 8 h 8"/>
                <a:gd name="T2" fmla="*/ 224 w 224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4" h="8">
                  <a:moveTo>
                    <a:pt x="0" y="8"/>
                  </a:moveTo>
                  <a:lnTo>
                    <a:pt x="224" y="0"/>
                  </a:lnTo>
                </a:path>
              </a:pathLst>
            </a:custGeom>
            <a:noFill/>
            <a:ln w="28575" cmpd="sng">
              <a:solidFill>
                <a:srgbClr val="99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43" name="AutoShape 198">
            <a:extLst>
              <a:ext uri="{FF2B5EF4-FFF2-40B4-BE49-F238E27FC236}">
                <a16:creationId xmlns:a16="http://schemas.microsoft.com/office/drawing/2014/main" id="{994DE2F4-C073-4785-ABAD-D876EA2B107D}"/>
              </a:ext>
            </a:extLst>
          </p:cNvPr>
          <p:cNvSpPr>
            <a:spLocks noChangeArrowheads="1"/>
          </p:cNvSpPr>
          <p:nvPr/>
        </p:nvSpPr>
        <p:spPr bwMode="auto">
          <a:xfrm rot="21107372">
            <a:off x="5654675" y="1752600"/>
            <a:ext cx="1295400" cy="1219200"/>
          </a:xfrm>
          <a:prstGeom prst="triangle">
            <a:avLst>
              <a:gd name="adj" fmla="val 50000"/>
            </a:avLst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44" name="Oval 199">
            <a:extLst>
              <a:ext uri="{FF2B5EF4-FFF2-40B4-BE49-F238E27FC236}">
                <a16:creationId xmlns:a16="http://schemas.microsoft.com/office/drawing/2014/main" id="{398EBFF9-B673-4348-A18E-0214F2E50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2627313"/>
            <a:ext cx="228600" cy="228600"/>
          </a:xfrm>
          <a:prstGeom prst="ellipse">
            <a:avLst/>
          </a:prstGeom>
          <a:gradFill rotWithShape="1">
            <a:gsLst>
              <a:gs pos="0">
                <a:srgbClr val="767647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45" name="Text Box 201">
            <a:extLst>
              <a:ext uri="{FF2B5EF4-FFF2-40B4-BE49-F238E27FC236}">
                <a16:creationId xmlns:a16="http://schemas.microsoft.com/office/drawing/2014/main" id="{BA7B06B6-7668-43C7-AE7E-4986FDCEC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324167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246" name="Text Box 202">
            <a:extLst>
              <a:ext uri="{FF2B5EF4-FFF2-40B4-BE49-F238E27FC236}">
                <a16:creationId xmlns:a16="http://schemas.microsoft.com/office/drawing/2014/main" id="{1CFC09B9-2762-4965-8435-915D830C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3081338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  <a:r>
              <a:rPr lang="en-US" altLang="vi-VN" b="1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  <a:endParaRPr lang="en-US" altLang="vi-VN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7" name="Text Box 203">
            <a:extLst>
              <a:ext uri="{FF2B5EF4-FFF2-40B4-BE49-F238E27FC236}">
                <a16:creationId xmlns:a16="http://schemas.microsoft.com/office/drawing/2014/main" id="{5AAAC1C0-AE90-4A3F-BF69-6369A1328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763" y="325755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  <a:r>
              <a:rPr lang="en-US" altLang="vi-VN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US" altLang="vi-VN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8" name="Text Box 204">
            <a:extLst>
              <a:ext uri="{FF2B5EF4-FFF2-40B4-BE49-F238E27FC236}">
                <a16:creationId xmlns:a16="http://schemas.microsoft.com/office/drawing/2014/main" id="{F4895C03-25FA-4C9B-9DF1-B90E827B2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963" y="34671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249" name="Text Box 205">
            <a:extLst>
              <a:ext uri="{FF2B5EF4-FFF2-40B4-BE49-F238E27FC236}">
                <a16:creationId xmlns:a16="http://schemas.microsoft.com/office/drawing/2014/main" id="{F9BB0E69-2137-4406-AAE3-7ECD5EB9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0" y="2200275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50" name="Text Box 206">
            <a:extLst>
              <a:ext uri="{FF2B5EF4-FFF2-40B4-BE49-F238E27FC236}">
                <a16:creationId xmlns:a16="http://schemas.microsoft.com/office/drawing/2014/main" id="{F4224F69-C5E7-4DEA-9824-C34666EC490D}"/>
              </a:ext>
            </a:extLst>
          </p:cNvPr>
          <p:cNvSpPr txBox="1">
            <a:spLocks noChangeArrowheads="1"/>
          </p:cNvSpPr>
          <p:nvPr/>
        </p:nvSpPr>
        <p:spPr bwMode="auto">
          <a:xfrm rot="20979079">
            <a:off x="6292850" y="2976563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251" name="Oval 207">
            <a:extLst>
              <a:ext uri="{FF2B5EF4-FFF2-40B4-BE49-F238E27FC236}">
                <a16:creationId xmlns:a16="http://schemas.microsoft.com/office/drawing/2014/main" id="{AF801175-6C9C-47F6-9926-DE9D5895B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3" y="2090738"/>
            <a:ext cx="215900" cy="1169987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52" name="AutoShape 208">
            <a:extLst>
              <a:ext uri="{FF2B5EF4-FFF2-40B4-BE49-F238E27FC236}">
                <a16:creationId xmlns:a16="http://schemas.microsoft.com/office/drawing/2014/main" id="{13E5875F-836C-4986-8DFD-13EC2128D905}"/>
              </a:ext>
            </a:extLst>
          </p:cNvPr>
          <p:cNvSpPr>
            <a:spLocks noChangeArrowheads="1"/>
          </p:cNvSpPr>
          <p:nvPr/>
        </p:nvSpPr>
        <p:spPr bwMode="auto">
          <a:xfrm rot="15968961">
            <a:off x="4130675" y="2090738"/>
            <a:ext cx="1085850" cy="99060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53" name="Oval 209">
            <a:extLst>
              <a:ext uri="{FF2B5EF4-FFF2-40B4-BE49-F238E27FC236}">
                <a16:creationId xmlns:a16="http://schemas.microsoft.com/office/drawing/2014/main" id="{5B9F9C75-D635-46D6-B2B4-C7A25C23A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075" y="2005013"/>
            <a:ext cx="239713" cy="10668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54" name="Oval 210">
            <a:extLst>
              <a:ext uri="{FF2B5EF4-FFF2-40B4-BE49-F238E27FC236}">
                <a16:creationId xmlns:a16="http://schemas.microsoft.com/office/drawing/2014/main" id="{A01F94D4-81C4-47DB-B74D-C62528AA81BC}"/>
              </a:ext>
            </a:extLst>
          </p:cNvPr>
          <p:cNvSpPr>
            <a:spLocks noChangeArrowheads="1"/>
          </p:cNvSpPr>
          <p:nvPr/>
        </p:nvSpPr>
        <p:spPr bwMode="auto">
          <a:xfrm rot="697688">
            <a:off x="7635875" y="1938338"/>
            <a:ext cx="304800" cy="1371600"/>
          </a:xfrm>
          <a:prstGeom prst="ellipse">
            <a:avLst/>
          </a:prstGeom>
          <a:solidFill>
            <a:srgbClr val="CCFFCC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255" name="Oval 10">
            <a:extLst>
              <a:ext uri="{FF2B5EF4-FFF2-40B4-BE49-F238E27FC236}">
                <a16:creationId xmlns:a16="http://schemas.microsoft.com/office/drawing/2014/main" id="{277B7781-E694-4EB3-869F-8B52FEAD7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638" y="2671763"/>
            <a:ext cx="136525" cy="1365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>
              <a:latin typeface="Garamond" panose="02020404030301010803" pitchFamily="18" charset="0"/>
            </a:endParaRPr>
          </a:p>
        </p:txBody>
      </p:sp>
      <p:sp>
        <p:nvSpPr>
          <p:cNvPr id="256" name="Line 252">
            <a:extLst>
              <a:ext uri="{FF2B5EF4-FFF2-40B4-BE49-F238E27FC236}">
                <a16:creationId xmlns:a16="http://schemas.microsoft.com/office/drawing/2014/main" id="{D83BCFBB-AF2A-4899-99F5-2137506AB8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9188" y="2763838"/>
            <a:ext cx="533400" cy="762000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57" name="Line 253">
            <a:extLst>
              <a:ext uri="{FF2B5EF4-FFF2-40B4-BE49-F238E27FC236}">
                <a16:creationId xmlns:a16="http://schemas.microsoft.com/office/drawing/2014/main" id="{B2BC51BD-BAA5-4F89-8B2D-2AEE5C028A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784475"/>
            <a:ext cx="671513" cy="477838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58" name="Line 254">
            <a:extLst>
              <a:ext uri="{FF2B5EF4-FFF2-40B4-BE49-F238E27FC236}">
                <a16:creationId xmlns:a16="http://schemas.microsoft.com/office/drawing/2014/main" id="{F8EC9D94-1753-4DE6-B111-96CA7821D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9188" y="2735263"/>
            <a:ext cx="782637" cy="284162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59" name="Line 255">
            <a:extLst>
              <a:ext uri="{FF2B5EF4-FFF2-40B4-BE49-F238E27FC236}">
                <a16:creationId xmlns:a16="http://schemas.microsoft.com/office/drawing/2014/main" id="{1A646DA3-80DD-4B24-9538-49B617772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9188" y="2638425"/>
            <a:ext cx="914400" cy="82550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0" name="Line 256">
            <a:extLst>
              <a:ext uri="{FF2B5EF4-FFF2-40B4-BE49-F238E27FC236}">
                <a16:creationId xmlns:a16="http://schemas.microsoft.com/office/drawing/2014/main" id="{82EBA013-031F-436C-96E1-D605822FF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9188" y="2763838"/>
            <a:ext cx="228600" cy="838200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1" name="Line 257">
            <a:extLst>
              <a:ext uri="{FF2B5EF4-FFF2-40B4-BE49-F238E27FC236}">
                <a16:creationId xmlns:a16="http://schemas.microsoft.com/office/drawing/2014/main" id="{B009C59A-E99D-4F90-8C25-FF6DEB8715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12988" y="2743200"/>
            <a:ext cx="76200" cy="935038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2" name="Line 258">
            <a:extLst>
              <a:ext uri="{FF2B5EF4-FFF2-40B4-BE49-F238E27FC236}">
                <a16:creationId xmlns:a16="http://schemas.microsoft.com/office/drawing/2014/main" id="{CE236FB5-0720-4B80-9909-66F2F102EB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08187" y="2743200"/>
            <a:ext cx="381001" cy="858838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3" name="Line 259">
            <a:extLst>
              <a:ext uri="{FF2B5EF4-FFF2-40B4-BE49-F238E27FC236}">
                <a16:creationId xmlns:a16="http://schemas.microsoft.com/office/drawing/2014/main" id="{C3266DD9-4C37-4EB2-8818-5036AC441C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3387" y="2743200"/>
            <a:ext cx="665163" cy="630238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4" name="Line 260">
            <a:extLst>
              <a:ext uri="{FF2B5EF4-FFF2-40B4-BE49-F238E27FC236}">
                <a16:creationId xmlns:a16="http://schemas.microsoft.com/office/drawing/2014/main" id="{EB5DB367-4A35-4CED-B6A2-1EA1EC260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8550" y="2306638"/>
            <a:ext cx="858838" cy="422275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5" name="Line 261">
            <a:extLst>
              <a:ext uri="{FF2B5EF4-FFF2-40B4-BE49-F238E27FC236}">
                <a16:creationId xmlns:a16="http://schemas.microsoft.com/office/drawing/2014/main" id="{826BADF3-F48C-444A-A0B4-10DBC8D524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9188" y="2078038"/>
            <a:ext cx="685800" cy="650875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6" name="Line 262">
            <a:extLst>
              <a:ext uri="{FF2B5EF4-FFF2-40B4-BE49-F238E27FC236}">
                <a16:creationId xmlns:a16="http://schemas.microsoft.com/office/drawing/2014/main" id="{060F0AEB-E7AF-4793-AE23-45931B191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9188" y="1849438"/>
            <a:ext cx="457200" cy="879475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7" name="Line 263">
            <a:extLst>
              <a:ext uri="{FF2B5EF4-FFF2-40B4-BE49-F238E27FC236}">
                <a16:creationId xmlns:a16="http://schemas.microsoft.com/office/drawing/2014/main" id="{EEA4515C-1418-4919-A964-F0EAC221CB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9188" y="1773238"/>
            <a:ext cx="0" cy="976312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8" name="Line 264">
            <a:extLst>
              <a:ext uri="{FF2B5EF4-FFF2-40B4-BE49-F238E27FC236}">
                <a16:creationId xmlns:a16="http://schemas.microsoft.com/office/drawing/2014/main" id="{3E638C56-633A-4E0A-8BDF-11B7DF46BE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84387" y="1773238"/>
            <a:ext cx="304801" cy="976312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69" name="Line 265">
            <a:extLst>
              <a:ext uri="{FF2B5EF4-FFF2-40B4-BE49-F238E27FC236}">
                <a16:creationId xmlns:a16="http://schemas.microsoft.com/office/drawing/2014/main" id="{604A5CEE-93F2-4781-BF8C-4A0449FD25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03387" y="1849438"/>
            <a:ext cx="685801" cy="900112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70" name="Line 266">
            <a:extLst>
              <a:ext uri="{FF2B5EF4-FFF2-40B4-BE49-F238E27FC236}">
                <a16:creationId xmlns:a16="http://schemas.microsoft.com/office/drawing/2014/main" id="{6DC46099-2F82-4FC8-83D7-2CEC7E5FFB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98587" y="2154238"/>
            <a:ext cx="990601" cy="595312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71" name="Line 267">
            <a:extLst>
              <a:ext uri="{FF2B5EF4-FFF2-40B4-BE49-F238E27FC236}">
                <a16:creationId xmlns:a16="http://schemas.microsoft.com/office/drawing/2014/main" id="{1B05D04C-B05A-4E5E-BE5A-BDC3CC1B21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01750" y="2403475"/>
            <a:ext cx="1066800" cy="360363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72" name="Line 268">
            <a:extLst>
              <a:ext uri="{FF2B5EF4-FFF2-40B4-BE49-F238E27FC236}">
                <a16:creationId xmlns:a16="http://schemas.microsoft.com/office/drawing/2014/main" id="{A747A35B-EE9C-4618-9248-780FD31097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98587" y="2743200"/>
            <a:ext cx="990601" cy="325438"/>
          </a:xfrm>
          <a:prstGeom prst="line">
            <a:avLst/>
          </a:prstGeom>
          <a:ln>
            <a:solidFill>
              <a:schemeClr val="tx1"/>
            </a:solidFill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sp>
        <p:nvSpPr>
          <p:cNvPr id="273" name="Freeform 280">
            <a:extLst>
              <a:ext uri="{FF2B5EF4-FFF2-40B4-BE49-F238E27FC236}">
                <a16:creationId xmlns:a16="http://schemas.microsoft.com/office/drawing/2014/main" id="{1AF67B7E-3FF3-4D6D-89C2-DFD0BAC04FB1}"/>
              </a:ext>
            </a:extLst>
          </p:cNvPr>
          <p:cNvSpPr>
            <a:spLocks/>
          </p:cNvSpPr>
          <p:nvPr/>
        </p:nvSpPr>
        <p:spPr bwMode="auto">
          <a:xfrm rot="274236">
            <a:off x="9398000" y="3316288"/>
            <a:ext cx="1682750" cy="142875"/>
          </a:xfrm>
          <a:custGeom>
            <a:avLst/>
            <a:gdLst>
              <a:gd name="T0" fmla="*/ 2147483647 w 1080"/>
              <a:gd name="T1" fmla="*/ 0 h 24"/>
              <a:gd name="T2" fmla="*/ 0 w 1080"/>
              <a:gd name="T3" fmla="*/ 2147483647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80" h="24">
                <a:moveTo>
                  <a:pt x="1080" y="0"/>
                </a:moveTo>
                <a:lnTo>
                  <a:pt x="0" y="24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274" name="Freeform 281">
            <a:extLst>
              <a:ext uri="{FF2B5EF4-FFF2-40B4-BE49-F238E27FC236}">
                <a16:creationId xmlns:a16="http://schemas.microsoft.com/office/drawing/2014/main" id="{3458367D-757A-4722-9959-9E1127E42F0A}"/>
              </a:ext>
            </a:extLst>
          </p:cNvPr>
          <p:cNvSpPr>
            <a:spLocks/>
          </p:cNvSpPr>
          <p:nvPr/>
        </p:nvSpPr>
        <p:spPr bwMode="auto">
          <a:xfrm rot="21316379">
            <a:off x="9317038" y="2598738"/>
            <a:ext cx="1882775" cy="723900"/>
          </a:xfrm>
          <a:custGeom>
            <a:avLst/>
            <a:gdLst>
              <a:gd name="T0" fmla="*/ 2147483647 w 1208"/>
              <a:gd name="T1" fmla="*/ 0 h 80"/>
              <a:gd name="T2" fmla="*/ 0 w 1208"/>
              <a:gd name="T3" fmla="*/ 2147483647 h 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8" h="80">
                <a:moveTo>
                  <a:pt x="1208" y="0"/>
                </a:moveTo>
                <a:lnTo>
                  <a:pt x="0" y="80"/>
                </a:lnTo>
              </a:path>
            </a:pathLst>
          </a:custGeom>
          <a:noFill/>
          <a:ln w="28575" cap="flat" cmpd="sng">
            <a:solidFill>
              <a:srgbClr val="99FF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vi-VN"/>
          </a:p>
        </p:txBody>
      </p:sp>
      <p:pic>
        <p:nvPicPr>
          <p:cNvPr id="275" name="Picture 279">
            <a:extLst>
              <a:ext uri="{FF2B5EF4-FFF2-40B4-BE49-F238E27FC236}">
                <a16:creationId xmlns:a16="http://schemas.microsoft.com/office/drawing/2014/main" id="{8ED20E25-1051-49CA-B638-5FA24E70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1061" b="21838"/>
          <a:stretch>
            <a:fillRect/>
          </a:stretch>
        </p:blipFill>
        <p:spPr bwMode="auto">
          <a:xfrm rot="17143063">
            <a:off x="8896350" y="2700338"/>
            <a:ext cx="7762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" name="Rectangle 283">
            <a:extLst>
              <a:ext uri="{FF2B5EF4-FFF2-40B4-BE49-F238E27FC236}">
                <a16:creationId xmlns:a16="http://schemas.microsoft.com/office/drawing/2014/main" id="{CA99E30D-89B2-4CDB-9720-EB2F18AF1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300" y="2403475"/>
            <a:ext cx="1368425" cy="23447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vi-VN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Freeform 76">
            <a:extLst>
              <a:ext uri="{FF2B5EF4-FFF2-40B4-BE49-F238E27FC236}">
                <a16:creationId xmlns:a16="http://schemas.microsoft.com/office/drawing/2014/main" id="{AE192DC8-A019-4AAF-B7A2-16765143E16B}"/>
              </a:ext>
            </a:extLst>
          </p:cNvPr>
          <p:cNvSpPr>
            <a:spLocks/>
          </p:cNvSpPr>
          <p:nvPr/>
        </p:nvSpPr>
        <p:spPr bwMode="auto">
          <a:xfrm>
            <a:off x="7283450" y="2987675"/>
            <a:ext cx="3843338" cy="3606800"/>
          </a:xfrm>
          <a:custGeom>
            <a:avLst/>
            <a:gdLst>
              <a:gd name="T0" fmla="*/ 0 w 2421"/>
              <a:gd name="T1" fmla="*/ 2147483647 h 2070"/>
              <a:gd name="T2" fmla="*/ 2147483647 w 2421"/>
              <a:gd name="T3" fmla="*/ 2147483647 h 2070"/>
              <a:gd name="T4" fmla="*/ 2147483647 w 2421"/>
              <a:gd name="T5" fmla="*/ 2147483647 h 2070"/>
              <a:gd name="T6" fmla="*/ 2147483647 w 2421"/>
              <a:gd name="T7" fmla="*/ 0 h 20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21" h="2070">
                <a:moveTo>
                  <a:pt x="0" y="1824"/>
                </a:moveTo>
                <a:cubicBezTo>
                  <a:pt x="280" y="1835"/>
                  <a:pt x="1280" y="2070"/>
                  <a:pt x="1680" y="1888"/>
                </a:cubicBezTo>
                <a:cubicBezTo>
                  <a:pt x="2080" y="1706"/>
                  <a:pt x="2379" y="1046"/>
                  <a:pt x="2400" y="731"/>
                </a:cubicBezTo>
                <a:cubicBezTo>
                  <a:pt x="2421" y="416"/>
                  <a:pt x="1931" y="152"/>
                  <a:pt x="1808" y="0"/>
                </a:cubicBezTo>
              </a:path>
            </a:pathLst>
          </a:custGeom>
          <a:noFill/>
          <a:ln w="28575" cap="flat" cmpd="sng">
            <a:solidFill>
              <a:srgbClr val="66FF33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78" name="Freeform 53">
            <a:extLst>
              <a:ext uri="{FF2B5EF4-FFF2-40B4-BE49-F238E27FC236}">
                <a16:creationId xmlns:a16="http://schemas.microsoft.com/office/drawing/2014/main" id="{18817331-7F2E-470D-A1A8-DB24B47D1056}"/>
              </a:ext>
            </a:extLst>
          </p:cNvPr>
          <p:cNvSpPr>
            <a:spLocks/>
          </p:cNvSpPr>
          <p:nvPr/>
        </p:nvSpPr>
        <p:spPr bwMode="auto">
          <a:xfrm>
            <a:off x="3743325" y="3384550"/>
            <a:ext cx="6784975" cy="2303463"/>
          </a:xfrm>
          <a:custGeom>
            <a:avLst/>
            <a:gdLst>
              <a:gd name="T0" fmla="*/ 0 w 4274"/>
              <a:gd name="T1" fmla="*/ 2147483647 h 1451"/>
              <a:gd name="T2" fmla="*/ 2147483647 w 4274"/>
              <a:gd name="T3" fmla="*/ 2147483647 h 1451"/>
              <a:gd name="T4" fmla="*/ 2147483647 w 4274"/>
              <a:gd name="T5" fmla="*/ 2147483647 h 1451"/>
              <a:gd name="T6" fmla="*/ 2147483647 w 4274"/>
              <a:gd name="T7" fmla="*/ 2147483647 h 1451"/>
              <a:gd name="T8" fmla="*/ 2147483647 w 4274"/>
              <a:gd name="T9" fmla="*/ 2147483647 h 1451"/>
              <a:gd name="T10" fmla="*/ 2147483647 w 4274"/>
              <a:gd name="T11" fmla="*/ 2147483647 h 1451"/>
              <a:gd name="T12" fmla="*/ 2147483647 w 4274"/>
              <a:gd name="T13" fmla="*/ 2147483647 h 1451"/>
              <a:gd name="T14" fmla="*/ 2147483647 w 4274"/>
              <a:gd name="T15" fmla="*/ 2147483647 h 1451"/>
              <a:gd name="T16" fmla="*/ 2147483647 w 4274"/>
              <a:gd name="T17" fmla="*/ 2147483647 h 1451"/>
              <a:gd name="T18" fmla="*/ 2147483647 w 4274"/>
              <a:gd name="T19" fmla="*/ 2147483647 h 1451"/>
              <a:gd name="T20" fmla="*/ 2147483647 w 4274"/>
              <a:gd name="T21" fmla="*/ 2147483647 h 1451"/>
              <a:gd name="T22" fmla="*/ 2147483647 w 4274"/>
              <a:gd name="T23" fmla="*/ 2147483647 h 1451"/>
              <a:gd name="T24" fmla="*/ 2147483647 w 4274"/>
              <a:gd name="T25" fmla="*/ 2147483647 h 1451"/>
              <a:gd name="T26" fmla="*/ 2147483647 w 4274"/>
              <a:gd name="T27" fmla="*/ 2147483647 h 1451"/>
              <a:gd name="T28" fmla="*/ 2147483647 w 4274"/>
              <a:gd name="T29" fmla="*/ 2147483647 h 1451"/>
              <a:gd name="T30" fmla="*/ 2147483647 w 4274"/>
              <a:gd name="T31" fmla="*/ 2147483647 h 1451"/>
              <a:gd name="T32" fmla="*/ 2147483647 w 4274"/>
              <a:gd name="T33" fmla="*/ 2147483647 h 1451"/>
              <a:gd name="T34" fmla="*/ 2147483647 w 4274"/>
              <a:gd name="T35" fmla="*/ 2147483647 h 1451"/>
              <a:gd name="T36" fmla="*/ 2147483647 w 4274"/>
              <a:gd name="T37" fmla="*/ 2147483647 h 1451"/>
              <a:gd name="T38" fmla="*/ 2147483647 w 4274"/>
              <a:gd name="T39" fmla="*/ 2147483647 h 1451"/>
              <a:gd name="T40" fmla="*/ 2147483647 w 4274"/>
              <a:gd name="T41" fmla="*/ 2147483647 h 1451"/>
              <a:gd name="T42" fmla="*/ 2147483647 w 4274"/>
              <a:gd name="T43" fmla="*/ 2147483647 h 1451"/>
              <a:gd name="T44" fmla="*/ 2147483647 w 4274"/>
              <a:gd name="T45" fmla="*/ 2147483647 h 1451"/>
              <a:gd name="T46" fmla="*/ 2147483647 w 4274"/>
              <a:gd name="T47" fmla="*/ 2147483647 h 1451"/>
              <a:gd name="T48" fmla="*/ 2147483647 w 4274"/>
              <a:gd name="T49" fmla="*/ 2147483647 h 1451"/>
              <a:gd name="T50" fmla="*/ 2147483647 w 4274"/>
              <a:gd name="T51" fmla="*/ 0 h 14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274" h="1451">
                <a:moveTo>
                  <a:pt x="0" y="221"/>
                </a:moveTo>
                <a:cubicBezTo>
                  <a:pt x="18" y="191"/>
                  <a:pt x="246" y="393"/>
                  <a:pt x="376" y="448"/>
                </a:cubicBezTo>
                <a:cubicBezTo>
                  <a:pt x="506" y="503"/>
                  <a:pt x="697" y="518"/>
                  <a:pt x="783" y="550"/>
                </a:cubicBezTo>
                <a:cubicBezTo>
                  <a:pt x="868" y="581"/>
                  <a:pt x="853" y="617"/>
                  <a:pt x="886" y="634"/>
                </a:cubicBezTo>
                <a:cubicBezTo>
                  <a:pt x="918" y="651"/>
                  <a:pt x="915" y="645"/>
                  <a:pt x="976" y="650"/>
                </a:cubicBezTo>
                <a:cubicBezTo>
                  <a:pt x="1021" y="651"/>
                  <a:pt x="1212" y="661"/>
                  <a:pt x="1255" y="668"/>
                </a:cubicBezTo>
                <a:cubicBezTo>
                  <a:pt x="1363" y="675"/>
                  <a:pt x="1353" y="409"/>
                  <a:pt x="1454" y="360"/>
                </a:cubicBezTo>
                <a:cubicBezTo>
                  <a:pt x="1555" y="311"/>
                  <a:pt x="1755" y="375"/>
                  <a:pt x="1862" y="376"/>
                </a:cubicBezTo>
                <a:cubicBezTo>
                  <a:pt x="1969" y="377"/>
                  <a:pt x="2009" y="371"/>
                  <a:pt x="2094" y="368"/>
                </a:cubicBezTo>
                <a:cubicBezTo>
                  <a:pt x="2129" y="372"/>
                  <a:pt x="2339" y="359"/>
                  <a:pt x="2374" y="360"/>
                </a:cubicBezTo>
                <a:cubicBezTo>
                  <a:pt x="2586" y="369"/>
                  <a:pt x="2618" y="307"/>
                  <a:pt x="2830" y="312"/>
                </a:cubicBezTo>
                <a:cubicBezTo>
                  <a:pt x="2973" y="312"/>
                  <a:pt x="2957" y="658"/>
                  <a:pt x="3012" y="729"/>
                </a:cubicBezTo>
                <a:cubicBezTo>
                  <a:pt x="3067" y="800"/>
                  <a:pt x="3112" y="734"/>
                  <a:pt x="3162" y="736"/>
                </a:cubicBezTo>
                <a:cubicBezTo>
                  <a:pt x="3212" y="739"/>
                  <a:pt x="3267" y="736"/>
                  <a:pt x="3309" y="740"/>
                </a:cubicBezTo>
                <a:cubicBezTo>
                  <a:pt x="3347" y="748"/>
                  <a:pt x="3389" y="741"/>
                  <a:pt x="3415" y="756"/>
                </a:cubicBezTo>
                <a:cubicBezTo>
                  <a:pt x="3441" y="773"/>
                  <a:pt x="3451" y="796"/>
                  <a:pt x="3468" y="837"/>
                </a:cubicBezTo>
                <a:cubicBezTo>
                  <a:pt x="3484" y="875"/>
                  <a:pt x="3450" y="959"/>
                  <a:pt x="3512" y="994"/>
                </a:cubicBezTo>
                <a:cubicBezTo>
                  <a:pt x="3561" y="1111"/>
                  <a:pt x="3761" y="993"/>
                  <a:pt x="3837" y="1051"/>
                </a:cubicBezTo>
                <a:cubicBezTo>
                  <a:pt x="3886" y="1168"/>
                  <a:pt x="3764" y="1351"/>
                  <a:pt x="3800" y="1435"/>
                </a:cubicBezTo>
                <a:cubicBezTo>
                  <a:pt x="3806" y="1451"/>
                  <a:pt x="3972" y="1316"/>
                  <a:pt x="3988" y="1330"/>
                </a:cubicBezTo>
                <a:cubicBezTo>
                  <a:pt x="4043" y="1313"/>
                  <a:pt x="4049" y="1394"/>
                  <a:pt x="4080" y="1395"/>
                </a:cubicBezTo>
                <a:cubicBezTo>
                  <a:pt x="4111" y="1396"/>
                  <a:pt x="4141" y="1388"/>
                  <a:pt x="4172" y="1336"/>
                </a:cubicBezTo>
                <a:cubicBezTo>
                  <a:pt x="4218" y="1349"/>
                  <a:pt x="4254" y="1157"/>
                  <a:pt x="4264" y="1083"/>
                </a:cubicBezTo>
                <a:cubicBezTo>
                  <a:pt x="4274" y="1009"/>
                  <a:pt x="4267" y="1008"/>
                  <a:pt x="4232" y="891"/>
                </a:cubicBezTo>
                <a:cubicBezTo>
                  <a:pt x="4197" y="774"/>
                  <a:pt x="4091" y="528"/>
                  <a:pt x="4056" y="379"/>
                </a:cubicBezTo>
                <a:cubicBezTo>
                  <a:pt x="4021" y="230"/>
                  <a:pt x="4040" y="97"/>
                  <a:pt x="4022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24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3"/>
    </mc:Choice>
    <mc:Fallback xmlns="">
      <p:transition spd="slow" advTm="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50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820000">
                                      <p:cBhvr>
                                        <p:cTn id="5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4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25" grpId="0" animBg="1"/>
      <p:bldP spid="227" grpId="0" animBg="1"/>
      <p:bldP spid="2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1715C96-D421-4475-8546-9045099A0D0F}"/>
              </a:ext>
            </a:extLst>
          </p:cNvPr>
          <p:cNvSpPr>
            <a:spLocks noChangeArrowheads="1"/>
          </p:cNvSpPr>
          <p:nvPr/>
        </p:nvSpPr>
        <p:spPr bwMode="auto">
          <a:xfrm rot="911401">
            <a:off x="8931221" y="1783091"/>
            <a:ext cx="750887" cy="258286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E71F7A49-F44C-4606-9E79-8B1F5EC4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20" y="4542167"/>
            <a:ext cx="1439862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Freeform 5">
            <a:extLst>
              <a:ext uri="{FF2B5EF4-FFF2-40B4-BE49-F238E27FC236}">
                <a16:creationId xmlns:a16="http://schemas.microsoft.com/office/drawing/2014/main" id="{FF3213B2-899C-49C7-B41E-53FDBF1C3183}"/>
              </a:ext>
            </a:extLst>
          </p:cNvPr>
          <p:cNvSpPr>
            <a:spLocks/>
          </p:cNvSpPr>
          <p:nvPr/>
        </p:nvSpPr>
        <p:spPr bwMode="auto">
          <a:xfrm>
            <a:off x="3530546" y="3894467"/>
            <a:ext cx="115887" cy="1341437"/>
          </a:xfrm>
          <a:custGeom>
            <a:avLst/>
            <a:gdLst>
              <a:gd name="T0" fmla="*/ 0 w 73"/>
              <a:gd name="T1" fmla="*/ 0 h 845"/>
              <a:gd name="T2" fmla="*/ 2147483647 w 73"/>
              <a:gd name="T3" fmla="*/ 2147483647 h 84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3" h="845">
                <a:moveTo>
                  <a:pt x="0" y="0"/>
                </a:moveTo>
                <a:lnTo>
                  <a:pt x="73" y="845"/>
                </a:ln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1" name="Freeform 6">
            <a:extLst>
              <a:ext uri="{FF2B5EF4-FFF2-40B4-BE49-F238E27FC236}">
                <a16:creationId xmlns:a16="http://schemas.microsoft.com/office/drawing/2014/main" id="{170DAF26-48EB-4D86-9588-D7F76A6B74B9}"/>
              </a:ext>
            </a:extLst>
          </p:cNvPr>
          <p:cNvSpPr>
            <a:spLocks/>
          </p:cNvSpPr>
          <p:nvPr/>
        </p:nvSpPr>
        <p:spPr bwMode="auto">
          <a:xfrm>
            <a:off x="3671833" y="3951617"/>
            <a:ext cx="74613" cy="1284287"/>
          </a:xfrm>
          <a:custGeom>
            <a:avLst/>
            <a:gdLst>
              <a:gd name="T0" fmla="*/ 0 w 47"/>
              <a:gd name="T1" fmla="*/ 2147483647 h 809"/>
              <a:gd name="T2" fmla="*/ 2147483647 w 47"/>
              <a:gd name="T3" fmla="*/ 0 h 80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" h="809">
                <a:moveTo>
                  <a:pt x="0" y="809"/>
                </a:moveTo>
                <a:lnTo>
                  <a:pt x="47" y="0"/>
                </a:lnTo>
              </a:path>
            </a:pathLst>
          </a:custGeom>
          <a:solidFill>
            <a:schemeClr val="accent1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2" name="Rectangle 7" descr="Medium wood">
            <a:extLst>
              <a:ext uri="{FF2B5EF4-FFF2-40B4-BE49-F238E27FC236}">
                <a16:creationId xmlns:a16="http://schemas.microsoft.com/office/drawing/2014/main" id="{5BDDE006-A244-47B8-822E-DDA988113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08" y="5958216"/>
            <a:ext cx="2665413" cy="4889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23" name="Rectangle 8" descr="Brown marble">
            <a:extLst>
              <a:ext uri="{FF2B5EF4-FFF2-40B4-BE49-F238E27FC236}">
                <a16:creationId xmlns:a16="http://schemas.microsoft.com/office/drawing/2014/main" id="{E68699B3-312C-44AC-8425-E163D7F97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32" y="4037341"/>
            <a:ext cx="1944688" cy="1752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24" name="Rectangle 9">
            <a:extLst>
              <a:ext uri="{FF2B5EF4-FFF2-40B4-BE49-F238E27FC236}">
                <a16:creationId xmlns:a16="http://schemas.microsoft.com/office/drawing/2014/main" id="{C7589C98-C848-4A12-8D92-95FC995E1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07" y="4046866"/>
            <a:ext cx="1944688" cy="17526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25" name="Rectangle 10">
            <a:extLst>
              <a:ext uri="{FF2B5EF4-FFF2-40B4-BE49-F238E27FC236}">
                <a16:creationId xmlns:a16="http://schemas.microsoft.com/office/drawing/2014/main" id="{38CB3093-451F-470E-BEA7-7BE28B42A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958" y="4107191"/>
            <a:ext cx="1787525" cy="990600"/>
          </a:xfrm>
          <a:prstGeom prst="rect">
            <a:avLst/>
          </a:prstGeom>
          <a:solidFill>
            <a:srgbClr val="FF9933">
              <a:alpha val="38039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26" name="Oval 11">
            <a:extLst>
              <a:ext uri="{FF2B5EF4-FFF2-40B4-BE49-F238E27FC236}">
                <a16:creationId xmlns:a16="http://schemas.microsoft.com/office/drawing/2014/main" id="{2A9DA278-1601-4886-8B0B-2F1AA2421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8832" y="4208791"/>
            <a:ext cx="1511300" cy="151130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27" name="Arc 12">
            <a:extLst>
              <a:ext uri="{FF2B5EF4-FFF2-40B4-BE49-F238E27FC236}">
                <a16:creationId xmlns:a16="http://schemas.microsoft.com/office/drawing/2014/main" id="{CD620FD1-07E8-4480-B625-E52B6FCDC6D1}"/>
              </a:ext>
            </a:extLst>
          </p:cNvPr>
          <p:cNvSpPr>
            <a:spLocks/>
          </p:cNvSpPr>
          <p:nvPr/>
        </p:nvSpPr>
        <p:spPr bwMode="auto">
          <a:xfrm rot="6681726" flipH="1">
            <a:off x="6823020" y="4196091"/>
            <a:ext cx="622300" cy="1009650"/>
          </a:xfrm>
          <a:custGeom>
            <a:avLst/>
            <a:gdLst>
              <a:gd name="T0" fmla="*/ 2147483647 w 24253"/>
              <a:gd name="T1" fmla="*/ 0 h 39506"/>
              <a:gd name="T2" fmla="*/ 0 w 24253"/>
              <a:gd name="T3" fmla="*/ 2147483647 h 39506"/>
              <a:gd name="T4" fmla="*/ 2147483647 w 24253"/>
              <a:gd name="T5" fmla="*/ 2147483647 h 395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253" h="39506" fill="none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6"/>
                  <a:pt x="880" y="39451"/>
                  <a:pt x="-1" y="39342"/>
                </a:cubicBezTo>
              </a:path>
              <a:path w="24253" h="39506" stroke="0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6"/>
                  <a:pt x="880" y="39451"/>
                  <a:pt x="-1" y="39342"/>
                </a:cubicBezTo>
                <a:lnTo>
                  <a:pt x="2653" y="17906"/>
                </a:lnTo>
                <a:lnTo>
                  <a:pt x="14733" y="-1"/>
                </a:lnTo>
                <a:close/>
              </a:path>
            </a:pathLst>
          </a:custGeom>
          <a:noFill/>
          <a:ln w="31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8" name="Line 13">
            <a:extLst>
              <a:ext uri="{FF2B5EF4-FFF2-40B4-BE49-F238E27FC236}">
                <a16:creationId xmlns:a16="http://schemas.microsoft.com/office/drawing/2014/main" id="{DACC2ABD-2869-425A-ABE1-3D0D12C5D74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7091307" y="4391353"/>
            <a:ext cx="0" cy="147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9" name="Text Box 14">
            <a:extLst>
              <a:ext uri="{FF2B5EF4-FFF2-40B4-BE49-F238E27FC236}">
                <a16:creationId xmlns:a16="http://schemas.microsoft.com/office/drawing/2014/main" id="{1B188745-4CD5-449C-8A9E-A22EB00AF7D5}"/>
              </a:ext>
            </a:extLst>
          </p:cNvPr>
          <p:cNvSpPr txBox="1">
            <a:spLocks noChangeArrowheads="1"/>
          </p:cNvSpPr>
          <p:nvPr/>
        </p:nvSpPr>
        <p:spPr bwMode="auto">
          <a:xfrm rot="6420000">
            <a:off x="6307876" y="4658847"/>
            <a:ext cx="35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9230" name="Text Box 15">
            <a:extLst>
              <a:ext uri="{FF2B5EF4-FFF2-40B4-BE49-F238E27FC236}">
                <a16:creationId xmlns:a16="http://schemas.microsoft.com/office/drawing/2014/main" id="{C22E366C-2806-44BF-B240-F29A08B72F9C}"/>
              </a:ext>
            </a:extLst>
          </p:cNvPr>
          <p:cNvSpPr txBox="1">
            <a:spLocks noChangeArrowheads="1"/>
          </p:cNvSpPr>
          <p:nvPr/>
        </p:nvSpPr>
        <p:spPr bwMode="auto">
          <a:xfrm rot="18600000">
            <a:off x="6415033" y="4413579"/>
            <a:ext cx="349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9231" name="Text Box 16">
            <a:extLst>
              <a:ext uri="{FF2B5EF4-FFF2-40B4-BE49-F238E27FC236}">
                <a16:creationId xmlns:a16="http://schemas.microsoft.com/office/drawing/2014/main" id="{78CDD3C2-B09C-4588-8C75-C71345CF2CBD}"/>
              </a:ext>
            </a:extLst>
          </p:cNvPr>
          <p:cNvSpPr txBox="1">
            <a:spLocks noChangeArrowheads="1"/>
          </p:cNvSpPr>
          <p:nvPr/>
        </p:nvSpPr>
        <p:spPr bwMode="auto">
          <a:xfrm rot="20100000">
            <a:off x="6575371" y="4235393"/>
            <a:ext cx="4778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9232" name="Oval 17">
            <a:extLst>
              <a:ext uri="{FF2B5EF4-FFF2-40B4-BE49-F238E27FC236}">
                <a16:creationId xmlns:a16="http://schemas.microsoft.com/office/drawing/2014/main" id="{175912DF-45FF-4FDA-AEEB-5FB692090A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83270" y="4162753"/>
            <a:ext cx="1612900" cy="1612900"/>
          </a:xfrm>
          <a:prstGeom prst="ellips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33" name="Line 18">
            <a:extLst>
              <a:ext uri="{FF2B5EF4-FFF2-40B4-BE49-F238E27FC236}">
                <a16:creationId xmlns:a16="http://schemas.microsoft.com/office/drawing/2014/main" id="{B9F29C26-BFF4-4F03-9205-F19C45FAD801}"/>
              </a:ext>
            </a:extLst>
          </p:cNvPr>
          <p:cNvSpPr>
            <a:spLocks noChangeShapeType="1"/>
          </p:cNvSpPr>
          <p:nvPr/>
        </p:nvSpPr>
        <p:spPr bwMode="auto">
          <a:xfrm rot="300000">
            <a:off x="7142107" y="4391354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4" name="Line 19">
            <a:extLst>
              <a:ext uri="{FF2B5EF4-FFF2-40B4-BE49-F238E27FC236}">
                <a16:creationId xmlns:a16="http://schemas.microsoft.com/office/drawing/2014/main" id="{97DE82DD-C805-45D6-AE41-E337D98C7CA8}"/>
              </a:ext>
            </a:extLst>
          </p:cNvPr>
          <p:cNvSpPr>
            <a:spLocks noChangeShapeType="1"/>
          </p:cNvSpPr>
          <p:nvPr/>
        </p:nvSpPr>
        <p:spPr bwMode="auto">
          <a:xfrm rot="600000">
            <a:off x="7188146" y="4396116"/>
            <a:ext cx="1587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5" name="Line 20">
            <a:extLst>
              <a:ext uri="{FF2B5EF4-FFF2-40B4-BE49-F238E27FC236}">
                <a16:creationId xmlns:a16="http://schemas.microsoft.com/office/drawing/2014/main" id="{1524065A-EC49-470D-94A6-EF49CC92EEFD}"/>
              </a:ext>
            </a:extLst>
          </p:cNvPr>
          <p:cNvSpPr>
            <a:spLocks noChangeShapeType="1"/>
          </p:cNvSpPr>
          <p:nvPr/>
        </p:nvSpPr>
        <p:spPr bwMode="auto">
          <a:xfrm rot="900000">
            <a:off x="7234182" y="4408817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6" name="Line 21">
            <a:extLst>
              <a:ext uri="{FF2B5EF4-FFF2-40B4-BE49-F238E27FC236}">
                <a16:creationId xmlns:a16="http://schemas.microsoft.com/office/drawing/2014/main" id="{2E497EA1-A072-4495-823C-85B7B214969F}"/>
              </a:ext>
            </a:extLst>
          </p:cNvPr>
          <p:cNvSpPr>
            <a:spLocks noChangeShapeType="1"/>
          </p:cNvSpPr>
          <p:nvPr/>
        </p:nvSpPr>
        <p:spPr bwMode="auto">
          <a:xfrm rot="1200000">
            <a:off x="7278632" y="4424691"/>
            <a:ext cx="1588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7" name="Line 22">
            <a:extLst>
              <a:ext uri="{FF2B5EF4-FFF2-40B4-BE49-F238E27FC236}">
                <a16:creationId xmlns:a16="http://schemas.microsoft.com/office/drawing/2014/main" id="{FB8441E5-DB59-4F64-A6A2-B240C6BC5D54}"/>
              </a:ext>
            </a:extLst>
          </p:cNvPr>
          <p:cNvSpPr>
            <a:spLocks noChangeShapeType="1"/>
          </p:cNvSpPr>
          <p:nvPr/>
        </p:nvSpPr>
        <p:spPr bwMode="auto">
          <a:xfrm rot="1500000">
            <a:off x="7313557" y="4442154"/>
            <a:ext cx="1588" cy="138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8" name="Line 23">
            <a:extLst>
              <a:ext uri="{FF2B5EF4-FFF2-40B4-BE49-F238E27FC236}">
                <a16:creationId xmlns:a16="http://schemas.microsoft.com/office/drawing/2014/main" id="{C944CC0D-064E-4FDA-B740-2A4FD2B1A116}"/>
              </a:ext>
            </a:extLst>
          </p:cNvPr>
          <p:cNvSpPr>
            <a:spLocks noChangeShapeType="1"/>
          </p:cNvSpPr>
          <p:nvPr/>
        </p:nvSpPr>
        <p:spPr bwMode="auto">
          <a:xfrm rot="1800000">
            <a:off x="7364357" y="4470729"/>
            <a:ext cx="1588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39" name="Line 24">
            <a:extLst>
              <a:ext uri="{FF2B5EF4-FFF2-40B4-BE49-F238E27FC236}">
                <a16:creationId xmlns:a16="http://schemas.microsoft.com/office/drawing/2014/main" id="{57136B0A-4A46-47AD-948C-D802ABE0FD8E}"/>
              </a:ext>
            </a:extLst>
          </p:cNvPr>
          <p:cNvSpPr>
            <a:spLocks noChangeShapeType="1"/>
          </p:cNvSpPr>
          <p:nvPr/>
        </p:nvSpPr>
        <p:spPr bwMode="auto">
          <a:xfrm rot="2100000">
            <a:off x="7399282" y="4494542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0" name="Line 25">
            <a:extLst>
              <a:ext uri="{FF2B5EF4-FFF2-40B4-BE49-F238E27FC236}">
                <a16:creationId xmlns:a16="http://schemas.microsoft.com/office/drawing/2014/main" id="{A29255CB-6A4A-4BC6-9AA8-24A9C2E4447A}"/>
              </a:ext>
            </a:extLst>
          </p:cNvPr>
          <p:cNvSpPr>
            <a:spLocks noChangeShapeType="1"/>
          </p:cNvSpPr>
          <p:nvPr/>
        </p:nvSpPr>
        <p:spPr bwMode="auto">
          <a:xfrm rot="2400000">
            <a:off x="7438971" y="4523117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1" name="Line 26">
            <a:extLst>
              <a:ext uri="{FF2B5EF4-FFF2-40B4-BE49-F238E27FC236}">
                <a16:creationId xmlns:a16="http://schemas.microsoft.com/office/drawing/2014/main" id="{1436B29E-27C4-435C-ACEB-5053080C96F7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7470721" y="4559629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2" name="Line 27">
            <a:extLst>
              <a:ext uri="{FF2B5EF4-FFF2-40B4-BE49-F238E27FC236}">
                <a16:creationId xmlns:a16="http://schemas.microsoft.com/office/drawing/2014/main" id="{B8C435FB-9B60-4F65-8BEF-ABED6EDDDF13}"/>
              </a:ext>
            </a:extLst>
          </p:cNvPr>
          <p:cNvSpPr>
            <a:spLocks noChangeShapeType="1"/>
          </p:cNvSpPr>
          <p:nvPr/>
        </p:nvSpPr>
        <p:spPr bwMode="auto">
          <a:xfrm rot="3000000">
            <a:off x="7477864" y="4581060"/>
            <a:ext cx="1588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3" name="Line 28">
            <a:extLst>
              <a:ext uri="{FF2B5EF4-FFF2-40B4-BE49-F238E27FC236}">
                <a16:creationId xmlns:a16="http://schemas.microsoft.com/office/drawing/2014/main" id="{C565B57A-5BE7-44EE-B1E8-1490FEE04CCF}"/>
              </a:ext>
            </a:extLst>
          </p:cNvPr>
          <p:cNvSpPr>
            <a:spLocks noChangeShapeType="1"/>
          </p:cNvSpPr>
          <p:nvPr/>
        </p:nvSpPr>
        <p:spPr bwMode="auto">
          <a:xfrm rot="7800000">
            <a:off x="6705545" y="4578679"/>
            <a:ext cx="1588" cy="1476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4" name="Line 29">
            <a:extLst>
              <a:ext uri="{FF2B5EF4-FFF2-40B4-BE49-F238E27FC236}">
                <a16:creationId xmlns:a16="http://schemas.microsoft.com/office/drawing/2014/main" id="{E050FA25-F3BD-4D28-BD6E-A1B332677227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6705546" y="4556454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5" name="Line 30">
            <a:extLst>
              <a:ext uri="{FF2B5EF4-FFF2-40B4-BE49-F238E27FC236}">
                <a16:creationId xmlns:a16="http://schemas.microsoft.com/office/drawing/2014/main" id="{0C00D30C-CF43-4DF2-8854-129252F70FCF}"/>
              </a:ext>
            </a:extLst>
          </p:cNvPr>
          <p:cNvSpPr>
            <a:spLocks noChangeShapeType="1"/>
          </p:cNvSpPr>
          <p:nvPr/>
        </p:nvSpPr>
        <p:spPr bwMode="auto">
          <a:xfrm rot="19200000">
            <a:off x="6738882" y="4526292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6" name="Line 31">
            <a:extLst>
              <a:ext uri="{FF2B5EF4-FFF2-40B4-BE49-F238E27FC236}">
                <a16:creationId xmlns:a16="http://schemas.microsoft.com/office/drawing/2014/main" id="{32D46A05-1062-4C83-8E53-DCFF658D9DD1}"/>
              </a:ext>
            </a:extLst>
          </p:cNvPr>
          <p:cNvSpPr>
            <a:spLocks noChangeShapeType="1"/>
          </p:cNvSpPr>
          <p:nvPr/>
        </p:nvSpPr>
        <p:spPr bwMode="auto">
          <a:xfrm rot="19500000">
            <a:off x="6778571" y="4497717"/>
            <a:ext cx="1587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7" name="Line 32">
            <a:extLst>
              <a:ext uri="{FF2B5EF4-FFF2-40B4-BE49-F238E27FC236}">
                <a16:creationId xmlns:a16="http://schemas.microsoft.com/office/drawing/2014/main" id="{66FE3F15-C52B-46EA-BE29-BEEC40623438}"/>
              </a:ext>
            </a:extLst>
          </p:cNvPr>
          <p:cNvSpPr>
            <a:spLocks noChangeShapeType="1"/>
          </p:cNvSpPr>
          <p:nvPr/>
        </p:nvSpPr>
        <p:spPr bwMode="auto">
          <a:xfrm rot="19800000">
            <a:off x="6815082" y="4469142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8" name="Line 33">
            <a:extLst>
              <a:ext uri="{FF2B5EF4-FFF2-40B4-BE49-F238E27FC236}">
                <a16:creationId xmlns:a16="http://schemas.microsoft.com/office/drawing/2014/main" id="{8477C626-8724-4F52-911E-5BB39B0EDF46}"/>
              </a:ext>
            </a:extLst>
          </p:cNvPr>
          <p:cNvSpPr>
            <a:spLocks noChangeShapeType="1"/>
          </p:cNvSpPr>
          <p:nvPr/>
        </p:nvSpPr>
        <p:spPr bwMode="auto">
          <a:xfrm rot="20100000">
            <a:off x="6876996" y="4440567"/>
            <a:ext cx="1587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49" name="Line 34">
            <a:extLst>
              <a:ext uri="{FF2B5EF4-FFF2-40B4-BE49-F238E27FC236}">
                <a16:creationId xmlns:a16="http://schemas.microsoft.com/office/drawing/2014/main" id="{59870ED2-B014-4F15-B904-798224170024}"/>
              </a:ext>
            </a:extLst>
          </p:cNvPr>
          <p:cNvSpPr>
            <a:spLocks noChangeShapeType="1"/>
          </p:cNvSpPr>
          <p:nvPr/>
        </p:nvSpPr>
        <p:spPr bwMode="auto">
          <a:xfrm rot="20400000">
            <a:off x="6903982" y="4424691"/>
            <a:ext cx="1588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0" name="Line 35">
            <a:extLst>
              <a:ext uri="{FF2B5EF4-FFF2-40B4-BE49-F238E27FC236}">
                <a16:creationId xmlns:a16="http://schemas.microsoft.com/office/drawing/2014/main" id="{FC7388EC-11D7-42B0-9DEF-F645F2445ADF}"/>
              </a:ext>
            </a:extLst>
          </p:cNvPr>
          <p:cNvSpPr>
            <a:spLocks noChangeShapeType="1"/>
          </p:cNvSpPr>
          <p:nvPr/>
        </p:nvSpPr>
        <p:spPr bwMode="auto">
          <a:xfrm rot="20700000">
            <a:off x="6943671" y="4413579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1" name="Line 36">
            <a:extLst>
              <a:ext uri="{FF2B5EF4-FFF2-40B4-BE49-F238E27FC236}">
                <a16:creationId xmlns:a16="http://schemas.microsoft.com/office/drawing/2014/main" id="{BE73C77B-5BF3-40DA-A5E3-CB07486426F3}"/>
              </a:ext>
            </a:extLst>
          </p:cNvPr>
          <p:cNvSpPr>
            <a:spLocks noChangeShapeType="1"/>
          </p:cNvSpPr>
          <p:nvPr/>
        </p:nvSpPr>
        <p:spPr bwMode="auto">
          <a:xfrm rot="21000000">
            <a:off x="6991296" y="4402467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2" name="Line 37">
            <a:extLst>
              <a:ext uri="{FF2B5EF4-FFF2-40B4-BE49-F238E27FC236}">
                <a16:creationId xmlns:a16="http://schemas.microsoft.com/office/drawing/2014/main" id="{2EF521AB-ED75-480D-8C0F-CCE8D91EF839}"/>
              </a:ext>
            </a:extLst>
          </p:cNvPr>
          <p:cNvSpPr>
            <a:spLocks noChangeShapeType="1"/>
          </p:cNvSpPr>
          <p:nvPr/>
        </p:nvSpPr>
        <p:spPr bwMode="auto">
          <a:xfrm rot="21300000">
            <a:off x="7040507" y="4394528"/>
            <a:ext cx="1588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3" name="Line 38">
            <a:extLst>
              <a:ext uri="{FF2B5EF4-FFF2-40B4-BE49-F238E27FC236}">
                <a16:creationId xmlns:a16="http://schemas.microsoft.com/office/drawing/2014/main" id="{A4C42C52-D997-479E-9D67-339BDD3CE5B9}"/>
              </a:ext>
            </a:extLst>
          </p:cNvPr>
          <p:cNvSpPr>
            <a:spLocks noChangeShapeType="1"/>
          </p:cNvSpPr>
          <p:nvPr/>
        </p:nvSpPr>
        <p:spPr bwMode="auto">
          <a:xfrm rot="6300000">
            <a:off x="6614264" y="4768385"/>
            <a:ext cx="1588" cy="149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4" name="Line 39">
            <a:extLst>
              <a:ext uri="{FF2B5EF4-FFF2-40B4-BE49-F238E27FC236}">
                <a16:creationId xmlns:a16="http://schemas.microsoft.com/office/drawing/2014/main" id="{015A8330-1D96-49E8-AA77-43D2345C770D}"/>
              </a:ext>
            </a:extLst>
          </p:cNvPr>
          <p:cNvSpPr>
            <a:spLocks noChangeShapeType="1"/>
          </p:cNvSpPr>
          <p:nvPr/>
        </p:nvSpPr>
        <p:spPr bwMode="auto">
          <a:xfrm rot="17400000">
            <a:off x="6584895" y="4756479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5" name="Line 40">
            <a:extLst>
              <a:ext uri="{FF2B5EF4-FFF2-40B4-BE49-F238E27FC236}">
                <a16:creationId xmlns:a16="http://schemas.microsoft.com/office/drawing/2014/main" id="{99393127-DD90-4A2B-A6B1-1FC2BC45A216}"/>
              </a:ext>
            </a:extLst>
          </p:cNvPr>
          <p:cNvSpPr>
            <a:spLocks noChangeShapeType="1"/>
          </p:cNvSpPr>
          <p:nvPr/>
        </p:nvSpPr>
        <p:spPr bwMode="auto">
          <a:xfrm rot="17700000">
            <a:off x="6601564" y="4714410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6" name="Line 41">
            <a:extLst>
              <a:ext uri="{FF2B5EF4-FFF2-40B4-BE49-F238E27FC236}">
                <a16:creationId xmlns:a16="http://schemas.microsoft.com/office/drawing/2014/main" id="{22C6E514-4F8B-449E-9DF4-5B759A8C329F}"/>
              </a:ext>
            </a:extLst>
          </p:cNvPr>
          <p:cNvSpPr>
            <a:spLocks noChangeShapeType="1"/>
          </p:cNvSpPr>
          <p:nvPr/>
        </p:nvSpPr>
        <p:spPr bwMode="auto">
          <a:xfrm rot="18000000">
            <a:off x="6624583" y="4675516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7" name="Line 42">
            <a:extLst>
              <a:ext uri="{FF2B5EF4-FFF2-40B4-BE49-F238E27FC236}">
                <a16:creationId xmlns:a16="http://schemas.microsoft.com/office/drawing/2014/main" id="{3C2A620C-5FB5-48EF-B473-61E2142BC496}"/>
              </a:ext>
            </a:extLst>
          </p:cNvPr>
          <p:cNvSpPr>
            <a:spLocks noChangeShapeType="1"/>
          </p:cNvSpPr>
          <p:nvPr/>
        </p:nvSpPr>
        <p:spPr bwMode="auto">
          <a:xfrm rot="18300000">
            <a:off x="6646808" y="4631066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8" name="Line 43">
            <a:extLst>
              <a:ext uri="{FF2B5EF4-FFF2-40B4-BE49-F238E27FC236}">
                <a16:creationId xmlns:a16="http://schemas.microsoft.com/office/drawing/2014/main" id="{E243B566-78B1-4900-9583-67D67F66FA58}"/>
              </a:ext>
            </a:extLst>
          </p:cNvPr>
          <p:cNvSpPr>
            <a:spLocks noChangeShapeType="1"/>
          </p:cNvSpPr>
          <p:nvPr/>
        </p:nvSpPr>
        <p:spPr bwMode="auto">
          <a:xfrm rot="3300000">
            <a:off x="7524696" y="4634242"/>
            <a:ext cx="1587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59" name="Line 44">
            <a:extLst>
              <a:ext uri="{FF2B5EF4-FFF2-40B4-BE49-F238E27FC236}">
                <a16:creationId xmlns:a16="http://schemas.microsoft.com/office/drawing/2014/main" id="{937C793C-F2FA-4B52-825F-8A244BC5E0C2}"/>
              </a:ext>
            </a:extLst>
          </p:cNvPr>
          <p:cNvSpPr>
            <a:spLocks noChangeShapeType="1"/>
          </p:cNvSpPr>
          <p:nvPr/>
        </p:nvSpPr>
        <p:spPr bwMode="auto">
          <a:xfrm rot="3600000">
            <a:off x="7544540" y="4668373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60" name="Line 45">
            <a:extLst>
              <a:ext uri="{FF2B5EF4-FFF2-40B4-BE49-F238E27FC236}">
                <a16:creationId xmlns:a16="http://schemas.microsoft.com/office/drawing/2014/main" id="{5572DE7E-945C-4F43-9595-79CBE51AA0C9}"/>
              </a:ext>
            </a:extLst>
          </p:cNvPr>
          <p:cNvSpPr>
            <a:spLocks noChangeShapeType="1"/>
          </p:cNvSpPr>
          <p:nvPr/>
        </p:nvSpPr>
        <p:spPr bwMode="auto">
          <a:xfrm rot="3900000">
            <a:off x="7570733" y="4710441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61" name="Line 46">
            <a:extLst>
              <a:ext uri="{FF2B5EF4-FFF2-40B4-BE49-F238E27FC236}">
                <a16:creationId xmlns:a16="http://schemas.microsoft.com/office/drawing/2014/main" id="{1EE047A9-2C37-4665-8FEA-5CEEF27FE9D1}"/>
              </a:ext>
            </a:extLst>
          </p:cNvPr>
          <p:cNvSpPr>
            <a:spLocks noChangeShapeType="1"/>
          </p:cNvSpPr>
          <p:nvPr/>
        </p:nvSpPr>
        <p:spPr bwMode="auto">
          <a:xfrm rot="4200000">
            <a:off x="7588195" y="4756479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62" name="Line 47">
            <a:extLst>
              <a:ext uri="{FF2B5EF4-FFF2-40B4-BE49-F238E27FC236}">
                <a16:creationId xmlns:a16="http://schemas.microsoft.com/office/drawing/2014/main" id="{A2D5AACB-0671-4290-AD9B-1130014CA2D2}"/>
              </a:ext>
            </a:extLst>
          </p:cNvPr>
          <p:cNvSpPr>
            <a:spLocks noChangeShapeType="1"/>
          </p:cNvSpPr>
          <p:nvPr/>
        </p:nvSpPr>
        <p:spPr bwMode="auto">
          <a:xfrm rot="4500000">
            <a:off x="7569939" y="4774735"/>
            <a:ext cx="1588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63" name="Text Box 48">
            <a:extLst>
              <a:ext uri="{FF2B5EF4-FFF2-40B4-BE49-F238E27FC236}">
                <a16:creationId xmlns:a16="http://schemas.microsoft.com/office/drawing/2014/main" id="{7DDA75F6-51E5-4408-9F9E-4DCF21BAA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21" y="4172278"/>
            <a:ext cx="4778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9264" name="Text Box 49">
            <a:extLst>
              <a:ext uri="{FF2B5EF4-FFF2-40B4-BE49-F238E27FC236}">
                <a16:creationId xmlns:a16="http://schemas.microsoft.com/office/drawing/2014/main" id="{F2B4B731-DCA2-4806-9C5F-3C1DD2CDB6FB}"/>
              </a:ext>
            </a:extLst>
          </p:cNvPr>
          <p:cNvSpPr txBox="1">
            <a:spLocks noChangeArrowheads="1"/>
          </p:cNvSpPr>
          <p:nvPr/>
        </p:nvSpPr>
        <p:spPr bwMode="auto">
          <a:xfrm rot="1500000">
            <a:off x="7138932" y="4237367"/>
            <a:ext cx="4778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9265" name="Text Box 50">
            <a:extLst>
              <a:ext uri="{FF2B5EF4-FFF2-40B4-BE49-F238E27FC236}">
                <a16:creationId xmlns:a16="http://schemas.microsoft.com/office/drawing/2014/main" id="{8766F006-CDF5-4515-845C-A84B61C74A0C}"/>
              </a:ext>
            </a:extLst>
          </p:cNvPr>
          <p:cNvSpPr txBox="1">
            <a:spLocks noChangeArrowheads="1"/>
          </p:cNvSpPr>
          <p:nvPr/>
        </p:nvSpPr>
        <p:spPr bwMode="auto">
          <a:xfrm rot="3000000">
            <a:off x="7358007" y="4410403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9266" name="Text Box 51">
            <a:extLst>
              <a:ext uri="{FF2B5EF4-FFF2-40B4-BE49-F238E27FC236}">
                <a16:creationId xmlns:a16="http://schemas.microsoft.com/office/drawing/2014/main" id="{25A0F19F-441C-4E85-AAB6-EBA8A8F52B17}"/>
              </a:ext>
            </a:extLst>
          </p:cNvPr>
          <p:cNvSpPr txBox="1">
            <a:spLocks noChangeArrowheads="1"/>
          </p:cNvSpPr>
          <p:nvPr/>
        </p:nvSpPr>
        <p:spPr bwMode="auto">
          <a:xfrm rot="4500000">
            <a:off x="7488183" y="4658054"/>
            <a:ext cx="474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9267" name="AutoShape 52">
            <a:extLst>
              <a:ext uri="{FF2B5EF4-FFF2-40B4-BE49-F238E27FC236}">
                <a16:creationId xmlns:a16="http://schemas.microsoft.com/office/drawing/2014/main" id="{08724E5A-1D2A-4C66-B60A-4E2E9EB6F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370" y="6045528"/>
            <a:ext cx="184150" cy="184150"/>
          </a:xfrm>
          <a:custGeom>
            <a:avLst/>
            <a:gdLst>
              <a:gd name="T0" fmla="*/ 486422455 w 21600"/>
              <a:gd name="T1" fmla="*/ 0 h 21600"/>
              <a:gd name="T2" fmla="*/ 142458755 w 21600"/>
              <a:gd name="T3" fmla="*/ 142458755 h 21600"/>
              <a:gd name="T4" fmla="*/ 0 w 21600"/>
              <a:gd name="T5" fmla="*/ 486422455 h 21600"/>
              <a:gd name="T6" fmla="*/ 142458755 w 21600"/>
              <a:gd name="T7" fmla="*/ 830386163 h 21600"/>
              <a:gd name="T8" fmla="*/ 486422455 w 21600"/>
              <a:gd name="T9" fmla="*/ 972844910 h 21600"/>
              <a:gd name="T10" fmla="*/ 830386163 w 21600"/>
              <a:gd name="T11" fmla="*/ 830386163 h 21600"/>
              <a:gd name="T12" fmla="*/ 972844910 w 21600"/>
              <a:gd name="T13" fmla="*/ 486422455 h 21600"/>
              <a:gd name="T14" fmla="*/ 830386163 w 21600"/>
              <a:gd name="T15" fmla="*/ 1424587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68" name="AutoShape 53">
            <a:extLst>
              <a:ext uri="{FF2B5EF4-FFF2-40B4-BE49-F238E27FC236}">
                <a16:creationId xmlns:a16="http://schemas.microsoft.com/office/drawing/2014/main" id="{601803A8-CE7A-4B83-9333-1E9D0062E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20" y="6045528"/>
            <a:ext cx="184150" cy="184150"/>
          </a:xfrm>
          <a:custGeom>
            <a:avLst/>
            <a:gdLst>
              <a:gd name="T0" fmla="*/ 486422455 w 21600"/>
              <a:gd name="T1" fmla="*/ 0 h 21600"/>
              <a:gd name="T2" fmla="*/ 142458755 w 21600"/>
              <a:gd name="T3" fmla="*/ 142458755 h 21600"/>
              <a:gd name="T4" fmla="*/ 0 w 21600"/>
              <a:gd name="T5" fmla="*/ 486422455 h 21600"/>
              <a:gd name="T6" fmla="*/ 142458755 w 21600"/>
              <a:gd name="T7" fmla="*/ 830386163 h 21600"/>
              <a:gd name="T8" fmla="*/ 486422455 w 21600"/>
              <a:gd name="T9" fmla="*/ 972844910 h 21600"/>
              <a:gd name="T10" fmla="*/ 830386163 w 21600"/>
              <a:gd name="T11" fmla="*/ 830386163 h 21600"/>
              <a:gd name="T12" fmla="*/ 972844910 w 21600"/>
              <a:gd name="T13" fmla="*/ 486422455 h 21600"/>
              <a:gd name="T14" fmla="*/ 830386163 w 21600"/>
              <a:gd name="T15" fmla="*/ 1424587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69" name="Rectangle 54">
            <a:extLst>
              <a:ext uri="{FF2B5EF4-FFF2-40B4-BE49-F238E27FC236}">
                <a16:creationId xmlns:a16="http://schemas.microsoft.com/office/drawing/2014/main" id="{C6A92EBE-7FA4-4C55-8394-E4F9DAEECF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41621" y="3965903"/>
            <a:ext cx="720725" cy="714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70" name="AutoShape 55">
            <a:extLst>
              <a:ext uri="{FF2B5EF4-FFF2-40B4-BE49-F238E27FC236}">
                <a16:creationId xmlns:a16="http://schemas.microsoft.com/office/drawing/2014/main" id="{69C2F536-C4F1-49E3-A641-8A5756D40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971" y="3919866"/>
            <a:ext cx="71437" cy="31750"/>
          </a:xfrm>
          <a:custGeom>
            <a:avLst/>
            <a:gdLst>
              <a:gd name="T0" fmla="*/ 4273421 w 21600"/>
              <a:gd name="T1" fmla="*/ 0 h 21600"/>
              <a:gd name="T2" fmla="*/ 1251550 w 21600"/>
              <a:gd name="T3" fmla="*/ 21703 h 21600"/>
              <a:gd name="T4" fmla="*/ 0 w 21600"/>
              <a:gd name="T5" fmla="*/ 74110 h 21600"/>
              <a:gd name="T6" fmla="*/ 1251550 w 21600"/>
              <a:gd name="T7" fmla="*/ 126515 h 21600"/>
              <a:gd name="T8" fmla="*/ 4273421 w 21600"/>
              <a:gd name="T9" fmla="*/ 148221 h 21600"/>
              <a:gd name="T10" fmla="*/ 7295193 w 21600"/>
              <a:gd name="T11" fmla="*/ 126515 h 21600"/>
              <a:gd name="T12" fmla="*/ 8546743 w 21600"/>
              <a:gd name="T13" fmla="*/ 74110 h 21600"/>
              <a:gd name="T14" fmla="*/ 7295193 w 21600"/>
              <a:gd name="T15" fmla="*/ 2170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635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71" name="AutoShape 56">
            <a:extLst>
              <a:ext uri="{FF2B5EF4-FFF2-40B4-BE49-F238E27FC236}">
                <a16:creationId xmlns:a16="http://schemas.microsoft.com/office/drawing/2014/main" id="{07B7E864-F72E-440F-8F56-A377F5C7F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21" y="3919866"/>
            <a:ext cx="71437" cy="31750"/>
          </a:xfrm>
          <a:custGeom>
            <a:avLst/>
            <a:gdLst>
              <a:gd name="T0" fmla="*/ 4273421 w 21600"/>
              <a:gd name="T1" fmla="*/ 0 h 21600"/>
              <a:gd name="T2" fmla="*/ 1251550 w 21600"/>
              <a:gd name="T3" fmla="*/ 21703 h 21600"/>
              <a:gd name="T4" fmla="*/ 0 w 21600"/>
              <a:gd name="T5" fmla="*/ 74110 h 21600"/>
              <a:gd name="T6" fmla="*/ 1251550 w 21600"/>
              <a:gd name="T7" fmla="*/ 126515 h 21600"/>
              <a:gd name="T8" fmla="*/ 4273421 w 21600"/>
              <a:gd name="T9" fmla="*/ 148221 h 21600"/>
              <a:gd name="T10" fmla="*/ 7295193 w 21600"/>
              <a:gd name="T11" fmla="*/ 126515 h 21600"/>
              <a:gd name="T12" fmla="*/ 8546743 w 21600"/>
              <a:gd name="T13" fmla="*/ 74110 h 21600"/>
              <a:gd name="T14" fmla="*/ 7295193 w 21600"/>
              <a:gd name="T15" fmla="*/ 2170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FF"/>
          </a:solidFill>
          <a:ln w="6350" algn="ctr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72" name="Freeform 57">
            <a:extLst>
              <a:ext uri="{FF2B5EF4-FFF2-40B4-BE49-F238E27FC236}">
                <a16:creationId xmlns:a16="http://schemas.microsoft.com/office/drawing/2014/main" id="{883E7E5F-4D79-41AE-83B2-3EB6FC05109E}"/>
              </a:ext>
            </a:extLst>
          </p:cNvPr>
          <p:cNvSpPr>
            <a:spLocks/>
          </p:cNvSpPr>
          <p:nvPr/>
        </p:nvSpPr>
        <p:spPr bwMode="auto">
          <a:xfrm>
            <a:off x="3517845" y="3750004"/>
            <a:ext cx="12700" cy="207963"/>
          </a:xfrm>
          <a:custGeom>
            <a:avLst/>
            <a:gdLst>
              <a:gd name="T0" fmla="*/ 0 w 8"/>
              <a:gd name="T1" fmla="*/ 0 h 131"/>
              <a:gd name="T2" fmla="*/ 2147483647 w 8"/>
              <a:gd name="T3" fmla="*/ 2147483647 h 13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131">
                <a:moveTo>
                  <a:pt x="0" y="0"/>
                </a:moveTo>
                <a:lnTo>
                  <a:pt x="8" y="131"/>
                </a:ln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73" name="Line 58">
            <a:extLst>
              <a:ext uri="{FF2B5EF4-FFF2-40B4-BE49-F238E27FC236}">
                <a16:creationId xmlns:a16="http://schemas.microsoft.com/office/drawing/2014/main" id="{5E08C4C6-C661-4C4F-B24F-8D6D09043BAD}"/>
              </a:ext>
            </a:extLst>
          </p:cNvPr>
          <p:cNvSpPr>
            <a:spLocks noChangeShapeType="1"/>
          </p:cNvSpPr>
          <p:nvPr/>
        </p:nvSpPr>
        <p:spPr bwMode="auto">
          <a:xfrm rot="120000">
            <a:off x="3752795" y="3694441"/>
            <a:ext cx="0" cy="2159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74" name="Freeform 59">
            <a:extLst>
              <a:ext uri="{FF2B5EF4-FFF2-40B4-BE49-F238E27FC236}">
                <a16:creationId xmlns:a16="http://schemas.microsoft.com/office/drawing/2014/main" id="{F83045ED-8457-422A-B505-9CABF10F9433}"/>
              </a:ext>
            </a:extLst>
          </p:cNvPr>
          <p:cNvSpPr>
            <a:spLocks/>
          </p:cNvSpPr>
          <p:nvPr/>
        </p:nvSpPr>
        <p:spPr bwMode="auto">
          <a:xfrm>
            <a:off x="3260670" y="3764292"/>
            <a:ext cx="3332162" cy="2828925"/>
          </a:xfrm>
          <a:custGeom>
            <a:avLst/>
            <a:gdLst>
              <a:gd name="T0" fmla="*/ 2147483647 w 2099"/>
              <a:gd name="T1" fmla="*/ 0 h 1782"/>
              <a:gd name="T2" fmla="*/ 2147483647 w 2099"/>
              <a:gd name="T3" fmla="*/ 2147483647 h 1782"/>
              <a:gd name="T4" fmla="*/ 2147483647 w 2099"/>
              <a:gd name="T5" fmla="*/ 2147483647 h 1782"/>
              <a:gd name="T6" fmla="*/ 2147483647 w 2099"/>
              <a:gd name="T7" fmla="*/ 2147483647 h 1782"/>
              <a:gd name="T8" fmla="*/ 2147483647 w 2099"/>
              <a:gd name="T9" fmla="*/ 2147483647 h 1782"/>
              <a:gd name="T10" fmla="*/ 2147483647 w 2099"/>
              <a:gd name="T11" fmla="*/ 2147483647 h 1782"/>
              <a:gd name="T12" fmla="*/ 2147483647 w 2099"/>
              <a:gd name="T13" fmla="*/ 2147483647 h 1782"/>
              <a:gd name="T14" fmla="*/ 2147483647 w 2099"/>
              <a:gd name="T15" fmla="*/ 2147483647 h 17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9" h="1782">
                <a:moveTo>
                  <a:pt x="165" y="0"/>
                </a:moveTo>
                <a:cubicBezTo>
                  <a:pt x="140" y="125"/>
                  <a:pt x="16" y="495"/>
                  <a:pt x="8" y="748"/>
                </a:cubicBezTo>
                <a:cubicBezTo>
                  <a:pt x="0" y="1001"/>
                  <a:pt x="30" y="1349"/>
                  <a:pt x="117" y="1516"/>
                </a:cubicBezTo>
                <a:cubicBezTo>
                  <a:pt x="204" y="1683"/>
                  <a:pt x="397" y="1720"/>
                  <a:pt x="531" y="1751"/>
                </a:cubicBezTo>
                <a:cubicBezTo>
                  <a:pt x="665" y="1782"/>
                  <a:pt x="823" y="1711"/>
                  <a:pt x="923" y="1703"/>
                </a:cubicBezTo>
                <a:cubicBezTo>
                  <a:pt x="1023" y="1695"/>
                  <a:pt x="1022" y="1727"/>
                  <a:pt x="1131" y="1703"/>
                </a:cubicBezTo>
                <a:cubicBezTo>
                  <a:pt x="1240" y="1679"/>
                  <a:pt x="1418" y="1588"/>
                  <a:pt x="1579" y="1559"/>
                </a:cubicBezTo>
                <a:cubicBezTo>
                  <a:pt x="1740" y="1530"/>
                  <a:pt x="1991" y="1534"/>
                  <a:pt x="2099" y="1527"/>
                </a:cubicBezTo>
              </a:path>
            </a:pathLst>
          </a:custGeom>
          <a:noFill/>
          <a:ln w="28575" cap="flat" cmpd="sng">
            <a:solidFill>
              <a:srgbClr val="66FFFF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75" name="Text Box 60">
            <a:extLst>
              <a:ext uri="{FF2B5EF4-FFF2-40B4-BE49-F238E27FC236}">
                <a16:creationId xmlns:a16="http://schemas.microsoft.com/office/drawing/2014/main" id="{6908DE80-AB09-465B-AA9D-5D03093E8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21" y="4465966"/>
            <a:ext cx="466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146493" name="Line 61">
            <a:extLst>
              <a:ext uri="{FF2B5EF4-FFF2-40B4-BE49-F238E27FC236}">
                <a16:creationId xmlns:a16="http://schemas.microsoft.com/office/drawing/2014/main" id="{B89DBA70-33BD-40BD-B093-3EF4CCF0B963}"/>
              </a:ext>
            </a:extLst>
          </p:cNvPr>
          <p:cNvSpPr>
            <a:spLocks noChangeShapeType="1"/>
          </p:cNvSpPr>
          <p:nvPr/>
        </p:nvSpPr>
        <p:spPr bwMode="auto">
          <a:xfrm rot="8400000">
            <a:off x="6503933" y="4975554"/>
            <a:ext cx="11715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77" name="Oval 62">
            <a:extLst>
              <a:ext uri="{FF2B5EF4-FFF2-40B4-BE49-F238E27FC236}">
                <a16:creationId xmlns:a16="http://schemas.microsoft.com/office/drawing/2014/main" id="{9EB914E3-0158-4CDB-A4AA-8B4C9A36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33" y="4939042"/>
            <a:ext cx="66675" cy="66675"/>
          </a:xfrm>
          <a:prstGeom prst="ellipse">
            <a:avLst/>
          </a:prstGeom>
          <a:solidFill>
            <a:srgbClr val="0000FF"/>
          </a:solidFill>
          <a:ln w="63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78" name="AutoShape 63">
            <a:extLst>
              <a:ext uri="{FF2B5EF4-FFF2-40B4-BE49-F238E27FC236}">
                <a16:creationId xmlns:a16="http://schemas.microsoft.com/office/drawing/2014/main" id="{8B69E2A4-4F02-4AEC-B186-2959219661B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61070" y="4367542"/>
            <a:ext cx="1270000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45 w 21600"/>
              <a:gd name="T13" fmla="*/ 0 h 21600"/>
              <a:gd name="T14" fmla="*/ 21455 w 21600"/>
              <a:gd name="T15" fmla="*/ 110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000" y="10592"/>
                </a:moveTo>
                <a:cubicBezTo>
                  <a:pt x="9106" y="9678"/>
                  <a:pt x="9880" y="8988"/>
                  <a:pt x="10800" y="8989"/>
                </a:cubicBezTo>
                <a:cubicBezTo>
                  <a:pt x="11719" y="8989"/>
                  <a:pt x="12493" y="9678"/>
                  <a:pt x="12599" y="10592"/>
                </a:cubicBezTo>
                <a:lnTo>
                  <a:pt x="21528" y="9560"/>
                </a:lnTo>
                <a:cubicBezTo>
                  <a:pt x="20898" y="4111"/>
                  <a:pt x="16285" y="-1"/>
                  <a:pt x="10799" y="0"/>
                </a:cubicBezTo>
                <a:cubicBezTo>
                  <a:pt x="5314" y="0"/>
                  <a:pt x="701" y="4111"/>
                  <a:pt x="71" y="9560"/>
                </a:cubicBezTo>
                <a:lnTo>
                  <a:pt x="9000" y="10592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79" name="Text Box 64">
            <a:extLst>
              <a:ext uri="{FF2B5EF4-FFF2-40B4-BE49-F238E27FC236}">
                <a16:creationId xmlns:a16="http://schemas.microsoft.com/office/drawing/2014/main" id="{28E141A5-8E73-4942-955B-9B07891AD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295" y="4900941"/>
            <a:ext cx="6080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800">
                <a:solidFill>
                  <a:srgbClr val="0000FF"/>
                </a:solidFill>
                <a:latin typeface="Arial" panose="020B0604020202020204" pitchFamily="34" charset="0"/>
              </a:rPr>
              <a:t>0:6</a:t>
            </a:r>
            <a:r>
              <a:rPr lang="en-US" altLang="vi-VN" sz="800">
                <a:solidFill>
                  <a:srgbClr val="FF3300"/>
                </a:solidFill>
                <a:latin typeface="Arial" panose="020B0604020202020204" pitchFamily="34" charset="0"/>
              </a:rPr>
              <a:t> mV</a:t>
            </a:r>
          </a:p>
        </p:txBody>
      </p:sp>
      <p:sp>
        <p:nvSpPr>
          <p:cNvPr id="9280" name="Rectangle 65">
            <a:extLst>
              <a:ext uri="{FF2B5EF4-FFF2-40B4-BE49-F238E27FC236}">
                <a16:creationId xmlns:a16="http://schemas.microsoft.com/office/drawing/2014/main" id="{FBDB5BD0-B231-4B94-8987-125E165C8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5007" y="5094617"/>
            <a:ext cx="1728788" cy="688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hickThin">
                <a:solidFill>
                  <a:srgbClr val="66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9281" name="Picture 66" descr="j0300840">
            <a:extLst>
              <a:ext uri="{FF2B5EF4-FFF2-40B4-BE49-F238E27FC236}">
                <a16:creationId xmlns:a16="http://schemas.microsoft.com/office/drawing/2014/main" id="{DF7D0C29-99EF-406D-8C3E-5D96319D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58" y="5150179"/>
            <a:ext cx="7207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2" name="AutoShape 67">
            <a:extLst>
              <a:ext uri="{FF2B5EF4-FFF2-40B4-BE49-F238E27FC236}">
                <a16:creationId xmlns:a16="http://schemas.microsoft.com/office/drawing/2014/main" id="{8C408AF9-04C1-45FB-AF0C-347F52410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971" y="5188279"/>
            <a:ext cx="79375" cy="79375"/>
          </a:xfrm>
          <a:custGeom>
            <a:avLst/>
            <a:gdLst>
              <a:gd name="T0" fmla="*/ 7237332 w 21600"/>
              <a:gd name="T1" fmla="*/ 0 h 21600"/>
              <a:gd name="T2" fmla="*/ 2119537 w 21600"/>
              <a:gd name="T3" fmla="*/ 2119537 h 21600"/>
              <a:gd name="T4" fmla="*/ 0 w 21600"/>
              <a:gd name="T5" fmla="*/ 7237332 h 21600"/>
              <a:gd name="T6" fmla="*/ 2119537 w 21600"/>
              <a:gd name="T7" fmla="*/ 12354983 h 21600"/>
              <a:gd name="T8" fmla="*/ 7237332 w 21600"/>
              <a:gd name="T9" fmla="*/ 14474520 h 21600"/>
              <a:gd name="T10" fmla="*/ 12354983 w 21600"/>
              <a:gd name="T11" fmla="*/ 12354983 h 21600"/>
              <a:gd name="T12" fmla="*/ 14474520 w 21600"/>
              <a:gd name="T13" fmla="*/ 7237332 h 21600"/>
              <a:gd name="T14" fmla="*/ 12354983 w 21600"/>
              <a:gd name="T15" fmla="*/ 211953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47" y="13593"/>
                </a:moveTo>
                <a:cubicBezTo>
                  <a:pt x="17063" y="12720"/>
                  <a:pt x="17280" y="11766"/>
                  <a:pt x="17280" y="10800"/>
                </a:cubicBezTo>
                <a:cubicBezTo>
                  <a:pt x="17280" y="7221"/>
                  <a:pt x="14378" y="4320"/>
                  <a:pt x="10800" y="4320"/>
                </a:cubicBezTo>
                <a:cubicBezTo>
                  <a:pt x="9833" y="4319"/>
                  <a:pt x="8879" y="4536"/>
                  <a:pt x="8006" y="4952"/>
                </a:cubicBezTo>
                <a:lnTo>
                  <a:pt x="16647" y="13593"/>
                </a:lnTo>
                <a:close/>
                <a:moveTo>
                  <a:pt x="4952" y="8006"/>
                </a:moveTo>
                <a:cubicBezTo>
                  <a:pt x="4536" y="8879"/>
                  <a:pt x="4320" y="9833"/>
                  <a:pt x="4320" y="10799"/>
                </a:cubicBezTo>
                <a:cubicBezTo>
                  <a:pt x="4320" y="14378"/>
                  <a:pt x="7221" y="17280"/>
                  <a:pt x="10800" y="17280"/>
                </a:cubicBezTo>
                <a:cubicBezTo>
                  <a:pt x="11766" y="17280"/>
                  <a:pt x="12720" y="17063"/>
                  <a:pt x="13593" y="16647"/>
                </a:cubicBezTo>
                <a:lnTo>
                  <a:pt x="4952" y="8006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9283" name="Group 68">
            <a:extLst>
              <a:ext uri="{FF2B5EF4-FFF2-40B4-BE49-F238E27FC236}">
                <a16:creationId xmlns:a16="http://schemas.microsoft.com/office/drawing/2014/main" id="{4FDD3F61-9A44-4DB9-8C4E-4CB6B084DFA6}"/>
              </a:ext>
            </a:extLst>
          </p:cNvPr>
          <p:cNvGrpSpPr>
            <a:grpSpLocks/>
          </p:cNvGrpSpPr>
          <p:nvPr/>
        </p:nvGrpSpPr>
        <p:grpSpPr bwMode="auto">
          <a:xfrm>
            <a:off x="7029396" y="5164466"/>
            <a:ext cx="136525" cy="63500"/>
            <a:chOff x="2838" y="2415"/>
            <a:chExt cx="86" cy="40"/>
          </a:xfrm>
        </p:grpSpPr>
        <p:sp>
          <p:nvSpPr>
            <p:cNvPr id="9353" name="Arc 69">
              <a:extLst>
                <a:ext uri="{FF2B5EF4-FFF2-40B4-BE49-F238E27FC236}">
                  <a16:creationId xmlns:a16="http://schemas.microsoft.com/office/drawing/2014/main" id="{3E8B8590-2055-469C-A090-786538925C8E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841" y="2415"/>
              <a:ext cx="80" cy="40"/>
            </a:xfrm>
            <a:custGeom>
              <a:avLst/>
              <a:gdLst>
                <a:gd name="T0" fmla="*/ 0 w 42223"/>
                <a:gd name="T1" fmla="*/ 0 h 21600"/>
                <a:gd name="T2" fmla="*/ 0 w 42223"/>
                <a:gd name="T3" fmla="*/ 0 h 21600"/>
                <a:gd name="T4" fmla="*/ 0 w 4222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lnTo>
                    <a:pt x="42223" y="3121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354" name="Freeform 70">
              <a:extLst>
                <a:ext uri="{FF2B5EF4-FFF2-40B4-BE49-F238E27FC236}">
                  <a16:creationId xmlns:a16="http://schemas.microsoft.com/office/drawing/2014/main" id="{A59B1676-F2D2-4C76-AB42-CD85B1B31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438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355" name="Freeform 71">
              <a:extLst>
                <a:ext uri="{FF2B5EF4-FFF2-40B4-BE49-F238E27FC236}">
                  <a16:creationId xmlns:a16="http://schemas.microsoft.com/office/drawing/2014/main" id="{D0B19766-8DCB-43A1-9424-6EB7A100C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442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84" name="Text Box 72">
            <a:extLst>
              <a:ext uri="{FF2B5EF4-FFF2-40B4-BE49-F238E27FC236}">
                <a16:creationId xmlns:a16="http://schemas.microsoft.com/office/drawing/2014/main" id="{5F05EBAA-6F3F-4EC7-8E4A-C1AE7985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071" y="5316867"/>
            <a:ext cx="137477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Khoa vËt lÝ Tr­êng §hsp Tn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VËt lÝ kÜ thuËt</a:t>
            </a:r>
          </a:p>
        </p:txBody>
      </p:sp>
      <p:sp>
        <p:nvSpPr>
          <p:cNvPr id="9285" name="Text Box 73">
            <a:extLst>
              <a:ext uri="{FF2B5EF4-FFF2-40B4-BE49-F238E27FC236}">
                <a16:creationId xmlns:a16="http://schemas.microsoft.com/office/drawing/2014/main" id="{981F1658-D8D1-4388-8C2A-10759E1A4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345" y="5123191"/>
            <a:ext cx="6477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">
                <a:latin typeface="Arial" panose="020B0604020202020204" pitchFamily="34" charset="0"/>
              </a:rPr>
              <a:t>= 1 ┴</a:t>
            </a:r>
          </a:p>
        </p:txBody>
      </p:sp>
      <p:sp>
        <p:nvSpPr>
          <p:cNvPr id="9286" name="Rectangle 74">
            <a:extLst>
              <a:ext uri="{FF2B5EF4-FFF2-40B4-BE49-F238E27FC236}">
                <a16:creationId xmlns:a16="http://schemas.microsoft.com/office/drawing/2014/main" id="{F578FB67-01B1-4143-A2B6-0B127F199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720" y="4110366"/>
            <a:ext cx="1778000" cy="990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37999"/>
                      </a:scheme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vi-VN" sz="3200">
              <a:latin typeface="Arial" panose="020B0604020202020204" pitchFamily="34" charset="0"/>
            </a:endParaRPr>
          </a:p>
        </p:txBody>
      </p:sp>
      <p:sp>
        <p:nvSpPr>
          <p:cNvPr id="9287" name="Rectangle 75">
            <a:extLst>
              <a:ext uri="{FF2B5EF4-FFF2-40B4-BE49-F238E27FC236}">
                <a16:creationId xmlns:a16="http://schemas.microsoft.com/office/drawing/2014/main" id="{E4C82B44-A7F7-48BF-84D0-CABD927F8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07" y="4046866"/>
            <a:ext cx="1944688" cy="1752600"/>
          </a:xfrm>
          <a:prstGeom prst="rect">
            <a:avLst/>
          </a:prstGeom>
          <a:noFill/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88" name="AutoShape 76">
            <a:extLst>
              <a:ext uri="{FF2B5EF4-FFF2-40B4-BE49-F238E27FC236}">
                <a16:creationId xmlns:a16="http://schemas.microsoft.com/office/drawing/2014/main" id="{950C8CFB-C024-4046-94B5-3111FE4C03A4}"/>
              </a:ext>
            </a:extLst>
          </p:cNvPr>
          <p:cNvSpPr>
            <a:spLocks noChangeArrowheads="1"/>
          </p:cNvSpPr>
          <p:nvPr/>
        </p:nvSpPr>
        <p:spPr bwMode="auto">
          <a:xfrm rot="15968961">
            <a:off x="2362145" y="2224416"/>
            <a:ext cx="1085850" cy="99060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grpSp>
        <p:nvGrpSpPr>
          <p:cNvPr id="9289" name="Group 77">
            <a:extLst>
              <a:ext uri="{FF2B5EF4-FFF2-40B4-BE49-F238E27FC236}">
                <a16:creationId xmlns:a16="http://schemas.microsoft.com/office/drawing/2014/main" id="{D6ABAC9F-6FF4-4F4A-AC10-2CA563B4329E}"/>
              </a:ext>
            </a:extLst>
          </p:cNvPr>
          <p:cNvGrpSpPr>
            <a:grpSpLocks/>
          </p:cNvGrpSpPr>
          <p:nvPr/>
        </p:nvGrpSpPr>
        <p:grpSpPr bwMode="auto">
          <a:xfrm>
            <a:off x="7681858" y="2099003"/>
            <a:ext cx="1266825" cy="857250"/>
            <a:chOff x="3768" y="1007"/>
            <a:chExt cx="798" cy="540"/>
          </a:xfrm>
        </p:grpSpPr>
        <p:sp>
          <p:nvSpPr>
            <p:cNvPr id="9349" name="Freeform 78">
              <a:extLst>
                <a:ext uri="{FF2B5EF4-FFF2-40B4-BE49-F238E27FC236}">
                  <a16:creationId xmlns:a16="http://schemas.microsoft.com/office/drawing/2014/main" id="{C17C6050-B751-44A2-8B25-6E13D391A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1319"/>
              <a:ext cx="774" cy="228"/>
            </a:xfrm>
            <a:custGeom>
              <a:avLst/>
              <a:gdLst>
                <a:gd name="T0" fmla="*/ 0 w 774"/>
                <a:gd name="T1" fmla="*/ 228 h 228"/>
                <a:gd name="T2" fmla="*/ 774 w 774"/>
                <a:gd name="T3" fmla="*/ 0 h 22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74" h="228">
                  <a:moveTo>
                    <a:pt x="0" y="228"/>
                  </a:moveTo>
                  <a:lnTo>
                    <a:pt x="774" y="0"/>
                  </a:ln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350" name="Freeform 79">
              <a:extLst>
                <a:ext uri="{FF2B5EF4-FFF2-40B4-BE49-F238E27FC236}">
                  <a16:creationId xmlns:a16="http://schemas.microsoft.com/office/drawing/2014/main" id="{62B73A5F-2367-4C3B-9152-7B53ECD7F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" y="1357"/>
              <a:ext cx="280" cy="84"/>
            </a:xfrm>
            <a:custGeom>
              <a:avLst/>
              <a:gdLst>
                <a:gd name="T0" fmla="*/ 0 w 280"/>
                <a:gd name="T1" fmla="*/ 84 h 84"/>
                <a:gd name="T2" fmla="*/ 280 w 280"/>
                <a:gd name="T3" fmla="*/ 0 h 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0" h="84">
                  <a:moveTo>
                    <a:pt x="0" y="84"/>
                  </a:moveTo>
                  <a:lnTo>
                    <a:pt x="280" y="0"/>
                  </a:ln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351" name="Line 80">
              <a:extLst>
                <a:ext uri="{FF2B5EF4-FFF2-40B4-BE49-F238E27FC236}">
                  <a16:creationId xmlns:a16="http://schemas.microsoft.com/office/drawing/2014/main" id="{17F8E15A-4CC8-46F7-8856-01430E47AB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1007"/>
              <a:ext cx="672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352" name="Line 81">
              <a:extLst>
                <a:ext uri="{FF2B5EF4-FFF2-40B4-BE49-F238E27FC236}">
                  <a16:creationId xmlns:a16="http://schemas.microsoft.com/office/drawing/2014/main" id="{3147C1C7-D278-4763-B56D-A5240E63D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6" y="1115"/>
              <a:ext cx="240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9290" name="Picture 82">
            <a:extLst>
              <a:ext uri="{FF2B5EF4-FFF2-40B4-BE49-F238E27FC236}">
                <a16:creationId xmlns:a16="http://schemas.microsoft.com/office/drawing/2014/main" id="{EDC1E4F1-502D-4CFF-A843-285A3860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20" y="1752929"/>
            <a:ext cx="190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1" name="Rectangle 83">
            <a:extLst>
              <a:ext uri="{FF2B5EF4-FFF2-40B4-BE49-F238E27FC236}">
                <a16:creationId xmlns:a16="http://schemas.microsoft.com/office/drawing/2014/main" id="{CDAC7658-4E13-45A5-8B0A-8789543A4790}"/>
              </a:ext>
            </a:extLst>
          </p:cNvPr>
          <p:cNvSpPr>
            <a:spLocks noChangeArrowheads="1"/>
          </p:cNvSpPr>
          <p:nvPr/>
        </p:nvSpPr>
        <p:spPr bwMode="auto">
          <a:xfrm rot="21076176">
            <a:off x="5121220" y="1937078"/>
            <a:ext cx="1225550" cy="1066800"/>
          </a:xfrm>
          <a:prstGeom prst="rect">
            <a:avLst/>
          </a:prstGeom>
          <a:solidFill>
            <a:srgbClr val="FFFF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292" name="Text Box 84">
            <a:extLst>
              <a:ext uri="{FF2B5EF4-FFF2-40B4-BE49-F238E27FC236}">
                <a16:creationId xmlns:a16="http://schemas.microsoft.com/office/drawing/2014/main" id="{414B3629-6595-4203-80A7-47DEA0BFF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357" y="1733879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293" name="AutoShape 85">
            <a:extLst>
              <a:ext uri="{FF2B5EF4-FFF2-40B4-BE49-F238E27FC236}">
                <a16:creationId xmlns:a16="http://schemas.microsoft.com/office/drawing/2014/main" id="{A07FED54-C4AE-4133-9265-F8E61CFD165C}"/>
              </a:ext>
            </a:extLst>
          </p:cNvPr>
          <p:cNvSpPr>
            <a:spLocks noChangeArrowheads="1"/>
          </p:cNvSpPr>
          <p:nvPr/>
        </p:nvSpPr>
        <p:spPr bwMode="auto">
          <a:xfrm rot="5276659">
            <a:off x="3282895" y="2268866"/>
            <a:ext cx="1073150" cy="75565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9294" name="Picture 86">
            <a:extLst>
              <a:ext uri="{FF2B5EF4-FFF2-40B4-BE49-F238E27FC236}">
                <a16:creationId xmlns:a16="http://schemas.microsoft.com/office/drawing/2014/main" id="{15AE9DB5-370E-4A5B-B3BB-C56F3E44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434">
            <a:off x="6788095" y="2581603"/>
            <a:ext cx="933450" cy="736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5" name="Freeform 87">
            <a:extLst>
              <a:ext uri="{FF2B5EF4-FFF2-40B4-BE49-F238E27FC236}">
                <a16:creationId xmlns:a16="http://schemas.microsoft.com/office/drawing/2014/main" id="{C16179C8-F3E5-423A-9933-8EEF5A0DC77C}"/>
              </a:ext>
            </a:extLst>
          </p:cNvPr>
          <p:cNvSpPr>
            <a:spLocks/>
          </p:cNvSpPr>
          <p:nvPr/>
        </p:nvSpPr>
        <p:spPr bwMode="auto">
          <a:xfrm>
            <a:off x="8672457" y="2108529"/>
            <a:ext cx="381000" cy="1419225"/>
          </a:xfrm>
          <a:custGeom>
            <a:avLst/>
            <a:gdLst>
              <a:gd name="T0" fmla="*/ 2147483647 w 240"/>
              <a:gd name="T1" fmla="*/ 0 h 894"/>
              <a:gd name="T2" fmla="*/ 0 w 240"/>
              <a:gd name="T3" fmla="*/ 2147483647 h 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0" h="894">
                <a:moveTo>
                  <a:pt x="240" y="0"/>
                </a:moveTo>
                <a:lnTo>
                  <a:pt x="0" y="894"/>
                </a:lnTo>
              </a:path>
            </a:pathLst>
          </a:custGeom>
          <a:noFill/>
          <a:ln w="76200" cmpd="tri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96" name="Line 88">
            <a:extLst>
              <a:ext uri="{FF2B5EF4-FFF2-40B4-BE49-F238E27FC236}">
                <a16:creationId xmlns:a16="http://schemas.microsoft.com/office/drawing/2014/main" id="{8BF6CDCE-E01C-4906-AB33-48BF7CB51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246" y="2238703"/>
            <a:ext cx="7937" cy="36830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97" name="Freeform 89">
            <a:extLst>
              <a:ext uri="{FF2B5EF4-FFF2-40B4-BE49-F238E27FC236}">
                <a16:creationId xmlns:a16="http://schemas.microsoft.com/office/drawing/2014/main" id="{B8CC1107-0D1D-48EB-9EFA-7F7DBEC395CB}"/>
              </a:ext>
            </a:extLst>
          </p:cNvPr>
          <p:cNvSpPr>
            <a:spLocks/>
          </p:cNvSpPr>
          <p:nvPr/>
        </p:nvSpPr>
        <p:spPr bwMode="auto">
          <a:xfrm>
            <a:off x="4183008" y="2657804"/>
            <a:ext cx="9525" cy="373063"/>
          </a:xfrm>
          <a:custGeom>
            <a:avLst/>
            <a:gdLst>
              <a:gd name="T0" fmla="*/ 0 w 6"/>
              <a:gd name="T1" fmla="*/ 0 h 235"/>
              <a:gd name="T2" fmla="*/ 2147483647 w 6"/>
              <a:gd name="T3" fmla="*/ 2147483647 h 23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235">
                <a:moveTo>
                  <a:pt x="0" y="0"/>
                </a:moveTo>
                <a:lnTo>
                  <a:pt x="6" y="235"/>
                </a:lnTo>
              </a:path>
            </a:pathLst>
          </a:cu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98" name="Freeform 90">
            <a:extLst>
              <a:ext uri="{FF2B5EF4-FFF2-40B4-BE49-F238E27FC236}">
                <a16:creationId xmlns:a16="http://schemas.microsoft.com/office/drawing/2014/main" id="{21E068A8-6257-499D-8DBE-C900ADE07339}"/>
              </a:ext>
            </a:extLst>
          </p:cNvPr>
          <p:cNvSpPr>
            <a:spLocks/>
          </p:cNvSpPr>
          <p:nvPr/>
        </p:nvSpPr>
        <p:spPr bwMode="auto">
          <a:xfrm>
            <a:off x="4179832" y="2052966"/>
            <a:ext cx="1011238" cy="177800"/>
          </a:xfrm>
          <a:custGeom>
            <a:avLst/>
            <a:gdLst>
              <a:gd name="T0" fmla="*/ 0 w 637"/>
              <a:gd name="T1" fmla="*/ 2147483647 h 112"/>
              <a:gd name="T2" fmla="*/ 2147483647 w 637"/>
              <a:gd name="T3" fmla="*/ 0 h 1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37" h="112">
                <a:moveTo>
                  <a:pt x="0" y="112"/>
                </a:moveTo>
                <a:lnTo>
                  <a:pt x="637" y="0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99" name="Freeform 91">
            <a:extLst>
              <a:ext uri="{FF2B5EF4-FFF2-40B4-BE49-F238E27FC236}">
                <a16:creationId xmlns:a16="http://schemas.microsoft.com/office/drawing/2014/main" id="{3DFEC2EF-BFB9-488C-802A-89C54B150F66}"/>
              </a:ext>
            </a:extLst>
          </p:cNvPr>
          <p:cNvSpPr>
            <a:spLocks/>
          </p:cNvSpPr>
          <p:nvPr/>
        </p:nvSpPr>
        <p:spPr bwMode="auto">
          <a:xfrm>
            <a:off x="4205233" y="3018166"/>
            <a:ext cx="1573213" cy="88900"/>
          </a:xfrm>
          <a:custGeom>
            <a:avLst/>
            <a:gdLst>
              <a:gd name="T0" fmla="*/ 0 w 991"/>
              <a:gd name="T1" fmla="*/ 0 h 56"/>
              <a:gd name="T2" fmla="*/ 2147483647 w 991"/>
              <a:gd name="T3" fmla="*/ 2147483647 h 56"/>
              <a:gd name="T4" fmla="*/ 2147483647 w 991"/>
              <a:gd name="T5" fmla="*/ 2147483647 h 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1" h="56">
                <a:moveTo>
                  <a:pt x="0" y="0"/>
                </a:moveTo>
                <a:lnTo>
                  <a:pt x="600" y="56"/>
                </a:lnTo>
                <a:lnTo>
                  <a:pt x="991" y="32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00" name="Freeform 92">
            <a:extLst>
              <a:ext uri="{FF2B5EF4-FFF2-40B4-BE49-F238E27FC236}">
                <a16:creationId xmlns:a16="http://schemas.microsoft.com/office/drawing/2014/main" id="{1B5A61DD-CBB8-4AFE-9022-32D333C1F841}"/>
              </a:ext>
            </a:extLst>
          </p:cNvPr>
          <p:cNvSpPr>
            <a:spLocks/>
          </p:cNvSpPr>
          <p:nvPr/>
        </p:nvSpPr>
        <p:spPr bwMode="auto">
          <a:xfrm>
            <a:off x="5154558" y="1778328"/>
            <a:ext cx="3851275" cy="528638"/>
          </a:xfrm>
          <a:custGeom>
            <a:avLst/>
            <a:gdLst>
              <a:gd name="T0" fmla="*/ 0 w 2426"/>
              <a:gd name="T1" fmla="*/ 2147483647 h 333"/>
              <a:gd name="T2" fmla="*/ 2147483647 w 2426"/>
              <a:gd name="T3" fmla="*/ 0 h 333"/>
              <a:gd name="T4" fmla="*/ 2147483647 w 2426"/>
              <a:gd name="T5" fmla="*/ 2147483647 h 333"/>
              <a:gd name="T6" fmla="*/ 2147483647 w 2426"/>
              <a:gd name="T7" fmla="*/ 2147483647 h 3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26" h="333">
                <a:moveTo>
                  <a:pt x="0" y="155"/>
                </a:moveTo>
                <a:lnTo>
                  <a:pt x="677" y="0"/>
                </a:lnTo>
                <a:lnTo>
                  <a:pt x="1755" y="100"/>
                </a:lnTo>
                <a:lnTo>
                  <a:pt x="2426" y="333"/>
                </a:lnTo>
              </a:path>
            </a:pathLst>
          </a:custGeom>
          <a:noFill/>
          <a:ln w="38100" cap="flat" cmpd="sng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01" name="Freeform 93">
            <a:extLst>
              <a:ext uri="{FF2B5EF4-FFF2-40B4-BE49-F238E27FC236}">
                <a16:creationId xmlns:a16="http://schemas.microsoft.com/office/drawing/2014/main" id="{892D9CC1-2917-47D5-8B1A-166DBB8C0337}"/>
              </a:ext>
            </a:extLst>
          </p:cNvPr>
          <p:cNvSpPr>
            <a:spLocks/>
          </p:cNvSpPr>
          <p:nvPr/>
        </p:nvSpPr>
        <p:spPr bwMode="auto">
          <a:xfrm>
            <a:off x="7011933" y="2895929"/>
            <a:ext cx="1660525" cy="606425"/>
          </a:xfrm>
          <a:custGeom>
            <a:avLst/>
            <a:gdLst>
              <a:gd name="T0" fmla="*/ 0 w 1046"/>
              <a:gd name="T1" fmla="*/ 0 h 382"/>
              <a:gd name="T2" fmla="*/ 2147483647 w 1046"/>
              <a:gd name="T3" fmla="*/ 2147483647 h 382"/>
              <a:gd name="T4" fmla="*/ 2147483647 w 1046"/>
              <a:gd name="T5" fmla="*/ 2147483647 h 3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6" h="382">
                <a:moveTo>
                  <a:pt x="0" y="0"/>
                </a:moveTo>
                <a:lnTo>
                  <a:pt x="421" y="246"/>
                </a:lnTo>
                <a:lnTo>
                  <a:pt x="1046" y="382"/>
                </a:lnTo>
              </a:path>
            </a:pathLst>
          </a:custGeom>
          <a:noFill/>
          <a:ln w="38100" cap="flat" cmpd="sng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02" name="Oval 94">
            <a:extLst>
              <a:ext uri="{FF2B5EF4-FFF2-40B4-BE49-F238E27FC236}">
                <a16:creationId xmlns:a16="http://schemas.microsoft.com/office/drawing/2014/main" id="{0DD39029-2B2F-4C03-B0C0-8C805581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757" y="2637166"/>
            <a:ext cx="228600" cy="2286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03" name="Text Box 95">
            <a:extLst>
              <a:ext uri="{FF2B5EF4-FFF2-40B4-BE49-F238E27FC236}">
                <a16:creationId xmlns:a16="http://schemas.microsoft.com/office/drawing/2014/main" id="{09FED1B3-9DCA-4843-88A0-A943B5DCF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757" y="2279979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J</a:t>
            </a:r>
          </a:p>
        </p:txBody>
      </p:sp>
      <p:grpSp>
        <p:nvGrpSpPr>
          <p:cNvPr id="9304" name="Group 96">
            <a:extLst>
              <a:ext uri="{FF2B5EF4-FFF2-40B4-BE49-F238E27FC236}">
                <a16:creationId xmlns:a16="http://schemas.microsoft.com/office/drawing/2014/main" id="{9BFA5AE8-7E00-4909-AA52-230C1DB06F2F}"/>
              </a:ext>
            </a:extLst>
          </p:cNvPr>
          <p:cNvGrpSpPr>
            <a:grpSpLocks/>
          </p:cNvGrpSpPr>
          <p:nvPr/>
        </p:nvGrpSpPr>
        <p:grpSpPr bwMode="auto">
          <a:xfrm>
            <a:off x="7567558" y="2499054"/>
            <a:ext cx="1190625" cy="709613"/>
            <a:chOff x="3696" y="1259"/>
            <a:chExt cx="750" cy="447"/>
          </a:xfrm>
        </p:grpSpPr>
        <p:sp>
          <p:nvSpPr>
            <p:cNvPr id="9345" name="Freeform 97">
              <a:extLst>
                <a:ext uri="{FF2B5EF4-FFF2-40B4-BE49-F238E27FC236}">
                  <a16:creationId xmlns:a16="http://schemas.microsoft.com/office/drawing/2014/main" id="{50334298-57EE-480C-B913-C233234B8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259"/>
              <a:ext cx="588" cy="408"/>
            </a:xfrm>
            <a:custGeom>
              <a:avLst/>
              <a:gdLst>
                <a:gd name="T0" fmla="*/ 0 w 588"/>
                <a:gd name="T1" fmla="*/ 0 h 408"/>
                <a:gd name="T2" fmla="*/ 588 w 588"/>
                <a:gd name="T3" fmla="*/ 408 h 40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8" h="408">
                  <a:moveTo>
                    <a:pt x="0" y="0"/>
                  </a:moveTo>
                  <a:lnTo>
                    <a:pt x="588" y="408"/>
                  </a:lnTo>
                </a:path>
              </a:pathLst>
            </a:custGeom>
            <a:noFill/>
            <a:ln w="38100" cmpd="sng">
              <a:solidFill>
                <a:srgbClr val="9933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346" name="Freeform 98">
              <a:extLst>
                <a:ext uri="{FF2B5EF4-FFF2-40B4-BE49-F238E27FC236}">
                  <a16:creationId xmlns:a16="http://schemas.microsoft.com/office/drawing/2014/main" id="{E955F489-20A0-49DC-A5D6-B7D2C9A57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" y="1451"/>
              <a:ext cx="216" cy="160"/>
            </a:xfrm>
            <a:custGeom>
              <a:avLst/>
              <a:gdLst>
                <a:gd name="T0" fmla="*/ 0 w 216"/>
                <a:gd name="T1" fmla="*/ 0 h 160"/>
                <a:gd name="T2" fmla="*/ 216 w 216"/>
                <a:gd name="T3" fmla="*/ 160 h 1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" h="160">
                  <a:moveTo>
                    <a:pt x="0" y="0"/>
                  </a:moveTo>
                  <a:lnTo>
                    <a:pt x="216" y="160"/>
                  </a:lnTo>
                </a:path>
              </a:pathLst>
            </a:custGeom>
            <a:noFill/>
            <a:ln w="28575" cmpd="sng">
              <a:solidFill>
                <a:srgbClr val="99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347" name="Freeform 99">
              <a:extLst>
                <a:ext uri="{FF2B5EF4-FFF2-40B4-BE49-F238E27FC236}">
                  <a16:creationId xmlns:a16="http://schemas.microsoft.com/office/drawing/2014/main" id="{E9902E1F-CD59-4983-B012-CF2D8904A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680"/>
              <a:ext cx="732" cy="26"/>
            </a:xfrm>
            <a:custGeom>
              <a:avLst/>
              <a:gdLst>
                <a:gd name="T0" fmla="*/ 0 w 732"/>
                <a:gd name="T1" fmla="*/ 26 h 26"/>
                <a:gd name="T2" fmla="*/ 732 w 732"/>
                <a:gd name="T3" fmla="*/ 0 h 2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32" h="26">
                  <a:moveTo>
                    <a:pt x="0" y="26"/>
                  </a:moveTo>
                  <a:lnTo>
                    <a:pt x="732" y="0"/>
                  </a:lnTo>
                </a:path>
              </a:pathLst>
            </a:custGeom>
            <a:noFill/>
            <a:ln w="38100" cmpd="sng">
              <a:solidFill>
                <a:srgbClr val="9933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348" name="Freeform 100">
              <a:extLst>
                <a:ext uri="{FF2B5EF4-FFF2-40B4-BE49-F238E27FC236}">
                  <a16:creationId xmlns:a16="http://schemas.microsoft.com/office/drawing/2014/main" id="{067DE841-D664-4901-8A65-B9DCB7C8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1686"/>
              <a:ext cx="224" cy="8"/>
            </a:xfrm>
            <a:custGeom>
              <a:avLst/>
              <a:gdLst>
                <a:gd name="T0" fmla="*/ 0 w 224"/>
                <a:gd name="T1" fmla="*/ 8 h 8"/>
                <a:gd name="T2" fmla="*/ 224 w 224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4" h="8">
                  <a:moveTo>
                    <a:pt x="0" y="8"/>
                  </a:moveTo>
                  <a:lnTo>
                    <a:pt x="224" y="0"/>
                  </a:lnTo>
                </a:path>
              </a:pathLst>
            </a:custGeom>
            <a:noFill/>
            <a:ln w="28575" cmpd="sng">
              <a:solidFill>
                <a:srgbClr val="99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305" name="AutoShape 101">
            <a:extLst>
              <a:ext uri="{FF2B5EF4-FFF2-40B4-BE49-F238E27FC236}">
                <a16:creationId xmlns:a16="http://schemas.microsoft.com/office/drawing/2014/main" id="{F7E662B8-776A-4D48-A24C-D8E2A83045B8}"/>
              </a:ext>
            </a:extLst>
          </p:cNvPr>
          <p:cNvSpPr>
            <a:spLocks noChangeArrowheads="1"/>
          </p:cNvSpPr>
          <p:nvPr/>
        </p:nvSpPr>
        <p:spPr bwMode="auto">
          <a:xfrm rot="21107372">
            <a:off x="5662557" y="1762453"/>
            <a:ext cx="1295400" cy="1219200"/>
          </a:xfrm>
          <a:prstGeom prst="triangle">
            <a:avLst>
              <a:gd name="adj" fmla="val 50000"/>
            </a:avLst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06" name="Oval 102">
            <a:extLst>
              <a:ext uri="{FF2B5EF4-FFF2-40B4-BE49-F238E27FC236}">
                <a16:creationId xmlns:a16="http://schemas.microsoft.com/office/drawing/2014/main" id="{B16213B5-0653-4A5A-9D8A-FFAA395DF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757" y="2637166"/>
            <a:ext cx="228600" cy="228600"/>
          </a:xfrm>
          <a:prstGeom prst="ellipse">
            <a:avLst/>
          </a:prstGeom>
          <a:solidFill>
            <a:schemeClr val="tx1">
              <a:lumMod val="95000"/>
            </a:schemeClr>
          </a:solidFill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07" name="Text Box 103">
            <a:extLst>
              <a:ext uri="{FF2B5EF4-FFF2-40B4-BE49-F238E27FC236}">
                <a16:creationId xmlns:a16="http://schemas.microsoft.com/office/drawing/2014/main" id="{E39085AD-D092-45BB-9604-114F6B28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782" y="3251529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9308" name="Text Box 104">
            <a:extLst>
              <a:ext uri="{FF2B5EF4-FFF2-40B4-BE49-F238E27FC236}">
                <a16:creationId xmlns:a16="http://schemas.microsoft.com/office/drawing/2014/main" id="{5757B41D-AF4F-4F32-AF7A-DB754D7D0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382" y="3091191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  <a:r>
              <a:rPr lang="en-US" altLang="vi-VN" b="1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  <a:endParaRPr lang="en-US" altLang="vi-VN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09" name="Text Box 105">
            <a:extLst>
              <a:ext uri="{FF2B5EF4-FFF2-40B4-BE49-F238E27FC236}">
                <a16:creationId xmlns:a16="http://schemas.microsoft.com/office/drawing/2014/main" id="{2922F2AE-76F0-4ACB-A5F6-3509C9B30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645" y="3267404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  <a:r>
              <a:rPr lang="en-US" altLang="vi-VN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US" altLang="vi-VN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10" name="Text Box 106">
            <a:extLst>
              <a:ext uri="{FF2B5EF4-FFF2-40B4-BE49-F238E27FC236}">
                <a16:creationId xmlns:a16="http://schemas.microsoft.com/office/drawing/2014/main" id="{DD647FA9-7820-49A6-A790-A639BDB1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845" y="3476954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9311" name="Text Box 107">
            <a:extLst>
              <a:ext uri="{FF2B5EF4-FFF2-40B4-BE49-F238E27FC236}">
                <a16:creationId xmlns:a16="http://schemas.microsoft.com/office/drawing/2014/main" id="{4BA64EDD-47B5-44D7-B257-415934EA3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382" y="2210129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9312" name="Text Box 108">
            <a:extLst>
              <a:ext uri="{FF2B5EF4-FFF2-40B4-BE49-F238E27FC236}">
                <a16:creationId xmlns:a16="http://schemas.microsoft.com/office/drawing/2014/main" id="{C1BB8113-56C5-45B7-AE20-F2AF32F3248E}"/>
              </a:ext>
            </a:extLst>
          </p:cNvPr>
          <p:cNvSpPr txBox="1">
            <a:spLocks noChangeArrowheads="1"/>
          </p:cNvSpPr>
          <p:nvPr/>
        </p:nvSpPr>
        <p:spPr bwMode="auto">
          <a:xfrm rot="20979079">
            <a:off x="6300732" y="2986416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9313" name="Oval 109">
            <a:extLst>
              <a:ext uri="{FF2B5EF4-FFF2-40B4-BE49-F238E27FC236}">
                <a16:creationId xmlns:a16="http://schemas.microsoft.com/office/drawing/2014/main" id="{E2D9B456-E717-4CD7-ABCF-DEBB1627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945" y="2100592"/>
            <a:ext cx="215900" cy="1169987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14" name="AutoShape 110">
            <a:extLst>
              <a:ext uri="{FF2B5EF4-FFF2-40B4-BE49-F238E27FC236}">
                <a16:creationId xmlns:a16="http://schemas.microsoft.com/office/drawing/2014/main" id="{CE6559B8-8E80-4D3A-B62B-84EAE8A62461}"/>
              </a:ext>
            </a:extLst>
          </p:cNvPr>
          <p:cNvSpPr>
            <a:spLocks noChangeArrowheads="1"/>
          </p:cNvSpPr>
          <p:nvPr/>
        </p:nvSpPr>
        <p:spPr bwMode="auto">
          <a:xfrm rot="15968961">
            <a:off x="4138557" y="2100591"/>
            <a:ext cx="1085850" cy="99060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15" name="Oval 111">
            <a:extLst>
              <a:ext uri="{FF2B5EF4-FFF2-40B4-BE49-F238E27FC236}">
                <a16:creationId xmlns:a16="http://schemas.microsoft.com/office/drawing/2014/main" id="{F1AB98A6-D1A7-4A22-BA3B-C146DE5CC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2958" y="2014866"/>
            <a:ext cx="239713" cy="10668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16" name="Oval 112">
            <a:extLst>
              <a:ext uri="{FF2B5EF4-FFF2-40B4-BE49-F238E27FC236}">
                <a16:creationId xmlns:a16="http://schemas.microsoft.com/office/drawing/2014/main" id="{48C8541F-80AD-4586-9D06-F344567FC0C4}"/>
              </a:ext>
            </a:extLst>
          </p:cNvPr>
          <p:cNvSpPr>
            <a:spLocks noChangeArrowheads="1"/>
          </p:cNvSpPr>
          <p:nvPr/>
        </p:nvSpPr>
        <p:spPr bwMode="auto">
          <a:xfrm rot="697688">
            <a:off x="7643757" y="1948191"/>
            <a:ext cx="304800" cy="1371600"/>
          </a:xfrm>
          <a:prstGeom prst="ellipse">
            <a:avLst/>
          </a:prstGeom>
          <a:solidFill>
            <a:srgbClr val="CCFFCC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17" name="Oval 10">
            <a:extLst>
              <a:ext uri="{FF2B5EF4-FFF2-40B4-BE49-F238E27FC236}">
                <a16:creationId xmlns:a16="http://schemas.microsoft.com/office/drawing/2014/main" id="{357EF469-3AD7-4B84-947D-E57C1849D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21" y="2681617"/>
            <a:ext cx="136525" cy="136525"/>
          </a:xfrm>
          <a:prstGeom prst="ellipse">
            <a:avLst/>
          </a:prstGeom>
          <a:solidFill>
            <a:schemeClr val="tx1">
              <a:lumMod val="95000"/>
            </a:schemeClr>
          </a:solidFill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>
              <a:latin typeface="Garamond" panose="02020404030301010803" pitchFamily="18" charset="0"/>
            </a:endParaRPr>
          </a:p>
        </p:txBody>
      </p:sp>
      <p:sp>
        <p:nvSpPr>
          <p:cNvPr id="9318" name="Line 114">
            <a:extLst>
              <a:ext uri="{FF2B5EF4-FFF2-40B4-BE49-F238E27FC236}">
                <a16:creationId xmlns:a16="http://schemas.microsoft.com/office/drawing/2014/main" id="{C2E8C411-DB86-4923-ABF9-A747A5307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070" y="2773691"/>
            <a:ext cx="533400" cy="762000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19" name="Line 115">
            <a:extLst>
              <a:ext uri="{FF2B5EF4-FFF2-40B4-BE49-F238E27FC236}">
                <a16:creationId xmlns:a16="http://schemas.microsoft.com/office/drawing/2014/main" id="{670AD20B-F57E-4168-8569-80F257A19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6283" y="2794328"/>
            <a:ext cx="671513" cy="477838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0" name="Line 116">
            <a:extLst>
              <a:ext uri="{FF2B5EF4-FFF2-40B4-BE49-F238E27FC236}">
                <a16:creationId xmlns:a16="http://schemas.microsoft.com/office/drawing/2014/main" id="{BA0509AF-4F76-4D62-9DCD-467324737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071" y="2745116"/>
            <a:ext cx="782637" cy="284162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1" name="Line 117">
            <a:extLst>
              <a:ext uri="{FF2B5EF4-FFF2-40B4-BE49-F238E27FC236}">
                <a16:creationId xmlns:a16="http://schemas.microsoft.com/office/drawing/2014/main" id="{AC7163EA-F46E-47C7-AA9C-4E7CCBC599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7070" y="2648278"/>
            <a:ext cx="914400" cy="82550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2" name="Line 118">
            <a:extLst>
              <a:ext uri="{FF2B5EF4-FFF2-40B4-BE49-F238E27FC236}">
                <a16:creationId xmlns:a16="http://schemas.microsoft.com/office/drawing/2014/main" id="{5CD9DC53-8B22-41CE-B8F0-F843B23334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070" y="2773691"/>
            <a:ext cx="228600" cy="838200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3" name="Line 119">
            <a:extLst>
              <a:ext uri="{FF2B5EF4-FFF2-40B4-BE49-F238E27FC236}">
                <a16:creationId xmlns:a16="http://schemas.microsoft.com/office/drawing/2014/main" id="{23575138-5C1B-4FBE-AC00-CB10CD52C8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20870" y="2753053"/>
            <a:ext cx="76200" cy="935038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4" name="Line 120">
            <a:extLst>
              <a:ext uri="{FF2B5EF4-FFF2-40B4-BE49-F238E27FC236}">
                <a16:creationId xmlns:a16="http://schemas.microsoft.com/office/drawing/2014/main" id="{0B2F23DB-72FE-4596-90C8-7987E8CDE1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6070" y="2753053"/>
            <a:ext cx="381001" cy="858838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5" name="Line 121">
            <a:extLst>
              <a:ext uri="{FF2B5EF4-FFF2-40B4-BE49-F238E27FC236}">
                <a16:creationId xmlns:a16="http://schemas.microsoft.com/office/drawing/2014/main" id="{B14EC0E6-9233-45DE-AD5B-B588F45E63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1270" y="2753053"/>
            <a:ext cx="665163" cy="630238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6" name="Line 122">
            <a:extLst>
              <a:ext uri="{FF2B5EF4-FFF2-40B4-BE49-F238E27FC236}">
                <a16:creationId xmlns:a16="http://schemas.microsoft.com/office/drawing/2014/main" id="{D131A106-278D-49CA-9D4F-23F1EEABC0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6432" y="2316492"/>
            <a:ext cx="858838" cy="422275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7" name="Line 123">
            <a:extLst>
              <a:ext uri="{FF2B5EF4-FFF2-40B4-BE49-F238E27FC236}">
                <a16:creationId xmlns:a16="http://schemas.microsoft.com/office/drawing/2014/main" id="{04A42D52-97C2-40B0-BE7E-645B2AD6C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7070" y="2087892"/>
            <a:ext cx="685800" cy="650875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8" name="Line 124">
            <a:extLst>
              <a:ext uri="{FF2B5EF4-FFF2-40B4-BE49-F238E27FC236}">
                <a16:creationId xmlns:a16="http://schemas.microsoft.com/office/drawing/2014/main" id="{35FE6FFB-55AB-496A-AA94-7D87B1A2A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7070" y="1859292"/>
            <a:ext cx="457200" cy="879475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29" name="Line 125">
            <a:extLst>
              <a:ext uri="{FF2B5EF4-FFF2-40B4-BE49-F238E27FC236}">
                <a16:creationId xmlns:a16="http://schemas.microsoft.com/office/drawing/2014/main" id="{6EC77BC0-78A9-4DC6-A3F5-D221029347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97070" y="1783091"/>
            <a:ext cx="0" cy="976312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30" name="Line 126">
            <a:extLst>
              <a:ext uri="{FF2B5EF4-FFF2-40B4-BE49-F238E27FC236}">
                <a16:creationId xmlns:a16="http://schemas.microsoft.com/office/drawing/2014/main" id="{8C31B79D-6B43-4015-B45D-5BA2602803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92270" y="1783091"/>
            <a:ext cx="304801" cy="976312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31" name="Line 127">
            <a:extLst>
              <a:ext uri="{FF2B5EF4-FFF2-40B4-BE49-F238E27FC236}">
                <a16:creationId xmlns:a16="http://schemas.microsoft.com/office/drawing/2014/main" id="{AB4B0D75-2AFC-4F51-823F-01D1B081030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11270" y="1859291"/>
            <a:ext cx="685801" cy="900112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32" name="Line 128">
            <a:extLst>
              <a:ext uri="{FF2B5EF4-FFF2-40B4-BE49-F238E27FC236}">
                <a16:creationId xmlns:a16="http://schemas.microsoft.com/office/drawing/2014/main" id="{AD393808-496A-44B2-95B0-F6D22E1610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06470" y="2164091"/>
            <a:ext cx="990601" cy="595312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33" name="Line 129">
            <a:extLst>
              <a:ext uri="{FF2B5EF4-FFF2-40B4-BE49-F238E27FC236}">
                <a16:creationId xmlns:a16="http://schemas.microsoft.com/office/drawing/2014/main" id="{262A14C5-D66E-45C1-8B8C-4BE80BDE1AE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09632" y="2413329"/>
            <a:ext cx="1066800" cy="360363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34" name="Line 130">
            <a:extLst>
              <a:ext uri="{FF2B5EF4-FFF2-40B4-BE49-F238E27FC236}">
                <a16:creationId xmlns:a16="http://schemas.microsoft.com/office/drawing/2014/main" id="{0411AF1A-B02B-4D85-89A2-600D1D61AB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6470" y="2753053"/>
            <a:ext cx="990601" cy="325438"/>
          </a:xfrm>
          <a:prstGeom prst="line">
            <a:avLst/>
          </a:prstGeom>
          <a:noFill/>
          <a:ln w="28575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6563" name="Freeform 131">
            <a:extLst>
              <a:ext uri="{FF2B5EF4-FFF2-40B4-BE49-F238E27FC236}">
                <a16:creationId xmlns:a16="http://schemas.microsoft.com/office/drawing/2014/main" id="{8848A31E-2854-4406-831C-AE7441AB65FD}"/>
              </a:ext>
            </a:extLst>
          </p:cNvPr>
          <p:cNvSpPr>
            <a:spLocks/>
          </p:cNvSpPr>
          <p:nvPr/>
        </p:nvSpPr>
        <p:spPr bwMode="auto">
          <a:xfrm rot="1366599">
            <a:off x="9434457" y="2851479"/>
            <a:ext cx="1682750" cy="142875"/>
          </a:xfrm>
          <a:custGeom>
            <a:avLst/>
            <a:gdLst>
              <a:gd name="T0" fmla="*/ 2147483647 w 1080"/>
              <a:gd name="T1" fmla="*/ 0 h 24"/>
              <a:gd name="T2" fmla="*/ 0 w 1080"/>
              <a:gd name="T3" fmla="*/ 2147483647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80" h="24">
                <a:moveTo>
                  <a:pt x="1080" y="0"/>
                </a:moveTo>
                <a:lnTo>
                  <a:pt x="0" y="24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146564" name="Freeform 132">
            <a:extLst>
              <a:ext uri="{FF2B5EF4-FFF2-40B4-BE49-F238E27FC236}">
                <a16:creationId xmlns:a16="http://schemas.microsoft.com/office/drawing/2014/main" id="{72721C07-04B6-4458-9F2A-1B99C9E21F5A}"/>
              </a:ext>
            </a:extLst>
          </p:cNvPr>
          <p:cNvSpPr>
            <a:spLocks/>
          </p:cNvSpPr>
          <p:nvPr/>
        </p:nvSpPr>
        <p:spPr bwMode="auto">
          <a:xfrm rot="927764">
            <a:off x="9459858" y="2813379"/>
            <a:ext cx="1882775" cy="123825"/>
          </a:xfrm>
          <a:custGeom>
            <a:avLst/>
            <a:gdLst>
              <a:gd name="T0" fmla="*/ 2147483647 w 1208"/>
              <a:gd name="T1" fmla="*/ 0 h 80"/>
              <a:gd name="T2" fmla="*/ 0 w 1208"/>
              <a:gd name="T3" fmla="*/ 2147483647 h 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8" h="80">
                <a:moveTo>
                  <a:pt x="1208" y="0"/>
                </a:moveTo>
                <a:lnTo>
                  <a:pt x="0" y="80"/>
                </a:lnTo>
              </a:path>
            </a:pathLst>
          </a:custGeom>
          <a:noFill/>
          <a:ln w="28575" cap="flat" cmpd="sng">
            <a:solidFill>
              <a:srgbClr val="99FF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vi-VN"/>
          </a:p>
        </p:txBody>
      </p:sp>
      <p:pic>
        <p:nvPicPr>
          <p:cNvPr id="9338" name="Picture 134">
            <a:extLst>
              <a:ext uri="{FF2B5EF4-FFF2-40B4-BE49-F238E27FC236}">
                <a16:creationId xmlns:a16="http://schemas.microsoft.com/office/drawing/2014/main" id="{E317F4B3-4C89-4C90-876F-DE755556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1061" b="21838"/>
          <a:stretch>
            <a:fillRect/>
          </a:stretch>
        </p:blipFill>
        <p:spPr bwMode="auto">
          <a:xfrm rot="17143063">
            <a:off x="8904232" y="2700666"/>
            <a:ext cx="7762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39" name="Rectangle 135">
            <a:extLst>
              <a:ext uri="{FF2B5EF4-FFF2-40B4-BE49-F238E27FC236}">
                <a16:creationId xmlns:a16="http://schemas.microsoft.com/office/drawing/2014/main" id="{92D4FDAA-1565-4410-8074-42BE59D04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6621" y="2021217"/>
            <a:ext cx="1368425" cy="2016125"/>
          </a:xfrm>
          <a:prstGeom prst="rect">
            <a:avLst/>
          </a:prstGeom>
          <a:solidFill>
            <a:srgbClr val="17444E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9340" name="Freeform 136">
            <a:extLst>
              <a:ext uri="{FF2B5EF4-FFF2-40B4-BE49-F238E27FC236}">
                <a16:creationId xmlns:a16="http://schemas.microsoft.com/office/drawing/2014/main" id="{D9A7DBE5-0BD8-4271-82BD-AB8BA39E4267}"/>
              </a:ext>
            </a:extLst>
          </p:cNvPr>
          <p:cNvSpPr>
            <a:spLocks/>
          </p:cNvSpPr>
          <p:nvPr/>
        </p:nvSpPr>
        <p:spPr bwMode="auto">
          <a:xfrm>
            <a:off x="7304032" y="2822904"/>
            <a:ext cx="3849688" cy="3743325"/>
          </a:xfrm>
          <a:custGeom>
            <a:avLst/>
            <a:gdLst>
              <a:gd name="T0" fmla="*/ 0 w 2425"/>
              <a:gd name="T1" fmla="*/ 2147483647 h 2358"/>
              <a:gd name="T2" fmla="*/ 2147483647 w 2425"/>
              <a:gd name="T3" fmla="*/ 2147483647 h 2358"/>
              <a:gd name="T4" fmla="*/ 2147483647 w 2425"/>
              <a:gd name="T5" fmla="*/ 2147483647 h 2358"/>
              <a:gd name="T6" fmla="*/ 2147483647 w 2425"/>
              <a:gd name="T7" fmla="*/ 0 h 23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25" h="2358">
                <a:moveTo>
                  <a:pt x="0" y="2112"/>
                </a:moveTo>
                <a:cubicBezTo>
                  <a:pt x="280" y="2123"/>
                  <a:pt x="1280" y="2358"/>
                  <a:pt x="1680" y="2176"/>
                </a:cubicBezTo>
                <a:cubicBezTo>
                  <a:pt x="2080" y="1994"/>
                  <a:pt x="2375" y="1382"/>
                  <a:pt x="2400" y="1019"/>
                </a:cubicBezTo>
                <a:cubicBezTo>
                  <a:pt x="2425" y="656"/>
                  <a:pt x="1950" y="212"/>
                  <a:pt x="1832" y="0"/>
                </a:cubicBezTo>
              </a:path>
            </a:pathLst>
          </a:custGeom>
          <a:noFill/>
          <a:ln w="28575" cap="flat" cmpd="sng">
            <a:solidFill>
              <a:srgbClr val="66FF33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341" name="Freeform 137">
            <a:extLst>
              <a:ext uri="{FF2B5EF4-FFF2-40B4-BE49-F238E27FC236}">
                <a16:creationId xmlns:a16="http://schemas.microsoft.com/office/drawing/2014/main" id="{9317AA79-7705-4717-B697-902E742D2150}"/>
              </a:ext>
            </a:extLst>
          </p:cNvPr>
          <p:cNvSpPr>
            <a:spLocks/>
          </p:cNvSpPr>
          <p:nvPr/>
        </p:nvSpPr>
        <p:spPr bwMode="auto">
          <a:xfrm>
            <a:off x="3751208" y="2886404"/>
            <a:ext cx="6784975" cy="2811463"/>
          </a:xfrm>
          <a:custGeom>
            <a:avLst/>
            <a:gdLst>
              <a:gd name="T0" fmla="*/ 0 w 4274"/>
              <a:gd name="T1" fmla="*/ 2147483647 h 1771"/>
              <a:gd name="T2" fmla="*/ 2147483647 w 4274"/>
              <a:gd name="T3" fmla="*/ 2147483647 h 1771"/>
              <a:gd name="T4" fmla="*/ 2147483647 w 4274"/>
              <a:gd name="T5" fmla="*/ 2147483647 h 1771"/>
              <a:gd name="T6" fmla="*/ 2147483647 w 4274"/>
              <a:gd name="T7" fmla="*/ 2147483647 h 1771"/>
              <a:gd name="T8" fmla="*/ 2147483647 w 4274"/>
              <a:gd name="T9" fmla="*/ 2147483647 h 1771"/>
              <a:gd name="T10" fmla="*/ 2147483647 w 4274"/>
              <a:gd name="T11" fmla="*/ 2147483647 h 1771"/>
              <a:gd name="T12" fmla="*/ 2147483647 w 4274"/>
              <a:gd name="T13" fmla="*/ 2147483647 h 1771"/>
              <a:gd name="T14" fmla="*/ 2147483647 w 4274"/>
              <a:gd name="T15" fmla="*/ 2147483647 h 1771"/>
              <a:gd name="T16" fmla="*/ 2147483647 w 4274"/>
              <a:gd name="T17" fmla="*/ 2147483647 h 1771"/>
              <a:gd name="T18" fmla="*/ 2147483647 w 4274"/>
              <a:gd name="T19" fmla="*/ 2147483647 h 1771"/>
              <a:gd name="T20" fmla="*/ 2147483647 w 4274"/>
              <a:gd name="T21" fmla="*/ 2147483647 h 1771"/>
              <a:gd name="T22" fmla="*/ 2147483647 w 4274"/>
              <a:gd name="T23" fmla="*/ 2147483647 h 1771"/>
              <a:gd name="T24" fmla="*/ 2147483647 w 4274"/>
              <a:gd name="T25" fmla="*/ 2147483647 h 1771"/>
              <a:gd name="T26" fmla="*/ 2147483647 w 4274"/>
              <a:gd name="T27" fmla="*/ 2147483647 h 1771"/>
              <a:gd name="T28" fmla="*/ 2147483647 w 4274"/>
              <a:gd name="T29" fmla="*/ 2147483647 h 1771"/>
              <a:gd name="T30" fmla="*/ 2147483647 w 4274"/>
              <a:gd name="T31" fmla="*/ 2147483647 h 1771"/>
              <a:gd name="T32" fmla="*/ 2147483647 w 4274"/>
              <a:gd name="T33" fmla="*/ 2147483647 h 1771"/>
              <a:gd name="T34" fmla="*/ 2147483647 w 4274"/>
              <a:gd name="T35" fmla="*/ 2147483647 h 1771"/>
              <a:gd name="T36" fmla="*/ 2147483647 w 4274"/>
              <a:gd name="T37" fmla="*/ 2147483647 h 1771"/>
              <a:gd name="T38" fmla="*/ 2147483647 w 4274"/>
              <a:gd name="T39" fmla="*/ 2147483647 h 1771"/>
              <a:gd name="T40" fmla="*/ 2147483647 w 4274"/>
              <a:gd name="T41" fmla="*/ 2147483647 h 1771"/>
              <a:gd name="T42" fmla="*/ 2147483647 w 4274"/>
              <a:gd name="T43" fmla="*/ 2147483647 h 1771"/>
              <a:gd name="T44" fmla="*/ 2147483647 w 4274"/>
              <a:gd name="T45" fmla="*/ 2147483647 h 1771"/>
              <a:gd name="T46" fmla="*/ 2147483647 w 4274"/>
              <a:gd name="T47" fmla="*/ 2147483647 h 1771"/>
              <a:gd name="T48" fmla="*/ 2147483647 w 4274"/>
              <a:gd name="T49" fmla="*/ 2147483647 h 1771"/>
              <a:gd name="T50" fmla="*/ 2147483647 w 4274"/>
              <a:gd name="T51" fmla="*/ 0 h 177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274" h="1771">
                <a:moveTo>
                  <a:pt x="0" y="541"/>
                </a:moveTo>
                <a:cubicBezTo>
                  <a:pt x="18" y="511"/>
                  <a:pt x="246" y="713"/>
                  <a:pt x="376" y="768"/>
                </a:cubicBezTo>
                <a:cubicBezTo>
                  <a:pt x="506" y="823"/>
                  <a:pt x="697" y="838"/>
                  <a:pt x="783" y="870"/>
                </a:cubicBezTo>
                <a:cubicBezTo>
                  <a:pt x="868" y="901"/>
                  <a:pt x="853" y="937"/>
                  <a:pt x="886" y="954"/>
                </a:cubicBezTo>
                <a:cubicBezTo>
                  <a:pt x="918" y="971"/>
                  <a:pt x="915" y="965"/>
                  <a:pt x="976" y="970"/>
                </a:cubicBezTo>
                <a:cubicBezTo>
                  <a:pt x="1021" y="971"/>
                  <a:pt x="1212" y="981"/>
                  <a:pt x="1255" y="988"/>
                </a:cubicBezTo>
                <a:cubicBezTo>
                  <a:pt x="1363" y="995"/>
                  <a:pt x="1353" y="729"/>
                  <a:pt x="1454" y="680"/>
                </a:cubicBezTo>
                <a:cubicBezTo>
                  <a:pt x="1555" y="631"/>
                  <a:pt x="1755" y="695"/>
                  <a:pt x="1862" y="696"/>
                </a:cubicBezTo>
                <a:cubicBezTo>
                  <a:pt x="1969" y="697"/>
                  <a:pt x="2009" y="691"/>
                  <a:pt x="2094" y="688"/>
                </a:cubicBezTo>
                <a:cubicBezTo>
                  <a:pt x="2129" y="692"/>
                  <a:pt x="2339" y="679"/>
                  <a:pt x="2374" y="680"/>
                </a:cubicBezTo>
                <a:cubicBezTo>
                  <a:pt x="2586" y="689"/>
                  <a:pt x="2618" y="627"/>
                  <a:pt x="2830" y="632"/>
                </a:cubicBezTo>
                <a:cubicBezTo>
                  <a:pt x="2973" y="632"/>
                  <a:pt x="2957" y="978"/>
                  <a:pt x="3012" y="1049"/>
                </a:cubicBezTo>
                <a:cubicBezTo>
                  <a:pt x="3067" y="1120"/>
                  <a:pt x="3112" y="1054"/>
                  <a:pt x="3162" y="1056"/>
                </a:cubicBezTo>
                <a:cubicBezTo>
                  <a:pt x="3212" y="1059"/>
                  <a:pt x="3267" y="1056"/>
                  <a:pt x="3309" y="1060"/>
                </a:cubicBezTo>
                <a:cubicBezTo>
                  <a:pt x="3347" y="1068"/>
                  <a:pt x="3389" y="1061"/>
                  <a:pt x="3415" y="1076"/>
                </a:cubicBezTo>
                <a:cubicBezTo>
                  <a:pt x="3441" y="1093"/>
                  <a:pt x="3451" y="1116"/>
                  <a:pt x="3468" y="1157"/>
                </a:cubicBezTo>
                <a:cubicBezTo>
                  <a:pt x="3484" y="1195"/>
                  <a:pt x="3450" y="1279"/>
                  <a:pt x="3512" y="1314"/>
                </a:cubicBezTo>
                <a:cubicBezTo>
                  <a:pt x="3561" y="1431"/>
                  <a:pt x="3761" y="1313"/>
                  <a:pt x="3837" y="1371"/>
                </a:cubicBezTo>
                <a:cubicBezTo>
                  <a:pt x="3886" y="1488"/>
                  <a:pt x="3764" y="1671"/>
                  <a:pt x="3800" y="1755"/>
                </a:cubicBezTo>
                <a:cubicBezTo>
                  <a:pt x="3806" y="1771"/>
                  <a:pt x="3972" y="1636"/>
                  <a:pt x="3988" y="1650"/>
                </a:cubicBezTo>
                <a:cubicBezTo>
                  <a:pt x="4043" y="1633"/>
                  <a:pt x="4049" y="1714"/>
                  <a:pt x="4080" y="1715"/>
                </a:cubicBezTo>
                <a:cubicBezTo>
                  <a:pt x="4111" y="1716"/>
                  <a:pt x="4141" y="1708"/>
                  <a:pt x="4172" y="1656"/>
                </a:cubicBezTo>
                <a:cubicBezTo>
                  <a:pt x="4218" y="1669"/>
                  <a:pt x="4254" y="1477"/>
                  <a:pt x="4264" y="1403"/>
                </a:cubicBezTo>
                <a:cubicBezTo>
                  <a:pt x="4274" y="1329"/>
                  <a:pt x="4267" y="1328"/>
                  <a:pt x="4232" y="1211"/>
                </a:cubicBezTo>
                <a:cubicBezTo>
                  <a:pt x="4197" y="1094"/>
                  <a:pt x="4088" y="901"/>
                  <a:pt x="4056" y="699"/>
                </a:cubicBezTo>
                <a:cubicBezTo>
                  <a:pt x="4024" y="497"/>
                  <a:pt x="4056" y="97"/>
                  <a:pt x="4038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46" name="Group 88">
            <a:extLst>
              <a:ext uri="{FF2B5EF4-FFF2-40B4-BE49-F238E27FC236}">
                <a16:creationId xmlns:a16="http://schemas.microsoft.com/office/drawing/2014/main" id="{6668733A-58F7-4B3E-90E6-2B3C8BF3687F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9803184" cy="1010124"/>
            <a:chOff x="1772" y="1689"/>
            <a:chExt cx="3964" cy="643"/>
          </a:xfrm>
        </p:grpSpPr>
        <p:sp>
          <p:nvSpPr>
            <p:cNvPr id="147" name="AutoShape 62">
              <a:extLst>
                <a:ext uri="{FF2B5EF4-FFF2-40B4-BE49-F238E27FC236}">
                  <a16:creationId xmlns:a16="http://schemas.microsoft.com/office/drawing/2014/main" id="{DBC189BC-EFB8-472F-853A-DBCCADAC1B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364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" name="AutoShape 63">
              <a:extLst>
                <a:ext uri="{FF2B5EF4-FFF2-40B4-BE49-F238E27FC236}">
                  <a16:creationId xmlns:a16="http://schemas.microsoft.com/office/drawing/2014/main" id="{DABABA09-95F1-436D-8EB8-F22EBD6D3E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" name="Text Box 64">
              <a:extLst>
                <a:ext uri="{FF2B5EF4-FFF2-40B4-BE49-F238E27FC236}">
                  <a16:creationId xmlns:a16="http://schemas.microsoft.com/office/drawing/2014/main" id="{F2EEBDF9-AF43-4E94-9A1C-C2E3CAB5A5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39"/>
              <a:ext cx="35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150" name="Text Box 65">
              <a:extLst>
                <a:ext uri="{FF2B5EF4-FFF2-40B4-BE49-F238E27FC236}">
                  <a16:creationId xmlns:a16="http://schemas.microsoft.com/office/drawing/2014/main" id="{C00AD6B0-68D5-407E-9F52-335055D5938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sp>
        <p:nvSpPr>
          <p:cNvPr id="151" name="Hình chữ nhật: Góc Tròn 150">
            <a:extLst>
              <a:ext uri="{FF2B5EF4-FFF2-40B4-BE49-F238E27FC236}">
                <a16:creationId xmlns:a16="http://schemas.microsoft.com/office/drawing/2014/main" id="{36D5554F-CEA8-4F74-A40A-1A9C8C4B40BA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2000" fill="hold"/>
                                        <p:tgtEl>
                                          <p:spTgt spid="1465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8" dur="2000" fill="hold"/>
                                        <p:tgtEl>
                                          <p:spTgt spid="146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3000" fill="hold"/>
                                        <p:tgtEl>
                                          <p:spTgt spid="1464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E98E91E-A1A3-487F-9823-786FB1A6DCEF}"/>
              </a:ext>
            </a:extLst>
          </p:cNvPr>
          <p:cNvSpPr>
            <a:spLocks noChangeArrowheads="1"/>
          </p:cNvSpPr>
          <p:nvPr/>
        </p:nvSpPr>
        <p:spPr bwMode="auto">
          <a:xfrm rot="911401">
            <a:off x="8934508" y="1787034"/>
            <a:ext cx="750887" cy="258286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0C691E8E-AB6C-4B6C-92D2-D1191144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007" y="4546110"/>
            <a:ext cx="1439862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Freeform 5">
            <a:extLst>
              <a:ext uri="{FF2B5EF4-FFF2-40B4-BE49-F238E27FC236}">
                <a16:creationId xmlns:a16="http://schemas.microsoft.com/office/drawing/2014/main" id="{F8B31EC6-46D3-4002-AB70-3F9D92691D53}"/>
              </a:ext>
            </a:extLst>
          </p:cNvPr>
          <p:cNvSpPr>
            <a:spLocks/>
          </p:cNvSpPr>
          <p:nvPr/>
        </p:nvSpPr>
        <p:spPr bwMode="auto">
          <a:xfrm>
            <a:off x="3533833" y="3898410"/>
            <a:ext cx="115887" cy="1341437"/>
          </a:xfrm>
          <a:custGeom>
            <a:avLst/>
            <a:gdLst>
              <a:gd name="T0" fmla="*/ 0 w 73"/>
              <a:gd name="T1" fmla="*/ 0 h 845"/>
              <a:gd name="T2" fmla="*/ 2147483647 w 73"/>
              <a:gd name="T3" fmla="*/ 2147483647 h 84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3" h="845">
                <a:moveTo>
                  <a:pt x="0" y="0"/>
                </a:moveTo>
                <a:lnTo>
                  <a:pt x="73" y="845"/>
                </a:lnTo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5" name="Freeform 6">
            <a:extLst>
              <a:ext uri="{FF2B5EF4-FFF2-40B4-BE49-F238E27FC236}">
                <a16:creationId xmlns:a16="http://schemas.microsoft.com/office/drawing/2014/main" id="{DA7FA106-ABB8-459E-952A-FB233D8C492D}"/>
              </a:ext>
            </a:extLst>
          </p:cNvPr>
          <p:cNvSpPr>
            <a:spLocks/>
          </p:cNvSpPr>
          <p:nvPr/>
        </p:nvSpPr>
        <p:spPr bwMode="auto">
          <a:xfrm>
            <a:off x="3675120" y="3955560"/>
            <a:ext cx="74613" cy="1284287"/>
          </a:xfrm>
          <a:custGeom>
            <a:avLst/>
            <a:gdLst>
              <a:gd name="T0" fmla="*/ 0 w 47"/>
              <a:gd name="T1" fmla="*/ 2147483647 h 809"/>
              <a:gd name="T2" fmla="*/ 2147483647 w 47"/>
              <a:gd name="T3" fmla="*/ 0 h 80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" h="809">
                <a:moveTo>
                  <a:pt x="0" y="809"/>
                </a:moveTo>
                <a:lnTo>
                  <a:pt x="47" y="0"/>
                </a:lnTo>
              </a:path>
            </a:pathLst>
          </a:custGeom>
          <a:solidFill>
            <a:schemeClr val="accent1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6" name="Rectangle 7" descr="Medium wood">
            <a:extLst>
              <a:ext uri="{FF2B5EF4-FFF2-40B4-BE49-F238E27FC236}">
                <a16:creationId xmlns:a16="http://schemas.microsoft.com/office/drawing/2014/main" id="{A65EFA5A-F004-4205-B149-C1FF0679B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395" y="5962159"/>
            <a:ext cx="2665413" cy="4889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247" name="Rectangle 8" descr="Brown marble">
            <a:extLst>
              <a:ext uri="{FF2B5EF4-FFF2-40B4-BE49-F238E27FC236}">
                <a16:creationId xmlns:a16="http://schemas.microsoft.com/office/drawing/2014/main" id="{C3DB24B7-017F-4F6C-88A2-B4315AE22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219" y="4041284"/>
            <a:ext cx="1944688" cy="1752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248" name="Rectangle 9">
            <a:extLst>
              <a:ext uri="{FF2B5EF4-FFF2-40B4-BE49-F238E27FC236}">
                <a16:creationId xmlns:a16="http://schemas.microsoft.com/office/drawing/2014/main" id="{E7AF59F5-7BF8-4AB3-BB38-DCF3AA57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694" y="4050809"/>
            <a:ext cx="1944688" cy="175260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249" name="Rectangle 10">
            <a:extLst>
              <a:ext uri="{FF2B5EF4-FFF2-40B4-BE49-F238E27FC236}">
                <a16:creationId xmlns:a16="http://schemas.microsoft.com/office/drawing/2014/main" id="{D5B5FCD8-003F-479A-9F28-C97A4D17C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245" y="4111134"/>
            <a:ext cx="1787525" cy="990600"/>
          </a:xfrm>
          <a:prstGeom prst="rect">
            <a:avLst/>
          </a:prstGeom>
          <a:solidFill>
            <a:srgbClr val="FF9933">
              <a:alpha val="38039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250" name="Oval 11">
            <a:extLst>
              <a:ext uri="{FF2B5EF4-FFF2-40B4-BE49-F238E27FC236}">
                <a16:creationId xmlns:a16="http://schemas.microsoft.com/office/drawing/2014/main" id="{A8CE4428-DF9D-40B4-B132-C779AB996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119" y="4212734"/>
            <a:ext cx="1511300" cy="151130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251" name="Arc 12">
            <a:extLst>
              <a:ext uri="{FF2B5EF4-FFF2-40B4-BE49-F238E27FC236}">
                <a16:creationId xmlns:a16="http://schemas.microsoft.com/office/drawing/2014/main" id="{993D3DAB-7E45-4411-9B48-D55FB6BAB4BD}"/>
              </a:ext>
            </a:extLst>
          </p:cNvPr>
          <p:cNvSpPr>
            <a:spLocks/>
          </p:cNvSpPr>
          <p:nvPr/>
        </p:nvSpPr>
        <p:spPr bwMode="auto">
          <a:xfrm rot="6681726" flipH="1">
            <a:off x="6826307" y="4200034"/>
            <a:ext cx="622300" cy="1009650"/>
          </a:xfrm>
          <a:custGeom>
            <a:avLst/>
            <a:gdLst>
              <a:gd name="T0" fmla="*/ 2147483647 w 24253"/>
              <a:gd name="T1" fmla="*/ 0 h 39506"/>
              <a:gd name="T2" fmla="*/ 0 w 24253"/>
              <a:gd name="T3" fmla="*/ 2147483647 h 39506"/>
              <a:gd name="T4" fmla="*/ 2147483647 w 24253"/>
              <a:gd name="T5" fmla="*/ 2147483647 h 3950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253" h="39506" fill="none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6"/>
                  <a:pt x="880" y="39451"/>
                  <a:pt x="-1" y="39342"/>
                </a:cubicBezTo>
              </a:path>
              <a:path w="24253" h="39506" stroke="0" extrusionOk="0">
                <a:moveTo>
                  <a:pt x="14733" y="-1"/>
                </a:moveTo>
                <a:cubicBezTo>
                  <a:pt x="20685" y="4015"/>
                  <a:pt x="24253" y="10726"/>
                  <a:pt x="24253" y="17906"/>
                </a:cubicBezTo>
                <a:cubicBezTo>
                  <a:pt x="24253" y="29835"/>
                  <a:pt x="14582" y="39506"/>
                  <a:pt x="2653" y="39506"/>
                </a:cubicBezTo>
                <a:cubicBezTo>
                  <a:pt x="1766" y="39506"/>
                  <a:pt x="880" y="39451"/>
                  <a:pt x="-1" y="39342"/>
                </a:cubicBezTo>
                <a:lnTo>
                  <a:pt x="2653" y="17906"/>
                </a:lnTo>
                <a:lnTo>
                  <a:pt x="14733" y="-1"/>
                </a:lnTo>
                <a:close/>
              </a:path>
            </a:pathLst>
          </a:custGeom>
          <a:noFill/>
          <a:ln w="31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52" name="Line 13">
            <a:extLst>
              <a:ext uri="{FF2B5EF4-FFF2-40B4-BE49-F238E27FC236}">
                <a16:creationId xmlns:a16="http://schemas.microsoft.com/office/drawing/2014/main" id="{8F24E479-4ECB-49A9-ADB7-DAEC51C1C8F0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7094594" y="4395296"/>
            <a:ext cx="0" cy="147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3" name="Text Box 14">
            <a:extLst>
              <a:ext uri="{FF2B5EF4-FFF2-40B4-BE49-F238E27FC236}">
                <a16:creationId xmlns:a16="http://schemas.microsoft.com/office/drawing/2014/main" id="{1CB7A8D4-A000-4F75-887A-A60268FE09BB}"/>
              </a:ext>
            </a:extLst>
          </p:cNvPr>
          <p:cNvSpPr txBox="1">
            <a:spLocks noChangeArrowheads="1"/>
          </p:cNvSpPr>
          <p:nvPr/>
        </p:nvSpPr>
        <p:spPr bwMode="auto">
          <a:xfrm rot="6420000">
            <a:off x="6311163" y="4662790"/>
            <a:ext cx="35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9</a:t>
            </a:r>
          </a:p>
        </p:txBody>
      </p:sp>
      <p:sp>
        <p:nvSpPr>
          <p:cNvPr id="10254" name="Text Box 15">
            <a:extLst>
              <a:ext uri="{FF2B5EF4-FFF2-40B4-BE49-F238E27FC236}">
                <a16:creationId xmlns:a16="http://schemas.microsoft.com/office/drawing/2014/main" id="{0F6DB40D-2A27-44CF-9CF9-02C785FEC904}"/>
              </a:ext>
            </a:extLst>
          </p:cNvPr>
          <p:cNvSpPr txBox="1">
            <a:spLocks noChangeArrowheads="1"/>
          </p:cNvSpPr>
          <p:nvPr/>
        </p:nvSpPr>
        <p:spPr bwMode="auto">
          <a:xfrm rot="18600000">
            <a:off x="6418320" y="4417522"/>
            <a:ext cx="349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0255" name="Text Box 16">
            <a:extLst>
              <a:ext uri="{FF2B5EF4-FFF2-40B4-BE49-F238E27FC236}">
                <a16:creationId xmlns:a16="http://schemas.microsoft.com/office/drawing/2014/main" id="{E63F8525-D470-44A1-8EB7-0A1898EFD1B2}"/>
              </a:ext>
            </a:extLst>
          </p:cNvPr>
          <p:cNvSpPr txBox="1">
            <a:spLocks noChangeArrowheads="1"/>
          </p:cNvSpPr>
          <p:nvPr/>
        </p:nvSpPr>
        <p:spPr bwMode="auto">
          <a:xfrm rot="20100000">
            <a:off x="6578658" y="4239336"/>
            <a:ext cx="4778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0256" name="Oval 17">
            <a:extLst>
              <a:ext uri="{FF2B5EF4-FFF2-40B4-BE49-F238E27FC236}">
                <a16:creationId xmlns:a16="http://schemas.microsoft.com/office/drawing/2014/main" id="{79470313-65AF-4969-8752-1A69C8BC5C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86557" y="4166696"/>
            <a:ext cx="1612900" cy="1612900"/>
          </a:xfrm>
          <a:prstGeom prst="ellipse">
            <a:avLst/>
          </a:prstGeom>
          <a:noFill/>
          <a:ln w="1270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257" name="Line 18">
            <a:extLst>
              <a:ext uri="{FF2B5EF4-FFF2-40B4-BE49-F238E27FC236}">
                <a16:creationId xmlns:a16="http://schemas.microsoft.com/office/drawing/2014/main" id="{EB952697-0148-4A12-BEEA-B8F243C1DA62}"/>
              </a:ext>
            </a:extLst>
          </p:cNvPr>
          <p:cNvSpPr>
            <a:spLocks noChangeShapeType="1"/>
          </p:cNvSpPr>
          <p:nvPr/>
        </p:nvSpPr>
        <p:spPr bwMode="auto">
          <a:xfrm rot="300000">
            <a:off x="7145394" y="4395297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8" name="Line 19">
            <a:extLst>
              <a:ext uri="{FF2B5EF4-FFF2-40B4-BE49-F238E27FC236}">
                <a16:creationId xmlns:a16="http://schemas.microsoft.com/office/drawing/2014/main" id="{C8E4A04D-F8AB-4DB5-9088-67DA9EF0AD04}"/>
              </a:ext>
            </a:extLst>
          </p:cNvPr>
          <p:cNvSpPr>
            <a:spLocks noChangeShapeType="1"/>
          </p:cNvSpPr>
          <p:nvPr/>
        </p:nvSpPr>
        <p:spPr bwMode="auto">
          <a:xfrm rot="600000">
            <a:off x="7191433" y="4400059"/>
            <a:ext cx="1587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59" name="Line 20">
            <a:extLst>
              <a:ext uri="{FF2B5EF4-FFF2-40B4-BE49-F238E27FC236}">
                <a16:creationId xmlns:a16="http://schemas.microsoft.com/office/drawing/2014/main" id="{DAC747AD-DF8D-4F94-AF0F-25445872932A}"/>
              </a:ext>
            </a:extLst>
          </p:cNvPr>
          <p:cNvSpPr>
            <a:spLocks noChangeShapeType="1"/>
          </p:cNvSpPr>
          <p:nvPr/>
        </p:nvSpPr>
        <p:spPr bwMode="auto">
          <a:xfrm rot="900000">
            <a:off x="7237469" y="4412760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0" name="Line 21">
            <a:extLst>
              <a:ext uri="{FF2B5EF4-FFF2-40B4-BE49-F238E27FC236}">
                <a16:creationId xmlns:a16="http://schemas.microsoft.com/office/drawing/2014/main" id="{03BD3531-BA68-4559-B2D4-86CF98B00AD3}"/>
              </a:ext>
            </a:extLst>
          </p:cNvPr>
          <p:cNvSpPr>
            <a:spLocks noChangeShapeType="1"/>
          </p:cNvSpPr>
          <p:nvPr/>
        </p:nvSpPr>
        <p:spPr bwMode="auto">
          <a:xfrm rot="1200000">
            <a:off x="7281919" y="4428634"/>
            <a:ext cx="1588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1" name="Line 22">
            <a:extLst>
              <a:ext uri="{FF2B5EF4-FFF2-40B4-BE49-F238E27FC236}">
                <a16:creationId xmlns:a16="http://schemas.microsoft.com/office/drawing/2014/main" id="{0E268A47-4AE8-46BB-99E0-1C4BE95A1F4A}"/>
              </a:ext>
            </a:extLst>
          </p:cNvPr>
          <p:cNvSpPr>
            <a:spLocks noChangeShapeType="1"/>
          </p:cNvSpPr>
          <p:nvPr/>
        </p:nvSpPr>
        <p:spPr bwMode="auto">
          <a:xfrm rot="1500000">
            <a:off x="7316844" y="4446097"/>
            <a:ext cx="1588" cy="138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2" name="Line 23">
            <a:extLst>
              <a:ext uri="{FF2B5EF4-FFF2-40B4-BE49-F238E27FC236}">
                <a16:creationId xmlns:a16="http://schemas.microsoft.com/office/drawing/2014/main" id="{D8FE7CF9-FFDE-4325-9408-794C7C86C7A9}"/>
              </a:ext>
            </a:extLst>
          </p:cNvPr>
          <p:cNvSpPr>
            <a:spLocks noChangeShapeType="1"/>
          </p:cNvSpPr>
          <p:nvPr/>
        </p:nvSpPr>
        <p:spPr bwMode="auto">
          <a:xfrm rot="1800000">
            <a:off x="7367644" y="4474672"/>
            <a:ext cx="1588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3" name="Line 24">
            <a:extLst>
              <a:ext uri="{FF2B5EF4-FFF2-40B4-BE49-F238E27FC236}">
                <a16:creationId xmlns:a16="http://schemas.microsoft.com/office/drawing/2014/main" id="{8E100F07-04BE-451D-AABF-82BA761586FC}"/>
              </a:ext>
            </a:extLst>
          </p:cNvPr>
          <p:cNvSpPr>
            <a:spLocks noChangeShapeType="1"/>
          </p:cNvSpPr>
          <p:nvPr/>
        </p:nvSpPr>
        <p:spPr bwMode="auto">
          <a:xfrm rot="2100000">
            <a:off x="7402569" y="4498485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4" name="Line 25">
            <a:extLst>
              <a:ext uri="{FF2B5EF4-FFF2-40B4-BE49-F238E27FC236}">
                <a16:creationId xmlns:a16="http://schemas.microsoft.com/office/drawing/2014/main" id="{8AD067F1-DD3F-4914-816B-D1A67FFA3846}"/>
              </a:ext>
            </a:extLst>
          </p:cNvPr>
          <p:cNvSpPr>
            <a:spLocks noChangeShapeType="1"/>
          </p:cNvSpPr>
          <p:nvPr/>
        </p:nvSpPr>
        <p:spPr bwMode="auto">
          <a:xfrm rot="2400000">
            <a:off x="7442258" y="4527060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5" name="Line 26">
            <a:extLst>
              <a:ext uri="{FF2B5EF4-FFF2-40B4-BE49-F238E27FC236}">
                <a16:creationId xmlns:a16="http://schemas.microsoft.com/office/drawing/2014/main" id="{E124C37B-4F0C-49A6-BCFA-9B00569DD11C}"/>
              </a:ext>
            </a:extLst>
          </p:cNvPr>
          <p:cNvSpPr>
            <a:spLocks noChangeShapeType="1"/>
          </p:cNvSpPr>
          <p:nvPr/>
        </p:nvSpPr>
        <p:spPr bwMode="auto">
          <a:xfrm rot="2700000">
            <a:off x="7474008" y="4563572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6" name="Line 27">
            <a:extLst>
              <a:ext uri="{FF2B5EF4-FFF2-40B4-BE49-F238E27FC236}">
                <a16:creationId xmlns:a16="http://schemas.microsoft.com/office/drawing/2014/main" id="{D00DC002-CEDF-4959-8917-AE5E815D78B4}"/>
              </a:ext>
            </a:extLst>
          </p:cNvPr>
          <p:cNvSpPr>
            <a:spLocks noChangeShapeType="1"/>
          </p:cNvSpPr>
          <p:nvPr/>
        </p:nvSpPr>
        <p:spPr bwMode="auto">
          <a:xfrm rot="3000000">
            <a:off x="7481151" y="4585003"/>
            <a:ext cx="1588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7" name="Line 28">
            <a:extLst>
              <a:ext uri="{FF2B5EF4-FFF2-40B4-BE49-F238E27FC236}">
                <a16:creationId xmlns:a16="http://schemas.microsoft.com/office/drawing/2014/main" id="{4548E231-C3D1-46FA-B398-FA5E09EED83E}"/>
              </a:ext>
            </a:extLst>
          </p:cNvPr>
          <p:cNvSpPr>
            <a:spLocks noChangeShapeType="1"/>
          </p:cNvSpPr>
          <p:nvPr/>
        </p:nvSpPr>
        <p:spPr bwMode="auto">
          <a:xfrm rot="7800000">
            <a:off x="6708832" y="4582622"/>
            <a:ext cx="1588" cy="1476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8" name="Line 29">
            <a:extLst>
              <a:ext uri="{FF2B5EF4-FFF2-40B4-BE49-F238E27FC236}">
                <a16:creationId xmlns:a16="http://schemas.microsoft.com/office/drawing/2014/main" id="{D73C1FB6-66BC-49CD-9137-5EAC0EFB723B}"/>
              </a:ext>
            </a:extLst>
          </p:cNvPr>
          <p:cNvSpPr>
            <a:spLocks noChangeShapeType="1"/>
          </p:cNvSpPr>
          <p:nvPr/>
        </p:nvSpPr>
        <p:spPr bwMode="auto">
          <a:xfrm rot="18900000">
            <a:off x="6708833" y="4560397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69" name="Line 30">
            <a:extLst>
              <a:ext uri="{FF2B5EF4-FFF2-40B4-BE49-F238E27FC236}">
                <a16:creationId xmlns:a16="http://schemas.microsoft.com/office/drawing/2014/main" id="{3658AF67-A316-4B0F-A11E-225F330B4221}"/>
              </a:ext>
            </a:extLst>
          </p:cNvPr>
          <p:cNvSpPr>
            <a:spLocks noChangeShapeType="1"/>
          </p:cNvSpPr>
          <p:nvPr/>
        </p:nvSpPr>
        <p:spPr bwMode="auto">
          <a:xfrm rot="19200000">
            <a:off x="6742169" y="4530235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0" name="Line 31">
            <a:extLst>
              <a:ext uri="{FF2B5EF4-FFF2-40B4-BE49-F238E27FC236}">
                <a16:creationId xmlns:a16="http://schemas.microsoft.com/office/drawing/2014/main" id="{DA45CD51-FF21-4963-BB47-0287DEE4ADF2}"/>
              </a:ext>
            </a:extLst>
          </p:cNvPr>
          <p:cNvSpPr>
            <a:spLocks noChangeShapeType="1"/>
          </p:cNvSpPr>
          <p:nvPr/>
        </p:nvSpPr>
        <p:spPr bwMode="auto">
          <a:xfrm rot="19500000">
            <a:off x="6781858" y="4501660"/>
            <a:ext cx="1587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1" name="Line 32">
            <a:extLst>
              <a:ext uri="{FF2B5EF4-FFF2-40B4-BE49-F238E27FC236}">
                <a16:creationId xmlns:a16="http://schemas.microsoft.com/office/drawing/2014/main" id="{4E7846BF-884F-4FC2-8F03-462160CAF3EC}"/>
              </a:ext>
            </a:extLst>
          </p:cNvPr>
          <p:cNvSpPr>
            <a:spLocks noChangeShapeType="1"/>
          </p:cNvSpPr>
          <p:nvPr/>
        </p:nvSpPr>
        <p:spPr bwMode="auto">
          <a:xfrm rot="19800000">
            <a:off x="6818369" y="4473085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2" name="Line 33">
            <a:extLst>
              <a:ext uri="{FF2B5EF4-FFF2-40B4-BE49-F238E27FC236}">
                <a16:creationId xmlns:a16="http://schemas.microsoft.com/office/drawing/2014/main" id="{70F64C7B-1805-45AC-BDE9-BCC0DC34EC2B}"/>
              </a:ext>
            </a:extLst>
          </p:cNvPr>
          <p:cNvSpPr>
            <a:spLocks noChangeShapeType="1"/>
          </p:cNvSpPr>
          <p:nvPr/>
        </p:nvSpPr>
        <p:spPr bwMode="auto">
          <a:xfrm rot="20100000">
            <a:off x="6880283" y="4444510"/>
            <a:ext cx="1587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3" name="Line 34">
            <a:extLst>
              <a:ext uri="{FF2B5EF4-FFF2-40B4-BE49-F238E27FC236}">
                <a16:creationId xmlns:a16="http://schemas.microsoft.com/office/drawing/2014/main" id="{0690794A-B90F-410C-BD5A-8BD6180134E3}"/>
              </a:ext>
            </a:extLst>
          </p:cNvPr>
          <p:cNvSpPr>
            <a:spLocks noChangeShapeType="1"/>
          </p:cNvSpPr>
          <p:nvPr/>
        </p:nvSpPr>
        <p:spPr bwMode="auto">
          <a:xfrm rot="20400000">
            <a:off x="6907269" y="4428634"/>
            <a:ext cx="1588" cy="61912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4" name="Line 35">
            <a:extLst>
              <a:ext uri="{FF2B5EF4-FFF2-40B4-BE49-F238E27FC236}">
                <a16:creationId xmlns:a16="http://schemas.microsoft.com/office/drawing/2014/main" id="{B4E2C8DE-4ED0-4C04-B9FD-3FCF8E11A325}"/>
              </a:ext>
            </a:extLst>
          </p:cNvPr>
          <p:cNvSpPr>
            <a:spLocks noChangeShapeType="1"/>
          </p:cNvSpPr>
          <p:nvPr/>
        </p:nvSpPr>
        <p:spPr bwMode="auto">
          <a:xfrm rot="20700000">
            <a:off x="6946958" y="4417522"/>
            <a:ext cx="1587" cy="61913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5" name="Line 36">
            <a:extLst>
              <a:ext uri="{FF2B5EF4-FFF2-40B4-BE49-F238E27FC236}">
                <a16:creationId xmlns:a16="http://schemas.microsoft.com/office/drawing/2014/main" id="{E6FB01C0-43C2-41CC-B00F-97DAD2924ACD}"/>
              </a:ext>
            </a:extLst>
          </p:cNvPr>
          <p:cNvSpPr>
            <a:spLocks noChangeShapeType="1"/>
          </p:cNvSpPr>
          <p:nvPr/>
        </p:nvSpPr>
        <p:spPr bwMode="auto">
          <a:xfrm rot="21000000">
            <a:off x="6994583" y="4406410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6" name="Line 37">
            <a:extLst>
              <a:ext uri="{FF2B5EF4-FFF2-40B4-BE49-F238E27FC236}">
                <a16:creationId xmlns:a16="http://schemas.microsoft.com/office/drawing/2014/main" id="{F21434ED-F4B9-4970-BAE8-CCA41284D3E6}"/>
              </a:ext>
            </a:extLst>
          </p:cNvPr>
          <p:cNvSpPr>
            <a:spLocks noChangeShapeType="1"/>
          </p:cNvSpPr>
          <p:nvPr/>
        </p:nvSpPr>
        <p:spPr bwMode="auto">
          <a:xfrm rot="21300000">
            <a:off x="7043794" y="4398471"/>
            <a:ext cx="1588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7" name="Line 38">
            <a:extLst>
              <a:ext uri="{FF2B5EF4-FFF2-40B4-BE49-F238E27FC236}">
                <a16:creationId xmlns:a16="http://schemas.microsoft.com/office/drawing/2014/main" id="{8F80B575-8357-4047-A75C-2345B6617943}"/>
              </a:ext>
            </a:extLst>
          </p:cNvPr>
          <p:cNvSpPr>
            <a:spLocks noChangeShapeType="1"/>
          </p:cNvSpPr>
          <p:nvPr/>
        </p:nvSpPr>
        <p:spPr bwMode="auto">
          <a:xfrm rot="6300000">
            <a:off x="6617551" y="4772328"/>
            <a:ext cx="1588" cy="149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8" name="Line 39">
            <a:extLst>
              <a:ext uri="{FF2B5EF4-FFF2-40B4-BE49-F238E27FC236}">
                <a16:creationId xmlns:a16="http://schemas.microsoft.com/office/drawing/2014/main" id="{8B24E903-2783-48D5-AF8E-01F50884FD0C}"/>
              </a:ext>
            </a:extLst>
          </p:cNvPr>
          <p:cNvSpPr>
            <a:spLocks noChangeShapeType="1"/>
          </p:cNvSpPr>
          <p:nvPr/>
        </p:nvSpPr>
        <p:spPr bwMode="auto">
          <a:xfrm rot="17400000">
            <a:off x="6588182" y="4760422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79" name="Line 40">
            <a:extLst>
              <a:ext uri="{FF2B5EF4-FFF2-40B4-BE49-F238E27FC236}">
                <a16:creationId xmlns:a16="http://schemas.microsoft.com/office/drawing/2014/main" id="{03D1E176-9697-46B3-9DDA-3ED3B1EF6EBE}"/>
              </a:ext>
            </a:extLst>
          </p:cNvPr>
          <p:cNvSpPr>
            <a:spLocks noChangeShapeType="1"/>
          </p:cNvSpPr>
          <p:nvPr/>
        </p:nvSpPr>
        <p:spPr bwMode="auto">
          <a:xfrm rot="17700000">
            <a:off x="6604851" y="4718353"/>
            <a:ext cx="1588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0" name="Line 41">
            <a:extLst>
              <a:ext uri="{FF2B5EF4-FFF2-40B4-BE49-F238E27FC236}">
                <a16:creationId xmlns:a16="http://schemas.microsoft.com/office/drawing/2014/main" id="{52EC7338-807D-4D1D-A263-20961F41B2A3}"/>
              </a:ext>
            </a:extLst>
          </p:cNvPr>
          <p:cNvSpPr>
            <a:spLocks noChangeShapeType="1"/>
          </p:cNvSpPr>
          <p:nvPr/>
        </p:nvSpPr>
        <p:spPr bwMode="auto">
          <a:xfrm rot="18000000">
            <a:off x="6627870" y="4679459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1" name="Line 42">
            <a:extLst>
              <a:ext uri="{FF2B5EF4-FFF2-40B4-BE49-F238E27FC236}">
                <a16:creationId xmlns:a16="http://schemas.microsoft.com/office/drawing/2014/main" id="{751ACE22-4903-49EE-B8CB-1B3510D4BA37}"/>
              </a:ext>
            </a:extLst>
          </p:cNvPr>
          <p:cNvSpPr>
            <a:spLocks noChangeShapeType="1"/>
          </p:cNvSpPr>
          <p:nvPr/>
        </p:nvSpPr>
        <p:spPr bwMode="auto">
          <a:xfrm rot="18300000">
            <a:off x="6650095" y="4635009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2" name="Line 43">
            <a:extLst>
              <a:ext uri="{FF2B5EF4-FFF2-40B4-BE49-F238E27FC236}">
                <a16:creationId xmlns:a16="http://schemas.microsoft.com/office/drawing/2014/main" id="{D89596DE-3C2A-476A-AC2B-EF404067B5EC}"/>
              </a:ext>
            </a:extLst>
          </p:cNvPr>
          <p:cNvSpPr>
            <a:spLocks noChangeShapeType="1"/>
          </p:cNvSpPr>
          <p:nvPr/>
        </p:nvSpPr>
        <p:spPr bwMode="auto">
          <a:xfrm rot="3300000">
            <a:off x="7527983" y="4638185"/>
            <a:ext cx="1587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3" name="Line 44">
            <a:extLst>
              <a:ext uri="{FF2B5EF4-FFF2-40B4-BE49-F238E27FC236}">
                <a16:creationId xmlns:a16="http://schemas.microsoft.com/office/drawing/2014/main" id="{8CC6D56D-68AE-47E7-AC5A-FDE208A2B3AE}"/>
              </a:ext>
            </a:extLst>
          </p:cNvPr>
          <p:cNvSpPr>
            <a:spLocks noChangeShapeType="1"/>
          </p:cNvSpPr>
          <p:nvPr/>
        </p:nvSpPr>
        <p:spPr bwMode="auto">
          <a:xfrm rot="3600000">
            <a:off x="7547827" y="4672316"/>
            <a:ext cx="1587" cy="60325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4" name="Line 45">
            <a:extLst>
              <a:ext uri="{FF2B5EF4-FFF2-40B4-BE49-F238E27FC236}">
                <a16:creationId xmlns:a16="http://schemas.microsoft.com/office/drawing/2014/main" id="{A3329A49-8F32-48C5-8238-33B30B4FECAA}"/>
              </a:ext>
            </a:extLst>
          </p:cNvPr>
          <p:cNvSpPr>
            <a:spLocks noChangeShapeType="1"/>
          </p:cNvSpPr>
          <p:nvPr/>
        </p:nvSpPr>
        <p:spPr bwMode="auto">
          <a:xfrm rot="3900000">
            <a:off x="7574020" y="4714384"/>
            <a:ext cx="1587" cy="58738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5" name="Line 46">
            <a:extLst>
              <a:ext uri="{FF2B5EF4-FFF2-40B4-BE49-F238E27FC236}">
                <a16:creationId xmlns:a16="http://schemas.microsoft.com/office/drawing/2014/main" id="{DDEB65C6-02A8-4B43-A416-4FF9CC396E28}"/>
              </a:ext>
            </a:extLst>
          </p:cNvPr>
          <p:cNvSpPr>
            <a:spLocks noChangeShapeType="1"/>
          </p:cNvSpPr>
          <p:nvPr/>
        </p:nvSpPr>
        <p:spPr bwMode="auto">
          <a:xfrm rot="4200000">
            <a:off x="7591482" y="4760422"/>
            <a:ext cx="1588" cy="58737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6" name="Line 47">
            <a:extLst>
              <a:ext uri="{FF2B5EF4-FFF2-40B4-BE49-F238E27FC236}">
                <a16:creationId xmlns:a16="http://schemas.microsoft.com/office/drawing/2014/main" id="{322ADA6F-C711-4DDA-BD16-E9B9B38527FE}"/>
              </a:ext>
            </a:extLst>
          </p:cNvPr>
          <p:cNvSpPr>
            <a:spLocks noChangeShapeType="1"/>
          </p:cNvSpPr>
          <p:nvPr/>
        </p:nvSpPr>
        <p:spPr bwMode="auto">
          <a:xfrm rot="4500000">
            <a:off x="7573226" y="4778678"/>
            <a:ext cx="1588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87" name="Text Box 48">
            <a:extLst>
              <a:ext uri="{FF2B5EF4-FFF2-40B4-BE49-F238E27FC236}">
                <a16:creationId xmlns:a16="http://schemas.microsoft.com/office/drawing/2014/main" id="{EE5A6132-C85D-4330-8FCF-C739B1C7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708" y="4176221"/>
            <a:ext cx="4778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10288" name="Text Box 49">
            <a:extLst>
              <a:ext uri="{FF2B5EF4-FFF2-40B4-BE49-F238E27FC236}">
                <a16:creationId xmlns:a16="http://schemas.microsoft.com/office/drawing/2014/main" id="{177CD9AE-D4F1-4BF8-8434-ACE5425FF77E}"/>
              </a:ext>
            </a:extLst>
          </p:cNvPr>
          <p:cNvSpPr txBox="1">
            <a:spLocks noChangeArrowheads="1"/>
          </p:cNvSpPr>
          <p:nvPr/>
        </p:nvSpPr>
        <p:spPr bwMode="auto">
          <a:xfrm rot="1500000">
            <a:off x="7142219" y="4241310"/>
            <a:ext cx="4778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</a:p>
        </p:txBody>
      </p:sp>
      <p:sp>
        <p:nvSpPr>
          <p:cNvPr id="10289" name="Text Box 50">
            <a:extLst>
              <a:ext uri="{FF2B5EF4-FFF2-40B4-BE49-F238E27FC236}">
                <a16:creationId xmlns:a16="http://schemas.microsoft.com/office/drawing/2014/main" id="{82AF169B-DDB9-40CF-8E9D-DE9807BCEE2C}"/>
              </a:ext>
            </a:extLst>
          </p:cNvPr>
          <p:cNvSpPr txBox="1">
            <a:spLocks noChangeArrowheads="1"/>
          </p:cNvSpPr>
          <p:nvPr/>
        </p:nvSpPr>
        <p:spPr bwMode="auto">
          <a:xfrm rot="3000000">
            <a:off x="7361294" y="4414346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10290" name="Text Box 51">
            <a:extLst>
              <a:ext uri="{FF2B5EF4-FFF2-40B4-BE49-F238E27FC236}">
                <a16:creationId xmlns:a16="http://schemas.microsoft.com/office/drawing/2014/main" id="{B17B71FA-6D2E-41D5-AF23-0DD29A485349}"/>
              </a:ext>
            </a:extLst>
          </p:cNvPr>
          <p:cNvSpPr txBox="1">
            <a:spLocks noChangeArrowheads="1"/>
          </p:cNvSpPr>
          <p:nvPr/>
        </p:nvSpPr>
        <p:spPr bwMode="auto">
          <a:xfrm rot="4500000">
            <a:off x="7491470" y="4661997"/>
            <a:ext cx="474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200">
                <a:solidFill>
                  <a:srgbClr val="0000FF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10291" name="AutoShape 52">
            <a:extLst>
              <a:ext uri="{FF2B5EF4-FFF2-40B4-BE49-F238E27FC236}">
                <a16:creationId xmlns:a16="http://schemas.microsoft.com/office/drawing/2014/main" id="{4BAC9FF5-629F-4B15-8DEF-1EBB478B1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657" y="6049471"/>
            <a:ext cx="184150" cy="184150"/>
          </a:xfrm>
          <a:custGeom>
            <a:avLst/>
            <a:gdLst>
              <a:gd name="T0" fmla="*/ 486422455 w 21600"/>
              <a:gd name="T1" fmla="*/ 0 h 21600"/>
              <a:gd name="T2" fmla="*/ 142458755 w 21600"/>
              <a:gd name="T3" fmla="*/ 142458755 h 21600"/>
              <a:gd name="T4" fmla="*/ 0 w 21600"/>
              <a:gd name="T5" fmla="*/ 486422455 h 21600"/>
              <a:gd name="T6" fmla="*/ 142458755 w 21600"/>
              <a:gd name="T7" fmla="*/ 830386163 h 21600"/>
              <a:gd name="T8" fmla="*/ 486422455 w 21600"/>
              <a:gd name="T9" fmla="*/ 972844910 h 21600"/>
              <a:gd name="T10" fmla="*/ 830386163 w 21600"/>
              <a:gd name="T11" fmla="*/ 830386163 h 21600"/>
              <a:gd name="T12" fmla="*/ 972844910 w 21600"/>
              <a:gd name="T13" fmla="*/ 486422455 h 21600"/>
              <a:gd name="T14" fmla="*/ 830386163 w 21600"/>
              <a:gd name="T15" fmla="*/ 1424587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CCFF"/>
          </a:solidFill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92" name="AutoShape 53">
            <a:extLst>
              <a:ext uri="{FF2B5EF4-FFF2-40B4-BE49-F238E27FC236}">
                <a16:creationId xmlns:a16="http://schemas.microsoft.com/office/drawing/2014/main" id="{37CBD12E-EF4A-449F-B1C9-4CB273006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107" y="6049471"/>
            <a:ext cx="184150" cy="184150"/>
          </a:xfrm>
          <a:custGeom>
            <a:avLst/>
            <a:gdLst>
              <a:gd name="T0" fmla="*/ 486422455 w 21600"/>
              <a:gd name="T1" fmla="*/ 0 h 21600"/>
              <a:gd name="T2" fmla="*/ 142458755 w 21600"/>
              <a:gd name="T3" fmla="*/ 142458755 h 21600"/>
              <a:gd name="T4" fmla="*/ 0 w 21600"/>
              <a:gd name="T5" fmla="*/ 486422455 h 21600"/>
              <a:gd name="T6" fmla="*/ 142458755 w 21600"/>
              <a:gd name="T7" fmla="*/ 830386163 h 21600"/>
              <a:gd name="T8" fmla="*/ 486422455 w 21600"/>
              <a:gd name="T9" fmla="*/ 972844910 h 21600"/>
              <a:gd name="T10" fmla="*/ 830386163 w 21600"/>
              <a:gd name="T11" fmla="*/ 830386163 h 21600"/>
              <a:gd name="T12" fmla="*/ 972844910 w 21600"/>
              <a:gd name="T13" fmla="*/ 486422455 h 21600"/>
              <a:gd name="T14" fmla="*/ 830386163 w 21600"/>
              <a:gd name="T15" fmla="*/ 14245875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93" name="Rectangle 54">
            <a:extLst>
              <a:ext uri="{FF2B5EF4-FFF2-40B4-BE49-F238E27FC236}">
                <a16:creationId xmlns:a16="http://schemas.microsoft.com/office/drawing/2014/main" id="{13BAB131-6B8B-4788-A1D4-B6762CEAFE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44908" y="3969846"/>
            <a:ext cx="720725" cy="7143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294" name="AutoShape 55">
            <a:extLst>
              <a:ext uri="{FF2B5EF4-FFF2-40B4-BE49-F238E27FC236}">
                <a16:creationId xmlns:a16="http://schemas.microsoft.com/office/drawing/2014/main" id="{7F5C869A-3996-448F-8B05-56C86817D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58" y="3923809"/>
            <a:ext cx="71437" cy="31750"/>
          </a:xfrm>
          <a:custGeom>
            <a:avLst/>
            <a:gdLst>
              <a:gd name="T0" fmla="*/ 4273421 w 21600"/>
              <a:gd name="T1" fmla="*/ 0 h 21600"/>
              <a:gd name="T2" fmla="*/ 1251550 w 21600"/>
              <a:gd name="T3" fmla="*/ 21703 h 21600"/>
              <a:gd name="T4" fmla="*/ 0 w 21600"/>
              <a:gd name="T5" fmla="*/ 74110 h 21600"/>
              <a:gd name="T6" fmla="*/ 1251550 w 21600"/>
              <a:gd name="T7" fmla="*/ 126515 h 21600"/>
              <a:gd name="T8" fmla="*/ 4273421 w 21600"/>
              <a:gd name="T9" fmla="*/ 148221 h 21600"/>
              <a:gd name="T10" fmla="*/ 7295193 w 21600"/>
              <a:gd name="T11" fmla="*/ 126515 h 21600"/>
              <a:gd name="T12" fmla="*/ 8546743 w 21600"/>
              <a:gd name="T13" fmla="*/ 74110 h 21600"/>
              <a:gd name="T14" fmla="*/ 7295193 w 21600"/>
              <a:gd name="T15" fmla="*/ 2170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635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95" name="AutoShape 56">
            <a:extLst>
              <a:ext uri="{FF2B5EF4-FFF2-40B4-BE49-F238E27FC236}">
                <a16:creationId xmlns:a16="http://schemas.microsoft.com/office/drawing/2014/main" id="{92DADB16-DA6D-4923-A033-36F0C4716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508" y="3923809"/>
            <a:ext cx="71437" cy="31750"/>
          </a:xfrm>
          <a:custGeom>
            <a:avLst/>
            <a:gdLst>
              <a:gd name="T0" fmla="*/ 4273421 w 21600"/>
              <a:gd name="T1" fmla="*/ 0 h 21600"/>
              <a:gd name="T2" fmla="*/ 1251550 w 21600"/>
              <a:gd name="T3" fmla="*/ 21703 h 21600"/>
              <a:gd name="T4" fmla="*/ 0 w 21600"/>
              <a:gd name="T5" fmla="*/ 74110 h 21600"/>
              <a:gd name="T6" fmla="*/ 1251550 w 21600"/>
              <a:gd name="T7" fmla="*/ 126515 h 21600"/>
              <a:gd name="T8" fmla="*/ 4273421 w 21600"/>
              <a:gd name="T9" fmla="*/ 148221 h 21600"/>
              <a:gd name="T10" fmla="*/ 7295193 w 21600"/>
              <a:gd name="T11" fmla="*/ 126515 h 21600"/>
              <a:gd name="T12" fmla="*/ 8546743 w 21600"/>
              <a:gd name="T13" fmla="*/ 74110 h 21600"/>
              <a:gd name="T14" fmla="*/ 7295193 w 21600"/>
              <a:gd name="T15" fmla="*/ 2170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00FF"/>
          </a:solidFill>
          <a:ln w="6350" algn="ctr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296" name="Freeform 57">
            <a:extLst>
              <a:ext uri="{FF2B5EF4-FFF2-40B4-BE49-F238E27FC236}">
                <a16:creationId xmlns:a16="http://schemas.microsoft.com/office/drawing/2014/main" id="{7D663A3A-A74C-41C6-A2DA-AE73F0E93798}"/>
              </a:ext>
            </a:extLst>
          </p:cNvPr>
          <p:cNvSpPr>
            <a:spLocks/>
          </p:cNvSpPr>
          <p:nvPr/>
        </p:nvSpPr>
        <p:spPr bwMode="auto">
          <a:xfrm>
            <a:off x="3521132" y="3753947"/>
            <a:ext cx="12700" cy="207963"/>
          </a:xfrm>
          <a:custGeom>
            <a:avLst/>
            <a:gdLst>
              <a:gd name="T0" fmla="*/ 0 w 8"/>
              <a:gd name="T1" fmla="*/ 0 h 131"/>
              <a:gd name="T2" fmla="*/ 2147483647 w 8"/>
              <a:gd name="T3" fmla="*/ 2147483647 h 13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131">
                <a:moveTo>
                  <a:pt x="0" y="0"/>
                </a:moveTo>
                <a:lnTo>
                  <a:pt x="8" y="131"/>
                </a:ln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97" name="Line 58">
            <a:extLst>
              <a:ext uri="{FF2B5EF4-FFF2-40B4-BE49-F238E27FC236}">
                <a16:creationId xmlns:a16="http://schemas.microsoft.com/office/drawing/2014/main" id="{AD04809E-D8F9-4E67-835B-AA741304E8C2}"/>
              </a:ext>
            </a:extLst>
          </p:cNvPr>
          <p:cNvSpPr>
            <a:spLocks noChangeShapeType="1"/>
          </p:cNvSpPr>
          <p:nvPr/>
        </p:nvSpPr>
        <p:spPr bwMode="auto">
          <a:xfrm rot="120000">
            <a:off x="3756082" y="3698384"/>
            <a:ext cx="0" cy="2159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98" name="Freeform 59">
            <a:extLst>
              <a:ext uri="{FF2B5EF4-FFF2-40B4-BE49-F238E27FC236}">
                <a16:creationId xmlns:a16="http://schemas.microsoft.com/office/drawing/2014/main" id="{023C5A60-376F-4BF2-A3F7-99F92B68EE50}"/>
              </a:ext>
            </a:extLst>
          </p:cNvPr>
          <p:cNvSpPr>
            <a:spLocks/>
          </p:cNvSpPr>
          <p:nvPr/>
        </p:nvSpPr>
        <p:spPr bwMode="auto">
          <a:xfrm>
            <a:off x="3263957" y="3768235"/>
            <a:ext cx="3332162" cy="2828925"/>
          </a:xfrm>
          <a:custGeom>
            <a:avLst/>
            <a:gdLst>
              <a:gd name="T0" fmla="*/ 2147483647 w 2099"/>
              <a:gd name="T1" fmla="*/ 0 h 1782"/>
              <a:gd name="T2" fmla="*/ 2147483647 w 2099"/>
              <a:gd name="T3" fmla="*/ 2147483647 h 1782"/>
              <a:gd name="T4" fmla="*/ 2147483647 w 2099"/>
              <a:gd name="T5" fmla="*/ 2147483647 h 1782"/>
              <a:gd name="T6" fmla="*/ 2147483647 w 2099"/>
              <a:gd name="T7" fmla="*/ 2147483647 h 1782"/>
              <a:gd name="T8" fmla="*/ 2147483647 w 2099"/>
              <a:gd name="T9" fmla="*/ 2147483647 h 1782"/>
              <a:gd name="T10" fmla="*/ 2147483647 w 2099"/>
              <a:gd name="T11" fmla="*/ 2147483647 h 1782"/>
              <a:gd name="T12" fmla="*/ 2147483647 w 2099"/>
              <a:gd name="T13" fmla="*/ 2147483647 h 1782"/>
              <a:gd name="T14" fmla="*/ 2147483647 w 2099"/>
              <a:gd name="T15" fmla="*/ 2147483647 h 178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9" h="1782">
                <a:moveTo>
                  <a:pt x="165" y="0"/>
                </a:moveTo>
                <a:cubicBezTo>
                  <a:pt x="140" y="125"/>
                  <a:pt x="16" y="495"/>
                  <a:pt x="8" y="748"/>
                </a:cubicBezTo>
                <a:cubicBezTo>
                  <a:pt x="0" y="1001"/>
                  <a:pt x="30" y="1349"/>
                  <a:pt x="117" y="1516"/>
                </a:cubicBezTo>
                <a:cubicBezTo>
                  <a:pt x="204" y="1683"/>
                  <a:pt x="397" y="1720"/>
                  <a:pt x="531" y="1751"/>
                </a:cubicBezTo>
                <a:cubicBezTo>
                  <a:pt x="665" y="1782"/>
                  <a:pt x="823" y="1711"/>
                  <a:pt x="923" y="1703"/>
                </a:cubicBezTo>
                <a:cubicBezTo>
                  <a:pt x="1023" y="1695"/>
                  <a:pt x="1022" y="1727"/>
                  <a:pt x="1131" y="1703"/>
                </a:cubicBezTo>
                <a:cubicBezTo>
                  <a:pt x="1240" y="1679"/>
                  <a:pt x="1418" y="1588"/>
                  <a:pt x="1579" y="1559"/>
                </a:cubicBezTo>
                <a:cubicBezTo>
                  <a:pt x="1740" y="1530"/>
                  <a:pt x="1991" y="1534"/>
                  <a:pt x="2099" y="1527"/>
                </a:cubicBezTo>
              </a:path>
            </a:pathLst>
          </a:custGeom>
          <a:noFill/>
          <a:ln w="28575" cap="flat" cmpd="sng">
            <a:solidFill>
              <a:srgbClr val="66FFFF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99" name="Text Box 60">
            <a:extLst>
              <a:ext uri="{FF2B5EF4-FFF2-40B4-BE49-F238E27FC236}">
                <a16:creationId xmlns:a16="http://schemas.microsoft.com/office/drawing/2014/main" id="{427F4175-9810-404B-8DBF-78535691D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108" y="4469909"/>
            <a:ext cx="4667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147517" name="Line 61">
            <a:extLst>
              <a:ext uri="{FF2B5EF4-FFF2-40B4-BE49-F238E27FC236}">
                <a16:creationId xmlns:a16="http://schemas.microsoft.com/office/drawing/2014/main" id="{708808EB-9B96-443C-9786-FA316F6F11B6}"/>
              </a:ext>
            </a:extLst>
          </p:cNvPr>
          <p:cNvSpPr>
            <a:spLocks noChangeShapeType="1"/>
          </p:cNvSpPr>
          <p:nvPr/>
        </p:nvSpPr>
        <p:spPr bwMode="auto">
          <a:xfrm rot="6960000">
            <a:off x="6507220" y="4979497"/>
            <a:ext cx="11715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stealth" w="sm" len="lg"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01" name="Oval 62">
            <a:extLst>
              <a:ext uri="{FF2B5EF4-FFF2-40B4-BE49-F238E27FC236}">
                <a16:creationId xmlns:a16="http://schemas.microsoft.com/office/drawing/2014/main" id="{5C4CFCBD-A6B8-4249-9630-1B5CBCD11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020" y="4942985"/>
            <a:ext cx="66675" cy="66675"/>
          </a:xfrm>
          <a:prstGeom prst="ellipse">
            <a:avLst/>
          </a:prstGeom>
          <a:solidFill>
            <a:srgbClr val="0000FF"/>
          </a:solidFill>
          <a:ln w="635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02" name="AutoShape 63">
            <a:extLst>
              <a:ext uri="{FF2B5EF4-FFF2-40B4-BE49-F238E27FC236}">
                <a16:creationId xmlns:a16="http://schemas.microsoft.com/office/drawing/2014/main" id="{A45460A4-B442-4645-AA38-014A5CC6135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64357" y="4371485"/>
            <a:ext cx="1270000" cy="1190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45 w 21600"/>
              <a:gd name="T13" fmla="*/ 0 h 21600"/>
              <a:gd name="T14" fmla="*/ 21455 w 21600"/>
              <a:gd name="T15" fmla="*/ 110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000" y="10592"/>
                </a:moveTo>
                <a:cubicBezTo>
                  <a:pt x="9106" y="9678"/>
                  <a:pt x="9880" y="8988"/>
                  <a:pt x="10800" y="8989"/>
                </a:cubicBezTo>
                <a:cubicBezTo>
                  <a:pt x="11719" y="8989"/>
                  <a:pt x="12493" y="9678"/>
                  <a:pt x="12599" y="10592"/>
                </a:cubicBezTo>
                <a:lnTo>
                  <a:pt x="21528" y="9560"/>
                </a:lnTo>
                <a:cubicBezTo>
                  <a:pt x="20898" y="4111"/>
                  <a:pt x="16285" y="-1"/>
                  <a:pt x="10799" y="0"/>
                </a:cubicBezTo>
                <a:cubicBezTo>
                  <a:pt x="5314" y="0"/>
                  <a:pt x="701" y="4111"/>
                  <a:pt x="71" y="9560"/>
                </a:cubicBezTo>
                <a:lnTo>
                  <a:pt x="9000" y="10592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303" name="Text Box 64">
            <a:extLst>
              <a:ext uri="{FF2B5EF4-FFF2-40B4-BE49-F238E27FC236}">
                <a16:creationId xmlns:a16="http://schemas.microsoft.com/office/drawing/2014/main" id="{7EE16AC8-6BDF-484A-8EF8-6B4A16E74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82" y="4904884"/>
            <a:ext cx="6080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800">
                <a:solidFill>
                  <a:srgbClr val="0000FF"/>
                </a:solidFill>
                <a:latin typeface="Arial" panose="020B0604020202020204" pitchFamily="34" charset="0"/>
              </a:rPr>
              <a:t>0:6</a:t>
            </a:r>
            <a:r>
              <a:rPr lang="en-US" altLang="vi-VN" sz="800">
                <a:solidFill>
                  <a:srgbClr val="FF3300"/>
                </a:solidFill>
                <a:latin typeface="Arial" panose="020B0604020202020204" pitchFamily="34" charset="0"/>
              </a:rPr>
              <a:t> mV</a:t>
            </a:r>
          </a:p>
        </p:txBody>
      </p:sp>
      <p:sp>
        <p:nvSpPr>
          <p:cNvPr id="10304" name="Rectangle 65">
            <a:extLst>
              <a:ext uri="{FF2B5EF4-FFF2-40B4-BE49-F238E27FC236}">
                <a16:creationId xmlns:a16="http://schemas.microsoft.com/office/drawing/2014/main" id="{18717259-803A-40BC-8096-5432EA996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294" y="5098560"/>
            <a:ext cx="1728788" cy="688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hickThin">
                <a:solidFill>
                  <a:srgbClr val="66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10305" name="Picture 66" descr="j0300840">
            <a:extLst>
              <a:ext uri="{FF2B5EF4-FFF2-40B4-BE49-F238E27FC236}">
                <a16:creationId xmlns:a16="http://schemas.microsoft.com/office/drawing/2014/main" id="{A91029F7-3911-4AC2-A183-13EA3091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45" y="5154122"/>
            <a:ext cx="7207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6" name="AutoShape 67">
            <a:extLst>
              <a:ext uri="{FF2B5EF4-FFF2-40B4-BE49-F238E27FC236}">
                <a16:creationId xmlns:a16="http://schemas.microsoft.com/office/drawing/2014/main" id="{66D79F8C-BF9B-4501-B1E5-47B95C53E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58" y="5192222"/>
            <a:ext cx="79375" cy="79375"/>
          </a:xfrm>
          <a:custGeom>
            <a:avLst/>
            <a:gdLst>
              <a:gd name="T0" fmla="*/ 7237332 w 21600"/>
              <a:gd name="T1" fmla="*/ 0 h 21600"/>
              <a:gd name="T2" fmla="*/ 2119537 w 21600"/>
              <a:gd name="T3" fmla="*/ 2119537 h 21600"/>
              <a:gd name="T4" fmla="*/ 0 w 21600"/>
              <a:gd name="T5" fmla="*/ 7237332 h 21600"/>
              <a:gd name="T6" fmla="*/ 2119537 w 21600"/>
              <a:gd name="T7" fmla="*/ 12354983 h 21600"/>
              <a:gd name="T8" fmla="*/ 7237332 w 21600"/>
              <a:gd name="T9" fmla="*/ 14474520 h 21600"/>
              <a:gd name="T10" fmla="*/ 12354983 w 21600"/>
              <a:gd name="T11" fmla="*/ 12354983 h 21600"/>
              <a:gd name="T12" fmla="*/ 14474520 w 21600"/>
              <a:gd name="T13" fmla="*/ 7237332 h 21600"/>
              <a:gd name="T14" fmla="*/ 12354983 w 21600"/>
              <a:gd name="T15" fmla="*/ 211953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647" y="13593"/>
                </a:moveTo>
                <a:cubicBezTo>
                  <a:pt x="17063" y="12720"/>
                  <a:pt x="17280" y="11766"/>
                  <a:pt x="17280" y="10800"/>
                </a:cubicBezTo>
                <a:cubicBezTo>
                  <a:pt x="17280" y="7221"/>
                  <a:pt x="14378" y="4320"/>
                  <a:pt x="10800" y="4320"/>
                </a:cubicBezTo>
                <a:cubicBezTo>
                  <a:pt x="9833" y="4319"/>
                  <a:pt x="8879" y="4536"/>
                  <a:pt x="8006" y="4952"/>
                </a:cubicBezTo>
                <a:lnTo>
                  <a:pt x="16647" y="13593"/>
                </a:lnTo>
                <a:close/>
                <a:moveTo>
                  <a:pt x="4952" y="8006"/>
                </a:moveTo>
                <a:cubicBezTo>
                  <a:pt x="4536" y="8879"/>
                  <a:pt x="4320" y="9833"/>
                  <a:pt x="4320" y="10799"/>
                </a:cubicBezTo>
                <a:cubicBezTo>
                  <a:pt x="4320" y="14378"/>
                  <a:pt x="7221" y="17280"/>
                  <a:pt x="10800" y="17280"/>
                </a:cubicBezTo>
                <a:cubicBezTo>
                  <a:pt x="11766" y="17280"/>
                  <a:pt x="12720" y="17063"/>
                  <a:pt x="13593" y="16647"/>
                </a:cubicBezTo>
                <a:lnTo>
                  <a:pt x="4952" y="8006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grpSp>
        <p:nvGrpSpPr>
          <p:cNvPr id="10307" name="Group 68">
            <a:extLst>
              <a:ext uri="{FF2B5EF4-FFF2-40B4-BE49-F238E27FC236}">
                <a16:creationId xmlns:a16="http://schemas.microsoft.com/office/drawing/2014/main" id="{D6722AC0-C204-421C-B5CE-3A38B2688AC4}"/>
              </a:ext>
            </a:extLst>
          </p:cNvPr>
          <p:cNvGrpSpPr>
            <a:grpSpLocks/>
          </p:cNvGrpSpPr>
          <p:nvPr/>
        </p:nvGrpSpPr>
        <p:grpSpPr bwMode="auto">
          <a:xfrm>
            <a:off x="7032683" y="5168409"/>
            <a:ext cx="136525" cy="63500"/>
            <a:chOff x="2838" y="2415"/>
            <a:chExt cx="86" cy="40"/>
          </a:xfrm>
        </p:grpSpPr>
        <p:sp>
          <p:nvSpPr>
            <p:cNvPr id="10377" name="Arc 69">
              <a:extLst>
                <a:ext uri="{FF2B5EF4-FFF2-40B4-BE49-F238E27FC236}">
                  <a16:creationId xmlns:a16="http://schemas.microsoft.com/office/drawing/2014/main" id="{36AD8AF2-668E-436A-A08D-CF0EE597C04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841" y="2415"/>
              <a:ext cx="80" cy="40"/>
            </a:xfrm>
            <a:custGeom>
              <a:avLst/>
              <a:gdLst>
                <a:gd name="T0" fmla="*/ 0 w 42223"/>
                <a:gd name="T1" fmla="*/ 0 h 21600"/>
                <a:gd name="T2" fmla="*/ 0 w 42223"/>
                <a:gd name="T3" fmla="*/ 0 h 21600"/>
                <a:gd name="T4" fmla="*/ 0 w 4222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223" h="21600" fill="none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42223" h="21600" stroke="0" extrusionOk="0">
                  <a:moveTo>
                    <a:pt x="42223" y="3121"/>
                  </a:moveTo>
                  <a:cubicBezTo>
                    <a:pt x="40673" y="13732"/>
                    <a:pt x="31573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lnTo>
                    <a:pt x="42223" y="3121"/>
                  </a:lnTo>
                  <a:close/>
                </a:path>
              </a:pathLst>
            </a:custGeom>
            <a:noFill/>
            <a:ln w="63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378" name="Freeform 70">
              <a:extLst>
                <a:ext uri="{FF2B5EF4-FFF2-40B4-BE49-F238E27FC236}">
                  <a16:creationId xmlns:a16="http://schemas.microsoft.com/office/drawing/2014/main" id="{D0F130BF-3FE9-4223-A516-BD3FF621F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2438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0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9" name="Freeform 71">
              <a:extLst>
                <a:ext uri="{FF2B5EF4-FFF2-40B4-BE49-F238E27FC236}">
                  <a16:creationId xmlns:a16="http://schemas.microsoft.com/office/drawing/2014/main" id="{2FA72B9A-7BD9-49E3-81D9-A61F8E16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2442"/>
              <a:ext cx="12" cy="12"/>
            </a:xfrm>
            <a:custGeom>
              <a:avLst/>
              <a:gdLst>
                <a:gd name="T0" fmla="*/ 0 w 48"/>
                <a:gd name="T1" fmla="*/ 0 h 48"/>
                <a:gd name="T2" fmla="*/ 0 w 48"/>
                <a:gd name="T3" fmla="*/ 0 h 48"/>
                <a:gd name="T4" fmla="*/ 0 w 48"/>
                <a:gd name="T5" fmla="*/ 0 h 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48" y="0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308" name="Text Box 72">
            <a:extLst>
              <a:ext uri="{FF2B5EF4-FFF2-40B4-BE49-F238E27FC236}">
                <a16:creationId xmlns:a16="http://schemas.microsoft.com/office/drawing/2014/main" id="{2BEAEAF2-5452-4804-86B3-463CD6EC4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358" y="5320810"/>
            <a:ext cx="137477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Khoa vËt lÝ Tr­êng §hsp Tn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500" i="1">
                <a:solidFill>
                  <a:srgbClr val="0000FF"/>
                </a:solidFill>
                <a:latin typeface=".VnTimeH" panose="020B7200000000000000" pitchFamily="34" charset="0"/>
              </a:rPr>
              <a:t>VËt lÝ kÜ thuËt</a:t>
            </a:r>
          </a:p>
        </p:txBody>
      </p:sp>
      <p:sp>
        <p:nvSpPr>
          <p:cNvPr id="10309" name="Text Box 73">
            <a:extLst>
              <a:ext uri="{FF2B5EF4-FFF2-40B4-BE49-F238E27FC236}">
                <a16:creationId xmlns:a16="http://schemas.microsoft.com/office/drawing/2014/main" id="{32D01286-F9AD-4480-9D16-EB6F4203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632" y="5127134"/>
            <a:ext cx="6477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00">
                <a:latin typeface="Arial" panose="020B0604020202020204" pitchFamily="34" charset="0"/>
              </a:rPr>
              <a:t>= 1 ┴</a:t>
            </a:r>
          </a:p>
        </p:txBody>
      </p:sp>
      <p:sp>
        <p:nvSpPr>
          <p:cNvPr id="10310" name="Rectangle 74">
            <a:extLst>
              <a:ext uri="{FF2B5EF4-FFF2-40B4-BE49-F238E27FC236}">
                <a16:creationId xmlns:a16="http://schemas.microsoft.com/office/drawing/2014/main" id="{5B4F1C31-24D1-4D70-8604-99512F5A6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007" y="4114309"/>
            <a:ext cx="1778000" cy="990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37999"/>
                      </a:scheme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vi-VN" sz="3200">
              <a:latin typeface="Arial" panose="020B0604020202020204" pitchFamily="34" charset="0"/>
            </a:endParaRPr>
          </a:p>
        </p:txBody>
      </p:sp>
      <p:sp>
        <p:nvSpPr>
          <p:cNvPr id="10311" name="Rectangle 75">
            <a:extLst>
              <a:ext uri="{FF2B5EF4-FFF2-40B4-BE49-F238E27FC236}">
                <a16:creationId xmlns:a16="http://schemas.microsoft.com/office/drawing/2014/main" id="{DE631BE0-B15D-4ECB-BA2C-7F20E958D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694" y="4050809"/>
            <a:ext cx="1944688" cy="1752600"/>
          </a:xfrm>
          <a:prstGeom prst="rect">
            <a:avLst/>
          </a:prstGeom>
          <a:noFill/>
          <a:ln w="57150" cmpd="thickThin">
            <a:solidFill>
              <a:srgbClr val="66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12" name="AutoShape 76">
            <a:extLst>
              <a:ext uri="{FF2B5EF4-FFF2-40B4-BE49-F238E27FC236}">
                <a16:creationId xmlns:a16="http://schemas.microsoft.com/office/drawing/2014/main" id="{F8C93A9E-A1AB-4C26-B9F5-F50DE357C5DB}"/>
              </a:ext>
            </a:extLst>
          </p:cNvPr>
          <p:cNvSpPr>
            <a:spLocks noChangeArrowheads="1"/>
          </p:cNvSpPr>
          <p:nvPr/>
        </p:nvSpPr>
        <p:spPr bwMode="auto">
          <a:xfrm rot="15968961">
            <a:off x="2365432" y="2228359"/>
            <a:ext cx="1085850" cy="99060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grpSp>
        <p:nvGrpSpPr>
          <p:cNvPr id="10313" name="Group 77">
            <a:extLst>
              <a:ext uri="{FF2B5EF4-FFF2-40B4-BE49-F238E27FC236}">
                <a16:creationId xmlns:a16="http://schemas.microsoft.com/office/drawing/2014/main" id="{5F916D5E-DF08-444E-8322-44C5DC04F7DC}"/>
              </a:ext>
            </a:extLst>
          </p:cNvPr>
          <p:cNvGrpSpPr>
            <a:grpSpLocks/>
          </p:cNvGrpSpPr>
          <p:nvPr/>
        </p:nvGrpSpPr>
        <p:grpSpPr bwMode="auto">
          <a:xfrm>
            <a:off x="7685145" y="2102946"/>
            <a:ext cx="1266825" cy="857250"/>
            <a:chOff x="3768" y="1007"/>
            <a:chExt cx="798" cy="540"/>
          </a:xfrm>
        </p:grpSpPr>
        <p:sp>
          <p:nvSpPr>
            <p:cNvPr id="10373" name="Freeform 78">
              <a:extLst>
                <a:ext uri="{FF2B5EF4-FFF2-40B4-BE49-F238E27FC236}">
                  <a16:creationId xmlns:a16="http://schemas.microsoft.com/office/drawing/2014/main" id="{D8966A7C-BE4A-463D-86AC-66BD1FD7E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1319"/>
              <a:ext cx="774" cy="228"/>
            </a:xfrm>
            <a:custGeom>
              <a:avLst/>
              <a:gdLst>
                <a:gd name="T0" fmla="*/ 0 w 774"/>
                <a:gd name="T1" fmla="*/ 228 h 228"/>
                <a:gd name="T2" fmla="*/ 774 w 774"/>
                <a:gd name="T3" fmla="*/ 0 h 22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74" h="228">
                  <a:moveTo>
                    <a:pt x="0" y="228"/>
                  </a:moveTo>
                  <a:lnTo>
                    <a:pt x="774" y="0"/>
                  </a:ln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4" name="Freeform 79">
              <a:extLst>
                <a:ext uri="{FF2B5EF4-FFF2-40B4-BE49-F238E27FC236}">
                  <a16:creationId xmlns:a16="http://schemas.microsoft.com/office/drawing/2014/main" id="{0C4B009A-BC17-4A68-B98E-9220C535D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" y="1357"/>
              <a:ext cx="280" cy="84"/>
            </a:xfrm>
            <a:custGeom>
              <a:avLst/>
              <a:gdLst>
                <a:gd name="T0" fmla="*/ 0 w 280"/>
                <a:gd name="T1" fmla="*/ 84 h 84"/>
                <a:gd name="T2" fmla="*/ 280 w 280"/>
                <a:gd name="T3" fmla="*/ 0 h 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0" h="84">
                  <a:moveTo>
                    <a:pt x="0" y="84"/>
                  </a:moveTo>
                  <a:lnTo>
                    <a:pt x="280" y="0"/>
                  </a:ln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5" name="Line 80">
              <a:extLst>
                <a:ext uri="{FF2B5EF4-FFF2-40B4-BE49-F238E27FC236}">
                  <a16:creationId xmlns:a16="http://schemas.microsoft.com/office/drawing/2014/main" id="{ACB1499D-459E-468A-9884-EF66BF8A8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4" y="1007"/>
              <a:ext cx="672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6" name="Line 81">
              <a:extLst>
                <a:ext uri="{FF2B5EF4-FFF2-40B4-BE49-F238E27FC236}">
                  <a16:creationId xmlns:a16="http://schemas.microsoft.com/office/drawing/2014/main" id="{8BEC7DAD-87AC-48C3-AF24-9FA9E76824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6" y="1115"/>
              <a:ext cx="240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0314" name="Picture 82">
            <a:extLst>
              <a:ext uri="{FF2B5EF4-FFF2-40B4-BE49-F238E27FC236}">
                <a16:creationId xmlns:a16="http://schemas.microsoft.com/office/drawing/2014/main" id="{2D572583-7AFE-424B-8A36-49405D7A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07" y="1756872"/>
            <a:ext cx="19050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5" name="Rectangle 83">
            <a:extLst>
              <a:ext uri="{FF2B5EF4-FFF2-40B4-BE49-F238E27FC236}">
                <a16:creationId xmlns:a16="http://schemas.microsoft.com/office/drawing/2014/main" id="{068F3034-1D38-4822-8612-9808A4B6BF5F}"/>
              </a:ext>
            </a:extLst>
          </p:cNvPr>
          <p:cNvSpPr>
            <a:spLocks noChangeArrowheads="1"/>
          </p:cNvSpPr>
          <p:nvPr/>
        </p:nvSpPr>
        <p:spPr bwMode="auto">
          <a:xfrm rot="21076176">
            <a:off x="5124507" y="1941021"/>
            <a:ext cx="1225550" cy="1066800"/>
          </a:xfrm>
          <a:prstGeom prst="rect">
            <a:avLst/>
          </a:prstGeom>
          <a:solidFill>
            <a:srgbClr val="FFFFE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16" name="Text Box 84">
            <a:extLst>
              <a:ext uri="{FF2B5EF4-FFF2-40B4-BE49-F238E27FC236}">
                <a16:creationId xmlns:a16="http://schemas.microsoft.com/office/drawing/2014/main" id="{362ABBDD-9760-40E2-A612-C7B0C8B02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644" y="1737822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0317" name="AutoShape 85">
            <a:extLst>
              <a:ext uri="{FF2B5EF4-FFF2-40B4-BE49-F238E27FC236}">
                <a16:creationId xmlns:a16="http://schemas.microsoft.com/office/drawing/2014/main" id="{D7206F28-C0B2-4A18-ADB1-66D5E8799DC6}"/>
              </a:ext>
            </a:extLst>
          </p:cNvPr>
          <p:cNvSpPr>
            <a:spLocks noChangeArrowheads="1"/>
          </p:cNvSpPr>
          <p:nvPr/>
        </p:nvSpPr>
        <p:spPr bwMode="auto">
          <a:xfrm rot="5276659">
            <a:off x="3286182" y="2272809"/>
            <a:ext cx="1073150" cy="75565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pic>
        <p:nvPicPr>
          <p:cNvPr id="10318" name="Picture 86">
            <a:extLst>
              <a:ext uri="{FF2B5EF4-FFF2-40B4-BE49-F238E27FC236}">
                <a16:creationId xmlns:a16="http://schemas.microsoft.com/office/drawing/2014/main" id="{5A7DE50A-E1C3-4819-BC45-45FE6479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9434">
            <a:off x="6791382" y="2585546"/>
            <a:ext cx="933450" cy="736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9" name="Freeform 87">
            <a:extLst>
              <a:ext uri="{FF2B5EF4-FFF2-40B4-BE49-F238E27FC236}">
                <a16:creationId xmlns:a16="http://schemas.microsoft.com/office/drawing/2014/main" id="{BBE0AE33-8D6E-4757-8EB0-5AB7325C6C4F}"/>
              </a:ext>
            </a:extLst>
          </p:cNvPr>
          <p:cNvSpPr>
            <a:spLocks/>
          </p:cNvSpPr>
          <p:nvPr/>
        </p:nvSpPr>
        <p:spPr bwMode="auto">
          <a:xfrm>
            <a:off x="8675744" y="2112472"/>
            <a:ext cx="381000" cy="1419225"/>
          </a:xfrm>
          <a:custGeom>
            <a:avLst/>
            <a:gdLst>
              <a:gd name="T0" fmla="*/ 2147483647 w 240"/>
              <a:gd name="T1" fmla="*/ 0 h 894"/>
              <a:gd name="T2" fmla="*/ 0 w 240"/>
              <a:gd name="T3" fmla="*/ 2147483647 h 8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0" h="894">
                <a:moveTo>
                  <a:pt x="240" y="0"/>
                </a:moveTo>
                <a:lnTo>
                  <a:pt x="0" y="894"/>
                </a:lnTo>
              </a:path>
            </a:pathLst>
          </a:custGeom>
          <a:noFill/>
          <a:ln w="76200" cmpd="tri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20" name="Line 88">
            <a:extLst>
              <a:ext uri="{FF2B5EF4-FFF2-40B4-BE49-F238E27FC236}">
                <a16:creationId xmlns:a16="http://schemas.microsoft.com/office/drawing/2014/main" id="{F106F15E-E307-49FC-9F74-AB4BEA73B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533" y="2242646"/>
            <a:ext cx="7937" cy="36830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21" name="Freeform 89">
            <a:extLst>
              <a:ext uri="{FF2B5EF4-FFF2-40B4-BE49-F238E27FC236}">
                <a16:creationId xmlns:a16="http://schemas.microsoft.com/office/drawing/2014/main" id="{70F0A972-6174-4719-B8A3-43748EFBAA7F}"/>
              </a:ext>
            </a:extLst>
          </p:cNvPr>
          <p:cNvSpPr>
            <a:spLocks/>
          </p:cNvSpPr>
          <p:nvPr/>
        </p:nvSpPr>
        <p:spPr bwMode="auto">
          <a:xfrm>
            <a:off x="4186295" y="2661747"/>
            <a:ext cx="9525" cy="373063"/>
          </a:xfrm>
          <a:custGeom>
            <a:avLst/>
            <a:gdLst>
              <a:gd name="T0" fmla="*/ 0 w 6"/>
              <a:gd name="T1" fmla="*/ 0 h 235"/>
              <a:gd name="T2" fmla="*/ 2147483647 w 6"/>
              <a:gd name="T3" fmla="*/ 2147483647 h 23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" h="235">
                <a:moveTo>
                  <a:pt x="0" y="0"/>
                </a:moveTo>
                <a:lnTo>
                  <a:pt x="6" y="235"/>
                </a:lnTo>
              </a:path>
            </a:pathLst>
          </a:custGeom>
          <a:noFill/>
          <a:ln w="381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22" name="Freeform 90">
            <a:extLst>
              <a:ext uri="{FF2B5EF4-FFF2-40B4-BE49-F238E27FC236}">
                <a16:creationId xmlns:a16="http://schemas.microsoft.com/office/drawing/2014/main" id="{48E17536-3EF1-4055-A8EF-B6288484C70F}"/>
              </a:ext>
            </a:extLst>
          </p:cNvPr>
          <p:cNvSpPr>
            <a:spLocks/>
          </p:cNvSpPr>
          <p:nvPr/>
        </p:nvSpPr>
        <p:spPr bwMode="auto">
          <a:xfrm>
            <a:off x="4183119" y="2056909"/>
            <a:ext cx="1011238" cy="177800"/>
          </a:xfrm>
          <a:custGeom>
            <a:avLst/>
            <a:gdLst>
              <a:gd name="T0" fmla="*/ 0 w 637"/>
              <a:gd name="T1" fmla="*/ 2147483647 h 112"/>
              <a:gd name="T2" fmla="*/ 2147483647 w 637"/>
              <a:gd name="T3" fmla="*/ 0 h 1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37" h="112">
                <a:moveTo>
                  <a:pt x="0" y="112"/>
                </a:moveTo>
                <a:lnTo>
                  <a:pt x="637" y="0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23" name="Freeform 91">
            <a:extLst>
              <a:ext uri="{FF2B5EF4-FFF2-40B4-BE49-F238E27FC236}">
                <a16:creationId xmlns:a16="http://schemas.microsoft.com/office/drawing/2014/main" id="{FCEDFE6B-A99B-4084-89ED-7D3E45F7CC6E}"/>
              </a:ext>
            </a:extLst>
          </p:cNvPr>
          <p:cNvSpPr>
            <a:spLocks/>
          </p:cNvSpPr>
          <p:nvPr/>
        </p:nvSpPr>
        <p:spPr bwMode="auto">
          <a:xfrm>
            <a:off x="4208520" y="3022109"/>
            <a:ext cx="1573213" cy="88900"/>
          </a:xfrm>
          <a:custGeom>
            <a:avLst/>
            <a:gdLst>
              <a:gd name="T0" fmla="*/ 0 w 991"/>
              <a:gd name="T1" fmla="*/ 0 h 56"/>
              <a:gd name="T2" fmla="*/ 2147483647 w 991"/>
              <a:gd name="T3" fmla="*/ 2147483647 h 56"/>
              <a:gd name="T4" fmla="*/ 2147483647 w 991"/>
              <a:gd name="T5" fmla="*/ 2147483647 h 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1" h="56">
                <a:moveTo>
                  <a:pt x="0" y="0"/>
                </a:moveTo>
                <a:lnTo>
                  <a:pt x="600" y="56"/>
                </a:lnTo>
                <a:lnTo>
                  <a:pt x="991" y="32"/>
                </a:lnTo>
              </a:path>
            </a:pathLst>
          </a:custGeom>
          <a:noFill/>
          <a:ln w="38100" cmpd="sng">
            <a:solidFill>
              <a:srgbClr val="FFCC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24" name="Freeform 92">
            <a:extLst>
              <a:ext uri="{FF2B5EF4-FFF2-40B4-BE49-F238E27FC236}">
                <a16:creationId xmlns:a16="http://schemas.microsoft.com/office/drawing/2014/main" id="{9BA985E0-26E2-4A81-B66D-062F84C662E8}"/>
              </a:ext>
            </a:extLst>
          </p:cNvPr>
          <p:cNvSpPr>
            <a:spLocks/>
          </p:cNvSpPr>
          <p:nvPr/>
        </p:nvSpPr>
        <p:spPr bwMode="auto">
          <a:xfrm>
            <a:off x="5157845" y="1782271"/>
            <a:ext cx="3851275" cy="528638"/>
          </a:xfrm>
          <a:custGeom>
            <a:avLst/>
            <a:gdLst>
              <a:gd name="T0" fmla="*/ 0 w 2426"/>
              <a:gd name="T1" fmla="*/ 2147483647 h 333"/>
              <a:gd name="T2" fmla="*/ 2147483647 w 2426"/>
              <a:gd name="T3" fmla="*/ 0 h 333"/>
              <a:gd name="T4" fmla="*/ 2147483647 w 2426"/>
              <a:gd name="T5" fmla="*/ 2147483647 h 333"/>
              <a:gd name="T6" fmla="*/ 2147483647 w 2426"/>
              <a:gd name="T7" fmla="*/ 2147483647 h 3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26" h="333">
                <a:moveTo>
                  <a:pt x="0" y="155"/>
                </a:moveTo>
                <a:lnTo>
                  <a:pt x="677" y="0"/>
                </a:lnTo>
                <a:lnTo>
                  <a:pt x="1755" y="100"/>
                </a:lnTo>
                <a:lnTo>
                  <a:pt x="2426" y="333"/>
                </a:lnTo>
              </a:path>
            </a:pathLst>
          </a:custGeom>
          <a:noFill/>
          <a:ln w="38100" cap="flat" cmpd="sng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25" name="Freeform 93">
            <a:extLst>
              <a:ext uri="{FF2B5EF4-FFF2-40B4-BE49-F238E27FC236}">
                <a16:creationId xmlns:a16="http://schemas.microsoft.com/office/drawing/2014/main" id="{98F4AB28-B1E4-455C-904D-F5D2B024E849}"/>
              </a:ext>
            </a:extLst>
          </p:cNvPr>
          <p:cNvSpPr>
            <a:spLocks/>
          </p:cNvSpPr>
          <p:nvPr/>
        </p:nvSpPr>
        <p:spPr bwMode="auto">
          <a:xfrm>
            <a:off x="7015220" y="2899872"/>
            <a:ext cx="1660525" cy="606425"/>
          </a:xfrm>
          <a:custGeom>
            <a:avLst/>
            <a:gdLst>
              <a:gd name="T0" fmla="*/ 0 w 1046"/>
              <a:gd name="T1" fmla="*/ 0 h 382"/>
              <a:gd name="T2" fmla="*/ 2147483647 w 1046"/>
              <a:gd name="T3" fmla="*/ 2147483647 h 382"/>
              <a:gd name="T4" fmla="*/ 2147483647 w 1046"/>
              <a:gd name="T5" fmla="*/ 2147483647 h 3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6" h="382">
                <a:moveTo>
                  <a:pt x="0" y="0"/>
                </a:moveTo>
                <a:lnTo>
                  <a:pt x="421" y="246"/>
                </a:lnTo>
                <a:lnTo>
                  <a:pt x="1046" y="382"/>
                </a:lnTo>
              </a:path>
            </a:pathLst>
          </a:custGeom>
          <a:noFill/>
          <a:ln w="38100" cap="flat" cmpd="sng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26" name="Oval 94">
            <a:extLst>
              <a:ext uri="{FF2B5EF4-FFF2-40B4-BE49-F238E27FC236}">
                <a16:creationId xmlns:a16="http://schemas.microsoft.com/office/drawing/2014/main" id="{B69FA054-2B08-44B3-BC94-0D2756BAA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044" y="2641109"/>
            <a:ext cx="228600" cy="2286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27" name="Text Box 95">
            <a:extLst>
              <a:ext uri="{FF2B5EF4-FFF2-40B4-BE49-F238E27FC236}">
                <a16:creationId xmlns:a16="http://schemas.microsoft.com/office/drawing/2014/main" id="{363DD435-CED1-4BD7-B15B-CE185931A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044" y="2283922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J</a:t>
            </a:r>
          </a:p>
        </p:txBody>
      </p:sp>
      <p:grpSp>
        <p:nvGrpSpPr>
          <p:cNvPr id="10328" name="Group 96">
            <a:extLst>
              <a:ext uri="{FF2B5EF4-FFF2-40B4-BE49-F238E27FC236}">
                <a16:creationId xmlns:a16="http://schemas.microsoft.com/office/drawing/2014/main" id="{B1C01A83-4C1E-4400-8BB0-C6886BA0C707}"/>
              </a:ext>
            </a:extLst>
          </p:cNvPr>
          <p:cNvGrpSpPr>
            <a:grpSpLocks/>
          </p:cNvGrpSpPr>
          <p:nvPr/>
        </p:nvGrpSpPr>
        <p:grpSpPr bwMode="auto">
          <a:xfrm>
            <a:off x="7570845" y="2502997"/>
            <a:ext cx="1190625" cy="709613"/>
            <a:chOff x="3696" y="1259"/>
            <a:chExt cx="750" cy="447"/>
          </a:xfrm>
        </p:grpSpPr>
        <p:sp>
          <p:nvSpPr>
            <p:cNvPr id="10369" name="Freeform 97">
              <a:extLst>
                <a:ext uri="{FF2B5EF4-FFF2-40B4-BE49-F238E27FC236}">
                  <a16:creationId xmlns:a16="http://schemas.microsoft.com/office/drawing/2014/main" id="{65C04C1E-DB69-413C-A469-9C0B16C0E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8" y="1259"/>
              <a:ext cx="588" cy="408"/>
            </a:xfrm>
            <a:custGeom>
              <a:avLst/>
              <a:gdLst>
                <a:gd name="T0" fmla="*/ 0 w 588"/>
                <a:gd name="T1" fmla="*/ 0 h 408"/>
                <a:gd name="T2" fmla="*/ 588 w 588"/>
                <a:gd name="T3" fmla="*/ 408 h 40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8" h="408">
                  <a:moveTo>
                    <a:pt x="0" y="0"/>
                  </a:moveTo>
                  <a:lnTo>
                    <a:pt x="588" y="408"/>
                  </a:lnTo>
                </a:path>
              </a:pathLst>
            </a:custGeom>
            <a:noFill/>
            <a:ln w="38100" cmpd="sng">
              <a:solidFill>
                <a:srgbClr val="9933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0" name="Freeform 98">
              <a:extLst>
                <a:ext uri="{FF2B5EF4-FFF2-40B4-BE49-F238E27FC236}">
                  <a16:creationId xmlns:a16="http://schemas.microsoft.com/office/drawing/2014/main" id="{C416C820-2634-47B5-99FF-CF19D293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" y="1451"/>
              <a:ext cx="216" cy="160"/>
            </a:xfrm>
            <a:custGeom>
              <a:avLst/>
              <a:gdLst>
                <a:gd name="T0" fmla="*/ 0 w 216"/>
                <a:gd name="T1" fmla="*/ 0 h 160"/>
                <a:gd name="T2" fmla="*/ 216 w 216"/>
                <a:gd name="T3" fmla="*/ 160 h 1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" h="160">
                  <a:moveTo>
                    <a:pt x="0" y="0"/>
                  </a:moveTo>
                  <a:lnTo>
                    <a:pt x="216" y="160"/>
                  </a:lnTo>
                </a:path>
              </a:pathLst>
            </a:custGeom>
            <a:noFill/>
            <a:ln w="28575" cmpd="sng">
              <a:solidFill>
                <a:srgbClr val="99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1" name="Freeform 99">
              <a:extLst>
                <a:ext uri="{FF2B5EF4-FFF2-40B4-BE49-F238E27FC236}">
                  <a16:creationId xmlns:a16="http://schemas.microsoft.com/office/drawing/2014/main" id="{2B9854EC-7969-4ADC-9049-7FF071E72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680"/>
              <a:ext cx="732" cy="26"/>
            </a:xfrm>
            <a:custGeom>
              <a:avLst/>
              <a:gdLst>
                <a:gd name="T0" fmla="*/ 0 w 732"/>
                <a:gd name="T1" fmla="*/ 26 h 26"/>
                <a:gd name="T2" fmla="*/ 732 w 732"/>
                <a:gd name="T3" fmla="*/ 0 h 2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32" h="26">
                  <a:moveTo>
                    <a:pt x="0" y="26"/>
                  </a:moveTo>
                  <a:lnTo>
                    <a:pt x="732" y="0"/>
                  </a:lnTo>
                </a:path>
              </a:pathLst>
            </a:custGeom>
            <a:noFill/>
            <a:ln w="38100" cmpd="sng">
              <a:solidFill>
                <a:srgbClr val="9933FF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372" name="Freeform 100">
              <a:extLst>
                <a:ext uri="{FF2B5EF4-FFF2-40B4-BE49-F238E27FC236}">
                  <a16:creationId xmlns:a16="http://schemas.microsoft.com/office/drawing/2014/main" id="{FB9E9BCF-118B-421C-A4FD-0749BBC9B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1686"/>
              <a:ext cx="224" cy="8"/>
            </a:xfrm>
            <a:custGeom>
              <a:avLst/>
              <a:gdLst>
                <a:gd name="T0" fmla="*/ 0 w 224"/>
                <a:gd name="T1" fmla="*/ 8 h 8"/>
                <a:gd name="T2" fmla="*/ 224 w 224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24" h="8">
                  <a:moveTo>
                    <a:pt x="0" y="8"/>
                  </a:moveTo>
                  <a:lnTo>
                    <a:pt x="224" y="0"/>
                  </a:lnTo>
                </a:path>
              </a:pathLst>
            </a:custGeom>
            <a:noFill/>
            <a:ln w="28575" cmpd="sng">
              <a:solidFill>
                <a:srgbClr val="9900FF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329" name="AutoShape 101">
            <a:extLst>
              <a:ext uri="{FF2B5EF4-FFF2-40B4-BE49-F238E27FC236}">
                <a16:creationId xmlns:a16="http://schemas.microsoft.com/office/drawing/2014/main" id="{CCBE080A-F8B5-4784-A278-87929F6DB110}"/>
              </a:ext>
            </a:extLst>
          </p:cNvPr>
          <p:cNvSpPr>
            <a:spLocks noChangeArrowheads="1"/>
          </p:cNvSpPr>
          <p:nvPr/>
        </p:nvSpPr>
        <p:spPr bwMode="auto">
          <a:xfrm rot="21107372">
            <a:off x="5665844" y="1766396"/>
            <a:ext cx="1295400" cy="1219200"/>
          </a:xfrm>
          <a:prstGeom prst="triangle">
            <a:avLst>
              <a:gd name="adj" fmla="val 50000"/>
            </a:avLst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30" name="Oval 102">
            <a:extLst>
              <a:ext uri="{FF2B5EF4-FFF2-40B4-BE49-F238E27FC236}">
                <a16:creationId xmlns:a16="http://schemas.microsoft.com/office/drawing/2014/main" id="{E9852275-2BD2-47FD-AC78-30378BB0A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044" y="2641109"/>
            <a:ext cx="228600" cy="228600"/>
          </a:xfrm>
          <a:prstGeom prst="ellipse">
            <a:avLst/>
          </a:prstGeom>
          <a:gradFill rotWithShape="1">
            <a:gsLst>
              <a:gs pos="0">
                <a:srgbClr val="767647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31" name="Text Box 103">
            <a:extLst>
              <a:ext uri="{FF2B5EF4-FFF2-40B4-BE49-F238E27FC236}">
                <a16:creationId xmlns:a16="http://schemas.microsoft.com/office/drawing/2014/main" id="{0D44F3DA-05A3-4850-B5F9-3DEFB3288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69" y="3255472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0332" name="Text Box 104">
            <a:extLst>
              <a:ext uri="{FF2B5EF4-FFF2-40B4-BE49-F238E27FC236}">
                <a16:creationId xmlns:a16="http://schemas.microsoft.com/office/drawing/2014/main" id="{21BF8039-F0A3-4651-A19A-CFC3B41FF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669" y="3095134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  <a:r>
              <a:rPr lang="en-US" altLang="vi-VN" b="1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  <a:endParaRPr lang="en-US" altLang="vi-VN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333" name="Text Box 105">
            <a:extLst>
              <a:ext uri="{FF2B5EF4-FFF2-40B4-BE49-F238E27FC236}">
                <a16:creationId xmlns:a16="http://schemas.microsoft.com/office/drawing/2014/main" id="{2502522D-7CFB-4314-A499-9B94F6516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932" y="3271347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  <a:r>
              <a:rPr lang="en-US" altLang="vi-VN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US" altLang="vi-VN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334" name="Text Box 106">
            <a:extLst>
              <a:ext uri="{FF2B5EF4-FFF2-40B4-BE49-F238E27FC236}">
                <a16:creationId xmlns:a16="http://schemas.microsoft.com/office/drawing/2014/main" id="{E82D2D88-FF23-4135-B90C-2D174A8CC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132" y="3480897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0335" name="Text Box 107">
            <a:extLst>
              <a:ext uri="{FF2B5EF4-FFF2-40B4-BE49-F238E27FC236}">
                <a16:creationId xmlns:a16="http://schemas.microsoft.com/office/drawing/2014/main" id="{2FA6C82C-2640-4934-B09D-A755A534A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69" y="2214072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0336" name="Text Box 108">
            <a:extLst>
              <a:ext uri="{FF2B5EF4-FFF2-40B4-BE49-F238E27FC236}">
                <a16:creationId xmlns:a16="http://schemas.microsoft.com/office/drawing/2014/main" id="{9E6D4BFC-6B41-42AD-98D5-744AB9895DA1}"/>
              </a:ext>
            </a:extLst>
          </p:cNvPr>
          <p:cNvSpPr txBox="1">
            <a:spLocks noChangeArrowheads="1"/>
          </p:cNvSpPr>
          <p:nvPr/>
        </p:nvSpPr>
        <p:spPr bwMode="auto">
          <a:xfrm rot="20979079">
            <a:off x="6304019" y="2990359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solidFill>
                  <a:srgbClr val="FFFF00"/>
                </a:solidFill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10337" name="Oval 109">
            <a:extLst>
              <a:ext uri="{FF2B5EF4-FFF2-40B4-BE49-F238E27FC236}">
                <a16:creationId xmlns:a16="http://schemas.microsoft.com/office/drawing/2014/main" id="{E6790F57-AC4C-4449-9BA6-32F13946E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232" y="2104535"/>
            <a:ext cx="215900" cy="1169987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38" name="AutoShape 110">
            <a:extLst>
              <a:ext uri="{FF2B5EF4-FFF2-40B4-BE49-F238E27FC236}">
                <a16:creationId xmlns:a16="http://schemas.microsoft.com/office/drawing/2014/main" id="{4E300E72-9145-4944-B0F5-A791A6BF2A69}"/>
              </a:ext>
            </a:extLst>
          </p:cNvPr>
          <p:cNvSpPr>
            <a:spLocks noChangeArrowheads="1"/>
          </p:cNvSpPr>
          <p:nvPr/>
        </p:nvSpPr>
        <p:spPr bwMode="auto">
          <a:xfrm rot="15968961">
            <a:off x="4141844" y="2104534"/>
            <a:ext cx="1085850" cy="990600"/>
          </a:xfrm>
          <a:prstGeom prst="triangle">
            <a:avLst>
              <a:gd name="adj" fmla="val 50000"/>
            </a:avLst>
          </a:prstGeom>
          <a:solidFill>
            <a:srgbClr val="FFFFE7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39" name="Oval 111">
            <a:extLst>
              <a:ext uri="{FF2B5EF4-FFF2-40B4-BE49-F238E27FC236}">
                <a16:creationId xmlns:a16="http://schemas.microsoft.com/office/drawing/2014/main" id="{B34FF392-EE41-4C12-9350-B85EBB19D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245" y="2018809"/>
            <a:ext cx="239713" cy="10668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40" name="Oval 112">
            <a:extLst>
              <a:ext uri="{FF2B5EF4-FFF2-40B4-BE49-F238E27FC236}">
                <a16:creationId xmlns:a16="http://schemas.microsoft.com/office/drawing/2014/main" id="{BBC9CD20-1AF0-48AD-A28A-47831B116A71}"/>
              </a:ext>
            </a:extLst>
          </p:cNvPr>
          <p:cNvSpPr>
            <a:spLocks noChangeArrowheads="1"/>
          </p:cNvSpPr>
          <p:nvPr/>
        </p:nvSpPr>
        <p:spPr bwMode="auto">
          <a:xfrm rot="697688">
            <a:off x="7647044" y="1952134"/>
            <a:ext cx="304800" cy="1371600"/>
          </a:xfrm>
          <a:prstGeom prst="ellipse">
            <a:avLst/>
          </a:prstGeom>
          <a:solidFill>
            <a:srgbClr val="CCFFCC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41" name="Oval 10">
            <a:extLst>
              <a:ext uri="{FF2B5EF4-FFF2-40B4-BE49-F238E27FC236}">
                <a16:creationId xmlns:a16="http://schemas.microsoft.com/office/drawing/2014/main" id="{BBF2C831-9F1E-40BB-8BC9-275A92D02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808" y="2685560"/>
            <a:ext cx="136525" cy="1365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>
              <a:latin typeface="Garamond" panose="02020404030301010803" pitchFamily="18" charset="0"/>
            </a:endParaRPr>
          </a:p>
        </p:txBody>
      </p:sp>
      <p:sp>
        <p:nvSpPr>
          <p:cNvPr id="10342" name="Line 114">
            <a:extLst>
              <a:ext uri="{FF2B5EF4-FFF2-40B4-BE49-F238E27FC236}">
                <a16:creationId xmlns:a16="http://schemas.microsoft.com/office/drawing/2014/main" id="{FAC73F50-CC44-4AB8-97B1-FD3294D060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0357" y="2777634"/>
            <a:ext cx="533400" cy="762000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43" name="Line 115">
            <a:extLst>
              <a:ext uri="{FF2B5EF4-FFF2-40B4-BE49-F238E27FC236}">
                <a16:creationId xmlns:a16="http://schemas.microsoft.com/office/drawing/2014/main" id="{980234B8-3DB2-4FD9-BA13-33D6282FD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9570" y="2798271"/>
            <a:ext cx="671513" cy="477838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44" name="Line 116">
            <a:extLst>
              <a:ext uri="{FF2B5EF4-FFF2-40B4-BE49-F238E27FC236}">
                <a16:creationId xmlns:a16="http://schemas.microsoft.com/office/drawing/2014/main" id="{B52EC924-33F4-4270-8B32-F365A20AD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0358" y="2749059"/>
            <a:ext cx="782637" cy="284162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45" name="Line 117">
            <a:extLst>
              <a:ext uri="{FF2B5EF4-FFF2-40B4-BE49-F238E27FC236}">
                <a16:creationId xmlns:a16="http://schemas.microsoft.com/office/drawing/2014/main" id="{5F280480-AA59-40EC-8BC2-D01B1A2D42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0357" y="2652221"/>
            <a:ext cx="914400" cy="82550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46" name="Line 118">
            <a:extLst>
              <a:ext uri="{FF2B5EF4-FFF2-40B4-BE49-F238E27FC236}">
                <a16:creationId xmlns:a16="http://schemas.microsoft.com/office/drawing/2014/main" id="{80E1E5CB-51A7-4FF6-B78D-6D13E4BC0A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0357" y="2777634"/>
            <a:ext cx="228600" cy="838200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47" name="Line 119">
            <a:extLst>
              <a:ext uri="{FF2B5EF4-FFF2-40B4-BE49-F238E27FC236}">
                <a16:creationId xmlns:a16="http://schemas.microsoft.com/office/drawing/2014/main" id="{8776C482-76FB-41C2-98FA-BC96EDC8DC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24157" y="2756996"/>
            <a:ext cx="76200" cy="935038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48" name="Line 120">
            <a:extLst>
              <a:ext uri="{FF2B5EF4-FFF2-40B4-BE49-F238E27FC236}">
                <a16:creationId xmlns:a16="http://schemas.microsoft.com/office/drawing/2014/main" id="{E932C88B-EDF4-4E7D-8E1D-8A479BC58F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9357" y="2756996"/>
            <a:ext cx="381001" cy="858838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49" name="Line 121">
            <a:extLst>
              <a:ext uri="{FF2B5EF4-FFF2-40B4-BE49-F238E27FC236}">
                <a16:creationId xmlns:a16="http://schemas.microsoft.com/office/drawing/2014/main" id="{C8998039-3A0D-4BAB-8CA8-4908380B9D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14557" y="2756996"/>
            <a:ext cx="665163" cy="630238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0" name="Line 122">
            <a:extLst>
              <a:ext uri="{FF2B5EF4-FFF2-40B4-BE49-F238E27FC236}">
                <a16:creationId xmlns:a16="http://schemas.microsoft.com/office/drawing/2014/main" id="{CC36C5D7-C9EE-47D4-BAFB-AB0D9ADBBA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9719" y="2320435"/>
            <a:ext cx="858838" cy="422275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1" name="Line 123">
            <a:extLst>
              <a:ext uri="{FF2B5EF4-FFF2-40B4-BE49-F238E27FC236}">
                <a16:creationId xmlns:a16="http://schemas.microsoft.com/office/drawing/2014/main" id="{38A9CFFB-B52C-4BCA-A763-89C7200F4D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0357" y="2091835"/>
            <a:ext cx="685800" cy="650875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2" name="Line 124">
            <a:extLst>
              <a:ext uri="{FF2B5EF4-FFF2-40B4-BE49-F238E27FC236}">
                <a16:creationId xmlns:a16="http://schemas.microsoft.com/office/drawing/2014/main" id="{E6241DFB-637D-466F-A72A-AAC263C836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0357" y="1863235"/>
            <a:ext cx="457200" cy="879475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3" name="Line 125">
            <a:extLst>
              <a:ext uri="{FF2B5EF4-FFF2-40B4-BE49-F238E27FC236}">
                <a16:creationId xmlns:a16="http://schemas.microsoft.com/office/drawing/2014/main" id="{4FA88533-9746-4140-B8D3-ED114295AB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00357" y="1787034"/>
            <a:ext cx="0" cy="976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4" name="Line 126">
            <a:extLst>
              <a:ext uri="{FF2B5EF4-FFF2-40B4-BE49-F238E27FC236}">
                <a16:creationId xmlns:a16="http://schemas.microsoft.com/office/drawing/2014/main" id="{90A0AA52-0B6B-4211-94FC-CBACD1E723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95557" y="1787034"/>
            <a:ext cx="304801" cy="976312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5" name="Line 127">
            <a:extLst>
              <a:ext uri="{FF2B5EF4-FFF2-40B4-BE49-F238E27FC236}">
                <a16:creationId xmlns:a16="http://schemas.microsoft.com/office/drawing/2014/main" id="{E4FA1D20-38EE-415F-84D9-048911442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14557" y="1863234"/>
            <a:ext cx="685801" cy="900112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6" name="Line 128">
            <a:extLst>
              <a:ext uri="{FF2B5EF4-FFF2-40B4-BE49-F238E27FC236}">
                <a16:creationId xmlns:a16="http://schemas.microsoft.com/office/drawing/2014/main" id="{1B8A5517-37EF-46FB-A3F8-F3C3366730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09757" y="2168034"/>
            <a:ext cx="990601" cy="595312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7" name="Line 129">
            <a:extLst>
              <a:ext uri="{FF2B5EF4-FFF2-40B4-BE49-F238E27FC236}">
                <a16:creationId xmlns:a16="http://schemas.microsoft.com/office/drawing/2014/main" id="{86C129CD-13B7-40C0-802F-B1AFAC5B28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12919" y="2417272"/>
            <a:ext cx="1066800" cy="360363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58" name="Line 130">
            <a:extLst>
              <a:ext uri="{FF2B5EF4-FFF2-40B4-BE49-F238E27FC236}">
                <a16:creationId xmlns:a16="http://schemas.microsoft.com/office/drawing/2014/main" id="{B0F0B210-C72A-4096-B111-D9973D6175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09757" y="2756996"/>
            <a:ext cx="990601" cy="325438"/>
          </a:xfrm>
          <a:prstGeom prst="line">
            <a:avLst/>
          </a:prstGeom>
          <a:noFill/>
          <a:ln w="38100">
            <a:solidFill>
              <a:schemeClr val="tx1">
                <a:lumMod val="9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7587" name="Freeform 131">
            <a:extLst>
              <a:ext uri="{FF2B5EF4-FFF2-40B4-BE49-F238E27FC236}">
                <a16:creationId xmlns:a16="http://schemas.microsoft.com/office/drawing/2014/main" id="{25464712-22B4-4392-80A9-70427DA1106F}"/>
              </a:ext>
            </a:extLst>
          </p:cNvPr>
          <p:cNvSpPr>
            <a:spLocks/>
          </p:cNvSpPr>
          <p:nvPr/>
        </p:nvSpPr>
        <p:spPr bwMode="auto">
          <a:xfrm rot="1366599">
            <a:off x="9258357" y="3544397"/>
            <a:ext cx="1682750" cy="142875"/>
          </a:xfrm>
          <a:custGeom>
            <a:avLst/>
            <a:gdLst>
              <a:gd name="T0" fmla="*/ 2147483647 w 1080"/>
              <a:gd name="T1" fmla="*/ 0 h 24"/>
              <a:gd name="T2" fmla="*/ 0 w 1080"/>
              <a:gd name="T3" fmla="*/ 2147483647 h 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80" h="24">
                <a:moveTo>
                  <a:pt x="1080" y="0"/>
                </a:moveTo>
                <a:lnTo>
                  <a:pt x="0" y="24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vi-VN"/>
          </a:p>
        </p:txBody>
      </p:sp>
      <p:sp>
        <p:nvSpPr>
          <p:cNvPr id="147588" name="Freeform 132">
            <a:extLst>
              <a:ext uri="{FF2B5EF4-FFF2-40B4-BE49-F238E27FC236}">
                <a16:creationId xmlns:a16="http://schemas.microsoft.com/office/drawing/2014/main" id="{C1F71D29-44C6-4B7E-90CF-1C2015DBB638}"/>
              </a:ext>
            </a:extLst>
          </p:cNvPr>
          <p:cNvSpPr>
            <a:spLocks/>
          </p:cNvSpPr>
          <p:nvPr/>
        </p:nvSpPr>
        <p:spPr bwMode="auto">
          <a:xfrm rot="927764">
            <a:off x="9283758" y="3487247"/>
            <a:ext cx="1882775" cy="123825"/>
          </a:xfrm>
          <a:custGeom>
            <a:avLst/>
            <a:gdLst>
              <a:gd name="T0" fmla="*/ 2147483647 w 1208"/>
              <a:gd name="T1" fmla="*/ 0 h 80"/>
              <a:gd name="T2" fmla="*/ 0 w 1208"/>
              <a:gd name="T3" fmla="*/ 2147483647 h 8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8" h="80">
                <a:moveTo>
                  <a:pt x="1208" y="0"/>
                </a:moveTo>
                <a:lnTo>
                  <a:pt x="0" y="80"/>
                </a:lnTo>
              </a:path>
            </a:pathLst>
          </a:custGeom>
          <a:noFill/>
          <a:ln w="28575" cap="flat" cmpd="sng">
            <a:solidFill>
              <a:srgbClr val="99FF33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vi-VN"/>
          </a:p>
        </p:txBody>
      </p:sp>
      <p:pic>
        <p:nvPicPr>
          <p:cNvPr id="10361" name="Picture 134">
            <a:extLst>
              <a:ext uri="{FF2B5EF4-FFF2-40B4-BE49-F238E27FC236}">
                <a16:creationId xmlns:a16="http://schemas.microsoft.com/office/drawing/2014/main" id="{A1B7F35F-5190-4937-B79F-B4632F9C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1061" b="21838"/>
          <a:stretch>
            <a:fillRect/>
          </a:stretch>
        </p:blipFill>
        <p:spPr bwMode="auto">
          <a:xfrm rot="17143063">
            <a:off x="8907519" y="2704609"/>
            <a:ext cx="7762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62" name="Rectangle 135">
            <a:extLst>
              <a:ext uri="{FF2B5EF4-FFF2-40B4-BE49-F238E27FC236}">
                <a16:creationId xmlns:a16="http://schemas.microsoft.com/office/drawing/2014/main" id="{E11C7E52-D619-47AA-8BF0-A705C5A27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9908" y="2025160"/>
            <a:ext cx="1368425" cy="2016125"/>
          </a:xfrm>
          <a:prstGeom prst="rect">
            <a:avLst/>
          </a:prstGeom>
          <a:solidFill>
            <a:srgbClr val="1A485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en-US" altLang="vi-VN"/>
          </a:p>
        </p:txBody>
      </p:sp>
      <p:sp>
        <p:nvSpPr>
          <p:cNvPr id="10363" name="Freeform 136">
            <a:extLst>
              <a:ext uri="{FF2B5EF4-FFF2-40B4-BE49-F238E27FC236}">
                <a16:creationId xmlns:a16="http://schemas.microsoft.com/office/drawing/2014/main" id="{6D51AC26-60B4-434B-8728-EACD427A7E51}"/>
              </a:ext>
            </a:extLst>
          </p:cNvPr>
          <p:cNvSpPr>
            <a:spLocks/>
          </p:cNvSpPr>
          <p:nvPr/>
        </p:nvSpPr>
        <p:spPr bwMode="auto">
          <a:xfrm>
            <a:off x="7307320" y="3518997"/>
            <a:ext cx="3844925" cy="3051175"/>
          </a:xfrm>
          <a:custGeom>
            <a:avLst/>
            <a:gdLst>
              <a:gd name="T0" fmla="*/ 0 w 2422"/>
              <a:gd name="T1" fmla="*/ 2147483647 h 1922"/>
              <a:gd name="T2" fmla="*/ 2147483647 w 2422"/>
              <a:gd name="T3" fmla="*/ 2147483647 h 1922"/>
              <a:gd name="T4" fmla="*/ 2147483647 w 2422"/>
              <a:gd name="T5" fmla="*/ 2147483647 h 1922"/>
              <a:gd name="T6" fmla="*/ 2147483647 w 2422"/>
              <a:gd name="T7" fmla="*/ 0 h 19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22" h="1922">
                <a:moveTo>
                  <a:pt x="0" y="1676"/>
                </a:moveTo>
                <a:cubicBezTo>
                  <a:pt x="280" y="1687"/>
                  <a:pt x="1280" y="1922"/>
                  <a:pt x="1680" y="1740"/>
                </a:cubicBezTo>
                <a:cubicBezTo>
                  <a:pt x="2080" y="1558"/>
                  <a:pt x="2378" y="873"/>
                  <a:pt x="2400" y="583"/>
                </a:cubicBezTo>
                <a:cubicBezTo>
                  <a:pt x="2422" y="293"/>
                  <a:pt x="1934" y="121"/>
                  <a:pt x="1812" y="0"/>
                </a:cubicBezTo>
              </a:path>
            </a:pathLst>
          </a:custGeom>
          <a:noFill/>
          <a:ln w="28575" cap="flat" cmpd="sng">
            <a:solidFill>
              <a:srgbClr val="66FF33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364" name="Freeform 137">
            <a:extLst>
              <a:ext uri="{FF2B5EF4-FFF2-40B4-BE49-F238E27FC236}">
                <a16:creationId xmlns:a16="http://schemas.microsoft.com/office/drawing/2014/main" id="{F5CB1F78-11C2-4724-A9E8-110AEE4D1EB4}"/>
              </a:ext>
            </a:extLst>
          </p:cNvPr>
          <p:cNvSpPr>
            <a:spLocks/>
          </p:cNvSpPr>
          <p:nvPr/>
        </p:nvSpPr>
        <p:spPr bwMode="auto">
          <a:xfrm>
            <a:off x="3754495" y="3623771"/>
            <a:ext cx="6784975" cy="2078038"/>
          </a:xfrm>
          <a:custGeom>
            <a:avLst/>
            <a:gdLst>
              <a:gd name="T0" fmla="*/ 0 w 4274"/>
              <a:gd name="T1" fmla="*/ 2147483647 h 1309"/>
              <a:gd name="T2" fmla="*/ 2147483647 w 4274"/>
              <a:gd name="T3" fmla="*/ 2147483647 h 1309"/>
              <a:gd name="T4" fmla="*/ 2147483647 w 4274"/>
              <a:gd name="T5" fmla="*/ 2147483647 h 1309"/>
              <a:gd name="T6" fmla="*/ 2147483647 w 4274"/>
              <a:gd name="T7" fmla="*/ 2147483647 h 1309"/>
              <a:gd name="T8" fmla="*/ 2147483647 w 4274"/>
              <a:gd name="T9" fmla="*/ 2147483647 h 1309"/>
              <a:gd name="T10" fmla="*/ 2147483647 w 4274"/>
              <a:gd name="T11" fmla="*/ 2147483647 h 1309"/>
              <a:gd name="T12" fmla="*/ 2147483647 w 4274"/>
              <a:gd name="T13" fmla="*/ 2147483647 h 1309"/>
              <a:gd name="T14" fmla="*/ 2147483647 w 4274"/>
              <a:gd name="T15" fmla="*/ 2147483647 h 1309"/>
              <a:gd name="T16" fmla="*/ 2147483647 w 4274"/>
              <a:gd name="T17" fmla="*/ 2147483647 h 1309"/>
              <a:gd name="T18" fmla="*/ 2147483647 w 4274"/>
              <a:gd name="T19" fmla="*/ 2147483647 h 1309"/>
              <a:gd name="T20" fmla="*/ 2147483647 w 4274"/>
              <a:gd name="T21" fmla="*/ 2147483647 h 1309"/>
              <a:gd name="T22" fmla="*/ 2147483647 w 4274"/>
              <a:gd name="T23" fmla="*/ 2147483647 h 1309"/>
              <a:gd name="T24" fmla="*/ 2147483647 w 4274"/>
              <a:gd name="T25" fmla="*/ 2147483647 h 1309"/>
              <a:gd name="T26" fmla="*/ 2147483647 w 4274"/>
              <a:gd name="T27" fmla="*/ 2147483647 h 1309"/>
              <a:gd name="T28" fmla="*/ 2147483647 w 4274"/>
              <a:gd name="T29" fmla="*/ 2147483647 h 1309"/>
              <a:gd name="T30" fmla="*/ 2147483647 w 4274"/>
              <a:gd name="T31" fmla="*/ 2147483647 h 1309"/>
              <a:gd name="T32" fmla="*/ 2147483647 w 4274"/>
              <a:gd name="T33" fmla="*/ 2147483647 h 1309"/>
              <a:gd name="T34" fmla="*/ 2147483647 w 4274"/>
              <a:gd name="T35" fmla="*/ 2147483647 h 1309"/>
              <a:gd name="T36" fmla="*/ 2147483647 w 4274"/>
              <a:gd name="T37" fmla="*/ 2147483647 h 1309"/>
              <a:gd name="T38" fmla="*/ 2147483647 w 4274"/>
              <a:gd name="T39" fmla="*/ 2147483647 h 1309"/>
              <a:gd name="T40" fmla="*/ 2147483647 w 4274"/>
              <a:gd name="T41" fmla="*/ 2147483647 h 1309"/>
              <a:gd name="T42" fmla="*/ 2147483647 w 4274"/>
              <a:gd name="T43" fmla="*/ 2147483647 h 1309"/>
              <a:gd name="T44" fmla="*/ 2147483647 w 4274"/>
              <a:gd name="T45" fmla="*/ 2147483647 h 1309"/>
              <a:gd name="T46" fmla="*/ 2147483647 w 4274"/>
              <a:gd name="T47" fmla="*/ 2147483647 h 1309"/>
              <a:gd name="T48" fmla="*/ 2147483647 w 4274"/>
              <a:gd name="T49" fmla="*/ 2147483647 h 1309"/>
              <a:gd name="T50" fmla="*/ 2147483647 w 4274"/>
              <a:gd name="T51" fmla="*/ 0 h 13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274" h="1309">
                <a:moveTo>
                  <a:pt x="0" y="79"/>
                </a:moveTo>
                <a:cubicBezTo>
                  <a:pt x="18" y="49"/>
                  <a:pt x="246" y="251"/>
                  <a:pt x="376" y="306"/>
                </a:cubicBezTo>
                <a:cubicBezTo>
                  <a:pt x="506" y="361"/>
                  <a:pt x="697" y="376"/>
                  <a:pt x="783" y="408"/>
                </a:cubicBezTo>
                <a:cubicBezTo>
                  <a:pt x="868" y="439"/>
                  <a:pt x="853" y="475"/>
                  <a:pt x="886" y="492"/>
                </a:cubicBezTo>
                <a:cubicBezTo>
                  <a:pt x="918" y="509"/>
                  <a:pt x="915" y="503"/>
                  <a:pt x="976" y="508"/>
                </a:cubicBezTo>
                <a:cubicBezTo>
                  <a:pt x="1021" y="509"/>
                  <a:pt x="1212" y="519"/>
                  <a:pt x="1255" y="526"/>
                </a:cubicBezTo>
                <a:cubicBezTo>
                  <a:pt x="1363" y="533"/>
                  <a:pt x="1353" y="267"/>
                  <a:pt x="1454" y="218"/>
                </a:cubicBezTo>
                <a:cubicBezTo>
                  <a:pt x="1555" y="169"/>
                  <a:pt x="1755" y="233"/>
                  <a:pt x="1862" y="234"/>
                </a:cubicBezTo>
                <a:cubicBezTo>
                  <a:pt x="1969" y="235"/>
                  <a:pt x="2009" y="229"/>
                  <a:pt x="2094" y="226"/>
                </a:cubicBezTo>
                <a:cubicBezTo>
                  <a:pt x="2129" y="230"/>
                  <a:pt x="2339" y="217"/>
                  <a:pt x="2374" y="218"/>
                </a:cubicBezTo>
                <a:cubicBezTo>
                  <a:pt x="2586" y="227"/>
                  <a:pt x="2618" y="165"/>
                  <a:pt x="2830" y="170"/>
                </a:cubicBezTo>
                <a:cubicBezTo>
                  <a:pt x="2973" y="170"/>
                  <a:pt x="2957" y="516"/>
                  <a:pt x="3012" y="587"/>
                </a:cubicBezTo>
                <a:cubicBezTo>
                  <a:pt x="3067" y="658"/>
                  <a:pt x="3112" y="592"/>
                  <a:pt x="3162" y="594"/>
                </a:cubicBezTo>
                <a:cubicBezTo>
                  <a:pt x="3212" y="597"/>
                  <a:pt x="3267" y="594"/>
                  <a:pt x="3309" y="598"/>
                </a:cubicBezTo>
                <a:cubicBezTo>
                  <a:pt x="3347" y="606"/>
                  <a:pt x="3389" y="599"/>
                  <a:pt x="3415" y="614"/>
                </a:cubicBezTo>
                <a:cubicBezTo>
                  <a:pt x="3441" y="631"/>
                  <a:pt x="3451" y="654"/>
                  <a:pt x="3468" y="695"/>
                </a:cubicBezTo>
                <a:cubicBezTo>
                  <a:pt x="3484" y="733"/>
                  <a:pt x="3450" y="817"/>
                  <a:pt x="3512" y="852"/>
                </a:cubicBezTo>
                <a:cubicBezTo>
                  <a:pt x="3561" y="969"/>
                  <a:pt x="3761" y="851"/>
                  <a:pt x="3837" y="909"/>
                </a:cubicBezTo>
                <a:cubicBezTo>
                  <a:pt x="3886" y="1026"/>
                  <a:pt x="3764" y="1209"/>
                  <a:pt x="3800" y="1293"/>
                </a:cubicBezTo>
                <a:cubicBezTo>
                  <a:pt x="3806" y="1309"/>
                  <a:pt x="3972" y="1174"/>
                  <a:pt x="3988" y="1188"/>
                </a:cubicBezTo>
                <a:cubicBezTo>
                  <a:pt x="4043" y="1171"/>
                  <a:pt x="4049" y="1252"/>
                  <a:pt x="4080" y="1253"/>
                </a:cubicBezTo>
                <a:cubicBezTo>
                  <a:pt x="4111" y="1254"/>
                  <a:pt x="4141" y="1246"/>
                  <a:pt x="4172" y="1194"/>
                </a:cubicBezTo>
                <a:cubicBezTo>
                  <a:pt x="4218" y="1207"/>
                  <a:pt x="4254" y="1015"/>
                  <a:pt x="4264" y="941"/>
                </a:cubicBezTo>
                <a:cubicBezTo>
                  <a:pt x="4274" y="867"/>
                  <a:pt x="4267" y="866"/>
                  <a:pt x="4232" y="749"/>
                </a:cubicBezTo>
                <a:cubicBezTo>
                  <a:pt x="4197" y="632"/>
                  <a:pt x="4084" y="362"/>
                  <a:pt x="4056" y="237"/>
                </a:cubicBezTo>
                <a:cubicBezTo>
                  <a:pt x="4028" y="112"/>
                  <a:pt x="4080" y="97"/>
                  <a:pt x="4062" y="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40" name="Group 88">
            <a:extLst>
              <a:ext uri="{FF2B5EF4-FFF2-40B4-BE49-F238E27FC236}">
                <a16:creationId xmlns:a16="http://schemas.microsoft.com/office/drawing/2014/main" id="{7BC82AF7-912B-4A0C-815F-A3D37DF35BF7}"/>
              </a:ext>
            </a:extLst>
          </p:cNvPr>
          <p:cNvGrpSpPr>
            <a:grpSpLocks/>
          </p:cNvGrpSpPr>
          <p:nvPr/>
        </p:nvGrpSpPr>
        <p:grpSpPr bwMode="auto">
          <a:xfrm>
            <a:off x="0" y="793462"/>
            <a:ext cx="9803184" cy="1010124"/>
            <a:chOff x="1772" y="1689"/>
            <a:chExt cx="3964" cy="643"/>
          </a:xfrm>
        </p:grpSpPr>
        <p:sp>
          <p:nvSpPr>
            <p:cNvPr id="141" name="AutoShape 62">
              <a:extLst>
                <a:ext uri="{FF2B5EF4-FFF2-40B4-BE49-F238E27FC236}">
                  <a16:creationId xmlns:a16="http://schemas.microsoft.com/office/drawing/2014/main" id="{CA767D6A-10F6-469D-8FD5-D3A6439D2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6" y="1793"/>
              <a:ext cx="3640" cy="43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4000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" name="AutoShape 63">
              <a:extLst>
                <a:ext uri="{FF2B5EF4-FFF2-40B4-BE49-F238E27FC236}">
                  <a16:creationId xmlns:a16="http://schemas.microsoft.com/office/drawing/2014/main" id="{096F8625-D560-4821-B23F-6C1BC14B30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772" y="1689"/>
              <a:ext cx="402" cy="643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vi-VN" altLang="vi-VN" sz="19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" name="Text Box 64">
              <a:extLst>
                <a:ext uri="{FF2B5EF4-FFF2-40B4-BE49-F238E27FC236}">
                  <a16:creationId xmlns:a16="http://schemas.microsoft.com/office/drawing/2014/main" id="{518276C9-FBE1-4EDE-9411-0D1DCA07F57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4" y="1839"/>
              <a:ext cx="35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HỒNG NGOẠI VÀ TIA TỬ NGOẠI</a:t>
              </a:r>
            </a:p>
          </p:txBody>
        </p:sp>
        <p:sp>
          <p:nvSpPr>
            <p:cNvPr id="144" name="Text Box 65">
              <a:extLst>
                <a:ext uri="{FF2B5EF4-FFF2-40B4-BE49-F238E27FC236}">
                  <a16:creationId xmlns:a16="http://schemas.microsoft.com/office/drawing/2014/main" id="{5747E25F-7107-46F3-9A6E-9696A8A887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6" y="1819"/>
              <a:ext cx="31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415" tIns="34208" rIns="68415" bIns="34208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42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hangingPunct="0"/>
              <a:r>
                <a:rPr lang="en-US" altLang="vi-VN" sz="2800" b="1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sp>
        <p:nvSpPr>
          <p:cNvPr id="145" name="Hình chữ nhật: Góc Tròn 144">
            <a:extLst>
              <a:ext uri="{FF2B5EF4-FFF2-40B4-BE49-F238E27FC236}">
                <a16:creationId xmlns:a16="http://schemas.microsoft.com/office/drawing/2014/main" id="{340D9F23-8339-40CA-96B9-765C3C23A942}"/>
              </a:ext>
            </a:extLst>
          </p:cNvPr>
          <p:cNvSpPr/>
          <p:nvPr/>
        </p:nvSpPr>
        <p:spPr>
          <a:xfrm>
            <a:off x="0" y="0"/>
            <a:ext cx="12192000" cy="7784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BÀI 27: TIA HỒNG NGOẠI – TIA TỬ NGOẠI</a:t>
            </a:r>
            <a:endParaRPr lang="vi-VN" sz="3600" b="1">
              <a:solidFill>
                <a:srgbClr val="FF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6" dur="2000" fill="hold"/>
                                        <p:tgtEl>
                                          <p:spTgt spid="147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8" dur="2000" fill="hold"/>
                                        <p:tgtEl>
                                          <p:spTgt spid="147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0" dur="3000" fill="hold"/>
                                        <p:tgtEl>
                                          <p:spTgt spid="1475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1FD618C-9EF4-450D-86D2-87DD17DB0D0E}"/>
  <p:tag name="ISPRING_RESOURCE_FOLDER" val="C:\Users\BUI TAN TRONG TRAC\Desktop\BAI GIANG TIA HONG NGOAI - TIA TU NGOAI\BAI GIANG TIA HONG NGOAI - TIA TU NGOAI\"/>
  <p:tag name="ISPRING_PRESENTATION_PATH" val="C:\Users\BUI TAN TRONG TRAC\Desktop\BAI GIANG TIA HONG NGOAI - TIA TU NGOAI\BAI GIANG TIA HONG NGOAI - TIA TU NGOAI.pptx"/>
  <p:tag name="ISPRING_PROJECT_VERSION" val="9"/>
  <p:tag name="ISPRING_PROJECT_FOLDER_UPDATED" val="1"/>
  <p:tag name="ISPRING_SCREEN_RECS_UPDATED" val="C:\Users\BUI TAN TRONG TRAC\Desktop\BAI GIANG TIA HONG NGOAI - TIA TU NGOAI\BAI GIANG TIA HONG NGOAI - TIA TU NGOAI\"/>
  <p:tag name="ISPRING_PRESENTATION_INFO_2" val="&lt;?xml version=&quot;1.0&quot; encoding=&quot;UTF-8&quot; standalone=&quot;no&quot; ?&gt;&#10;&lt;presentation2&gt;&#10;&#10;  &lt;slides&gt;&#10;    &lt;slide id=&quot;{868CD584-9E1A-4B18-A8A8-9A8C6D0F8649}&quot; pptId=&quot;590&quot;/&gt;&#10;    &lt;slide id=&quot;{179C80F0-E15E-4477-958B-21A5E64175FA}&quot; pptId=&quot;593&quot;/&gt;&#10;    &lt;slide id=&quot;{F6272DE4-5FA5-4B08-AA25-5C5439C401B8}&quot; pptId=&quot;595&quot;/&gt;&#10;    &lt;slide id=&quot;{36962DB6-D2DC-4497-B0DE-B5B9F6F8D7F3}&quot; pptId=&quot;256&quot;/&gt;&#10;    &lt;slide id=&quot;{634DE15A-4662-4E0A-BD0A-50EC14E9477A}&quot; pptId=&quot;591&quot;/&gt;&#10;    &lt;slide id=&quot;{B826EA37-442E-43ED-B5B3-1F8D6D0D5B6B}&quot; pptId=&quot;597&quot;/&gt;&#10;    &lt;slide id=&quot;{EB058C37-9BD3-4E9E-BFDF-41C755E577D1}&quot; pptId=&quot;598&quot;/&gt;&#10;    &lt;slide id=&quot;{BFE33A02-AB8B-4E73-8A93-939E71B35685}&quot; pptId=&quot;594&quot;/&gt;&#10;    &lt;slide id=&quot;{CCE1C62F-9126-4953-92FA-2D6BF4B35DDA}&quot; pptId=&quot;596&quot;/&gt;&#10;    &lt;slide id=&quot;{96AE38D9-5639-4E53-BB18-DB7FF1A08F22}&quot; pptId=&quot;600&quot;/&gt;&#10;    &lt;slide id=&quot;{BAC8B9D1-3925-4E35-A1D5-BFCA0B90F357}&quot; pptId=&quot;601&quot;/&gt;&#10;    &lt;slide id=&quot;{F5B632E9-6CE3-4BBA-AC48-1B49DEFF05E7}&quot; pptId=&quot;602&quot;/&gt;&#10;    &lt;slide id=&quot;{698E2CF6-26B6-400D-A068-869204511501}&quot; pptId=&quot;603&quot;/&gt;&#10;    &lt;slide id=&quot;{68CA9ED5-6E27-47B6-8637-08FA41D35E7A}&quot; pptId=&quot;604&quot;/&gt;&#10;    &lt;slide id=&quot;{4307128D-E329-4A7A-9957-91DF0B6BBA9E}&quot; pptId=&quot;605&quot;/&gt;&#10;    &lt;slide id=&quot;{C605B3C4-0313-4969-B602-522A2937DB8E}&quot; pptId=&quot;606&quot;/&gt;&#10;    &lt;slide id=&quot;{EF89A649-0F20-44F2-A683-A1FDFD1ED4D0}&quot; pptId=&quot;607&quot;/&gt;&#10;    &lt;slide id=&quot;{668CA536-3011-4B3A-B155-052FEF190F1E}&quot; pptId=&quot;608&quot;/&gt;&#10;    &lt;slide id=&quot;{8F991E39-1721-457A-8E77-6C8BE3DD1314}&quot; pptId=&quot;609&quot;/&gt;&#10;    &lt;slide id=&quot;{E8F29C84-3378-4C53-A764-56441A7426B1}&quot; pptId=&quot;610&quot;/&gt;&#10;    &lt;slide id=&quot;{49028274-123A-4CEC-BB5C-F0D256AA9401}&quot; pptId=&quot;612&quot;/&gt;&#10;    &lt;slide id=&quot;{55516186-B800-4D8B-86A4-F6A69B872393}&quot; pptId=&quot;613&quot;/&gt;&#10;    &lt;slide id=&quot;{616E0279-509D-47DC-85C0-947C836F07E3}&quot; pptId=&quot;614&quot;/&gt;&#10;    &lt;slide id=&quot;{B25A92E8-7B87-4BB8-A646-C23A7CF9DAA0}&quot; pptId=&quot;615&quot;/&gt;&#10;    &lt;slide id=&quot;{8F1070AC-443D-48F9-8EDF-833CAC891716}&quot; pptId=&quot;616&quot;/&gt;&#10;    &lt;slide id=&quot;{5FD89EAC-AAA6-42C8-805C-6C482B0EDE10}&quot; pptId=&quot;617&quot;/&gt;&#10;  &lt;/slides&gt;&#10;&#10;  &lt;narration&gt;&#10;    &lt;audioTracks/&gt;&#10;    &lt;videoTracks&gt;&#10;      &lt;videoTrack muted=&quot;false&quot; name=&quot;Phim 1&quot; resource=&quot;9be4ccdb&quot; slideId=&quot;{5FD89EAC-AAA6-42C8-805C-6C482B0EDE10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6AE38D9-5639-4E53-BB18-DB7FF1A08F22}"/>
  <p:tag name="GENSWF_ADVANCE_TIME" val="5"/>
  <p:tag name="TIMING" val="|0.001|0.5|0.5|0.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AC8B9D1-3925-4E35-A1D5-BFCA0B90F357}"/>
  <p:tag name="GENSWF_ADVANCE_TIME" val="5"/>
  <p:tag name="TIMING" val="|0.001|0.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5B632E9-6CE3-4BBA-AC48-1B49DEFF05E7}"/>
  <p:tag name="GENSWF_ADVANCE_TIME" val="5"/>
  <p:tag name="TIMING" val="|0.001|0.5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98E2CF6-26B6-400D-A068-869204511501}"/>
  <p:tag name="GENSWF_ADVANCE_TIME" val="5"/>
  <p:tag name="TIMING" val="|0.001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8CA9ED5-6E27-47B6-8637-08FA41D35E7A}"/>
  <p:tag name="GENSWF_ADVANCE_TIME" val="5"/>
  <p:tag name="TIMING" val="|0.001|0.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307128D-E329-4A7A-9957-91DF0B6BBA9E}"/>
  <p:tag name="GENSWF_ADVANCE_TIME" val="5"/>
  <p:tag name="TIMING" val="|0.001|0.5|0.5|0.5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605B3C4-0313-4969-B602-522A2937DB8E}"/>
  <p:tag name="GENSWF_ADVANCE_TIME" val="5"/>
  <p:tag name="TIMING" val="|0.001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F89A649-0F20-44F2-A683-A1FDFD1ED4D0}"/>
  <p:tag name="GENSWF_ADVANCE_TIME" val="5"/>
  <p:tag name="TIMING" val="|0.001|0.5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68CA536-3011-4B3A-B155-052FEF190F1E}"/>
  <p:tag name="GENSWF_ADVANCE_TIME" val="5"/>
  <p:tag name="TIMING" val="|0.001|0.5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991E39-1721-457A-8E77-6C8BE3DD1314}"/>
  <p:tag name="GENSWF_ADVANCE_TIME" val="5"/>
  <p:tag name="TIMING" val="|0.001|0.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68CD584-9E1A-4B18-A8A8-9A8C6D0F8649}"/>
  <p:tag name="GENSWF_ADVANCE_TIME" val="5"/>
  <p:tag name="ISPRING_CUSTOM_TIMING_USED" val="1"/>
  <p:tag name="ISPRING_SLIDE_HAS_SCREEN_REC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8F29C84-3378-4C53-A764-56441A7426B1}"/>
  <p:tag name="GENSWF_ADVANCE_TIME" val="5"/>
  <p:tag name="TIMING" val="|0.001"/>
  <p:tag name="ISPRING_CUSTOM_TIMING_USED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9028274-123A-4CEC-BB5C-F0D256AA9401}"/>
  <p:tag name="GENSWF_ADVANCE_TIME" val="5"/>
  <p:tag name="TIMING" val="|0.001"/>
  <p:tag name="ISPRING_CUSTOM_TIMING_USED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5516186-B800-4D8B-86A4-F6A69B872393}"/>
  <p:tag name="GENSWF_ADVANCE_TIME" val="5"/>
  <p:tag name="TIMING" val="|0.001|0.5"/>
  <p:tag name="ISPRING_CUSTOM_TIMING_US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16E0279-509D-47DC-85C0-947C836F07E3}"/>
  <p:tag name="GENSWF_ADVANCE_TIME" val="5"/>
  <p:tag name="TIMING" val="|0.001|0.5"/>
  <p:tag name="ISPRING_CUSTOM_TIMING_USED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25A92E8-7B87-4BB8-A646-C23A7CF9DAA0}"/>
  <p:tag name="GENSWF_ADVANCE_TIME" val="5"/>
  <p:tag name="TIMING" val="|0.001"/>
  <p:tag name="ISPRING_CUSTOM_TIMING_US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FD89EAC-AAA6-42C8-805C-6C482B0EDE10}"/>
  <p:tag name="GENSWF_ADVANCE_TIME" val="5"/>
  <p:tag name="TIMING" val="|0.105|0.396|0.5|0.5|0.5|0.5|0.5|0.5"/>
  <p:tag name="ISPRING_CUSTOM_TIMING_USED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6272DE4-5FA5-4B08-AA25-5C5439C401B8}"/>
  <p:tag name="GENSWF_ADVANCE_TIME" val="5"/>
  <p:tag name="ISPRING_CUSTOM_TIMING_USED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F1070AC-443D-48F9-8EDF-833CAC891716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6962DB6-D2DC-4497-B0DE-B5B9F6F8D7F3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34DE15A-4662-4E0A-BD0A-50EC14E9477A}"/>
  <p:tag name="GENSWF_ADVANCE_TIME" val="43.002"/>
  <p:tag name="ISPRING_CUSTOM_TIMING_USED" val="1"/>
  <p:tag name="TIMING" val="|18|3.9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34DE15A-4662-4E0A-BD0A-50EC14E9477A}"/>
  <p:tag name="GENSWF_ADVANCE_TIME" val="43.002"/>
  <p:tag name="ISPRING_CUSTOM_TIMING_USED" val="1"/>
  <p:tag name="TIMING" val="|18|3.9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FE33A02-AB8B-4E73-8A93-939E71B35685}"/>
  <p:tag name="GENSWF_ADVANCE_TIME" val="124.089"/>
  <p:tag name="TIMING" val="|0.001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826EA37-442E-43ED-B5B3-1F8D6D0D5B6B}"/>
  <p:tag name="GENSWF_ADVANCE_TIME" val="5.002"/>
  <p:tag name="ISPRING_CUSTOM_TIMING_USED" val="1"/>
  <p:tag name="TIMING" val="|0.8|1.4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CE1C62F-9126-4953-92FA-2D6BF4B35DDA}"/>
  <p:tag name="GENSWF_ADVANCE_TIME" val="5"/>
  <p:tag name="TIMING" val="|0.001|0.001|0.001|0.5|0.5"/>
  <p:tag name="ISPRING_CUSTOM_TIMING_US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736</TotalTime>
  <Words>1772</Words>
  <PresentationFormat>Màn hình rộng</PresentationFormat>
  <Paragraphs>338</Paragraphs>
  <Slides>37</Slides>
  <Notes>35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37</vt:i4>
      </vt:variant>
    </vt:vector>
  </HeadingPairs>
  <TitlesOfParts>
    <vt:vector size="48" baseType="lpstr">
      <vt:lpstr>.VnTime</vt:lpstr>
      <vt:lpstr>.VnTimeH</vt:lpstr>
      <vt:lpstr>Arial</vt:lpstr>
      <vt:lpstr>Century Gothic</vt:lpstr>
      <vt:lpstr>Garamond</vt:lpstr>
      <vt:lpstr>Segoe UI</vt:lpstr>
      <vt:lpstr>Tahoma</vt:lpstr>
      <vt:lpstr>Verdana</vt:lpstr>
      <vt:lpstr>Wingdings 3</vt:lpstr>
      <vt:lpstr>Ion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2020-03-24T10:53:25Z</dcterms:created>
  <dcterms:modified xsi:type="dcterms:W3CDTF">2020-03-29T08:11:46Z</dcterms:modified>
</cp:coreProperties>
</file>